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551" r:id="rId3"/>
    <p:sldId id="552" r:id="rId5"/>
    <p:sldId id="553" r:id="rId6"/>
    <p:sldId id="559" r:id="rId7"/>
    <p:sldId id="557" r:id="rId8"/>
    <p:sldId id="560" r:id="rId9"/>
    <p:sldId id="583" r:id="rId10"/>
    <p:sldId id="561" r:id="rId11"/>
    <p:sldId id="562" r:id="rId12"/>
    <p:sldId id="564" r:id="rId13"/>
    <p:sldId id="584" r:id="rId14"/>
    <p:sldId id="565" r:id="rId15"/>
    <p:sldId id="566" r:id="rId16"/>
    <p:sldId id="567" r:id="rId17"/>
    <p:sldId id="568" r:id="rId18"/>
    <p:sldId id="585" r:id="rId19"/>
    <p:sldId id="569" r:id="rId20"/>
    <p:sldId id="570" r:id="rId21"/>
    <p:sldId id="571" r:id="rId22"/>
    <p:sldId id="572" r:id="rId23"/>
    <p:sldId id="586" r:id="rId24"/>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6" userDrawn="1">
          <p15:clr>
            <a:srgbClr val="A4A3A4"/>
          </p15:clr>
        </p15:guide>
        <p15:guide id="2" pos="7256" userDrawn="1">
          <p15:clr>
            <a:srgbClr val="A4A3A4"/>
          </p15:clr>
        </p15:guide>
        <p15:guide id="3" orient="horz" pos="640" userDrawn="1">
          <p15:clr>
            <a:srgbClr val="A4A3A4"/>
          </p15:clr>
        </p15:guide>
        <p15:guide id="4" orient="horz" pos="712" userDrawn="1">
          <p15:clr>
            <a:srgbClr val="A4A3A4"/>
          </p15:clr>
        </p15:guide>
        <p15:guide id="5" orient="horz" pos="3928" userDrawn="1">
          <p15:clr>
            <a:srgbClr val="A4A3A4"/>
          </p15:clr>
        </p15:guide>
        <p15:guide id="6" orient="horz"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8" autoAdjust="0"/>
    <p:restoredTop sz="94660"/>
  </p:normalViewPr>
  <p:slideViewPr>
    <p:cSldViewPr snapToGrid="0" showGuides="1">
      <p:cViewPr varScale="1">
        <p:scale>
          <a:sx n="114" d="100"/>
          <a:sy n="114" d="100"/>
        </p:scale>
        <p:origin x="414" y="108"/>
      </p:cViewPr>
      <p:guideLst>
        <p:guide pos="416"/>
        <p:guide pos="7256"/>
        <p:guide orient="horz" pos="640"/>
        <p:guide orient="horz" pos="712"/>
        <p:guide orient="horz" pos="3928"/>
        <p:guide orient="horz" pos="386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8" Type="http://schemas.openxmlformats.org/officeDocument/2006/relationships/tags" Target="tags/tag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阿里巴巴普惠体 L" panose="00020600040101010101" pitchFamily="18" charset="-122"/>
                <a:ea typeface="阿里巴巴普惠体 L" panose="00020600040101010101" pitchFamily="18" charset="-122"/>
              </a:defRPr>
            </a:lvl1pPr>
          </a:lstStyle>
          <a:p>
            <a:endParaRPr lang="zh-CN" altLang="en-US"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阿里巴巴普惠体 L" panose="00020600040101010101" pitchFamily="18" charset="-122"/>
                <a:ea typeface="阿里巴巴普惠体 L" panose="00020600040101010101" pitchFamily="18" charset="-122"/>
              </a:defRPr>
            </a:lvl1pPr>
          </a:lstStyle>
          <a:p>
            <a:fld id="{4584D97B-D987-4170-8285-79F926ADEFC6}" type="datetimeFigureOut">
              <a:rPr lang="zh-CN" altLang="en-US" smtClean="0"/>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阿里巴巴普惠体 L" panose="00020600040101010101" pitchFamily="18" charset="-122"/>
                <a:ea typeface="阿里巴巴普惠体 L" panose="00020600040101010101" pitchFamily="18"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阿里巴巴普惠体 L" panose="00020600040101010101" pitchFamily="18" charset="-122"/>
                <a:ea typeface="阿里巴巴普惠体 L" panose="00020600040101010101" pitchFamily="18" charset="-122"/>
              </a:defRPr>
            </a:lvl1pPr>
          </a:lstStyle>
          <a:p>
            <a:fld id="{9E85223B-0A19-4825-81DC-837A244281F1}" type="slidenum">
              <a:rPr lang="zh-CN" altLang="en-US" smtClean="0"/>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阿里巴巴普惠体 L" panose="00020600040101010101" pitchFamily="18" charset="-122"/>
        <a:ea typeface="阿里巴巴普惠体 L" panose="00020600040101010101" pitchFamily="18" charset="-122"/>
        <a:cs typeface="+mn-cs"/>
      </a:defRPr>
    </a:lvl1pPr>
    <a:lvl2pPr marL="457200" algn="l" defTabSz="914400" rtl="0" eaLnBrk="1" latinLnBrk="0" hangingPunct="1">
      <a:defRPr sz="1200" kern="1200">
        <a:solidFill>
          <a:schemeClr val="tx1"/>
        </a:solidFill>
        <a:latin typeface="阿里巴巴普惠体 L" panose="00020600040101010101" pitchFamily="18" charset="-122"/>
        <a:ea typeface="阿里巴巴普惠体 L" panose="00020600040101010101" pitchFamily="18" charset="-122"/>
        <a:cs typeface="+mn-cs"/>
      </a:defRPr>
    </a:lvl2pPr>
    <a:lvl3pPr marL="914400" algn="l" defTabSz="914400" rtl="0" eaLnBrk="1" latinLnBrk="0" hangingPunct="1">
      <a:defRPr sz="1200" kern="1200">
        <a:solidFill>
          <a:schemeClr val="tx1"/>
        </a:solidFill>
        <a:latin typeface="阿里巴巴普惠体 L" panose="00020600040101010101" pitchFamily="18" charset="-122"/>
        <a:ea typeface="阿里巴巴普惠体 L" panose="00020600040101010101" pitchFamily="18" charset="-122"/>
        <a:cs typeface="+mn-cs"/>
      </a:defRPr>
    </a:lvl3pPr>
    <a:lvl4pPr marL="1371600" algn="l" defTabSz="914400" rtl="0" eaLnBrk="1" latinLnBrk="0" hangingPunct="1">
      <a:defRPr sz="1200" kern="1200">
        <a:solidFill>
          <a:schemeClr val="tx1"/>
        </a:solidFill>
        <a:latin typeface="阿里巴巴普惠体 L" panose="00020600040101010101" pitchFamily="18" charset="-122"/>
        <a:ea typeface="阿里巴巴普惠体 L" panose="00020600040101010101" pitchFamily="18" charset="-122"/>
        <a:cs typeface="+mn-cs"/>
      </a:defRPr>
    </a:lvl4pPr>
    <a:lvl5pPr marL="1828800" algn="l" defTabSz="914400" rtl="0" eaLnBrk="1" latinLnBrk="0" hangingPunct="1">
      <a:defRPr sz="1200" kern="1200">
        <a:solidFill>
          <a:schemeClr val="tx1"/>
        </a:solidFill>
        <a:latin typeface="阿里巴巴普惠体 L" panose="00020600040101010101" pitchFamily="18" charset="-122"/>
        <a:ea typeface="阿里巴巴普惠体 L" panose="00020600040101010101" pitchFamily="18"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3550C-0EAD-42A3-AC8C-7F87D0B3B98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CFE1E07-2CE9-4A18-912D-9415DEB034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32DF37-53BA-46BC-A2EC-B746404BC48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CFE1E07-2CE9-4A18-912D-9415DEB034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32DF37-53BA-46BC-A2EC-B746404BC48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CFE1E07-2CE9-4A18-912D-9415DEB034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32DF37-53BA-46BC-A2EC-B746404BC482}"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A684B914-9BB2-4713-9EBF-61770F406B81}" type="datetime1">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2B6538A-33AE-45EB-868C-14B9E34ED961}"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8CFE1E07-2CE9-4A18-912D-9415DEB034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32DF37-53BA-46BC-A2EC-B746404BC48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8CFE1E07-2CE9-4A18-912D-9415DEB0341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32DF37-53BA-46BC-A2EC-B746404BC48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8CFE1E07-2CE9-4A18-912D-9415DEB0341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32DF37-53BA-46BC-A2EC-B746404BC48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8CFE1E07-2CE9-4A18-912D-9415DEB0341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632DF37-53BA-46BC-A2EC-B746404BC48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8CFE1E07-2CE9-4A18-912D-9415DEB0341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632DF37-53BA-46BC-A2EC-B746404BC48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FE1E07-2CE9-4A18-912D-9415DEB0341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632DF37-53BA-46BC-A2EC-B746404BC48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CFE1E07-2CE9-4A18-912D-9415DEB0341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32DF37-53BA-46BC-A2EC-B746404BC48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8CFE1E07-2CE9-4A18-912D-9415DEB0341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32DF37-53BA-46BC-A2EC-B746404BC48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阿里巴巴普惠体 L" panose="00020600040101010101" pitchFamily="18" charset="-122"/>
                <a:ea typeface="阿里巴巴普惠体 L" panose="00020600040101010101" pitchFamily="18" charset="-122"/>
              </a:defRPr>
            </a:lvl1pPr>
          </a:lstStyle>
          <a:p>
            <a:fld id="{8CFE1E07-2CE9-4A18-912D-9415DEB03411}"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阿里巴巴普惠体 L" panose="00020600040101010101" pitchFamily="18" charset="-122"/>
                <a:ea typeface="阿里巴巴普惠体 L" panose="00020600040101010101" pitchFamily="18" charset="-122"/>
              </a:defRPr>
            </a:lvl1pPr>
          </a:lstStyle>
          <a:p>
            <a:endParaRPr lang="zh-CN" altLang="en-US" dirty="0"/>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阿里巴巴普惠体 L" panose="00020600040101010101" pitchFamily="18" charset="-122"/>
                <a:ea typeface="阿里巴巴普惠体 L" panose="00020600040101010101" pitchFamily="18" charset="-122"/>
              </a:defRPr>
            </a:lvl1pPr>
          </a:lstStyle>
          <a:p>
            <a:fld id="{8632DF37-53BA-46BC-A2EC-B746404BC482}"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阿里巴巴普惠体 M" panose="00020600040101010101" pitchFamily="18" charset="-122"/>
          <a:ea typeface="阿里巴巴普惠体 M" panose="00020600040101010101" pitchFamily="18"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阿里巴巴普惠体 L" panose="00020600040101010101" pitchFamily="18" charset="-122"/>
          <a:ea typeface="阿里巴巴普惠体 L" panose="00020600040101010101" pitchFamily="18"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阿里巴巴普惠体 L" panose="00020600040101010101" pitchFamily="18" charset="-122"/>
          <a:ea typeface="阿里巴巴普惠体 L" panose="00020600040101010101" pitchFamily="18"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阿里巴巴普惠体 L" panose="00020600040101010101" pitchFamily="18" charset="-122"/>
          <a:ea typeface="阿里巴巴普惠体 L" panose="00020600040101010101" pitchFamily="18"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阿里巴巴普惠体 L" panose="00020600040101010101" pitchFamily="18" charset="-122"/>
          <a:ea typeface="阿里巴巴普惠体 L" panose="00020600040101010101" pitchFamily="18"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阿里巴巴普惠体 L" panose="00020600040101010101" pitchFamily="18" charset="-122"/>
          <a:ea typeface="阿里巴巴普惠体 L" panose="00020600040101010101" pitchFamily="18"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p:nvSpPr>
        <p:spPr>
          <a:xfrm>
            <a:off x="0" y="0"/>
            <a:ext cx="12191999" cy="5060581"/>
          </a:xfrm>
          <a:custGeom>
            <a:avLst/>
            <a:gdLst>
              <a:gd name="connsiteX0" fmla="*/ 0 w 12191999"/>
              <a:gd name="connsiteY0" fmla="*/ 0 h 5060581"/>
              <a:gd name="connsiteX1" fmla="*/ 5486400 w 12191999"/>
              <a:gd name="connsiteY1" fmla="*/ 0 h 5060581"/>
              <a:gd name="connsiteX2" fmla="*/ 5486400 w 12191999"/>
              <a:gd name="connsiteY2" fmla="*/ 1 h 5060581"/>
              <a:gd name="connsiteX3" fmla="*/ 12191999 w 12191999"/>
              <a:gd name="connsiteY3" fmla="*/ 1 h 5060581"/>
              <a:gd name="connsiteX4" fmla="*/ 12191999 w 12191999"/>
              <a:gd name="connsiteY4" fmla="*/ 4787035 h 5060581"/>
              <a:gd name="connsiteX5" fmla="*/ 5486399 w 12191999"/>
              <a:gd name="connsiteY5" fmla="*/ 4110699 h 5060581"/>
              <a:gd name="connsiteX6" fmla="*/ 5486399 w 12191999"/>
              <a:gd name="connsiteY6" fmla="*/ 4110699 h 5060581"/>
              <a:gd name="connsiteX7" fmla="*/ 5237095 w 12191999"/>
              <a:gd name="connsiteY7" fmla="*/ 4115165 h 5060581"/>
              <a:gd name="connsiteX8" fmla="*/ 0 w 12191999"/>
              <a:gd name="connsiteY8" fmla="*/ 4787035 h 5060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1999" h="5060581">
                <a:moveTo>
                  <a:pt x="0" y="0"/>
                </a:moveTo>
                <a:lnTo>
                  <a:pt x="5486400" y="0"/>
                </a:lnTo>
                <a:lnTo>
                  <a:pt x="5486400" y="1"/>
                </a:lnTo>
                <a:lnTo>
                  <a:pt x="12191999" y="1"/>
                </a:lnTo>
                <a:lnTo>
                  <a:pt x="12191999" y="4787035"/>
                </a:lnTo>
                <a:cubicBezTo>
                  <a:pt x="8839199" y="5676951"/>
                  <a:pt x="8839199" y="4110699"/>
                  <a:pt x="5486399" y="4110699"/>
                </a:cubicBezTo>
                <a:lnTo>
                  <a:pt x="5486399" y="4110699"/>
                </a:lnTo>
                <a:lnTo>
                  <a:pt x="5237095" y="4115165"/>
                </a:lnTo>
                <a:cubicBezTo>
                  <a:pt x="2740521" y="4206191"/>
                  <a:pt x="2657475" y="5649141"/>
                  <a:pt x="0" y="4787035"/>
                </a:cubicBezTo>
                <a:close/>
              </a:path>
            </a:pathLst>
          </a:cu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5" name="矩形 14"/>
          <p:cNvSpPr/>
          <p:nvPr/>
        </p:nvSpPr>
        <p:spPr>
          <a:xfrm>
            <a:off x="9108474" y="5890990"/>
            <a:ext cx="2530514" cy="370840"/>
          </a:xfrm>
          <a:prstGeom prst="rect">
            <a:avLst/>
          </a:prstGeom>
        </p:spPr>
        <p:txBody>
          <a:bodyPr wrap="square">
            <a:spAutoFit/>
          </a:bodyPr>
          <a:lstStyle/>
          <a:p>
            <a:pPr algn="r">
              <a:lnSpc>
                <a:spcPct val="130000"/>
              </a:lnSpc>
            </a:pPr>
            <a:r>
              <a:rPr lang="en-US" altLang="zh-CN" sz="1400" dirty="0">
                <a:solidFill>
                  <a:schemeClr val="bg1">
                    <a:lumMod val="50000"/>
                  </a:schemeClr>
                </a:solidFill>
                <a:latin typeface="Arial" panose="020B0604020202020204" pitchFamily="34" charset="0"/>
                <a:ea typeface="阿里巴巴普惠体 R" panose="00020600040101010101" pitchFamily="18" charset="-122"/>
                <a:sym typeface="Arial" panose="020B0604020202020204" pitchFamily="34" charset="0"/>
              </a:rPr>
              <a:t>PPT</a:t>
            </a:r>
            <a:r>
              <a:rPr lang="zh-CN" altLang="en-US" sz="1400" dirty="0">
                <a:solidFill>
                  <a:schemeClr val="bg1">
                    <a:lumMod val="50000"/>
                  </a:schemeClr>
                </a:solidFill>
                <a:latin typeface="Arial" panose="020B0604020202020204" pitchFamily="34" charset="0"/>
                <a:ea typeface="阿里巴巴普惠体 R" panose="00020600040101010101" pitchFamily="18" charset="-122"/>
                <a:sym typeface="Arial" panose="020B0604020202020204" pitchFamily="34" charset="0"/>
              </a:rPr>
              <a:t>营</a:t>
            </a:r>
            <a:endParaRPr lang="zh-CN" altLang="en-US" sz="1400" dirty="0">
              <a:solidFill>
                <a:schemeClr val="bg1">
                  <a:lumMod val="50000"/>
                </a:schemeClr>
              </a:solidFill>
              <a:latin typeface="Arial" panose="020B0604020202020204" pitchFamily="34" charset="0"/>
              <a:ea typeface="阿里巴巴普惠体 R" panose="00020600040101010101" pitchFamily="18" charset="-122"/>
              <a:sym typeface="Arial" panose="020B0604020202020204" pitchFamily="34" charset="0"/>
            </a:endParaRPr>
          </a:p>
        </p:txBody>
      </p:sp>
      <p:grpSp>
        <p:nvGrpSpPr>
          <p:cNvPr id="4" name="组合 3"/>
          <p:cNvGrpSpPr/>
          <p:nvPr/>
        </p:nvGrpSpPr>
        <p:grpSpPr>
          <a:xfrm>
            <a:off x="438150" y="431415"/>
            <a:ext cx="11023748" cy="5377543"/>
            <a:chOff x="438150" y="431415"/>
            <a:chExt cx="11023748" cy="5377543"/>
          </a:xfrm>
        </p:grpSpPr>
        <p:sp>
          <p:nvSpPr>
            <p:cNvPr id="10" name="椭圆 9"/>
            <p:cNvSpPr/>
            <p:nvPr/>
          </p:nvSpPr>
          <p:spPr>
            <a:xfrm>
              <a:off x="438150" y="5427958"/>
              <a:ext cx="381000" cy="381000"/>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1" name="椭圆 10"/>
            <p:cNvSpPr/>
            <p:nvPr/>
          </p:nvSpPr>
          <p:spPr>
            <a:xfrm>
              <a:off x="8757557" y="4872786"/>
              <a:ext cx="381000" cy="381000"/>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2" name="椭圆 11"/>
            <p:cNvSpPr/>
            <p:nvPr/>
          </p:nvSpPr>
          <p:spPr>
            <a:xfrm>
              <a:off x="8896350" y="3618208"/>
              <a:ext cx="190500" cy="1905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3" name="圆角矩形 12"/>
            <p:cNvSpPr/>
            <p:nvPr/>
          </p:nvSpPr>
          <p:spPr>
            <a:xfrm rot="18337087">
              <a:off x="11173501" y="4176016"/>
              <a:ext cx="288397" cy="288397"/>
            </a:xfrm>
            <a:prstGeom prst="roundRect">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4" name="圆角矩形 13"/>
            <p:cNvSpPr/>
            <p:nvPr/>
          </p:nvSpPr>
          <p:spPr>
            <a:xfrm rot="18337087">
              <a:off x="9936893" y="1200339"/>
              <a:ext cx="341679" cy="341679"/>
            </a:xfrm>
            <a:prstGeom prst="roundRect">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6" name="椭圆 15"/>
            <p:cNvSpPr/>
            <p:nvPr/>
          </p:nvSpPr>
          <p:spPr>
            <a:xfrm>
              <a:off x="757465" y="431415"/>
              <a:ext cx="381000" cy="381000"/>
            </a:xfrm>
            <a:prstGeom prst="ellipse">
              <a:avLst/>
            </a:pr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sp>
        <p:nvSpPr>
          <p:cNvPr id="17" name="TextBox 8"/>
          <p:cNvSpPr txBox="1"/>
          <p:nvPr/>
        </p:nvSpPr>
        <p:spPr>
          <a:xfrm>
            <a:off x="2660649" y="5289180"/>
            <a:ext cx="6858002" cy="738664"/>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r>
              <a:rPr lang="en-US" altLang="zh-CN" sz="4800" dirty="0">
                <a:solidFill>
                  <a:schemeClr val="tx1"/>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POWER POINT</a:t>
            </a:r>
            <a:endParaRPr lang="zh-CN" altLang="en-US" sz="4800" dirty="0">
              <a:solidFill>
                <a:schemeClr val="tx1"/>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19" name="TextBox 8"/>
          <p:cNvSpPr txBox="1"/>
          <p:nvPr/>
        </p:nvSpPr>
        <p:spPr>
          <a:xfrm>
            <a:off x="3436711" y="4656282"/>
            <a:ext cx="5305878" cy="615553"/>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r>
              <a:rPr lang="zh-CN" altLang="en-US" sz="4000" b="0" dirty="0">
                <a:solidFill>
                  <a:schemeClr val="tx1"/>
                </a:solidFill>
                <a:effectLst/>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Arial" panose="020B0604020202020204" pitchFamily="34" charset="0"/>
              </a:rPr>
              <a:t>简约商务汇报模板</a:t>
            </a:r>
            <a:endParaRPr lang="zh-CN" altLang="en-US" sz="4000" b="0" dirty="0">
              <a:solidFill>
                <a:schemeClr val="tx1"/>
              </a:solidFill>
              <a:effectLst/>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Arial" panose="020B0604020202020204" pitchFamily="34" charset="0"/>
            </a:endParaRPr>
          </a:p>
        </p:txBody>
      </p:sp>
      <p:grpSp>
        <p:nvGrpSpPr>
          <p:cNvPr id="3" name="组合 2"/>
          <p:cNvGrpSpPr/>
          <p:nvPr/>
        </p:nvGrpSpPr>
        <p:grpSpPr>
          <a:xfrm>
            <a:off x="1015068" y="1378830"/>
            <a:ext cx="7083903" cy="3618782"/>
            <a:chOff x="1015068" y="1363332"/>
            <a:chExt cx="7083903" cy="3618782"/>
          </a:xfrm>
        </p:grpSpPr>
        <p:grpSp>
          <p:nvGrpSpPr>
            <p:cNvPr id="354" name="组合 353"/>
            <p:cNvGrpSpPr/>
            <p:nvPr/>
          </p:nvGrpSpPr>
          <p:grpSpPr>
            <a:xfrm rot="21112100">
              <a:off x="3400322" y="2182683"/>
              <a:ext cx="1664712" cy="2050883"/>
              <a:chOff x="3183629" y="1940252"/>
              <a:chExt cx="1716490" cy="2114672"/>
            </a:xfrm>
          </p:grpSpPr>
          <p:sp>
            <p:nvSpPr>
              <p:cNvPr id="355" name="islídè"/>
              <p:cNvSpPr/>
              <p:nvPr/>
            </p:nvSpPr>
            <p:spPr bwMode="auto">
              <a:xfrm>
                <a:off x="3884484" y="1940252"/>
                <a:ext cx="675295" cy="552882"/>
              </a:xfrm>
              <a:custGeom>
                <a:avLst/>
                <a:gdLst>
                  <a:gd name="T0" fmla="*/ 181 w 210"/>
                  <a:gd name="T1" fmla="*/ 10 h 172"/>
                  <a:gd name="T2" fmla="*/ 136 w 210"/>
                  <a:gd name="T3" fmla="*/ 7 h 172"/>
                  <a:gd name="T4" fmla="*/ 89 w 210"/>
                  <a:gd name="T5" fmla="*/ 54 h 172"/>
                  <a:gd name="T6" fmla="*/ 0 w 210"/>
                  <a:gd name="T7" fmla="*/ 121 h 172"/>
                  <a:gd name="T8" fmla="*/ 86 w 210"/>
                  <a:gd name="T9" fmla="*/ 158 h 172"/>
                  <a:gd name="T10" fmla="*/ 204 w 210"/>
                  <a:gd name="T11" fmla="*/ 43 h 172"/>
                  <a:gd name="T12" fmla="*/ 181 w 210"/>
                  <a:gd name="T13" fmla="*/ 10 h 172"/>
                </a:gdLst>
                <a:ahLst/>
                <a:cxnLst>
                  <a:cxn ang="0">
                    <a:pos x="T0" y="T1"/>
                  </a:cxn>
                  <a:cxn ang="0">
                    <a:pos x="T2" y="T3"/>
                  </a:cxn>
                  <a:cxn ang="0">
                    <a:pos x="T4" y="T5"/>
                  </a:cxn>
                  <a:cxn ang="0">
                    <a:pos x="T6" y="T7"/>
                  </a:cxn>
                  <a:cxn ang="0">
                    <a:pos x="T8" y="T9"/>
                  </a:cxn>
                  <a:cxn ang="0">
                    <a:pos x="T10" y="T11"/>
                  </a:cxn>
                  <a:cxn ang="0">
                    <a:pos x="T12" y="T13"/>
                  </a:cxn>
                </a:cxnLst>
                <a:rect l="0" t="0" r="r" b="b"/>
                <a:pathLst>
                  <a:path w="210" h="172">
                    <a:moveTo>
                      <a:pt x="181" y="10"/>
                    </a:moveTo>
                    <a:cubicBezTo>
                      <a:pt x="157" y="0"/>
                      <a:pt x="136" y="7"/>
                      <a:pt x="136" y="7"/>
                    </a:cubicBezTo>
                    <a:cubicBezTo>
                      <a:pt x="136" y="7"/>
                      <a:pt x="111" y="13"/>
                      <a:pt x="89" y="54"/>
                    </a:cubicBezTo>
                    <a:cubicBezTo>
                      <a:pt x="62" y="107"/>
                      <a:pt x="30" y="132"/>
                      <a:pt x="0" y="121"/>
                    </a:cubicBezTo>
                    <a:cubicBezTo>
                      <a:pt x="0" y="121"/>
                      <a:pt x="6" y="172"/>
                      <a:pt x="86" y="158"/>
                    </a:cubicBezTo>
                    <a:cubicBezTo>
                      <a:pt x="167" y="145"/>
                      <a:pt x="210" y="103"/>
                      <a:pt x="204" y="43"/>
                    </a:cubicBezTo>
                    <a:cubicBezTo>
                      <a:pt x="202" y="25"/>
                      <a:pt x="194" y="16"/>
                      <a:pt x="181" y="1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6" name="ïṩľíḋé"/>
              <p:cNvSpPr/>
              <p:nvPr/>
            </p:nvSpPr>
            <p:spPr bwMode="auto">
              <a:xfrm>
                <a:off x="4488484" y="2627654"/>
                <a:ext cx="411635" cy="203127"/>
              </a:xfrm>
              <a:custGeom>
                <a:avLst/>
                <a:gdLst>
                  <a:gd name="T0" fmla="*/ 91 w 128"/>
                  <a:gd name="T1" fmla="*/ 21 h 63"/>
                  <a:gd name="T2" fmla="*/ 71 w 128"/>
                  <a:gd name="T3" fmla="*/ 22 h 63"/>
                  <a:gd name="T4" fmla="*/ 35 w 128"/>
                  <a:gd name="T5" fmla="*/ 16 h 63"/>
                  <a:gd name="T6" fmla="*/ 0 w 128"/>
                  <a:gd name="T7" fmla="*/ 32 h 63"/>
                  <a:gd name="T8" fmla="*/ 103 w 128"/>
                  <a:gd name="T9" fmla="*/ 37 h 63"/>
                  <a:gd name="T10" fmla="*/ 126 w 128"/>
                  <a:gd name="T11" fmla="*/ 20 h 63"/>
                  <a:gd name="T12" fmla="*/ 112 w 128"/>
                  <a:gd name="T13" fmla="*/ 1 h 63"/>
                  <a:gd name="T14" fmla="*/ 106 w 128"/>
                  <a:gd name="T15" fmla="*/ 2 h 63"/>
                  <a:gd name="T16" fmla="*/ 101 w 128"/>
                  <a:gd name="T17" fmla="*/ 2 h 63"/>
                  <a:gd name="T18" fmla="*/ 89 w 128"/>
                  <a:gd name="T19" fmla="*/ 15 h 63"/>
                  <a:gd name="T20" fmla="*/ 91 w 128"/>
                  <a:gd name="T21" fmla="*/ 2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8" h="63">
                    <a:moveTo>
                      <a:pt x="91" y="21"/>
                    </a:moveTo>
                    <a:cubicBezTo>
                      <a:pt x="91" y="21"/>
                      <a:pt x="84" y="23"/>
                      <a:pt x="71" y="22"/>
                    </a:cubicBezTo>
                    <a:cubicBezTo>
                      <a:pt x="61" y="21"/>
                      <a:pt x="50" y="17"/>
                      <a:pt x="35" y="16"/>
                    </a:cubicBezTo>
                    <a:cubicBezTo>
                      <a:pt x="15" y="14"/>
                      <a:pt x="0" y="18"/>
                      <a:pt x="0" y="32"/>
                    </a:cubicBezTo>
                    <a:cubicBezTo>
                      <a:pt x="1" y="63"/>
                      <a:pt x="103" y="37"/>
                      <a:pt x="103" y="37"/>
                    </a:cubicBezTo>
                    <a:cubicBezTo>
                      <a:pt x="103" y="37"/>
                      <a:pt x="128" y="30"/>
                      <a:pt x="126" y="20"/>
                    </a:cubicBezTo>
                    <a:cubicBezTo>
                      <a:pt x="124" y="9"/>
                      <a:pt x="116" y="1"/>
                      <a:pt x="112" y="1"/>
                    </a:cubicBezTo>
                    <a:cubicBezTo>
                      <a:pt x="108" y="2"/>
                      <a:pt x="106" y="2"/>
                      <a:pt x="106" y="2"/>
                    </a:cubicBezTo>
                    <a:cubicBezTo>
                      <a:pt x="106" y="2"/>
                      <a:pt x="104" y="0"/>
                      <a:pt x="101" y="2"/>
                    </a:cubicBezTo>
                    <a:cubicBezTo>
                      <a:pt x="97" y="4"/>
                      <a:pt x="89" y="12"/>
                      <a:pt x="89" y="15"/>
                    </a:cubicBezTo>
                    <a:cubicBezTo>
                      <a:pt x="89" y="17"/>
                      <a:pt x="91" y="21"/>
                      <a:pt x="91" y="2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7" name="ïsļïďê"/>
              <p:cNvSpPr/>
              <p:nvPr/>
            </p:nvSpPr>
            <p:spPr bwMode="auto">
              <a:xfrm>
                <a:off x="4277285" y="2303459"/>
                <a:ext cx="291911" cy="484276"/>
              </a:xfrm>
              <a:custGeom>
                <a:avLst/>
                <a:gdLst>
                  <a:gd name="T0" fmla="*/ 46 w 91"/>
                  <a:gd name="T1" fmla="*/ 12 h 151"/>
                  <a:gd name="T2" fmla="*/ 73 w 91"/>
                  <a:gd name="T3" fmla="*/ 75 h 151"/>
                  <a:gd name="T4" fmla="*/ 90 w 91"/>
                  <a:gd name="T5" fmla="*/ 127 h 151"/>
                  <a:gd name="T6" fmla="*/ 76 w 91"/>
                  <a:gd name="T7" fmla="*/ 146 h 151"/>
                  <a:gd name="T8" fmla="*/ 16 w 91"/>
                  <a:gd name="T9" fmla="*/ 66 h 151"/>
                  <a:gd name="T10" fmla="*/ 46 w 91"/>
                  <a:gd name="T11" fmla="*/ 12 h 151"/>
                </a:gdLst>
                <a:ahLst/>
                <a:cxnLst>
                  <a:cxn ang="0">
                    <a:pos x="T0" y="T1"/>
                  </a:cxn>
                  <a:cxn ang="0">
                    <a:pos x="T2" y="T3"/>
                  </a:cxn>
                  <a:cxn ang="0">
                    <a:pos x="T4" y="T5"/>
                  </a:cxn>
                  <a:cxn ang="0">
                    <a:pos x="T6" y="T7"/>
                  </a:cxn>
                  <a:cxn ang="0">
                    <a:pos x="T8" y="T9"/>
                  </a:cxn>
                  <a:cxn ang="0">
                    <a:pos x="T10" y="T11"/>
                  </a:cxn>
                </a:cxnLst>
                <a:rect l="0" t="0" r="r" b="b"/>
                <a:pathLst>
                  <a:path w="91" h="151">
                    <a:moveTo>
                      <a:pt x="46" y="12"/>
                    </a:moveTo>
                    <a:cubicBezTo>
                      <a:pt x="67" y="21"/>
                      <a:pt x="63" y="50"/>
                      <a:pt x="73" y="75"/>
                    </a:cubicBezTo>
                    <a:cubicBezTo>
                      <a:pt x="85" y="102"/>
                      <a:pt x="88" y="113"/>
                      <a:pt x="90" y="127"/>
                    </a:cubicBezTo>
                    <a:cubicBezTo>
                      <a:pt x="90" y="133"/>
                      <a:pt x="91" y="151"/>
                      <a:pt x="76" y="146"/>
                    </a:cubicBezTo>
                    <a:cubicBezTo>
                      <a:pt x="64" y="141"/>
                      <a:pt x="33" y="100"/>
                      <a:pt x="16" y="66"/>
                    </a:cubicBezTo>
                    <a:cubicBezTo>
                      <a:pt x="0" y="31"/>
                      <a:pt x="17" y="0"/>
                      <a:pt x="46" y="1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8" name="işľíďe"/>
              <p:cNvSpPr/>
              <p:nvPr/>
            </p:nvSpPr>
            <p:spPr bwMode="auto">
              <a:xfrm>
                <a:off x="4006898" y="2283280"/>
                <a:ext cx="469478" cy="774842"/>
              </a:xfrm>
              <a:custGeom>
                <a:avLst/>
                <a:gdLst>
                  <a:gd name="T0" fmla="*/ 89 w 146"/>
                  <a:gd name="T1" fmla="*/ 173 h 241"/>
                  <a:gd name="T2" fmla="*/ 0 w 146"/>
                  <a:gd name="T3" fmla="*/ 168 h 241"/>
                  <a:gd name="T4" fmla="*/ 21 w 146"/>
                  <a:gd name="T5" fmla="*/ 144 h 241"/>
                  <a:gd name="T6" fmla="*/ 31 w 146"/>
                  <a:gd name="T7" fmla="*/ 27 h 241"/>
                  <a:gd name="T8" fmla="*/ 66 w 146"/>
                  <a:gd name="T9" fmla="*/ 3 h 241"/>
                  <a:gd name="T10" fmla="*/ 120 w 146"/>
                  <a:gd name="T11" fmla="*/ 16 h 241"/>
                  <a:gd name="T12" fmla="*/ 134 w 146"/>
                  <a:gd name="T13" fmla="*/ 21 h 241"/>
                  <a:gd name="T14" fmla="*/ 138 w 146"/>
                  <a:gd name="T15" fmla="*/ 33 h 241"/>
                  <a:gd name="T16" fmla="*/ 89 w 146"/>
                  <a:gd name="T17" fmla="*/ 173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 h="241">
                    <a:moveTo>
                      <a:pt x="89" y="173"/>
                    </a:moveTo>
                    <a:cubicBezTo>
                      <a:pt x="49" y="241"/>
                      <a:pt x="0" y="168"/>
                      <a:pt x="0" y="168"/>
                    </a:cubicBezTo>
                    <a:cubicBezTo>
                      <a:pt x="0" y="168"/>
                      <a:pt x="15" y="157"/>
                      <a:pt x="21" y="144"/>
                    </a:cubicBezTo>
                    <a:cubicBezTo>
                      <a:pt x="36" y="113"/>
                      <a:pt x="18" y="64"/>
                      <a:pt x="31" y="27"/>
                    </a:cubicBezTo>
                    <a:cubicBezTo>
                      <a:pt x="41" y="0"/>
                      <a:pt x="56" y="4"/>
                      <a:pt x="66" y="3"/>
                    </a:cubicBezTo>
                    <a:cubicBezTo>
                      <a:pt x="74" y="7"/>
                      <a:pt x="97" y="16"/>
                      <a:pt x="120" y="16"/>
                    </a:cubicBezTo>
                    <a:cubicBezTo>
                      <a:pt x="122" y="16"/>
                      <a:pt x="132" y="21"/>
                      <a:pt x="134" y="21"/>
                    </a:cubicBezTo>
                    <a:cubicBezTo>
                      <a:pt x="136" y="25"/>
                      <a:pt x="137" y="29"/>
                      <a:pt x="138" y="33"/>
                    </a:cubicBezTo>
                    <a:cubicBezTo>
                      <a:pt x="146" y="80"/>
                      <a:pt x="103" y="149"/>
                      <a:pt x="89" y="17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9" name="íşlîḓé"/>
              <p:cNvSpPr/>
              <p:nvPr/>
            </p:nvSpPr>
            <p:spPr bwMode="auto">
              <a:xfrm>
                <a:off x="3248200" y="2701641"/>
                <a:ext cx="1427269" cy="1346556"/>
              </a:xfrm>
              <a:custGeom>
                <a:avLst/>
                <a:gdLst>
                  <a:gd name="T0" fmla="*/ 439 w 444"/>
                  <a:gd name="T1" fmla="*/ 403 h 419"/>
                  <a:gd name="T2" fmla="*/ 438 w 444"/>
                  <a:gd name="T3" fmla="*/ 402 h 419"/>
                  <a:gd name="T4" fmla="*/ 419 w 444"/>
                  <a:gd name="T5" fmla="*/ 387 h 419"/>
                  <a:gd name="T6" fmla="*/ 414 w 444"/>
                  <a:gd name="T7" fmla="*/ 347 h 419"/>
                  <a:gd name="T8" fmla="*/ 421 w 444"/>
                  <a:gd name="T9" fmla="*/ 184 h 419"/>
                  <a:gd name="T10" fmla="*/ 420 w 444"/>
                  <a:gd name="T11" fmla="*/ 181 h 419"/>
                  <a:gd name="T12" fmla="*/ 417 w 444"/>
                  <a:gd name="T13" fmla="*/ 175 h 419"/>
                  <a:gd name="T14" fmla="*/ 417 w 444"/>
                  <a:gd name="T15" fmla="*/ 175 h 419"/>
                  <a:gd name="T16" fmla="*/ 417 w 444"/>
                  <a:gd name="T17" fmla="*/ 175 h 419"/>
                  <a:gd name="T18" fmla="*/ 233 w 444"/>
                  <a:gd name="T19" fmla="*/ 49 h 419"/>
                  <a:gd name="T20" fmla="*/ 228 w 444"/>
                  <a:gd name="T21" fmla="*/ 57 h 419"/>
                  <a:gd name="T22" fmla="*/ 196 w 444"/>
                  <a:gd name="T23" fmla="*/ 163 h 419"/>
                  <a:gd name="T24" fmla="*/ 173 w 444"/>
                  <a:gd name="T25" fmla="*/ 222 h 419"/>
                  <a:gd name="T26" fmla="*/ 136 w 444"/>
                  <a:gd name="T27" fmla="*/ 232 h 419"/>
                  <a:gd name="T28" fmla="*/ 59 w 444"/>
                  <a:gd name="T29" fmla="*/ 299 h 419"/>
                  <a:gd name="T30" fmla="*/ 50 w 444"/>
                  <a:gd name="T31" fmla="*/ 303 h 419"/>
                  <a:gd name="T32" fmla="*/ 48 w 444"/>
                  <a:gd name="T33" fmla="*/ 304 h 419"/>
                  <a:gd name="T34" fmla="*/ 35 w 444"/>
                  <a:gd name="T35" fmla="*/ 299 h 419"/>
                  <a:gd name="T36" fmla="*/ 22 w 444"/>
                  <a:gd name="T37" fmla="*/ 316 h 419"/>
                  <a:gd name="T38" fmla="*/ 8 w 444"/>
                  <a:gd name="T39" fmla="*/ 353 h 419"/>
                  <a:gd name="T40" fmla="*/ 4 w 444"/>
                  <a:gd name="T41" fmla="*/ 361 h 419"/>
                  <a:gd name="T42" fmla="*/ 3 w 444"/>
                  <a:gd name="T43" fmla="*/ 361 h 419"/>
                  <a:gd name="T44" fmla="*/ 3 w 444"/>
                  <a:gd name="T45" fmla="*/ 363 h 419"/>
                  <a:gd name="T46" fmla="*/ 0 w 444"/>
                  <a:gd name="T47" fmla="*/ 373 h 419"/>
                  <a:gd name="T48" fmla="*/ 11 w 444"/>
                  <a:gd name="T49" fmla="*/ 388 h 419"/>
                  <a:gd name="T50" fmla="*/ 13 w 444"/>
                  <a:gd name="T51" fmla="*/ 389 h 419"/>
                  <a:gd name="T52" fmla="*/ 16 w 444"/>
                  <a:gd name="T53" fmla="*/ 390 h 419"/>
                  <a:gd name="T54" fmla="*/ 17 w 444"/>
                  <a:gd name="T55" fmla="*/ 390 h 419"/>
                  <a:gd name="T56" fmla="*/ 32 w 444"/>
                  <a:gd name="T57" fmla="*/ 386 h 419"/>
                  <a:gd name="T58" fmla="*/ 32 w 444"/>
                  <a:gd name="T59" fmla="*/ 384 h 419"/>
                  <a:gd name="T60" fmla="*/ 35 w 444"/>
                  <a:gd name="T61" fmla="*/ 360 h 419"/>
                  <a:gd name="T62" fmla="*/ 64 w 444"/>
                  <a:gd name="T63" fmla="*/ 333 h 419"/>
                  <a:gd name="T64" fmla="*/ 188 w 444"/>
                  <a:gd name="T65" fmla="*/ 263 h 419"/>
                  <a:gd name="T66" fmla="*/ 206 w 444"/>
                  <a:gd name="T67" fmla="*/ 253 h 419"/>
                  <a:gd name="T68" fmla="*/ 206 w 444"/>
                  <a:gd name="T69" fmla="*/ 253 h 419"/>
                  <a:gd name="T70" fmla="*/ 206 w 444"/>
                  <a:gd name="T71" fmla="*/ 253 h 419"/>
                  <a:gd name="T72" fmla="*/ 288 w 444"/>
                  <a:gd name="T73" fmla="*/ 140 h 419"/>
                  <a:gd name="T74" fmla="*/ 328 w 444"/>
                  <a:gd name="T75" fmla="*/ 160 h 419"/>
                  <a:gd name="T76" fmla="*/ 378 w 444"/>
                  <a:gd name="T77" fmla="*/ 198 h 419"/>
                  <a:gd name="T78" fmla="*/ 371 w 444"/>
                  <a:gd name="T79" fmla="*/ 225 h 419"/>
                  <a:gd name="T80" fmla="*/ 382 w 444"/>
                  <a:gd name="T81" fmla="*/ 333 h 419"/>
                  <a:gd name="T82" fmla="*/ 382 w 444"/>
                  <a:gd name="T83" fmla="*/ 336 h 419"/>
                  <a:gd name="T84" fmla="*/ 380 w 444"/>
                  <a:gd name="T85" fmla="*/ 344 h 419"/>
                  <a:gd name="T86" fmla="*/ 369 w 444"/>
                  <a:gd name="T87" fmla="*/ 353 h 419"/>
                  <a:gd name="T88" fmla="*/ 369 w 444"/>
                  <a:gd name="T89" fmla="*/ 367 h 419"/>
                  <a:gd name="T90" fmla="*/ 369 w 444"/>
                  <a:gd name="T91" fmla="*/ 367 h 419"/>
                  <a:gd name="T92" fmla="*/ 370 w 444"/>
                  <a:gd name="T93" fmla="*/ 369 h 419"/>
                  <a:gd name="T94" fmla="*/ 376 w 444"/>
                  <a:gd name="T95" fmla="*/ 373 h 419"/>
                  <a:gd name="T96" fmla="*/ 404 w 444"/>
                  <a:gd name="T97" fmla="*/ 414 h 419"/>
                  <a:gd name="T98" fmla="*/ 404 w 444"/>
                  <a:gd name="T99" fmla="*/ 414 h 419"/>
                  <a:gd name="T100" fmla="*/ 408 w 444"/>
                  <a:gd name="T101" fmla="*/ 417 h 419"/>
                  <a:gd name="T102" fmla="*/ 433 w 444"/>
                  <a:gd name="T103" fmla="*/ 419 h 419"/>
                  <a:gd name="T104" fmla="*/ 434 w 444"/>
                  <a:gd name="T105" fmla="*/ 419 h 419"/>
                  <a:gd name="T106" fmla="*/ 439 w 444"/>
                  <a:gd name="T107" fmla="*/ 403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4" h="419">
                    <a:moveTo>
                      <a:pt x="439" y="403"/>
                    </a:moveTo>
                    <a:cubicBezTo>
                      <a:pt x="438" y="402"/>
                      <a:pt x="438" y="402"/>
                      <a:pt x="438" y="402"/>
                    </a:cubicBezTo>
                    <a:cubicBezTo>
                      <a:pt x="436" y="400"/>
                      <a:pt x="423" y="398"/>
                      <a:pt x="419" y="387"/>
                    </a:cubicBezTo>
                    <a:cubicBezTo>
                      <a:pt x="416" y="375"/>
                      <a:pt x="416" y="358"/>
                      <a:pt x="414" y="347"/>
                    </a:cubicBezTo>
                    <a:cubicBezTo>
                      <a:pt x="411" y="337"/>
                      <a:pt x="430" y="205"/>
                      <a:pt x="421" y="184"/>
                    </a:cubicBezTo>
                    <a:cubicBezTo>
                      <a:pt x="421" y="183"/>
                      <a:pt x="420" y="182"/>
                      <a:pt x="420" y="181"/>
                    </a:cubicBezTo>
                    <a:cubicBezTo>
                      <a:pt x="419" y="179"/>
                      <a:pt x="418" y="177"/>
                      <a:pt x="417" y="175"/>
                    </a:cubicBezTo>
                    <a:cubicBezTo>
                      <a:pt x="417" y="175"/>
                      <a:pt x="417" y="175"/>
                      <a:pt x="417" y="175"/>
                    </a:cubicBezTo>
                    <a:cubicBezTo>
                      <a:pt x="417" y="175"/>
                      <a:pt x="417" y="175"/>
                      <a:pt x="417" y="175"/>
                    </a:cubicBezTo>
                    <a:cubicBezTo>
                      <a:pt x="379" y="85"/>
                      <a:pt x="268" y="0"/>
                      <a:pt x="233" y="49"/>
                    </a:cubicBezTo>
                    <a:cubicBezTo>
                      <a:pt x="231" y="51"/>
                      <a:pt x="229" y="54"/>
                      <a:pt x="228" y="57"/>
                    </a:cubicBezTo>
                    <a:cubicBezTo>
                      <a:pt x="212" y="79"/>
                      <a:pt x="202" y="118"/>
                      <a:pt x="196" y="163"/>
                    </a:cubicBezTo>
                    <a:cubicBezTo>
                      <a:pt x="193" y="184"/>
                      <a:pt x="182" y="207"/>
                      <a:pt x="173" y="222"/>
                    </a:cubicBezTo>
                    <a:cubicBezTo>
                      <a:pt x="160" y="221"/>
                      <a:pt x="146" y="225"/>
                      <a:pt x="136" y="232"/>
                    </a:cubicBezTo>
                    <a:cubicBezTo>
                      <a:pt x="104" y="255"/>
                      <a:pt x="125" y="261"/>
                      <a:pt x="59" y="299"/>
                    </a:cubicBezTo>
                    <a:cubicBezTo>
                      <a:pt x="54" y="301"/>
                      <a:pt x="51" y="303"/>
                      <a:pt x="50" y="303"/>
                    </a:cubicBezTo>
                    <a:cubicBezTo>
                      <a:pt x="49" y="304"/>
                      <a:pt x="48" y="304"/>
                      <a:pt x="48" y="304"/>
                    </a:cubicBezTo>
                    <a:cubicBezTo>
                      <a:pt x="48" y="304"/>
                      <a:pt x="43" y="298"/>
                      <a:pt x="35" y="299"/>
                    </a:cubicBezTo>
                    <a:cubicBezTo>
                      <a:pt x="28" y="300"/>
                      <a:pt x="21" y="304"/>
                      <a:pt x="22" y="316"/>
                    </a:cubicBezTo>
                    <a:cubicBezTo>
                      <a:pt x="22" y="325"/>
                      <a:pt x="14" y="341"/>
                      <a:pt x="8" y="353"/>
                    </a:cubicBezTo>
                    <a:cubicBezTo>
                      <a:pt x="6" y="356"/>
                      <a:pt x="5" y="359"/>
                      <a:pt x="4" y="361"/>
                    </a:cubicBezTo>
                    <a:cubicBezTo>
                      <a:pt x="3" y="361"/>
                      <a:pt x="3" y="361"/>
                      <a:pt x="3" y="361"/>
                    </a:cubicBezTo>
                    <a:cubicBezTo>
                      <a:pt x="3" y="362"/>
                      <a:pt x="3" y="362"/>
                      <a:pt x="3" y="363"/>
                    </a:cubicBezTo>
                    <a:cubicBezTo>
                      <a:pt x="1" y="366"/>
                      <a:pt x="0" y="369"/>
                      <a:pt x="0" y="373"/>
                    </a:cubicBezTo>
                    <a:cubicBezTo>
                      <a:pt x="2" y="375"/>
                      <a:pt x="6" y="381"/>
                      <a:pt x="11" y="388"/>
                    </a:cubicBezTo>
                    <a:cubicBezTo>
                      <a:pt x="12" y="389"/>
                      <a:pt x="13" y="389"/>
                      <a:pt x="13" y="389"/>
                    </a:cubicBezTo>
                    <a:cubicBezTo>
                      <a:pt x="14" y="389"/>
                      <a:pt x="15" y="390"/>
                      <a:pt x="16" y="390"/>
                    </a:cubicBezTo>
                    <a:cubicBezTo>
                      <a:pt x="16" y="390"/>
                      <a:pt x="17" y="390"/>
                      <a:pt x="17" y="390"/>
                    </a:cubicBezTo>
                    <a:cubicBezTo>
                      <a:pt x="29" y="392"/>
                      <a:pt x="31" y="389"/>
                      <a:pt x="32" y="386"/>
                    </a:cubicBezTo>
                    <a:cubicBezTo>
                      <a:pt x="32" y="385"/>
                      <a:pt x="32" y="385"/>
                      <a:pt x="32" y="384"/>
                    </a:cubicBezTo>
                    <a:cubicBezTo>
                      <a:pt x="32" y="382"/>
                      <a:pt x="27" y="369"/>
                      <a:pt x="35" y="360"/>
                    </a:cubicBezTo>
                    <a:cubicBezTo>
                      <a:pt x="43" y="351"/>
                      <a:pt x="57" y="341"/>
                      <a:pt x="64" y="333"/>
                    </a:cubicBezTo>
                    <a:cubicBezTo>
                      <a:pt x="70" y="327"/>
                      <a:pt x="150" y="288"/>
                      <a:pt x="188" y="263"/>
                    </a:cubicBezTo>
                    <a:cubicBezTo>
                      <a:pt x="194" y="263"/>
                      <a:pt x="200" y="259"/>
                      <a:pt x="206" y="253"/>
                    </a:cubicBezTo>
                    <a:cubicBezTo>
                      <a:pt x="206" y="253"/>
                      <a:pt x="206" y="253"/>
                      <a:pt x="206" y="253"/>
                    </a:cubicBezTo>
                    <a:cubicBezTo>
                      <a:pt x="206" y="253"/>
                      <a:pt x="206" y="253"/>
                      <a:pt x="206" y="253"/>
                    </a:cubicBezTo>
                    <a:cubicBezTo>
                      <a:pt x="241" y="225"/>
                      <a:pt x="271" y="181"/>
                      <a:pt x="288" y="140"/>
                    </a:cubicBezTo>
                    <a:cubicBezTo>
                      <a:pt x="300" y="147"/>
                      <a:pt x="314" y="154"/>
                      <a:pt x="328" y="160"/>
                    </a:cubicBezTo>
                    <a:cubicBezTo>
                      <a:pt x="348" y="169"/>
                      <a:pt x="366" y="185"/>
                      <a:pt x="378" y="198"/>
                    </a:cubicBezTo>
                    <a:cubicBezTo>
                      <a:pt x="374" y="206"/>
                      <a:pt x="371" y="215"/>
                      <a:pt x="371" y="225"/>
                    </a:cubicBezTo>
                    <a:cubicBezTo>
                      <a:pt x="371" y="271"/>
                      <a:pt x="388" y="256"/>
                      <a:pt x="382" y="333"/>
                    </a:cubicBezTo>
                    <a:cubicBezTo>
                      <a:pt x="382" y="334"/>
                      <a:pt x="382" y="335"/>
                      <a:pt x="382" y="336"/>
                    </a:cubicBezTo>
                    <a:cubicBezTo>
                      <a:pt x="382" y="344"/>
                      <a:pt x="380" y="344"/>
                      <a:pt x="380" y="344"/>
                    </a:cubicBezTo>
                    <a:cubicBezTo>
                      <a:pt x="380" y="344"/>
                      <a:pt x="373" y="346"/>
                      <a:pt x="369" y="353"/>
                    </a:cubicBezTo>
                    <a:cubicBezTo>
                      <a:pt x="367" y="357"/>
                      <a:pt x="366" y="362"/>
                      <a:pt x="369" y="367"/>
                    </a:cubicBezTo>
                    <a:cubicBezTo>
                      <a:pt x="369" y="367"/>
                      <a:pt x="369" y="367"/>
                      <a:pt x="369" y="367"/>
                    </a:cubicBezTo>
                    <a:cubicBezTo>
                      <a:pt x="369" y="367"/>
                      <a:pt x="370" y="368"/>
                      <a:pt x="370" y="369"/>
                    </a:cubicBezTo>
                    <a:cubicBezTo>
                      <a:pt x="372" y="370"/>
                      <a:pt x="374" y="372"/>
                      <a:pt x="376" y="373"/>
                    </a:cubicBezTo>
                    <a:cubicBezTo>
                      <a:pt x="386" y="379"/>
                      <a:pt x="400" y="405"/>
                      <a:pt x="404" y="414"/>
                    </a:cubicBezTo>
                    <a:cubicBezTo>
                      <a:pt x="404" y="414"/>
                      <a:pt x="404" y="414"/>
                      <a:pt x="404" y="414"/>
                    </a:cubicBezTo>
                    <a:cubicBezTo>
                      <a:pt x="406" y="416"/>
                      <a:pt x="407" y="417"/>
                      <a:pt x="408" y="417"/>
                    </a:cubicBezTo>
                    <a:cubicBezTo>
                      <a:pt x="412" y="419"/>
                      <a:pt x="423" y="419"/>
                      <a:pt x="433" y="419"/>
                    </a:cubicBezTo>
                    <a:cubicBezTo>
                      <a:pt x="434" y="419"/>
                      <a:pt x="434" y="419"/>
                      <a:pt x="434" y="419"/>
                    </a:cubicBezTo>
                    <a:cubicBezTo>
                      <a:pt x="444" y="409"/>
                      <a:pt x="441" y="405"/>
                      <a:pt x="439" y="40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0" name="iṧľîḋê"/>
              <p:cNvSpPr/>
              <p:nvPr/>
            </p:nvSpPr>
            <p:spPr bwMode="auto">
              <a:xfrm>
                <a:off x="4263833" y="2203914"/>
                <a:ext cx="135866" cy="143938"/>
              </a:xfrm>
              <a:custGeom>
                <a:avLst/>
                <a:gdLst>
                  <a:gd name="T0" fmla="*/ 0 w 42"/>
                  <a:gd name="T1" fmla="*/ 30 h 45"/>
                  <a:gd name="T2" fmla="*/ 17 w 42"/>
                  <a:gd name="T3" fmla="*/ 0 h 45"/>
                  <a:gd name="T4" fmla="*/ 42 w 42"/>
                  <a:gd name="T5" fmla="*/ 15 h 45"/>
                  <a:gd name="T6" fmla="*/ 36 w 42"/>
                  <a:gd name="T7" fmla="*/ 45 h 45"/>
                  <a:gd name="T8" fmla="*/ 0 w 42"/>
                  <a:gd name="T9" fmla="*/ 30 h 45"/>
                </a:gdLst>
                <a:ahLst/>
                <a:cxnLst>
                  <a:cxn ang="0">
                    <a:pos x="T0" y="T1"/>
                  </a:cxn>
                  <a:cxn ang="0">
                    <a:pos x="T2" y="T3"/>
                  </a:cxn>
                  <a:cxn ang="0">
                    <a:pos x="T4" y="T5"/>
                  </a:cxn>
                  <a:cxn ang="0">
                    <a:pos x="T6" y="T7"/>
                  </a:cxn>
                  <a:cxn ang="0">
                    <a:pos x="T8" y="T9"/>
                  </a:cxn>
                </a:cxnLst>
                <a:rect l="0" t="0" r="r" b="b"/>
                <a:pathLst>
                  <a:path w="42" h="45">
                    <a:moveTo>
                      <a:pt x="0" y="30"/>
                    </a:moveTo>
                    <a:cubicBezTo>
                      <a:pt x="17" y="0"/>
                      <a:pt x="17" y="0"/>
                      <a:pt x="17" y="0"/>
                    </a:cubicBezTo>
                    <a:cubicBezTo>
                      <a:pt x="42" y="15"/>
                      <a:pt x="42" y="15"/>
                      <a:pt x="42" y="15"/>
                    </a:cubicBezTo>
                    <a:cubicBezTo>
                      <a:pt x="36" y="45"/>
                      <a:pt x="36" y="45"/>
                      <a:pt x="36" y="45"/>
                    </a:cubicBezTo>
                    <a:cubicBezTo>
                      <a:pt x="36" y="45"/>
                      <a:pt x="4" y="44"/>
                      <a:pt x="0" y="3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1" name="îş1ïdê"/>
              <p:cNvSpPr/>
              <p:nvPr/>
            </p:nvSpPr>
            <p:spPr bwMode="auto">
              <a:xfrm>
                <a:off x="4273250" y="1981953"/>
                <a:ext cx="251554" cy="324196"/>
              </a:xfrm>
              <a:custGeom>
                <a:avLst/>
                <a:gdLst>
                  <a:gd name="T0" fmla="*/ 10 w 78"/>
                  <a:gd name="T1" fmla="*/ 32 h 101"/>
                  <a:gd name="T2" fmla="*/ 2 w 78"/>
                  <a:gd name="T3" fmla="*/ 31 h 101"/>
                  <a:gd name="T4" fmla="*/ 11 w 78"/>
                  <a:gd name="T5" fmla="*/ 51 h 101"/>
                  <a:gd name="T6" fmla="*/ 11 w 78"/>
                  <a:gd name="T7" fmla="*/ 73 h 101"/>
                  <a:gd name="T8" fmla="*/ 15 w 78"/>
                  <a:gd name="T9" fmla="*/ 83 h 101"/>
                  <a:gd name="T10" fmla="*/ 58 w 78"/>
                  <a:gd name="T11" fmla="*/ 77 h 101"/>
                  <a:gd name="T12" fmla="*/ 71 w 78"/>
                  <a:gd name="T13" fmla="*/ 27 h 101"/>
                  <a:gd name="T14" fmla="*/ 38 w 78"/>
                  <a:gd name="T15" fmla="*/ 4 h 101"/>
                  <a:gd name="T16" fmla="*/ 10 w 78"/>
                  <a:gd name="T17" fmla="*/ 3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101">
                    <a:moveTo>
                      <a:pt x="10" y="32"/>
                    </a:moveTo>
                    <a:cubicBezTo>
                      <a:pt x="10" y="32"/>
                      <a:pt x="4" y="27"/>
                      <a:pt x="2" y="31"/>
                    </a:cubicBezTo>
                    <a:cubicBezTo>
                      <a:pt x="0" y="36"/>
                      <a:pt x="1" y="50"/>
                      <a:pt x="11" y="51"/>
                    </a:cubicBezTo>
                    <a:cubicBezTo>
                      <a:pt x="11" y="51"/>
                      <a:pt x="10" y="64"/>
                      <a:pt x="11" y="73"/>
                    </a:cubicBezTo>
                    <a:cubicBezTo>
                      <a:pt x="12" y="78"/>
                      <a:pt x="13" y="81"/>
                      <a:pt x="15" y="83"/>
                    </a:cubicBezTo>
                    <a:cubicBezTo>
                      <a:pt x="21" y="87"/>
                      <a:pt x="40" y="101"/>
                      <a:pt x="58" y="77"/>
                    </a:cubicBezTo>
                    <a:cubicBezTo>
                      <a:pt x="65" y="68"/>
                      <a:pt x="65" y="40"/>
                      <a:pt x="71" y="27"/>
                    </a:cubicBezTo>
                    <a:cubicBezTo>
                      <a:pt x="78" y="13"/>
                      <a:pt x="57" y="0"/>
                      <a:pt x="38" y="4"/>
                    </a:cubicBezTo>
                    <a:cubicBezTo>
                      <a:pt x="19" y="7"/>
                      <a:pt x="9" y="30"/>
                      <a:pt x="10" y="3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2" name="iŝ1ïḋê"/>
              <p:cNvSpPr/>
              <p:nvPr/>
            </p:nvSpPr>
            <p:spPr bwMode="auto">
              <a:xfrm>
                <a:off x="4293428" y="2139343"/>
                <a:ext cx="16142" cy="37665"/>
              </a:xfrm>
              <a:custGeom>
                <a:avLst/>
                <a:gdLst>
                  <a:gd name="T0" fmla="*/ 0 w 5"/>
                  <a:gd name="T1" fmla="*/ 0 h 12"/>
                  <a:gd name="T2" fmla="*/ 5 w 5"/>
                  <a:gd name="T3" fmla="*/ 12 h 12"/>
                  <a:gd name="T4" fmla="*/ 5 w 5"/>
                  <a:gd name="T5" fmla="*/ 2 h 12"/>
                  <a:gd name="T6" fmla="*/ 0 w 5"/>
                  <a:gd name="T7" fmla="*/ 0 h 12"/>
                </a:gdLst>
                <a:ahLst/>
                <a:cxnLst>
                  <a:cxn ang="0">
                    <a:pos x="T0" y="T1"/>
                  </a:cxn>
                  <a:cxn ang="0">
                    <a:pos x="T2" y="T3"/>
                  </a:cxn>
                  <a:cxn ang="0">
                    <a:pos x="T4" y="T5"/>
                  </a:cxn>
                  <a:cxn ang="0">
                    <a:pos x="T6" y="T7"/>
                  </a:cxn>
                </a:cxnLst>
                <a:rect l="0" t="0" r="r" b="b"/>
                <a:pathLst>
                  <a:path w="5" h="12">
                    <a:moveTo>
                      <a:pt x="0" y="0"/>
                    </a:moveTo>
                    <a:cubicBezTo>
                      <a:pt x="0" y="0"/>
                      <a:pt x="0" y="11"/>
                      <a:pt x="5" y="12"/>
                    </a:cubicBezTo>
                    <a:cubicBezTo>
                      <a:pt x="5" y="2"/>
                      <a:pt x="5" y="2"/>
                      <a:pt x="5" y="2"/>
                    </a:cubicBezTo>
                    <a:cubicBezTo>
                      <a:pt x="5" y="2"/>
                      <a:pt x="4" y="2"/>
                      <a:pt x="0"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3" name="îšḻïḋè"/>
              <p:cNvSpPr/>
              <p:nvPr/>
            </p:nvSpPr>
            <p:spPr bwMode="auto">
              <a:xfrm>
                <a:off x="4296118" y="2216019"/>
                <a:ext cx="99545" cy="71297"/>
              </a:xfrm>
              <a:custGeom>
                <a:avLst/>
                <a:gdLst>
                  <a:gd name="T0" fmla="*/ 31 w 31"/>
                  <a:gd name="T1" fmla="*/ 18 h 22"/>
                  <a:gd name="T2" fmla="*/ 4 w 31"/>
                  <a:gd name="T3" fmla="*/ 0 h 22"/>
                  <a:gd name="T4" fmla="*/ 0 w 31"/>
                  <a:gd name="T5" fmla="*/ 8 h 22"/>
                  <a:gd name="T6" fmla="*/ 30 w 31"/>
                  <a:gd name="T7" fmla="*/ 22 h 22"/>
                  <a:gd name="T8" fmla="*/ 31 w 31"/>
                  <a:gd name="T9" fmla="*/ 18 h 22"/>
                </a:gdLst>
                <a:ahLst/>
                <a:cxnLst>
                  <a:cxn ang="0">
                    <a:pos x="T0" y="T1"/>
                  </a:cxn>
                  <a:cxn ang="0">
                    <a:pos x="T2" y="T3"/>
                  </a:cxn>
                  <a:cxn ang="0">
                    <a:pos x="T4" y="T5"/>
                  </a:cxn>
                  <a:cxn ang="0">
                    <a:pos x="T6" y="T7"/>
                  </a:cxn>
                  <a:cxn ang="0">
                    <a:pos x="T8" y="T9"/>
                  </a:cxn>
                </a:cxnLst>
                <a:rect l="0" t="0" r="r" b="b"/>
                <a:pathLst>
                  <a:path w="31" h="22">
                    <a:moveTo>
                      <a:pt x="31" y="18"/>
                    </a:moveTo>
                    <a:cubicBezTo>
                      <a:pt x="31" y="18"/>
                      <a:pt x="7" y="14"/>
                      <a:pt x="4" y="0"/>
                    </a:cubicBezTo>
                    <a:cubicBezTo>
                      <a:pt x="0" y="8"/>
                      <a:pt x="0" y="8"/>
                      <a:pt x="0" y="8"/>
                    </a:cubicBezTo>
                    <a:cubicBezTo>
                      <a:pt x="0" y="8"/>
                      <a:pt x="4" y="19"/>
                      <a:pt x="30" y="22"/>
                    </a:cubicBezTo>
                    <a:lnTo>
                      <a:pt x="31" y="1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4" name="íṥ1iďe"/>
              <p:cNvSpPr/>
              <p:nvPr/>
            </p:nvSpPr>
            <p:spPr bwMode="auto">
              <a:xfrm>
                <a:off x="4379521" y="2109749"/>
                <a:ext cx="20178" cy="32285"/>
              </a:xfrm>
              <a:custGeom>
                <a:avLst/>
                <a:gdLst>
                  <a:gd name="T0" fmla="*/ 6 w 6"/>
                  <a:gd name="T1" fmla="*/ 6 h 10"/>
                  <a:gd name="T2" fmla="*/ 2 w 6"/>
                  <a:gd name="T3" fmla="*/ 10 h 10"/>
                  <a:gd name="T4" fmla="*/ 0 w 6"/>
                  <a:gd name="T5" fmla="*/ 5 h 10"/>
                  <a:gd name="T6" fmla="*/ 3 w 6"/>
                  <a:gd name="T7" fmla="*/ 1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1"/>
                    </a:cubicBezTo>
                    <a:cubicBezTo>
                      <a:pt x="5" y="1"/>
                      <a:pt x="6" y="3"/>
                      <a:pt x="6" y="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5" name="iśḷîḋè"/>
              <p:cNvSpPr/>
              <p:nvPr/>
            </p:nvSpPr>
            <p:spPr bwMode="auto">
              <a:xfrm>
                <a:off x="4457544" y="2119164"/>
                <a:ext cx="18833" cy="32285"/>
              </a:xfrm>
              <a:custGeom>
                <a:avLst/>
                <a:gdLst>
                  <a:gd name="T0" fmla="*/ 6 w 6"/>
                  <a:gd name="T1" fmla="*/ 6 h 10"/>
                  <a:gd name="T2" fmla="*/ 2 w 6"/>
                  <a:gd name="T3" fmla="*/ 10 h 10"/>
                  <a:gd name="T4" fmla="*/ 0 w 6"/>
                  <a:gd name="T5" fmla="*/ 5 h 10"/>
                  <a:gd name="T6" fmla="*/ 3 w 6"/>
                  <a:gd name="T7" fmla="*/ 0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0"/>
                    </a:cubicBezTo>
                    <a:cubicBezTo>
                      <a:pt x="5" y="1"/>
                      <a:pt x="6" y="3"/>
                      <a:pt x="6" y="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6" name="iśḻîḋê"/>
              <p:cNvSpPr/>
              <p:nvPr/>
            </p:nvSpPr>
            <p:spPr bwMode="auto">
              <a:xfrm>
                <a:off x="4212715" y="3666157"/>
                <a:ext cx="0" cy="2691"/>
              </a:xfrm>
              <a:custGeom>
                <a:avLst/>
                <a:gdLst>
                  <a:gd name="T0" fmla="*/ 2 h 2"/>
                  <a:gd name="T1" fmla="*/ 2 h 2"/>
                  <a:gd name="T2" fmla="*/ 0 h 2"/>
                  <a:gd name="T3" fmla="*/ 2 h 2"/>
                </a:gdLst>
                <a:ahLst/>
                <a:cxnLst>
                  <a:cxn ang="0">
                    <a:pos x="0" y="T0"/>
                  </a:cxn>
                  <a:cxn ang="0">
                    <a:pos x="0" y="T1"/>
                  </a:cxn>
                  <a:cxn ang="0">
                    <a:pos x="0" y="T2"/>
                  </a:cxn>
                  <a:cxn ang="0">
                    <a:pos x="0" y="T3"/>
                  </a:cxn>
                </a:cxnLst>
                <a:rect l="0" t="0" r="r" b="b"/>
                <a:pathLst>
                  <a:path h="2">
                    <a:moveTo>
                      <a:pt x="0" y="2"/>
                    </a:moveTo>
                    <a:lnTo>
                      <a:pt x="0" y="2"/>
                    </a:lnTo>
                    <a:lnTo>
                      <a:pt x="0" y="0"/>
                    </a:lnTo>
                    <a:lnTo>
                      <a:pt x="0" y="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7" name="ïṩḷíḍè"/>
              <p:cNvSpPr/>
              <p:nvPr/>
            </p:nvSpPr>
            <p:spPr bwMode="auto">
              <a:xfrm>
                <a:off x="4411806" y="3781845"/>
                <a:ext cx="298636" cy="266351"/>
              </a:xfrm>
              <a:custGeom>
                <a:avLst/>
                <a:gdLst>
                  <a:gd name="T0" fmla="*/ 91 w 93"/>
                  <a:gd name="T1" fmla="*/ 82 h 83"/>
                  <a:gd name="T2" fmla="*/ 71 w 93"/>
                  <a:gd name="T3" fmla="*/ 83 h 83"/>
                  <a:gd name="T4" fmla="*/ 46 w 93"/>
                  <a:gd name="T5" fmla="*/ 81 h 83"/>
                  <a:gd name="T6" fmla="*/ 42 w 93"/>
                  <a:gd name="T7" fmla="*/ 78 h 83"/>
                  <a:gd name="T8" fmla="*/ 42 w 93"/>
                  <a:gd name="T9" fmla="*/ 78 h 83"/>
                  <a:gd name="T10" fmla="*/ 8 w 93"/>
                  <a:gd name="T11" fmla="*/ 33 h 83"/>
                  <a:gd name="T12" fmla="*/ 7 w 93"/>
                  <a:gd name="T13" fmla="*/ 31 h 83"/>
                  <a:gd name="T14" fmla="*/ 7 w 93"/>
                  <a:gd name="T15" fmla="*/ 31 h 83"/>
                  <a:gd name="T16" fmla="*/ 0 w 93"/>
                  <a:gd name="T17" fmla="*/ 21 h 83"/>
                  <a:gd name="T18" fmla="*/ 19 w 93"/>
                  <a:gd name="T19" fmla="*/ 0 h 83"/>
                  <a:gd name="T20" fmla="*/ 20 w 93"/>
                  <a:gd name="T21" fmla="*/ 0 h 83"/>
                  <a:gd name="T22" fmla="*/ 34 w 93"/>
                  <a:gd name="T23" fmla="*/ 34 h 83"/>
                  <a:gd name="T24" fmla="*/ 54 w 93"/>
                  <a:gd name="T25" fmla="*/ 66 h 83"/>
                  <a:gd name="T26" fmla="*/ 77 w 93"/>
                  <a:gd name="T27" fmla="*/ 67 h 83"/>
                  <a:gd name="T28" fmla="*/ 81 w 93"/>
                  <a:gd name="T29" fmla="*/ 68 h 83"/>
                  <a:gd name="T30" fmla="*/ 91 w 93"/>
                  <a:gd name="T31" fmla="*/ 82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 h="83">
                    <a:moveTo>
                      <a:pt x="91" y="82"/>
                    </a:moveTo>
                    <a:cubicBezTo>
                      <a:pt x="91" y="82"/>
                      <a:pt x="82" y="83"/>
                      <a:pt x="71" y="83"/>
                    </a:cubicBezTo>
                    <a:cubicBezTo>
                      <a:pt x="61" y="83"/>
                      <a:pt x="50" y="83"/>
                      <a:pt x="46" y="81"/>
                    </a:cubicBezTo>
                    <a:cubicBezTo>
                      <a:pt x="45" y="81"/>
                      <a:pt x="44" y="80"/>
                      <a:pt x="42" y="78"/>
                    </a:cubicBezTo>
                    <a:cubicBezTo>
                      <a:pt x="42" y="78"/>
                      <a:pt x="42" y="78"/>
                      <a:pt x="42" y="78"/>
                    </a:cubicBezTo>
                    <a:cubicBezTo>
                      <a:pt x="34" y="69"/>
                      <a:pt x="18" y="46"/>
                      <a:pt x="8" y="33"/>
                    </a:cubicBezTo>
                    <a:cubicBezTo>
                      <a:pt x="8" y="32"/>
                      <a:pt x="8" y="31"/>
                      <a:pt x="7" y="31"/>
                    </a:cubicBezTo>
                    <a:cubicBezTo>
                      <a:pt x="7" y="31"/>
                      <a:pt x="7" y="31"/>
                      <a:pt x="7" y="31"/>
                    </a:cubicBezTo>
                    <a:cubicBezTo>
                      <a:pt x="3" y="25"/>
                      <a:pt x="0" y="21"/>
                      <a:pt x="0" y="21"/>
                    </a:cubicBezTo>
                    <a:cubicBezTo>
                      <a:pt x="4" y="5"/>
                      <a:pt x="17" y="0"/>
                      <a:pt x="19" y="0"/>
                    </a:cubicBezTo>
                    <a:cubicBezTo>
                      <a:pt x="20" y="0"/>
                      <a:pt x="20" y="0"/>
                      <a:pt x="20" y="0"/>
                    </a:cubicBezTo>
                    <a:cubicBezTo>
                      <a:pt x="32" y="10"/>
                      <a:pt x="28" y="10"/>
                      <a:pt x="34" y="34"/>
                    </a:cubicBezTo>
                    <a:cubicBezTo>
                      <a:pt x="40" y="57"/>
                      <a:pt x="54" y="66"/>
                      <a:pt x="54" y="66"/>
                    </a:cubicBezTo>
                    <a:cubicBezTo>
                      <a:pt x="54" y="66"/>
                      <a:pt x="66" y="65"/>
                      <a:pt x="77" y="67"/>
                    </a:cubicBezTo>
                    <a:cubicBezTo>
                      <a:pt x="78" y="67"/>
                      <a:pt x="80" y="67"/>
                      <a:pt x="81" y="68"/>
                    </a:cubicBezTo>
                    <a:cubicBezTo>
                      <a:pt x="93" y="72"/>
                      <a:pt x="91" y="82"/>
                      <a:pt x="91" y="8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8" name="iṥḷîďê"/>
              <p:cNvSpPr/>
              <p:nvPr/>
            </p:nvSpPr>
            <p:spPr bwMode="auto">
              <a:xfrm>
                <a:off x="4409117" y="3842380"/>
                <a:ext cx="305363" cy="212544"/>
              </a:xfrm>
              <a:custGeom>
                <a:avLst/>
                <a:gdLst>
                  <a:gd name="T0" fmla="*/ 0 w 95"/>
                  <a:gd name="T1" fmla="*/ 4 h 66"/>
                  <a:gd name="T2" fmla="*/ 3 w 95"/>
                  <a:gd name="T3" fmla="*/ 38 h 66"/>
                  <a:gd name="T4" fmla="*/ 1 w 95"/>
                  <a:gd name="T5" fmla="*/ 54 h 66"/>
                  <a:gd name="T6" fmla="*/ 8 w 95"/>
                  <a:gd name="T7" fmla="*/ 56 h 66"/>
                  <a:gd name="T8" fmla="*/ 17 w 95"/>
                  <a:gd name="T9" fmla="*/ 31 h 66"/>
                  <a:gd name="T10" fmla="*/ 44 w 95"/>
                  <a:gd name="T11" fmla="*/ 64 h 66"/>
                  <a:gd name="T12" fmla="*/ 94 w 95"/>
                  <a:gd name="T13" fmla="*/ 64 h 66"/>
                  <a:gd name="T14" fmla="*/ 92 w 95"/>
                  <a:gd name="T15" fmla="*/ 62 h 66"/>
                  <a:gd name="T16" fmla="*/ 47 w 95"/>
                  <a:gd name="T17" fmla="*/ 61 h 66"/>
                  <a:gd name="T18" fmla="*/ 2 w 95"/>
                  <a:gd name="T19" fmla="*/ 0 h 66"/>
                  <a:gd name="T20" fmla="*/ 0 w 95"/>
                  <a:gd name="T21"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 h="66">
                    <a:moveTo>
                      <a:pt x="0" y="4"/>
                    </a:moveTo>
                    <a:cubicBezTo>
                      <a:pt x="0" y="4"/>
                      <a:pt x="5" y="30"/>
                      <a:pt x="3" y="38"/>
                    </a:cubicBezTo>
                    <a:cubicBezTo>
                      <a:pt x="2" y="47"/>
                      <a:pt x="1" y="54"/>
                      <a:pt x="1" y="54"/>
                    </a:cubicBezTo>
                    <a:cubicBezTo>
                      <a:pt x="8" y="56"/>
                      <a:pt x="8" y="56"/>
                      <a:pt x="8" y="56"/>
                    </a:cubicBezTo>
                    <a:cubicBezTo>
                      <a:pt x="8" y="56"/>
                      <a:pt x="14" y="30"/>
                      <a:pt x="17" y="31"/>
                    </a:cubicBezTo>
                    <a:cubicBezTo>
                      <a:pt x="19" y="31"/>
                      <a:pt x="44" y="64"/>
                      <a:pt x="44" y="64"/>
                    </a:cubicBezTo>
                    <a:cubicBezTo>
                      <a:pt x="44" y="64"/>
                      <a:pt x="93" y="66"/>
                      <a:pt x="94" y="64"/>
                    </a:cubicBezTo>
                    <a:cubicBezTo>
                      <a:pt x="95" y="62"/>
                      <a:pt x="94" y="62"/>
                      <a:pt x="92" y="62"/>
                    </a:cubicBezTo>
                    <a:cubicBezTo>
                      <a:pt x="90" y="62"/>
                      <a:pt x="47" y="61"/>
                      <a:pt x="47" y="61"/>
                    </a:cubicBezTo>
                    <a:cubicBezTo>
                      <a:pt x="2" y="0"/>
                      <a:pt x="2" y="0"/>
                      <a:pt x="2" y="0"/>
                    </a:cubicBezTo>
                    <a:cubicBezTo>
                      <a:pt x="2" y="0"/>
                      <a:pt x="0" y="2"/>
                      <a:pt x="0" y="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9" name="ïsļïḋê"/>
              <p:cNvSpPr/>
              <p:nvPr/>
            </p:nvSpPr>
            <p:spPr bwMode="auto">
              <a:xfrm>
                <a:off x="3254925" y="3640598"/>
                <a:ext cx="153354" cy="372624"/>
              </a:xfrm>
              <a:custGeom>
                <a:avLst/>
                <a:gdLst>
                  <a:gd name="T0" fmla="*/ 27 w 48"/>
                  <a:gd name="T1" fmla="*/ 116 h 116"/>
                  <a:gd name="T2" fmla="*/ 14 w 48"/>
                  <a:gd name="T3" fmla="*/ 101 h 116"/>
                  <a:gd name="T4" fmla="*/ 0 w 48"/>
                  <a:gd name="T5" fmla="*/ 80 h 116"/>
                  <a:gd name="T6" fmla="*/ 0 w 48"/>
                  <a:gd name="T7" fmla="*/ 75 h 116"/>
                  <a:gd name="T8" fmla="*/ 0 w 48"/>
                  <a:gd name="T9" fmla="*/ 74 h 116"/>
                  <a:gd name="T10" fmla="*/ 15 w 48"/>
                  <a:gd name="T11" fmla="*/ 20 h 116"/>
                  <a:gd name="T12" fmla="*/ 16 w 48"/>
                  <a:gd name="T13" fmla="*/ 18 h 116"/>
                  <a:gd name="T14" fmla="*/ 16 w 48"/>
                  <a:gd name="T15" fmla="*/ 18 h 116"/>
                  <a:gd name="T16" fmla="*/ 20 w 48"/>
                  <a:gd name="T17" fmla="*/ 6 h 116"/>
                  <a:gd name="T18" fmla="*/ 48 w 48"/>
                  <a:gd name="T19" fmla="*/ 8 h 116"/>
                  <a:gd name="T20" fmla="*/ 48 w 48"/>
                  <a:gd name="T21" fmla="*/ 9 h 116"/>
                  <a:gd name="T22" fmla="*/ 30 w 48"/>
                  <a:gd name="T23" fmla="*/ 41 h 116"/>
                  <a:gd name="T24" fmla="*/ 17 w 48"/>
                  <a:gd name="T25" fmla="*/ 78 h 116"/>
                  <a:gd name="T26" fmla="*/ 31 w 48"/>
                  <a:gd name="T27" fmla="*/ 95 h 116"/>
                  <a:gd name="T28" fmla="*/ 33 w 48"/>
                  <a:gd name="T29" fmla="*/ 100 h 116"/>
                  <a:gd name="T30" fmla="*/ 27 w 48"/>
                  <a:gd name="T31"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 h="116">
                    <a:moveTo>
                      <a:pt x="27" y="116"/>
                    </a:moveTo>
                    <a:cubicBezTo>
                      <a:pt x="27" y="116"/>
                      <a:pt x="21" y="109"/>
                      <a:pt x="14" y="101"/>
                    </a:cubicBezTo>
                    <a:cubicBezTo>
                      <a:pt x="8" y="93"/>
                      <a:pt x="1" y="84"/>
                      <a:pt x="0" y="80"/>
                    </a:cubicBezTo>
                    <a:cubicBezTo>
                      <a:pt x="0" y="79"/>
                      <a:pt x="0" y="77"/>
                      <a:pt x="0" y="75"/>
                    </a:cubicBezTo>
                    <a:cubicBezTo>
                      <a:pt x="0" y="74"/>
                      <a:pt x="0" y="74"/>
                      <a:pt x="0" y="74"/>
                    </a:cubicBezTo>
                    <a:cubicBezTo>
                      <a:pt x="3" y="63"/>
                      <a:pt x="10" y="36"/>
                      <a:pt x="15" y="20"/>
                    </a:cubicBezTo>
                    <a:cubicBezTo>
                      <a:pt x="16" y="19"/>
                      <a:pt x="16" y="19"/>
                      <a:pt x="16" y="18"/>
                    </a:cubicBezTo>
                    <a:cubicBezTo>
                      <a:pt x="16" y="18"/>
                      <a:pt x="16" y="18"/>
                      <a:pt x="16" y="18"/>
                    </a:cubicBezTo>
                    <a:cubicBezTo>
                      <a:pt x="18" y="11"/>
                      <a:pt x="20" y="6"/>
                      <a:pt x="20" y="6"/>
                    </a:cubicBezTo>
                    <a:cubicBezTo>
                      <a:pt x="35" y="0"/>
                      <a:pt x="46" y="7"/>
                      <a:pt x="48" y="8"/>
                    </a:cubicBezTo>
                    <a:cubicBezTo>
                      <a:pt x="48" y="9"/>
                      <a:pt x="48" y="9"/>
                      <a:pt x="48" y="9"/>
                    </a:cubicBezTo>
                    <a:cubicBezTo>
                      <a:pt x="48" y="25"/>
                      <a:pt x="46" y="21"/>
                      <a:pt x="30" y="41"/>
                    </a:cubicBezTo>
                    <a:cubicBezTo>
                      <a:pt x="15" y="60"/>
                      <a:pt x="17" y="78"/>
                      <a:pt x="17" y="78"/>
                    </a:cubicBezTo>
                    <a:cubicBezTo>
                      <a:pt x="17" y="78"/>
                      <a:pt x="26" y="86"/>
                      <a:pt x="31" y="95"/>
                    </a:cubicBezTo>
                    <a:cubicBezTo>
                      <a:pt x="32" y="97"/>
                      <a:pt x="32" y="98"/>
                      <a:pt x="33" y="100"/>
                    </a:cubicBezTo>
                    <a:cubicBezTo>
                      <a:pt x="37" y="111"/>
                      <a:pt x="27" y="116"/>
                      <a:pt x="27" y="11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0" name="ïṡ1ïḓê"/>
              <p:cNvSpPr/>
              <p:nvPr/>
            </p:nvSpPr>
            <p:spPr bwMode="auto">
              <a:xfrm>
                <a:off x="3183629" y="3659431"/>
                <a:ext cx="166806" cy="363207"/>
              </a:xfrm>
              <a:custGeom>
                <a:avLst/>
                <a:gdLst>
                  <a:gd name="T0" fmla="*/ 50 w 52"/>
                  <a:gd name="T1" fmla="*/ 112 h 113"/>
                  <a:gd name="T2" fmla="*/ 31 w 52"/>
                  <a:gd name="T3" fmla="*/ 90 h 113"/>
                  <a:gd name="T4" fmla="*/ 20 w 52"/>
                  <a:gd name="T5" fmla="*/ 75 h 113"/>
                  <a:gd name="T6" fmla="*/ 19 w 52"/>
                  <a:gd name="T7" fmla="*/ 73 h 113"/>
                  <a:gd name="T8" fmla="*/ 28 w 52"/>
                  <a:gd name="T9" fmla="*/ 30 h 113"/>
                  <a:gd name="T10" fmla="*/ 3 w 52"/>
                  <a:gd name="T11" fmla="*/ 39 h 113"/>
                  <a:gd name="T12" fmla="*/ 0 w 52"/>
                  <a:gd name="T13" fmla="*/ 33 h 113"/>
                  <a:gd name="T14" fmla="*/ 14 w 52"/>
                  <a:gd name="T15" fmla="*/ 25 h 113"/>
                  <a:gd name="T16" fmla="*/ 40 w 52"/>
                  <a:gd name="T17" fmla="*/ 1 h 113"/>
                  <a:gd name="T18" fmla="*/ 44 w 52"/>
                  <a:gd name="T19" fmla="*/ 0 h 113"/>
                  <a:gd name="T20" fmla="*/ 44 w 52"/>
                  <a:gd name="T21" fmla="*/ 0 h 113"/>
                  <a:gd name="T22" fmla="*/ 28 w 52"/>
                  <a:gd name="T23" fmla="*/ 55 h 113"/>
                  <a:gd name="T24" fmla="*/ 23 w 52"/>
                  <a:gd name="T25" fmla="*/ 73 h 113"/>
                  <a:gd name="T26" fmla="*/ 37 w 52"/>
                  <a:gd name="T27" fmla="*/ 92 h 113"/>
                  <a:gd name="T28" fmla="*/ 50 w 52"/>
                  <a:gd name="T29" fmla="*/ 109 h 113"/>
                  <a:gd name="T30" fmla="*/ 50 w 52"/>
                  <a:gd name="T31"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 h="113">
                    <a:moveTo>
                      <a:pt x="50" y="112"/>
                    </a:moveTo>
                    <a:cubicBezTo>
                      <a:pt x="48" y="113"/>
                      <a:pt x="39" y="101"/>
                      <a:pt x="31" y="90"/>
                    </a:cubicBezTo>
                    <a:cubicBezTo>
                      <a:pt x="26" y="83"/>
                      <a:pt x="22" y="77"/>
                      <a:pt x="20" y="75"/>
                    </a:cubicBezTo>
                    <a:cubicBezTo>
                      <a:pt x="19" y="74"/>
                      <a:pt x="19" y="73"/>
                      <a:pt x="19" y="73"/>
                    </a:cubicBezTo>
                    <a:cubicBezTo>
                      <a:pt x="19" y="73"/>
                      <a:pt x="29" y="33"/>
                      <a:pt x="28" y="30"/>
                    </a:cubicBezTo>
                    <a:cubicBezTo>
                      <a:pt x="28" y="28"/>
                      <a:pt x="3" y="39"/>
                      <a:pt x="3" y="39"/>
                    </a:cubicBezTo>
                    <a:cubicBezTo>
                      <a:pt x="0" y="33"/>
                      <a:pt x="0" y="33"/>
                      <a:pt x="0" y="33"/>
                    </a:cubicBezTo>
                    <a:cubicBezTo>
                      <a:pt x="0" y="33"/>
                      <a:pt x="6" y="29"/>
                      <a:pt x="14" y="25"/>
                    </a:cubicBezTo>
                    <a:cubicBezTo>
                      <a:pt x="21" y="20"/>
                      <a:pt x="40" y="1"/>
                      <a:pt x="40" y="1"/>
                    </a:cubicBezTo>
                    <a:cubicBezTo>
                      <a:pt x="41" y="0"/>
                      <a:pt x="43" y="0"/>
                      <a:pt x="44" y="0"/>
                    </a:cubicBezTo>
                    <a:cubicBezTo>
                      <a:pt x="44" y="0"/>
                      <a:pt x="44" y="0"/>
                      <a:pt x="44" y="0"/>
                    </a:cubicBezTo>
                    <a:cubicBezTo>
                      <a:pt x="28" y="55"/>
                      <a:pt x="28" y="55"/>
                      <a:pt x="28" y="55"/>
                    </a:cubicBezTo>
                    <a:cubicBezTo>
                      <a:pt x="23" y="73"/>
                      <a:pt x="23" y="73"/>
                      <a:pt x="23" y="73"/>
                    </a:cubicBezTo>
                    <a:cubicBezTo>
                      <a:pt x="23" y="73"/>
                      <a:pt x="30" y="83"/>
                      <a:pt x="37" y="92"/>
                    </a:cubicBezTo>
                    <a:cubicBezTo>
                      <a:pt x="43" y="100"/>
                      <a:pt x="50" y="108"/>
                      <a:pt x="50" y="109"/>
                    </a:cubicBezTo>
                    <a:cubicBezTo>
                      <a:pt x="52" y="111"/>
                      <a:pt x="52" y="112"/>
                      <a:pt x="50" y="11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1" name="iṥľîḑê"/>
              <p:cNvSpPr/>
              <p:nvPr/>
            </p:nvSpPr>
            <p:spPr bwMode="auto">
              <a:xfrm>
                <a:off x="3666560" y="2750068"/>
                <a:ext cx="893219" cy="848828"/>
              </a:xfrm>
              <a:custGeom>
                <a:avLst/>
                <a:gdLst>
                  <a:gd name="T0" fmla="*/ 131 w 278"/>
                  <a:gd name="T1" fmla="*/ 2 h 264"/>
                  <a:gd name="T2" fmla="*/ 51 w 278"/>
                  <a:gd name="T3" fmla="*/ 129 h 264"/>
                  <a:gd name="T4" fmla="*/ 0 w 278"/>
                  <a:gd name="T5" fmla="*/ 174 h 264"/>
                  <a:gd name="T6" fmla="*/ 278 w 278"/>
                  <a:gd name="T7" fmla="*/ 133 h 264"/>
                  <a:gd name="T8" fmla="*/ 132 w 278"/>
                  <a:gd name="T9" fmla="*/ 0 h 264"/>
                </a:gdLst>
                <a:ahLst/>
                <a:cxnLst>
                  <a:cxn ang="0">
                    <a:pos x="T0" y="T1"/>
                  </a:cxn>
                  <a:cxn ang="0">
                    <a:pos x="T2" y="T3"/>
                  </a:cxn>
                  <a:cxn ang="0">
                    <a:pos x="T4" y="T5"/>
                  </a:cxn>
                  <a:cxn ang="0">
                    <a:pos x="T6" y="T7"/>
                  </a:cxn>
                  <a:cxn ang="0">
                    <a:pos x="T8" y="T9"/>
                  </a:cxn>
                </a:cxnLst>
                <a:rect l="0" t="0" r="r" b="b"/>
                <a:pathLst>
                  <a:path w="278" h="264">
                    <a:moveTo>
                      <a:pt x="131" y="2"/>
                    </a:moveTo>
                    <a:cubicBezTo>
                      <a:pt x="131" y="2"/>
                      <a:pt x="90" y="11"/>
                      <a:pt x="51" y="129"/>
                    </a:cubicBezTo>
                    <a:cubicBezTo>
                      <a:pt x="51" y="129"/>
                      <a:pt x="27" y="170"/>
                      <a:pt x="0" y="174"/>
                    </a:cubicBezTo>
                    <a:cubicBezTo>
                      <a:pt x="0" y="174"/>
                      <a:pt x="161" y="264"/>
                      <a:pt x="278" y="133"/>
                    </a:cubicBezTo>
                    <a:cubicBezTo>
                      <a:pt x="278" y="133"/>
                      <a:pt x="212" y="3"/>
                      <a:pt x="132"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2" name="ïsļidé"/>
              <p:cNvSpPr/>
              <p:nvPr/>
            </p:nvSpPr>
            <p:spPr bwMode="auto">
              <a:xfrm>
                <a:off x="3836056" y="2560393"/>
                <a:ext cx="138557" cy="134521"/>
              </a:xfrm>
              <a:custGeom>
                <a:avLst/>
                <a:gdLst>
                  <a:gd name="T0" fmla="*/ 43 w 43"/>
                  <a:gd name="T1" fmla="*/ 18 h 42"/>
                  <a:gd name="T2" fmla="*/ 19 w 43"/>
                  <a:gd name="T3" fmla="*/ 42 h 42"/>
                  <a:gd name="T4" fmla="*/ 12 w 43"/>
                  <a:gd name="T5" fmla="*/ 40 h 42"/>
                  <a:gd name="T6" fmla="*/ 12 w 43"/>
                  <a:gd name="T7" fmla="*/ 40 h 42"/>
                  <a:gd name="T8" fmla="*/ 0 w 43"/>
                  <a:gd name="T9" fmla="*/ 23 h 42"/>
                  <a:gd name="T10" fmla="*/ 0 w 43"/>
                  <a:gd name="T11" fmla="*/ 22 h 42"/>
                  <a:gd name="T12" fmla="*/ 2 w 43"/>
                  <a:gd name="T13" fmla="*/ 16 h 42"/>
                  <a:gd name="T14" fmla="*/ 43 w 43"/>
                  <a:gd name="T15" fmla="*/ 18 h 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 h="42">
                    <a:moveTo>
                      <a:pt x="43" y="18"/>
                    </a:moveTo>
                    <a:cubicBezTo>
                      <a:pt x="31" y="32"/>
                      <a:pt x="31" y="38"/>
                      <a:pt x="19" y="42"/>
                    </a:cubicBezTo>
                    <a:cubicBezTo>
                      <a:pt x="18" y="42"/>
                      <a:pt x="15" y="42"/>
                      <a:pt x="12" y="40"/>
                    </a:cubicBezTo>
                    <a:cubicBezTo>
                      <a:pt x="12" y="40"/>
                      <a:pt x="12" y="40"/>
                      <a:pt x="12" y="40"/>
                    </a:cubicBezTo>
                    <a:cubicBezTo>
                      <a:pt x="5" y="35"/>
                      <a:pt x="0" y="29"/>
                      <a:pt x="0" y="23"/>
                    </a:cubicBezTo>
                    <a:cubicBezTo>
                      <a:pt x="0" y="22"/>
                      <a:pt x="0" y="22"/>
                      <a:pt x="0" y="22"/>
                    </a:cubicBezTo>
                    <a:cubicBezTo>
                      <a:pt x="0" y="20"/>
                      <a:pt x="1" y="18"/>
                      <a:pt x="2" y="16"/>
                    </a:cubicBezTo>
                    <a:cubicBezTo>
                      <a:pt x="11" y="0"/>
                      <a:pt x="25" y="3"/>
                      <a:pt x="43" y="1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3" name="îšlïdè"/>
              <p:cNvSpPr/>
              <p:nvPr/>
            </p:nvSpPr>
            <p:spPr bwMode="auto">
              <a:xfrm>
                <a:off x="3836056" y="2273864"/>
                <a:ext cx="489657" cy="421051"/>
              </a:xfrm>
              <a:custGeom>
                <a:avLst/>
                <a:gdLst>
                  <a:gd name="T0" fmla="*/ 122 w 152"/>
                  <a:gd name="T1" fmla="*/ 51 h 131"/>
                  <a:gd name="T2" fmla="*/ 98 w 152"/>
                  <a:gd name="T3" fmla="*/ 70 h 131"/>
                  <a:gd name="T4" fmla="*/ 61 w 152"/>
                  <a:gd name="T5" fmla="*/ 91 h 131"/>
                  <a:gd name="T6" fmla="*/ 43 w 152"/>
                  <a:gd name="T7" fmla="*/ 107 h 131"/>
                  <a:gd name="T8" fmla="*/ 19 w 152"/>
                  <a:gd name="T9" fmla="*/ 131 h 131"/>
                  <a:gd name="T10" fmla="*/ 12 w 152"/>
                  <a:gd name="T11" fmla="*/ 129 h 131"/>
                  <a:gd name="T12" fmla="*/ 12 w 152"/>
                  <a:gd name="T13" fmla="*/ 129 h 131"/>
                  <a:gd name="T14" fmla="*/ 0 w 152"/>
                  <a:gd name="T15" fmla="*/ 112 h 131"/>
                  <a:gd name="T16" fmla="*/ 0 w 152"/>
                  <a:gd name="T17" fmla="*/ 111 h 131"/>
                  <a:gd name="T18" fmla="*/ 19 w 152"/>
                  <a:gd name="T19" fmla="*/ 72 h 131"/>
                  <a:gd name="T20" fmla="*/ 117 w 152"/>
                  <a:gd name="T21" fmla="*/ 1 h 131"/>
                  <a:gd name="T22" fmla="*/ 122 w 152"/>
                  <a:gd name="T23" fmla="*/ 5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2" h="131">
                    <a:moveTo>
                      <a:pt x="122" y="51"/>
                    </a:moveTo>
                    <a:cubicBezTo>
                      <a:pt x="111" y="66"/>
                      <a:pt x="107" y="65"/>
                      <a:pt x="98" y="70"/>
                    </a:cubicBezTo>
                    <a:cubicBezTo>
                      <a:pt x="89" y="76"/>
                      <a:pt x="68" y="85"/>
                      <a:pt x="61" y="91"/>
                    </a:cubicBezTo>
                    <a:cubicBezTo>
                      <a:pt x="53" y="97"/>
                      <a:pt x="48" y="102"/>
                      <a:pt x="43" y="107"/>
                    </a:cubicBezTo>
                    <a:cubicBezTo>
                      <a:pt x="31" y="121"/>
                      <a:pt x="31" y="127"/>
                      <a:pt x="19" y="131"/>
                    </a:cubicBezTo>
                    <a:cubicBezTo>
                      <a:pt x="18" y="131"/>
                      <a:pt x="15" y="131"/>
                      <a:pt x="12" y="129"/>
                    </a:cubicBezTo>
                    <a:cubicBezTo>
                      <a:pt x="12" y="129"/>
                      <a:pt x="12" y="129"/>
                      <a:pt x="12" y="129"/>
                    </a:cubicBezTo>
                    <a:cubicBezTo>
                      <a:pt x="7" y="127"/>
                      <a:pt x="0" y="122"/>
                      <a:pt x="0" y="112"/>
                    </a:cubicBezTo>
                    <a:cubicBezTo>
                      <a:pt x="0" y="111"/>
                      <a:pt x="0" y="111"/>
                      <a:pt x="0" y="111"/>
                    </a:cubicBezTo>
                    <a:cubicBezTo>
                      <a:pt x="0" y="102"/>
                      <a:pt x="5" y="90"/>
                      <a:pt x="19" y="72"/>
                    </a:cubicBezTo>
                    <a:cubicBezTo>
                      <a:pt x="74" y="0"/>
                      <a:pt x="110" y="1"/>
                      <a:pt x="117" y="1"/>
                    </a:cubicBezTo>
                    <a:cubicBezTo>
                      <a:pt x="127" y="1"/>
                      <a:pt x="152" y="16"/>
                      <a:pt x="122" y="5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4" name="iṥľïďe"/>
              <p:cNvSpPr/>
              <p:nvPr/>
            </p:nvSpPr>
            <p:spPr bwMode="auto">
              <a:xfrm>
                <a:off x="3875068" y="2424528"/>
                <a:ext cx="434504" cy="492347"/>
              </a:xfrm>
              <a:custGeom>
                <a:avLst/>
                <a:gdLst>
                  <a:gd name="T0" fmla="*/ 146 w 323"/>
                  <a:gd name="T1" fmla="*/ 0 h 366"/>
                  <a:gd name="T2" fmla="*/ 323 w 323"/>
                  <a:gd name="T3" fmla="*/ 82 h 366"/>
                  <a:gd name="T4" fmla="*/ 182 w 323"/>
                  <a:gd name="T5" fmla="*/ 366 h 366"/>
                  <a:gd name="T6" fmla="*/ 0 w 323"/>
                  <a:gd name="T7" fmla="*/ 275 h 366"/>
                  <a:gd name="T8" fmla="*/ 146 w 323"/>
                  <a:gd name="T9" fmla="*/ 0 h 366"/>
                </a:gdLst>
                <a:ahLst/>
                <a:cxnLst>
                  <a:cxn ang="0">
                    <a:pos x="T0" y="T1"/>
                  </a:cxn>
                  <a:cxn ang="0">
                    <a:pos x="T2" y="T3"/>
                  </a:cxn>
                  <a:cxn ang="0">
                    <a:pos x="T4" y="T5"/>
                  </a:cxn>
                  <a:cxn ang="0">
                    <a:pos x="T6" y="T7"/>
                  </a:cxn>
                  <a:cxn ang="0">
                    <a:pos x="T8" y="T9"/>
                  </a:cxn>
                </a:cxnLst>
                <a:rect l="0" t="0" r="r" b="b"/>
                <a:pathLst>
                  <a:path w="323" h="366">
                    <a:moveTo>
                      <a:pt x="146" y="0"/>
                    </a:moveTo>
                    <a:lnTo>
                      <a:pt x="323" y="82"/>
                    </a:lnTo>
                    <a:lnTo>
                      <a:pt x="182" y="366"/>
                    </a:lnTo>
                    <a:lnTo>
                      <a:pt x="0" y="275"/>
                    </a:lnTo>
                    <a:lnTo>
                      <a:pt x="146"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5" name="ïśḻiḓê"/>
              <p:cNvSpPr/>
              <p:nvPr/>
            </p:nvSpPr>
            <p:spPr bwMode="auto">
              <a:xfrm>
                <a:off x="3875068" y="2618238"/>
                <a:ext cx="386075" cy="217924"/>
              </a:xfrm>
              <a:custGeom>
                <a:avLst/>
                <a:gdLst>
                  <a:gd name="T0" fmla="*/ 116 w 120"/>
                  <a:gd name="T1" fmla="*/ 57 h 68"/>
                  <a:gd name="T2" fmla="*/ 84 w 120"/>
                  <a:gd name="T3" fmla="*/ 60 h 68"/>
                  <a:gd name="T4" fmla="*/ 0 w 120"/>
                  <a:gd name="T5" fmla="*/ 22 h 68"/>
                  <a:gd name="T6" fmla="*/ 7 w 120"/>
                  <a:gd name="T7" fmla="*/ 24 h 68"/>
                  <a:gd name="T8" fmla="*/ 31 w 120"/>
                  <a:gd name="T9" fmla="*/ 0 h 68"/>
                  <a:gd name="T10" fmla="*/ 53 w 120"/>
                  <a:gd name="T11" fmla="*/ 20 h 68"/>
                  <a:gd name="T12" fmla="*/ 84 w 120"/>
                  <a:gd name="T13" fmla="*/ 42 h 68"/>
                  <a:gd name="T14" fmla="*/ 85 w 120"/>
                  <a:gd name="T15" fmla="*/ 35 h 68"/>
                  <a:gd name="T16" fmla="*/ 101 w 120"/>
                  <a:gd name="T17" fmla="*/ 26 h 68"/>
                  <a:gd name="T18" fmla="*/ 106 w 120"/>
                  <a:gd name="T19" fmla="*/ 28 h 68"/>
                  <a:gd name="T20" fmla="*/ 113 w 120"/>
                  <a:gd name="T21" fmla="*/ 31 h 68"/>
                  <a:gd name="T22" fmla="*/ 116 w 120"/>
                  <a:gd name="T2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0" h="68">
                    <a:moveTo>
                      <a:pt x="116" y="57"/>
                    </a:moveTo>
                    <a:cubicBezTo>
                      <a:pt x="112" y="68"/>
                      <a:pt x="84" y="60"/>
                      <a:pt x="84" y="60"/>
                    </a:cubicBezTo>
                    <a:cubicBezTo>
                      <a:pt x="84" y="60"/>
                      <a:pt x="26" y="43"/>
                      <a:pt x="0" y="22"/>
                    </a:cubicBezTo>
                    <a:cubicBezTo>
                      <a:pt x="3" y="24"/>
                      <a:pt x="6" y="24"/>
                      <a:pt x="7" y="24"/>
                    </a:cubicBezTo>
                    <a:cubicBezTo>
                      <a:pt x="19" y="20"/>
                      <a:pt x="19" y="14"/>
                      <a:pt x="31" y="0"/>
                    </a:cubicBezTo>
                    <a:cubicBezTo>
                      <a:pt x="38" y="5"/>
                      <a:pt x="45" y="12"/>
                      <a:pt x="53" y="20"/>
                    </a:cubicBezTo>
                    <a:cubicBezTo>
                      <a:pt x="69" y="38"/>
                      <a:pt x="84" y="42"/>
                      <a:pt x="84" y="42"/>
                    </a:cubicBezTo>
                    <a:cubicBezTo>
                      <a:pt x="84" y="42"/>
                      <a:pt x="84" y="38"/>
                      <a:pt x="85" y="35"/>
                    </a:cubicBezTo>
                    <a:cubicBezTo>
                      <a:pt x="86" y="33"/>
                      <a:pt x="97" y="26"/>
                      <a:pt x="101" y="26"/>
                    </a:cubicBezTo>
                    <a:cubicBezTo>
                      <a:pt x="106" y="26"/>
                      <a:pt x="106" y="28"/>
                      <a:pt x="106" y="28"/>
                    </a:cubicBezTo>
                    <a:cubicBezTo>
                      <a:pt x="106" y="28"/>
                      <a:pt x="109" y="29"/>
                      <a:pt x="113" y="31"/>
                    </a:cubicBezTo>
                    <a:cubicBezTo>
                      <a:pt x="117" y="33"/>
                      <a:pt x="120" y="46"/>
                      <a:pt x="116" y="5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6" name="ïşḷiḋê"/>
              <p:cNvSpPr/>
              <p:nvPr/>
            </p:nvSpPr>
            <p:spPr bwMode="auto">
              <a:xfrm>
                <a:off x="4453509" y="2460848"/>
                <a:ext cx="145283" cy="333612"/>
              </a:xfrm>
              <a:custGeom>
                <a:avLst/>
                <a:gdLst>
                  <a:gd name="T0" fmla="*/ 11 w 45"/>
                  <a:gd name="T1" fmla="*/ 0 h 104"/>
                  <a:gd name="T2" fmla="*/ 45 w 45"/>
                  <a:gd name="T3" fmla="*/ 68 h 104"/>
                  <a:gd name="T4" fmla="*/ 43 w 45"/>
                  <a:gd name="T5" fmla="*/ 100 h 104"/>
                  <a:gd name="T6" fmla="*/ 13 w 45"/>
                  <a:gd name="T7" fmla="*/ 90 h 104"/>
                  <a:gd name="T8" fmla="*/ 10 w 45"/>
                  <a:gd name="T9" fmla="*/ 0 h 104"/>
                </a:gdLst>
                <a:ahLst/>
                <a:cxnLst>
                  <a:cxn ang="0">
                    <a:pos x="T0" y="T1"/>
                  </a:cxn>
                  <a:cxn ang="0">
                    <a:pos x="T2" y="T3"/>
                  </a:cxn>
                  <a:cxn ang="0">
                    <a:pos x="T4" y="T5"/>
                  </a:cxn>
                  <a:cxn ang="0">
                    <a:pos x="T6" y="T7"/>
                  </a:cxn>
                  <a:cxn ang="0">
                    <a:pos x="T8" y="T9"/>
                  </a:cxn>
                </a:cxnLst>
                <a:rect l="0" t="0" r="r" b="b"/>
                <a:pathLst>
                  <a:path w="45" h="104">
                    <a:moveTo>
                      <a:pt x="11" y="0"/>
                    </a:moveTo>
                    <a:cubicBezTo>
                      <a:pt x="11" y="0"/>
                      <a:pt x="32" y="62"/>
                      <a:pt x="45" y="68"/>
                    </a:cubicBezTo>
                    <a:cubicBezTo>
                      <a:pt x="45" y="68"/>
                      <a:pt x="39" y="86"/>
                      <a:pt x="43" y="100"/>
                    </a:cubicBezTo>
                    <a:cubicBezTo>
                      <a:pt x="43" y="100"/>
                      <a:pt x="27" y="104"/>
                      <a:pt x="13" y="90"/>
                    </a:cubicBezTo>
                    <a:cubicBezTo>
                      <a:pt x="0" y="77"/>
                      <a:pt x="10" y="0"/>
                      <a:pt x="10"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7" name="ïśḻïḑê"/>
              <p:cNvSpPr/>
              <p:nvPr/>
            </p:nvSpPr>
            <p:spPr bwMode="auto">
              <a:xfrm>
                <a:off x="4210025" y="1977917"/>
                <a:ext cx="211198" cy="267698"/>
              </a:xfrm>
              <a:custGeom>
                <a:avLst/>
                <a:gdLst>
                  <a:gd name="T0" fmla="*/ 59 w 66"/>
                  <a:gd name="T1" fmla="*/ 1 h 83"/>
                  <a:gd name="T2" fmla="*/ 38 w 66"/>
                  <a:gd name="T3" fmla="*/ 49 h 83"/>
                  <a:gd name="T4" fmla="*/ 21 w 66"/>
                  <a:gd name="T5" fmla="*/ 83 h 83"/>
                  <a:gd name="T6" fmla="*/ 11 w 66"/>
                  <a:gd name="T7" fmla="*/ 26 h 83"/>
                  <a:gd name="T8" fmla="*/ 60 w 66"/>
                  <a:gd name="T9" fmla="*/ 0 h 83"/>
                </a:gdLst>
                <a:ahLst/>
                <a:cxnLst>
                  <a:cxn ang="0">
                    <a:pos x="T0" y="T1"/>
                  </a:cxn>
                  <a:cxn ang="0">
                    <a:pos x="T2" y="T3"/>
                  </a:cxn>
                  <a:cxn ang="0">
                    <a:pos x="T4" y="T5"/>
                  </a:cxn>
                  <a:cxn ang="0">
                    <a:pos x="T6" y="T7"/>
                  </a:cxn>
                  <a:cxn ang="0">
                    <a:pos x="T8" y="T9"/>
                  </a:cxn>
                </a:cxnLst>
                <a:rect l="0" t="0" r="r" b="b"/>
                <a:pathLst>
                  <a:path w="66" h="83">
                    <a:moveTo>
                      <a:pt x="59" y="1"/>
                    </a:moveTo>
                    <a:cubicBezTo>
                      <a:pt x="59" y="1"/>
                      <a:pt x="66" y="34"/>
                      <a:pt x="38" y="49"/>
                    </a:cubicBezTo>
                    <a:cubicBezTo>
                      <a:pt x="15" y="62"/>
                      <a:pt x="21" y="83"/>
                      <a:pt x="21" y="83"/>
                    </a:cubicBezTo>
                    <a:cubicBezTo>
                      <a:pt x="21" y="83"/>
                      <a:pt x="0" y="41"/>
                      <a:pt x="11" y="26"/>
                    </a:cubicBezTo>
                    <a:cubicBezTo>
                      <a:pt x="22" y="10"/>
                      <a:pt x="60" y="0"/>
                      <a:pt x="60"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8" name="iŝ1ïḍè"/>
              <p:cNvSpPr/>
              <p:nvPr/>
            </p:nvSpPr>
            <p:spPr bwMode="auto">
              <a:xfrm>
                <a:off x="4388939" y="1971192"/>
                <a:ext cx="147973" cy="189675"/>
              </a:xfrm>
              <a:custGeom>
                <a:avLst/>
                <a:gdLst>
                  <a:gd name="T0" fmla="*/ 0 w 46"/>
                  <a:gd name="T1" fmla="*/ 5 h 59"/>
                  <a:gd name="T2" fmla="*/ 15 w 46"/>
                  <a:gd name="T3" fmla="*/ 26 h 59"/>
                  <a:gd name="T4" fmla="*/ 31 w 46"/>
                  <a:gd name="T5" fmla="*/ 52 h 59"/>
                  <a:gd name="T6" fmla="*/ 35 w 46"/>
                  <a:gd name="T7" fmla="*/ 12 h 59"/>
                  <a:gd name="T8" fmla="*/ 0 w 46"/>
                  <a:gd name="T9" fmla="*/ 5 h 59"/>
                </a:gdLst>
                <a:ahLst/>
                <a:cxnLst>
                  <a:cxn ang="0">
                    <a:pos x="T0" y="T1"/>
                  </a:cxn>
                  <a:cxn ang="0">
                    <a:pos x="T2" y="T3"/>
                  </a:cxn>
                  <a:cxn ang="0">
                    <a:pos x="T4" y="T5"/>
                  </a:cxn>
                  <a:cxn ang="0">
                    <a:pos x="T6" y="T7"/>
                  </a:cxn>
                  <a:cxn ang="0">
                    <a:pos x="T8" y="T9"/>
                  </a:cxn>
                </a:cxnLst>
                <a:rect l="0" t="0" r="r" b="b"/>
                <a:pathLst>
                  <a:path w="46" h="59">
                    <a:moveTo>
                      <a:pt x="0" y="5"/>
                    </a:moveTo>
                    <a:cubicBezTo>
                      <a:pt x="0" y="5"/>
                      <a:pt x="1" y="21"/>
                      <a:pt x="15" y="26"/>
                    </a:cubicBezTo>
                    <a:cubicBezTo>
                      <a:pt x="30" y="31"/>
                      <a:pt x="34" y="45"/>
                      <a:pt x="31" y="52"/>
                    </a:cubicBezTo>
                    <a:cubicBezTo>
                      <a:pt x="29" y="59"/>
                      <a:pt x="46" y="23"/>
                      <a:pt x="35" y="12"/>
                    </a:cubicBezTo>
                    <a:cubicBezTo>
                      <a:pt x="24" y="0"/>
                      <a:pt x="5" y="2"/>
                      <a:pt x="0" y="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grpSp>
        <p:grpSp>
          <p:nvGrpSpPr>
            <p:cNvPr id="379" name="组合 378"/>
            <p:cNvGrpSpPr/>
            <p:nvPr/>
          </p:nvGrpSpPr>
          <p:grpSpPr>
            <a:xfrm>
              <a:off x="5887668" y="1363332"/>
              <a:ext cx="2211303" cy="2961138"/>
              <a:chOff x="4820750" y="1338942"/>
              <a:chExt cx="2102565" cy="2815527"/>
            </a:xfrm>
          </p:grpSpPr>
          <p:sp>
            <p:nvSpPr>
              <p:cNvPr id="380" name="îşlïḓe"/>
              <p:cNvSpPr/>
              <p:nvPr/>
            </p:nvSpPr>
            <p:spPr bwMode="auto">
              <a:xfrm>
                <a:off x="6028749" y="2109749"/>
                <a:ext cx="135866" cy="152009"/>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1" name="íśḷiďè"/>
              <p:cNvSpPr/>
              <p:nvPr/>
            </p:nvSpPr>
            <p:spPr bwMode="auto">
              <a:xfrm>
                <a:off x="6382541" y="2023655"/>
                <a:ext cx="466789" cy="501764"/>
              </a:xfrm>
              <a:custGeom>
                <a:avLst/>
                <a:gdLst>
                  <a:gd name="T0" fmla="*/ 92 w 145"/>
                  <a:gd name="T1" fmla="*/ 29 h 156"/>
                  <a:gd name="T2" fmla="*/ 69 w 145"/>
                  <a:gd name="T3" fmla="*/ 65 h 156"/>
                  <a:gd name="T4" fmla="*/ 19 w 145"/>
                  <a:gd name="T5" fmla="*/ 126 h 156"/>
                  <a:gd name="T6" fmla="*/ 126 w 145"/>
                  <a:gd name="T7" fmla="*/ 46 h 156"/>
                  <a:gd name="T8" fmla="*/ 135 w 145"/>
                  <a:gd name="T9" fmla="*/ 10 h 156"/>
                  <a:gd name="T10" fmla="*/ 102 w 145"/>
                  <a:gd name="T11" fmla="*/ 4 h 156"/>
                  <a:gd name="T12" fmla="*/ 92 w 145"/>
                  <a:gd name="T13" fmla="*/ 29 h 156"/>
                  <a:gd name="T14" fmla="*/ 92 w 145"/>
                  <a:gd name="T15" fmla="*/ 29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56">
                    <a:moveTo>
                      <a:pt x="92" y="29"/>
                    </a:moveTo>
                    <a:cubicBezTo>
                      <a:pt x="92" y="29"/>
                      <a:pt x="95" y="54"/>
                      <a:pt x="69" y="65"/>
                    </a:cubicBezTo>
                    <a:cubicBezTo>
                      <a:pt x="25" y="83"/>
                      <a:pt x="0" y="103"/>
                      <a:pt x="19" y="126"/>
                    </a:cubicBezTo>
                    <a:cubicBezTo>
                      <a:pt x="45" y="156"/>
                      <a:pt x="126" y="46"/>
                      <a:pt x="126" y="46"/>
                    </a:cubicBezTo>
                    <a:cubicBezTo>
                      <a:pt x="126" y="46"/>
                      <a:pt x="145" y="19"/>
                      <a:pt x="135" y="10"/>
                    </a:cubicBezTo>
                    <a:cubicBezTo>
                      <a:pt x="124" y="1"/>
                      <a:pt x="106" y="0"/>
                      <a:pt x="102" y="4"/>
                    </a:cubicBezTo>
                    <a:cubicBezTo>
                      <a:pt x="98" y="7"/>
                      <a:pt x="90" y="27"/>
                      <a:pt x="92" y="29"/>
                    </a:cubicBezTo>
                    <a:cubicBezTo>
                      <a:pt x="95" y="31"/>
                      <a:pt x="92" y="29"/>
                      <a:pt x="92" y="2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2" name="ïšľîḋe"/>
              <p:cNvSpPr/>
              <p:nvPr/>
            </p:nvSpPr>
            <p:spPr bwMode="auto">
              <a:xfrm>
                <a:off x="5952073" y="2139343"/>
                <a:ext cx="825959" cy="372624"/>
              </a:xfrm>
              <a:custGeom>
                <a:avLst/>
                <a:gdLst>
                  <a:gd name="T0" fmla="*/ 257 w 257"/>
                  <a:gd name="T1" fmla="*/ 21 h 116"/>
                  <a:gd name="T2" fmla="*/ 221 w 257"/>
                  <a:gd name="T3" fmla="*/ 0 h 116"/>
                  <a:gd name="T4" fmla="*/ 158 w 257"/>
                  <a:gd name="T5" fmla="*/ 55 h 116"/>
                  <a:gd name="T6" fmla="*/ 19 w 257"/>
                  <a:gd name="T7" fmla="*/ 58 h 116"/>
                  <a:gd name="T8" fmla="*/ 183 w 257"/>
                  <a:gd name="T9" fmla="*/ 99 h 116"/>
                  <a:gd name="T10" fmla="*/ 257 w 257"/>
                  <a:gd name="T11" fmla="*/ 21 h 116"/>
                </a:gdLst>
                <a:ahLst/>
                <a:cxnLst>
                  <a:cxn ang="0">
                    <a:pos x="T0" y="T1"/>
                  </a:cxn>
                  <a:cxn ang="0">
                    <a:pos x="T2" y="T3"/>
                  </a:cxn>
                  <a:cxn ang="0">
                    <a:pos x="T4" y="T5"/>
                  </a:cxn>
                  <a:cxn ang="0">
                    <a:pos x="T6" y="T7"/>
                  </a:cxn>
                  <a:cxn ang="0">
                    <a:pos x="T8" y="T9"/>
                  </a:cxn>
                  <a:cxn ang="0">
                    <a:pos x="T10" y="T11"/>
                  </a:cxn>
                </a:cxnLst>
                <a:rect l="0" t="0" r="r" b="b"/>
                <a:pathLst>
                  <a:path w="257" h="116">
                    <a:moveTo>
                      <a:pt x="257" y="21"/>
                    </a:moveTo>
                    <a:cubicBezTo>
                      <a:pt x="257" y="21"/>
                      <a:pt x="236" y="0"/>
                      <a:pt x="221" y="0"/>
                    </a:cubicBezTo>
                    <a:cubicBezTo>
                      <a:pt x="158" y="55"/>
                      <a:pt x="158" y="55"/>
                      <a:pt x="158" y="55"/>
                    </a:cubicBezTo>
                    <a:cubicBezTo>
                      <a:pt x="158" y="55"/>
                      <a:pt x="39" y="14"/>
                      <a:pt x="19" y="58"/>
                    </a:cubicBezTo>
                    <a:cubicBezTo>
                      <a:pt x="0" y="103"/>
                      <a:pt x="144" y="116"/>
                      <a:pt x="183" y="99"/>
                    </a:cubicBezTo>
                    <a:cubicBezTo>
                      <a:pt x="207" y="88"/>
                      <a:pt x="257" y="21"/>
                      <a:pt x="257" y="2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3" name="ïṣḷíďê"/>
              <p:cNvSpPr/>
              <p:nvPr/>
            </p:nvSpPr>
            <p:spPr bwMode="auto">
              <a:xfrm>
                <a:off x="6097356" y="3916366"/>
                <a:ext cx="121068" cy="112998"/>
              </a:xfrm>
              <a:custGeom>
                <a:avLst/>
                <a:gdLst>
                  <a:gd name="T0" fmla="*/ 1 w 38"/>
                  <a:gd name="T1" fmla="*/ 1 h 35"/>
                  <a:gd name="T2" fmla="*/ 2 w 38"/>
                  <a:gd name="T3" fmla="*/ 26 h 35"/>
                  <a:gd name="T4" fmla="*/ 36 w 38"/>
                  <a:gd name="T5" fmla="*/ 29 h 35"/>
                  <a:gd name="T6" fmla="*/ 38 w 38"/>
                  <a:gd name="T7" fmla="*/ 4 h 35"/>
                  <a:gd name="T8" fmla="*/ 1 w 38"/>
                  <a:gd name="T9" fmla="*/ 0 h 35"/>
                </a:gdLst>
                <a:ahLst/>
                <a:cxnLst>
                  <a:cxn ang="0">
                    <a:pos x="T0" y="T1"/>
                  </a:cxn>
                  <a:cxn ang="0">
                    <a:pos x="T2" y="T3"/>
                  </a:cxn>
                  <a:cxn ang="0">
                    <a:pos x="T4" y="T5"/>
                  </a:cxn>
                  <a:cxn ang="0">
                    <a:pos x="T6" y="T7"/>
                  </a:cxn>
                  <a:cxn ang="0">
                    <a:pos x="T8" y="T9"/>
                  </a:cxn>
                </a:cxnLst>
                <a:rect l="0" t="0" r="r" b="b"/>
                <a:pathLst>
                  <a:path w="38" h="35">
                    <a:moveTo>
                      <a:pt x="1" y="1"/>
                    </a:moveTo>
                    <a:cubicBezTo>
                      <a:pt x="1" y="1"/>
                      <a:pt x="0" y="25"/>
                      <a:pt x="2" y="26"/>
                    </a:cubicBezTo>
                    <a:cubicBezTo>
                      <a:pt x="3" y="28"/>
                      <a:pt x="28" y="35"/>
                      <a:pt x="36" y="29"/>
                    </a:cubicBezTo>
                    <a:cubicBezTo>
                      <a:pt x="38" y="4"/>
                      <a:pt x="38" y="4"/>
                      <a:pt x="38" y="4"/>
                    </a:cubicBezTo>
                    <a:cubicBezTo>
                      <a:pt x="1" y="0"/>
                      <a:pt x="1" y="0"/>
                      <a:pt x="1"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4" name="íś1îḓe"/>
              <p:cNvSpPr/>
              <p:nvPr/>
            </p:nvSpPr>
            <p:spPr bwMode="auto">
              <a:xfrm>
                <a:off x="6074487" y="3971521"/>
                <a:ext cx="407599" cy="164115"/>
              </a:xfrm>
              <a:custGeom>
                <a:avLst/>
                <a:gdLst>
                  <a:gd name="T0" fmla="*/ 8 w 127"/>
                  <a:gd name="T1" fmla="*/ 4 h 51"/>
                  <a:gd name="T2" fmla="*/ 1 w 127"/>
                  <a:gd name="T3" fmla="*/ 11 h 51"/>
                  <a:gd name="T4" fmla="*/ 0 w 127"/>
                  <a:gd name="T5" fmla="*/ 41 h 51"/>
                  <a:gd name="T6" fmla="*/ 0 w 127"/>
                  <a:gd name="T7" fmla="*/ 44 h 51"/>
                  <a:gd name="T8" fmla="*/ 66 w 127"/>
                  <a:gd name="T9" fmla="*/ 50 h 51"/>
                  <a:gd name="T10" fmla="*/ 100 w 127"/>
                  <a:gd name="T11" fmla="*/ 48 h 51"/>
                  <a:gd name="T12" fmla="*/ 127 w 127"/>
                  <a:gd name="T13" fmla="*/ 36 h 51"/>
                  <a:gd name="T14" fmla="*/ 103 w 127"/>
                  <a:gd name="T15" fmla="*/ 23 h 51"/>
                  <a:gd name="T16" fmla="*/ 80 w 127"/>
                  <a:gd name="T17" fmla="*/ 27 h 51"/>
                  <a:gd name="T18" fmla="*/ 47 w 127"/>
                  <a:gd name="T19" fmla="*/ 4 h 51"/>
                  <a:gd name="T20" fmla="*/ 38 w 127"/>
                  <a:gd name="T21" fmla="*/ 5 h 51"/>
                  <a:gd name="T22" fmla="*/ 8 w 127"/>
                  <a:gd name="T23" fmla="*/ 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1">
                    <a:moveTo>
                      <a:pt x="8" y="4"/>
                    </a:moveTo>
                    <a:cubicBezTo>
                      <a:pt x="8" y="4"/>
                      <a:pt x="1" y="4"/>
                      <a:pt x="1" y="11"/>
                    </a:cubicBezTo>
                    <a:cubicBezTo>
                      <a:pt x="0" y="17"/>
                      <a:pt x="0" y="34"/>
                      <a:pt x="0" y="41"/>
                    </a:cubicBezTo>
                    <a:cubicBezTo>
                      <a:pt x="0" y="43"/>
                      <a:pt x="0" y="44"/>
                      <a:pt x="0" y="44"/>
                    </a:cubicBezTo>
                    <a:cubicBezTo>
                      <a:pt x="0" y="44"/>
                      <a:pt x="55" y="50"/>
                      <a:pt x="66" y="50"/>
                    </a:cubicBezTo>
                    <a:cubicBezTo>
                      <a:pt x="77" y="51"/>
                      <a:pt x="90" y="51"/>
                      <a:pt x="100" y="48"/>
                    </a:cubicBezTo>
                    <a:cubicBezTo>
                      <a:pt x="109" y="45"/>
                      <a:pt x="127" y="36"/>
                      <a:pt x="127" y="36"/>
                    </a:cubicBezTo>
                    <a:cubicBezTo>
                      <a:pt x="127" y="36"/>
                      <a:pt x="122" y="19"/>
                      <a:pt x="103" y="23"/>
                    </a:cubicBezTo>
                    <a:cubicBezTo>
                      <a:pt x="84" y="27"/>
                      <a:pt x="80" y="27"/>
                      <a:pt x="80" y="27"/>
                    </a:cubicBezTo>
                    <a:cubicBezTo>
                      <a:pt x="47" y="4"/>
                      <a:pt x="47" y="4"/>
                      <a:pt x="47" y="4"/>
                    </a:cubicBezTo>
                    <a:cubicBezTo>
                      <a:pt x="47" y="4"/>
                      <a:pt x="45" y="0"/>
                      <a:pt x="38" y="5"/>
                    </a:cubicBezTo>
                    <a:cubicBezTo>
                      <a:pt x="32" y="10"/>
                      <a:pt x="20" y="10"/>
                      <a:pt x="8" y="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5" name="işḻîḑé"/>
              <p:cNvSpPr/>
              <p:nvPr/>
            </p:nvSpPr>
            <p:spPr bwMode="auto">
              <a:xfrm>
                <a:off x="6074487" y="4080482"/>
                <a:ext cx="421051" cy="73987"/>
              </a:xfrm>
              <a:custGeom>
                <a:avLst/>
                <a:gdLst>
                  <a:gd name="T0" fmla="*/ 0 w 131"/>
                  <a:gd name="T1" fmla="*/ 19 h 23"/>
                  <a:gd name="T2" fmla="*/ 0 w 131"/>
                  <a:gd name="T3" fmla="*/ 8 h 23"/>
                  <a:gd name="T4" fmla="*/ 84 w 131"/>
                  <a:gd name="T5" fmla="*/ 13 h 23"/>
                  <a:gd name="T6" fmla="*/ 127 w 131"/>
                  <a:gd name="T7" fmla="*/ 0 h 23"/>
                  <a:gd name="T8" fmla="*/ 130 w 131"/>
                  <a:gd name="T9" fmla="*/ 1 h 23"/>
                  <a:gd name="T10" fmla="*/ 129 w 131"/>
                  <a:gd name="T11" fmla="*/ 4 h 23"/>
                  <a:gd name="T12" fmla="*/ 92 w 131"/>
                  <a:gd name="T13" fmla="*/ 17 h 23"/>
                  <a:gd name="T14" fmla="*/ 44 w 131"/>
                  <a:gd name="T15" fmla="*/ 15 h 23"/>
                  <a:gd name="T16" fmla="*/ 42 w 131"/>
                  <a:gd name="T17" fmla="*/ 23 h 23"/>
                  <a:gd name="T18" fmla="*/ 0 w 131"/>
                  <a:gd name="T1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23">
                    <a:moveTo>
                      <a:pt x="0" y="19"/>
                    </a:moveTo>
                    <a:cubicBezTo>
                      <a:pt x="0" y="8"/>
                      <a:pt x="0" y="8"/>
                      <a:pt x="0" y="8"/>
                    </a:cubicBezTo>
                    <a:cubicBezTo>
                      <a:pt x="0" y="8"/>
                      <a:pt x="68" y="15"/>
                      <a:pt x="84" y="13"/>
                    </a:cubicBezTo>
                    <a:cubicBezTo>
                      <a:pt x="100" y="12"/>
                      <a:pt x="127" y="0"/>
                      <a:pt x="127" y="0"/>
                    </a:cubicBezTo>
                    <a:cubicBezTo>
                      <a:pt x="127" y="0"/>
                      <a:pt x="129" y="0"/>
                      <a:pt x="130" y="1"/>
                    </a:cubicBezTo>
                    <a:cubicBezTo>
                      <a:pt x="131" y="2"/>
                      <a:pt x="129" y="4"/>
                      <a:pt x="129" y="4"/>
                    </a:cubicBezTo>
                    <a:cubicBezTo>
                      <a:pt x="129" y="4"/>
                      <a:pt x="106" y="15"/>
                      <a:pt x="92" y="17"/>
                    </a:cubicBezTo>
                    <a:cubicBezTo>
                      <a:pt x="77" y="19"/>
                      <a:pt x="44" y="15"/>
                      <a:pt x="44" y="15"/>
                    </a:cubicBezTo>
                    <a:cubicBezTo>
                      <a:pt x="42" y="23"/>
                      <a:pt x="42" y="23"/>
                      <a:pt x="42" y="23"/>
                    </a:cubicBezTo>
                    <a:lnTo>
                      <a:pt x="0" y="1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6" name="îSlîḑê"/>
              <p:cNvSpPr/>
              <p:nvPr/>
            </p:nvSpPr>
            <p:spPr bwMode="auto">
              <a:xfrm>
                <a:off x="5627877" y="2720474"/>
                <a:ext cx="616106" cy="1228178"/>
              </a:xfrm>
              <a:custGeom>
                <a:avLst/>
                <a:gdLst>
                  <a:gd name="T0" fmla="*/ 187 w 192"/>
                  <a:gd name="T1" fmla="*/ 381 h 382"/>
                  <a:gd name="T2" fmla="*/ 144 w 192"/>
                  <a:gd name="T3" fmla="*/ 382 h 382"/>
                  <a:gd name="T4" fmla="*/ 142 w 192"/>
                  <a:gd name="T5" fmla="*/ 320 h 382"/>
                  <a:gd name="T6" fmla="*/ 135 w 192"/>
                  <a:gd name="T7" fmla="*/ 219 h 382"/>
                  <a:gd name="T8" fmla="*/ 15 w 192"/>
                  <a:gd name="T9" fmla="*/ 108 h 382"/>
                  <a:gd name="T10" fmla="*/ 5 w 192"/>
                  <a:gd name="T11" fmla="*/ 51 h 382"/>
                  <a:gd name="T12" fmla="*/ 95 w 192"/>
                  <a:gd name="T13" fmla="*/ 48 h 382"/>
                  <a:gd name="T14" fmla="*/ 191 w 192"/>
                  <a:gd name="T15" fmla="*/ 213 h 382"/>
                  <a:gd name="T16" fmla="*/ 187 w 192"/>
                  <a:gd name="T17"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382">
                    <a:moveTo>
                      <a:pt x="187" y="381"/>
                    </a:moveTo>
                    <a:cubicBezTo>
                      <a:pt x="144" y="382"/>
                      <a:pt x="144" y="382"/>
                      <a:pt x="144" y="382"/>
                    </a:cubicBezTo>
                    <a:cubicBezTo>
                      <a:pt x="142" y="366"/>
                      <a:pt x="142" y="338"/>
                      <a:pt x="142" y="320"/>
                    </a:cubicBezTo>
                    <a:cubicBezTo>
                      <a:pt x="141" y="281"/>
                      <a:pt x="139" y="228"/>
                      <a:pt x="135" y="219"/>
                    </a:cubicBezTo>
                    <a:cubicBezTo>
                      <a:pt x="102" y="176"/>
                      <a:pt x="27" y="127"/>
                      <a:pt x="15" y="108"/>
                    </a:cubicBezTo>
                    <a:cubicBezTo>
                      <a:pt x="1" y="84"/>
                      <a:pt x="0" y="64"/>
                      <a:pt x="5" y="51"/>
                    </a:cubicBezTo>
                    <a:cubicBezTo>
                      <a:pt x="14" y="30"/>
                      <a:pt x="44" y="0"/>
                      <a:pt x="95" y="48"/>
                    </a:cubicBezTo>
                    <a:cubicBezTo>
                      <a:pt x="127" y="80"/>
                      <a:pt x="192" y="189"/>
                      <a:pt x="191" y="213"/>
                    </a:cubicBezTo>
                    <a:cubicBezTo>
                      <a:pt x="191" y="213"/>
                      <a:pt x="191" y="333"/>
                      <a:pt x="187" y="38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7" name="iŝľîďé"/>
              <p:cNvSpPr/>
              <p:nvPr/>
            </p:nvSpPr>
            <p:spPr bwMode="auto">
              <a:xfrm>
                <a:off x="4957962" y="3379628"/>
                <a:ext cx="115688" cy="141248"/>
              </a:xfrm>
              <a:custGeom>
                <a:avLst/>
                <a:gdLst>
                  <a:gd name="T0" fmla="*/ 24 w 36"/>
                  <a:gd name="T1" fmla="*/ 0 h 44"/>
                  <a:gd name="T2" fmla="*/ 1 w 36"/>
                  <a:gd name="T3" fmla="*/ 12 h 44"/>
                  <a:gd name="T4" fmla="*/ 13 w 36"/>
                  <a:gd name="T5" fmla="*/ 44 h 44"/>
                  <a:gd name="T6" fmla="*/ 36 w 36"/>
                  <a:gd name="T7" fmla="*/ 35 h 44"/>
                  <a:gd name="T8" fmla="*/ 25 w 36"/>
                  <a:gd name="T9" fmla="*/ 0 h 44"/>
                </a:gdLst>
                <a:ahLst/>
                <a:cxnLst>
                  <a:cxn ang="0">
                    <a:pos x="T0" y="T1"/>
                  </a:cxn>
                  <a:cxn ang="0">
                    <a:pos x="T2" y="T3"/>
                  </a:cxn>
                  <a:cxn ang="0">
                    <a:pos x="T4" y="T5"/>
                  </a:cxn>
                  <a:cxn ang="0">
                    <a:pos x="T6" y="T7"/>
                  </a:cxn>
                  <a:cxn ang="0">
                    <a:pos x="T8" y="T9"/>
                  </a:cxn>
                </a:cxnLst>
                <a:rect l="0" t="0" r="r" b="b"/>
                <a:pathLst>
                  <a:path w="36" h="44">
                    <a:moveTo>
                      <a:pt x="24" y="0"/>
                    </a:moveTo>
                    <a:cubicBezTo>
                      <a:pt x="24" y="0"/>
                      <a:pt x="1" y="10"/>
                      <a:pt x="1" y="12"/>
                    </a:cubicBezTo>
                    <a:cubicBezTo>
                      <a:pt x="0" y="14"/>
                      <a:pt x="4" y="39"/>
                      <a:pt x="13" y="44"/>
                    </a:cubicBezTo>
                    <a:cubicBezTo>
                      <a:pt x="36" y="35"/>
                      <a:pt x="36" y="35"/>
                      <a:pt x="36" y="35"/>
                    </a:cubicBezTo>
                    <a:cubicBezTo>
                      <a:pt x="25" y="0"/>
                      <a:pt x="25" y="0"/>
                      <a:pt x="25"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8" name="íṥľiďê"/>
              <p:cNvSpPr/>
              <p:nvPr/>
            </p:nvSpPr>
            <p:spPr bwMode="auto">
              <a:xfrm>
                <a:off x="4849001" y="3389044"/>
                <a:ext cx="166806" cy="418361"/>
              </a:xfrm>
              <a:custGeom>
                <a:avLst/>
                <a:gdLst>
                  <a:gd name="T0" fmla="*/ 41 w 52"/>
                  <a:gd name="T1" fmla="*/ 7 h 130"/>
                  <a:gd name="T2" fmla="*/ 32 w 52"/>
                  <a:gd name="T3" fmla="*/ 1 h 130"/>
                  <a:gd name="T4" fmla="*/ 3 w 52"/>
                  <a:gd name="T5" fmla="*/ 6 h 130"/>
                  <a:gd name="T6" fmla="*/ 0 w 52"/>
                  <a:gd name="T7" fmla="*/ 7 h 130"/>
                  <a:gd name="T8" fmla="*/ 6 w 52"/>
                  <a:gd name="T9" fmla="*/ 72 h 130"/>
                  <a:gd name="T10" fmla="*/ 15 w 52"/>
                  <a:gd name="T11" fmla="*/ 105 h 130"/>
                  <a:gd name="T12" fmla="*/ 32 w 52"/>
                  <a:gd name="T13" fmla="*/ 130 h 130"/>
                  <a:gd name="T14" fmla="*/ 40 w 52"/>
                  <a:gd name="T15" fmla="*/ 104 h 130"/>
                  <a:gd name="T16" fmla="*/ 32 w 52"/>
                  <a:gd name="T17" fmla="*/ 82 h 130"/>
                  <a:gd name="T18" fmla="*/ 48 w 52"/>
                  <a:gd name="T19" fmla="*/ 44 h 130"/>
                  <a:gd name="T20" fmla="*/ 46 w 52"/>
                  <a:gd name="T21" fmla="*/ 37 h 130"/>
                  <a:gd name="T22" fmla="*/ 41 w 52"/>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2" h="130">
                    <a:moveTo>
                      <a:pt x="41" y="7"/>
                    </a:moveTo>
                    <a:cubicBezTo>
                      <a:pt x="41" y="7"/>
                      <a:pt x="39" y="0"/>
                      <a:pt x="32" y="1"/>
                    </a:cubicBezTo>
                    <a:cubicBezTo>
                      <a:pt x="27" y="1"/>
                      <a:pt x="10" y="5"/>
                      <a:pt x="3" y="6"/>
                    </a:cubicBezTo>
                    <a:cubicBezTo>
                      <a:pt x="1" y="6"/>
                      <a:pt x="0" y="7"/>
                      <a:pt x="0" y="7"/>
                    </a:cubicBezTo>
                    <a:cubicBezTo>
                      <a:pt x="0" y="7"/>
                      <a:pt x="5" y="61"/>
                      <a:pt x="6" y="72"/>
                    </a:cubicBezTo>
                    <a:cubicBezTo>
                      <a:pt x="8" y="83"/>
                      <a:pt x="10" y="96"/>
                      <a:pt x="15" y="105"/>
                    </a:cubicBezTo>
                    <a:cubicBezTo>
                      <a:pt x="20" y="113"/>
                      <a:pt x="32" y="130"/>
                      <a:pt x="32" y="130"/>
                    </a:cubicBezTo>
                    <a:cubicBezTo>
                      <a:pt x="32" y="130"/>
                      <a:pt x="47" y="122"/>
                      <a:pt x="40" y="104"/>
                    </a:cubicBezTo>
                    <a:cubicBezTo>
                      <a:pt x="33" y="85"/>
                      <a:pt x="32" y="82"/>
                      <a:pt x="32" y="82"/>
                    </a:cubicBezTo>
                    <a:cubicBezTo>
                      <a:pt x="48" y="44"/>
                      <a:pt x="48" y="44"/>
                      <a:pt x="48" y="44"/>
                    </a:cubicBezTo>
                    <a:cubicBezTo>
                      <a:pt x="48" y="44"/>
                      <a:pt x="52" y="42"/>
                      <a:pt x="46" y="37"/>
                    </a:cubicBezTo>
                    <a:cubicBezTo>
                      <a:pt x="40" y="31"/>
                      <a:pt x="37" y="19"/>
                      <a:pt x="41" y="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9" name="îs1îḍè"/>
              <p:cNvSpPr/>
              <p:nvPr/>
            </p:nvSpPr>
            <p:spPr bwMode="auto">
              <a:xfrm>
                <a:off x="4820750" y="3409222"/>
                <a:ext cx="141248" cy="407599"/>
              </a:xfrm>
              <a:custGeom>
                <a:avLst/>
                <a:gdLst>
                  <a:gd name="T0" fmla="*/ 0 w 44"/>
                  <a:gd name="T1" fmla="*/ 2 h 127"/>
                  <a:gd name="T2" fmla="*/ 11 w 44"/>
                  <a:gd name="T3" fmla="*/ 0 h 127"/>
                  <a:gd name="T4" fmla="*/ 22 w 44"/>
                  <a:gd name="T5" fmla="*/ 83 h 127"/>
                  <a:gd name="T6" fmla="*/ 42 w 44"/>
                  <a:gd name="T7" fmla="*/ 123 h 127"/>
                  <a:gd name="T8" fmla="*/ 42 w 44"/>
                  <a:gd name="T9" fmla="*/ 126 h 127"/>
                  <a:gd name="T10" fmla="*/ 39 w 44"/>
                  <a:gd name="T11" fmla="*/ 126 h 127"/>
                  <a:gd name="T12" fmla="*/ 19 w 44"/>
                  <a:gd name="T13" fmla="*/ 92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1" y="0"/>
                      <a:pt x="11" y="0"/>
                      <a:pt x="11" y="0"/>
                    </a:cubicBezTo>
                    <a:cubicBezTo>
                      <a:pt x="11" y="0"/>
                      <a:pt x="17" y="68"/>
                      <a:pt x="22" y="83"/>
                    </a:cubicBezTo>
                    <a:cubicBezTo>
                      <a:pt x="26" y="99"/>
                      <a:pt x="42" y="123"/>
                      <a:pt x="42" y="123"/>
                    </a:cubicBezTo>
                    <a:cubicBezTo>
                      <a:pt x="42" y="123"/>
                      <a:pt x="44" y="125"/>
                      <a:pt x="42" y="126"/>
                    </a:cubicBezTo>
                    <a:cubicBezTo>
                      <a:pt x="41" y="127"/>
                      <a:pt x="39" y="126"/>
                      <a:pt x="39" y="126"/>
                    </a:cubicBezTo>
                    <a:cubicBezTo>
                      <a:pt x="39" y="126"/>
                      <a:pt x="24" y="106"/>
                      <a:pt x="19" y="92"/>
                    </a:cubicBezTo>
                    <a:cubicBezTo>
                      <a:pt x="15" y="77"/>
                      <a:pt x="12" y="44"/>
                      <a:pt x="12" y="44"/>
                    </a:cubicBezTo>
                    <a:cubicBezTo>
                      <a:pt x="4" y="44"/>
                      <a:pt x="4" y="44"/>
                      <a:pt x="4" y="44"/>
                    </a:cubicBezTo>
                    <a:lnTo>
                      <a:pt x="0" y="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0" name="işļîḋê"/>
              <p:cNvSpPr/>
              <p:nvPr/>
            </p:nvSpPr>
            <p:spPr bwMode="auto">
              <a:xfrm>
                <a:off x="5003700" y="2720474"/>
                <a:ext cx="1029087" cy="788294"/>
              </a:xfrm>
              <a:custGeom>
                <a:avLst/>
                <a:gdLst>
                  <a:gd name="T0" fmla="*/ 19 w 320"/>
                  <a:gd name="T1" fmla="*/ 245 h 245"/>
                  <a:gd name="T2" fmla="*/ 0 w 320"/>
                  <a:gd name="T3" fmla="*/ 206 h 245"/>
                  <a:gd name="T4" fmla="*/ 70 w 320"/>
                  <a:gd name="T5" fmla="*/ 185 h 245"/>
                  <a:gd name="T6" fmla="*/ 161 w 320"/>
                  <a:gd name="T7" fmla="*/ 167 h 245"/>
                  <a:gd name="T8" fmla="*/ 210 w 320"/>
                  <a:gd name="T9" fmla="*/ 33 h 245"/>
                  <a:gd name="T10" fmla="*/ 258 w 320"/>
                  <a:gd name="T11" fmla="*/ 0 h 245"/>
                  <a:gd name="T12" fmla="*/ 297 w 320"/>
                  <a:gd name="T13" fmla="*/ 81 h 245"/>
                  <a:gd name="T14" fmla="*/ 186 w 320"/>
                  <a:gd name="T15" fmla="*/ 236 h 245"/>
                  <a:gd name="T16" fmla="*/ 19 w 320"/>
                  <a:gd name="T17" fmla="*/ 245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0" h="245">
                    <a:moveTo>
                      <a:pt x="19" y="245"/>
                    </a:moveTo>
                    <a:cubicBezTo>
                      <a:pt x="0" y="206"/>
                      <a:pt x="0" y="206"/>
                      <a:pt x="0" y="206"/>
                    </a:cubicBezTo>
                    <a:cubicBezTo>
                      <a:pt x="14" y="199"/>
                      <a:pt x="52" y="188"/>
                      <a:pt x="70" y="185"/>
                    </a:cubicBezTo>
                    <a:cubicBezTo>
                      <a:pt x="127" y="174"/>
                      <a:pt x="154" y="175"/>
                      <a:pt x="161" y="167"/>
                    </a:cubicBezTo>
                    <a:cubicBezTo>
                      <a:pt x="187" y="120"/>
                      <a:pt x="198" y="51"/>
                      <a:pt x="210" y="33"/>
                    </a:cubicBezTo>
                    <a:cubicBezTo>
                      <a:pt x="226" y="10"/>
                      <a:pt x="244" y="0"/>
                      <a:pt x="258" y="0"/>
                    </a:cubicBezTo>
                    <a:cubicBezTo>
                      <a:pt x="280" y="0"/>
                      <a:pt x="320" y="15"/>
                      <a:pt x="297" y="81"/>
                    </a:cubicBezTo>
                    <a:cubicBezTo>
                      <a:pt x="281" y="124"/>
                      <a:pt x="209" y="226"/>
                      <a:pt x="186" y="236"/>
                    </a:cubicBezTo>
                    <a:cubicBezTo>
                      <a:pt x="186" y="236"/>
                      <a:pt x="64" y="230"/>
                      <a:pt x="19" y="24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1" name="íṡľîde"/>
              <p:cNvSpPr/>
              <p:nvPr/>
            </p:nvSpPr>
            <p:spPr bwMode="auto">
              <a:xfrm>
                <a:off x="5630567" y="2190461"/>
                <a:ext cx="624177" cy="906672"/>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2" name="ïś1ïḋe"/>
              <p:cNvSpPr/>
              <p:nvPr/>
            </p:nvSpPr>
            <p:spPr bwMode="auto">
              <a:xfrm>
                <a:off x="6012607" y="2218710"/>
                <a:ext cx="152009" cy="399528"/>
              </a:xfrm>
              <a:custGeom>
                <a:avLst/>
                <a:gdLst>
                  <a:gd name="T0" fmla="*/ 47 w 47"/>
                  <a:gd name="T1" fmla="*/ 12 h 124"/>
                  <a:gd name="T2" fmla="*/ 28 w 47"/>
                  <a:gd name="T3" fmla="*/ 83 h 124"/>
                  <a:gd name="T4" fmla="*/ 3 w 47"/>
                  <a:gd name="T5" fmla="*/ 124 h 124"/>
                  <a:gd name="T6" fmla="*/ 8 w 47"/>
                  <a:gd name="T7" fmla="*/ 83 h 124"/>
                  <a:gd name="T8" fmla="*/ 8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8" y="83"/>
                    </a:cubicBezTo>
                    <a:cubicBezTo>
                      <a:pt x="8" y="83"/>
                      <a:pt x="8" y="83"/>
                      <a:pt x="8"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3" name="íšlíde"/>
              <p:cNvSpPr/>
              <p:nvPr/>
            </p:nvSpPr>
            <p:spPr bwMode="auto">
              <a:xfrm>
                <a:off x="6009916" y="1859540"/>
                <a:ext cx="254245" cy="330922"/>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6" y="0"/>
                      <a:pt x="36" y="6"/>
                    </a:cubicBezTo>
                    <a:cubicBezTo>
                      <a:pt x="16" y="12"/>
                      <a:pt x="9" y="37"/>
                      <a:pt x="10" y="3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4" name="îş1iďè"/>
              <p:cNvSpPr/>
              <p:nvPr/>
            </p:nvSpPr>
            <p:spPr bwMode="auto">
              <a:xfrm>
                <a:off x="6039511" y="2042488"/>
                <a:ext cx="18833" cy="39012"/>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5" name="îSḷïḑé"/>
              <p:cNvSpPr/>
              <p:nvPr/>
            </p:nvSpPr>
            <p:spPr bwMode="auto">
              <a:xfrm>
                <a:off x="6054309" y="2125891"/>
                <a:ext cx="106272" cy="6188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6" name="íṣľídé"/>
              <p:cNvSpPr/>
              <p:nvPr/>
            </p:nvSpPr>
            <p:spPr bwMode="auto">
              <a:xfrm>
                <a:off x="6125605" y="2003477"/>
                <a:ext cx="18833" cy="32285"/>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7" name="iṧļídé"/>
              <p:cNvSpPr/>
              <p:nvPr/>
            </p:nvSpPr>
            <p:spPr bwMode="auto">
              <a:xfrm>
                <a:off x="6209008" y="2003477"/>
                <a:ext cx="20178" cy="32285"/>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8" name="îşḻïdè"/>
              <p:cNvSpPr/>
              <p:nvPr/>
            </p:nvSpPr>
            <p:spPr bwMode="auto">
              <a:xfrm>
                <a:off x="6023369" y="2250995"/>
                <a:ext cx="127795" cy="367243"/>
              </a:xfrm>
              <a:custGeom>
                <a:avLst/>
                <a:gdLst>
                  <a:gd name="T0" fmla="*/ 40 w 40"/>
                  <a:gd name="T1" fmla="*/ 9 h 114"/>
                  <a:gd name="T2" fmla="*/ 34 w 40"/>
                  <a:gd name="T3" fmla="*/ 21 h 114"/>
                  <a:gd name="T4" fmla="*/ 25 w 40"/>
                  <a:gd name="T5" fmla="*/ 73 h 114"/>
                  <a:gd name="T6" fmla="*/ 0 w 40"/>
                  <a:gd name="T7" fmla="*/ 114 h 114"/>
                  <a:gd name="T8" fmla="*/ 5 w 40"/>
                  <a:gd name="T9" fmla="*/ 73 h 114"/>
                  <a:gd name="T10" fmla="*/ 5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5" y="73"/>
                    </a:cubicBezTo>
                    <a:cubicBezTo>
                      <a:pt x="5" y="73"/>
                      <a:pt x="5" y="73"/>
                      <a:pt x="5"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9" name="iṣḷíḓe"/>
              <p:cNvSpPr/>
              <p:nvPr/>
            </p:nvSpPr>
            <p:spPr bwMode="auto">
              <a:xfrm>
                <a:off x="6009916" y="2183734"/>
                <a:ext cx="106272" cy="115688"/>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6" y="28"/>
                      <a:pt x="0" y="1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0" name="ïśļiďê"/>
              <p:cNvSpPr/>
              <p:nvPr/>
            </p:nvSpPr>
            <p:spPr bwMode="auto">
              <a:xfrm>
                <a:off x="6116188" y="2225437"/>
                <a:ext cx="57845" cy="73987"/>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1" name="íSḷíḍé"/>
              <p:cNvSpPr/>
              <p:nvPr/>
            </p:nvSpPr>
            <p:spPr bwMode="auto">
              <a:xfrm>
                <a:off x="5064234" y="2791770"/>
                <a:ext cx="656463" cy="481586"/>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1 w 204"/>
                  <a:gd name="T11" fmla="*/ 116 h 150"/>
                  <a:gd name="T12" fmla="*/ 11 w 204"/>
                  <a:gd name="T13" fmla="*/ 12 h 150"/>
                  <a:gd name="T14" fmla="*/ 26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200" y="16"/>
                      <a:pt x="204" y="22"/>
                      <a:pt x="203" y="2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2" name="îSḷîḋè"/>
              <p:cNvSpPr/>
              <p:nvPr/>
            </p:nvSpPr>
            <p:spPr bwMode="auto">
              <a:xfrm>
                <a:off x="5064234" y="2791770"/>
                <a:ext cx="624177" cy="453337"/>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1 w 194"/>
                  <a:gd name="T11" fmla="*/ 116 h 141"/>
                  <a:gd name="T12" fmla="*/ 11 w 194"/>
                  <a:gd name="T13" fmla="*/ 12 h 141"/>
                  <a:gd name="T14" fmla="*/ 26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2" y="120"/>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194" y="16"/>
                      <a:pt x="194" y="18"/>
                      <a:pt x="194" y="1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3" name="îṡḻíḍê"/>
              <p:cNvSpPr/>
              <p:nvPr/>
            </p:nvSpPr>
            <p:spPr bwMode="auto">
              <a:xfrm>
                <a:off x="5322514" y="2238888"/>
                <a:ext cx="282494" cy="555572"/>
              </a:xfrm>
              <a:custGeom>
                <a:avLst/>
                <a:gdLst>
                  <a:gd name="T0" fmla="*/ 33 w 88"/>
                  <a:gd name="T1" fmla="*/ 131 h 173"/>
                  <a:gd name="T2" fmla="*/ 45 w 88"/>
                  <a:gd name="T3" fmla="*/ 91 h 173"/>
                  <a:gd name="T4" fmla="*/ 60 w 88"/>
                  <a:gd name="T5" fmla="*/ 14 h 173"/>
                  <a:gd name="T6" fmla="*/ 4 w 88"/>
                  <a:gd name="T7" fmla="*/ 134 h 173"/>
                  <a:gd name="T8" fmla="*/ 13 w 88"/>
                  <a:gd name="T9" fmla="*/ 170 h 173"/>
                  <a:gd name="T10" fmla="*/ 42 w 88"/>
                  <a:gd name="T11" fmla="*/ 162 h 173"/>
                  <a:gd name="T12" fmla="*/ 44 w 88"/>
                  <a:gd name="T13" fmla="*/ 154 h 173"/>
                  <a:gd name="T14" fmla="*/ 47 w 88"/>
                  <a:gd name="T15" fmla="*/ 148 h 173"/>
                  <a:gd name="T16" fmla="*/ 33 w 88"/>
                  <a:gd name="T17" fmla="*/ 131 h 173"/>
                  <a:gd name="T18" fmla="*/ 33 w 88"/>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173">
                    <a:moveTo>
                      <a:pt x="33" y="131"/>
                    </a:moveTo>
                    <a:cubicBezTo>
                      <a:pt x="33" y="131"/>
                      <a:pt x="27" y="113"/>
                      <a:pt x="45" y="91"/>
                    </a:cubicBezTo>
                    <a:cubicBezTo>
                      <a:pt x="75" y="54"/>
                      <a:pt x="88"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6" y="132"/>
                      <a:pt x="33" y="131"/>
                    </a:cubicBezTo>
                    <a:cubicBezTo>
                      <a:pt x="30" y="131"/>
                      <a:pt x="33" y="131"/>
                      <a:pt x="33" y="13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4" name="íṧḻiḓê"/>
              <p:cNvSpPr/>
              <p:nvPr/>
            </p:nvSpPr>
            <p:spPr bwMode="auto">
              <a:xfrm>
                <a:off x="5270051" y="2729890"/>
                <a:ext cx="283840" cy="186984"/>
              </a:xfrm>
              <a:custGeom>
                <a:avLst/>
                <a:gdLst>
                  <a:gd name="T0" fmla="*/ 58 w 88"/>
                  <a:gd name="T1" fmla="*/ 58 h 58"/>
                  <a:gd name="T2" fmla="*/ 55 w 88"/>
                  <a:gd name="T3" fmla="*/ 57 h 58"/>
                  <a:gd name="T4" fmla="*/ 28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7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8" y="55"/>
                      <a:pt x="28" y="55"/>
                      <a:pt x="28" y="55"/>
                    </a:cubicBezTo>
                    <a:cubicBezTo>
                      <a:pt x="12" y="53"/>
                      <a:pt x="0" y="39"/>
                      <a:pt x="1" y="23"/>
                    </a:cubicBezTo>
                    <a:cubicBezTo>
                      <a:pt x="2" y="13"/>
                      <a:pt x="5" y="2"/>
                      <a:pt x="19" y="0"/>
                    </a:cubicBezTo>
                    <a:cubicBezTo>
                      <a:pt x="22" y="11"/>
                      <a:pt x="22" y="11"/>
                      <a:pt x="22" y="11"/>
                    </a:cubicBezTo>
                    <a:cubicBezTo>
                      <a:pt x="18" y="14"/>
                      <a:pt x="15"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7"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5" name="ïšḷíḍê"/>
              <p:cNvSpPr/>
              <p:nvPr/>
            </p:nvSpPr>
            <p:spPr bwMode="auto">
              <a:xfrm>
                <a:off x="5077686" y="3039288"/>
                <a:ext cx="594583" cy="90130"/>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6" name="isḷîďe"/>
              <p:cNvSpPr/>
              <p:nvPr/>
            </p:nvSpPr>
            <p:spPr bwMode="auto">
              <a:xfrm>
                <a:off x="5077686" y="3039288"/>
                <a:ext cx="594583" cy="90130"/>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7" name="ïṡľide"/>
              <p:cNvSpPr/>
              <p:nvPr/>
            </p:nvSpPr>
            <p:spPr bwMode="auto">
              <a:xfrm>
                <a:off x="5325205" y="3004314"/>
                <a:ext cx="86094" cy="111653"/>
              </a:xfrm>
              <a:custGeom>
                <a:avLst/>
                <a:gdLst>
                  <a:gd name="T0" fmla="*/ 52 w 64"/>
                  <a:gd name="T1" fmla="*/ 83 h 83"/>
                  <a:gd name="T2" fmla="*/ 0 w 64"/>
                  <a:gd name="T3" fmla="*/ 76 h 83"/>
                  <a:gd name="T4" fmla="*/ 12 w 64"/>
                  <a:gd name="T5" fmla="*/ 0 h 83"/>
                  <a:gd name="T6" fmla="*/ 64 w 64"/>
                  <a:gd name="T7" fmla="*/ 7 h 83"/>
                  <a:gd name="T8" fmla="*/ 52 w 64"/>
                  <a:gd name="T9" fmla="*/ 83 h 83"/>
                </a:gdLst>
                <a:ahLst/>
                <a:cxnLst>
                  <a:cxn ang="0">
                    <a:pos x="T0" y="T1"/>
                  </a:cxn>
                  <a:cxn ang="0">
                    <a:pos x="T2" y="T3"/>
                  </a:cxn>
                  <a:cxn ang="0">
                    <a:pos x="T4" y="T5"/>
                  </a:cxn>
                  <a:cxn ang="0">
                    <a:pos x="T6" y="T7"/>
                  </a:cxn>
                  <a:cxn ang="0">
                    <a:pos x="T8" y="T9"/>
                  </a:cxn>
                </a:cxnLst>
                <a:rect l="0" t="0" r="r" b="b"/>
                <a:pathLst>
                  <a:path w="64" h="83">
                    <a:moveTo>
                      <a:pt x="52" y="83"/>
                    </a:moveTo>
                    <a:lnTo>
                      <a:pt x="0" y="76"/>
                    </a:lnTo>
                    <a:lnTo>
                      <a:pt x="12" y="0"/>
                    </a:lnTo>
                    <a:lnTo>
                      <a:pt x="64" y="7"/>
                    </a:lnTo>
                    <a:lnTo>
                      <a:pt x="52" y="83"/>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8" name="îṡľîďè"/>
              <p:cNvSpPr/>
              <p:nvPr/>
            </p:nvSpPr>
            <p:spPr bwMode="auto">
              <a:xfrm>
                <a:off x="5311752" y="2097642"/>
                <a:ext cx="695475" cy="558263"/>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9" name="íṥḷîḑe"/>
              <p:cNvSpPr/>
              <p:nvPr/>
            </p:nvSpPr>
            <p:spPr bwMode="auto">
              <a:xfrm>
                <a:off x="6740367" y="2088225"/>
                <a:ext cx="92819" cy="118379"/>
              </a:xfrm>
              <a:custGeom>
                <a:avLst/>
                <a:gdLst>
                  <a:gd name="T0" fmla="*/ 16 w 29"/>
                  <a:gd name="T1" fmla="*/ 0 h 37"/>
                  <a:gd name="T2" fmla="*/ 27 w 29"/>
                  <a:gd name="T3" fmla="*/ 14 h 37"/>
                  <a:gd name="T4" fmla="*/ 8 w 29"/>
                  <a:gd name="T5" fmla="*/ 33 h 37"/>
                  <a:gd name="T6" fmla="*/ 16 w 29"/>
                  <a:gd name="T7" fmla="*/ 0 h 37"/>
                </a:gdLst>
                <a:ahLst/>
                <a:cxnLst>
                  <a:cxn ang="0">
                    <a:pos x="T0" y="T1"/>
                  </a:cxn>
                  <a:cxn ang="0">
                    <a:pos x="T2" y="T3"/>
                  </a:cxn>
                  <a:cxn ang="0">
                    <a:pos x="T4" y="T5"/>
                  </a:cxn>
                  <a:cxn ang="0">
                    <a:pos x="T6" y="T7"/>
                  </a:cxn>
                </a:cxnLst>
                <a:rect l="0" t="0" r="r" b="b"/>
                <a:pathLst>
                  <a:path w="29" h="37">
                    <a:moveTo>
                      <a:pt x="16" y="0"/>
                    </a:moveTo>
                    <a:cubicBezTo>
                      <a:pt x="16" y="0"/>
                      <a:pt x="29" y="8"/>
                      <a:pt x="27" y="14"/>
                    </a:cubicBezTo>
                    <a:cubicBezTo>
                      <a:pt x="24" y="20"/>
                      <a:pt x="16" y="37"/>
                      <a:pt x="8" y="33"/>
                    </a:cubicBezTo>
                    <a:cubicBezTo>
                      <a:pt x="0" y="30"/>
                      <a:pt x="16" y="0"/>
                      <a:pt x="16"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0" name="ï$ľïḑé"/>
              <p:cNvSpPr/>
              <p:nvPr/>
            </p:nvSpPr>
            <p:spPr bwMode="auto">
              <a:xfrm>
                <a:off x="6160581" y="1338942"/>
                <a:ext cx="742556" cy="301327"/>
              </a:xfrm>
              <a:custGeom>
                <a:avLst/>
                <a:gdLst>
                  <a:gd name="T0" fmla="*/ 231 w 231"/>
                  <a:gd name="T1" fmla="*/ 21 h 94"/>
                  <a:gd name="T2" fmla="*/ 112 w 231"/>
                  <a:gd name="T3" fmla="*/ 18 h 94"/>
                  <a:gd name="T4" fmla="*/ 57 w 231"/>
                  <a:gd name="T5" fmla="*/ 48 h 94"/>
                  <a:gd name="T6" fmla="*/ 0 w 231"/>
                  <a:gd name="T7" fmla="*/ 33 h 94"/>
                  <a:gd name="T8" fmla="*/ 89 w 231"/>
                  <a:gd name="T9" fmla="*/ 82 h 94"/>
                  <a:gd name="T10" fmla="*/ 215 w 231"/>
                  <a:gd name="T11" fmla="*/ 94 h 94"/>
                  <a:gd name="T12" fmla="*/ 231 w 231"/>
                  <a:gd name="T13" fmla="*/ 21 h 94"/>
                </a:gdLst>
                <a:ahLst/>
                <a:cxnLst>
                  <a:cxn ang="0">
                    <a:pos x="T0" y="T1"/>
                  </a:cxn>
                  <a:cxn ang="0">
                    <a:pos x="T2" y="T3"/>
                  </a:cxn>
                  <a:cxn ang="0">
                    <a:pos x="T4" y="T5"/>
                  </a:cxn>
                  <a:cxn ang="0">
                    <a:pos x="T6" y="T7"/>
                  </a:cxn>
                  <a:cxn ang="0">
                    <a:pos x="T8" y="T9"/>
                  </a:cxn>
                  <a:cxn ang="0">
                    <a:pos x="T10" y="T11"/>
                  </a:cxn>
                  <a:cxn ang="0">
                    <a:pos x="T12" y="T13"/>
                  </a:cxn>
                </a:cxnLst>
                <a:rect l="0" t="0" r="r" b="b"/>
                <a:pathLst>
                  <a:path w="231" h="94">
                    <a:moveTo>
                      <a:pt x="231" y="21"/>
                    </a:moveTo>
                    <a:cubicBezTo>
                      <a:pt x="231" y="21"/>
                      <a:pt x="125" y="0"/>
                      <a:pt x="112" y="18"/>
                    </a:cubicBezTo>
                    <a:cubicBezTo>
                      <a:pt x="99" y="35"/>
                      <a:pt x="85" y="52"/>
                      <a:pt x="57" y="48"/>
                    </a:cubicBezTo>
                    <a:cubicBezTo>
                      <a:pt x="29" y="44"/>
                      <a:pt x="0" y="33"/>
                      <a:pt x="0" y="33"/>
                    </a:cubicBezTo>
                    <a:cubicBezTo>
                      <a:pt x="0" y="33"/>
                      <a:pt x="45" y="83"/>
                      <a:pt x="89" y="82"/>
                    </a:cubicBezTo>
                    <a:cubicBezTo>
                      <a:pt x="134" y="81"/>
                      <a:pt x="151" y="62"/>
                      <a:pt x="215" y="94"/>
                    </a:cubicBezTo>
                    <a:lnTo>
                      <a:pt x="231" y="21"/>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1" name="ïṩļïḑe"/>
              <p:cNvSpPr/>
              <p:nvPr/>
            </p:nvSpPr>
            <p:spPr bwMode="auto">
              <a:xfrm>
                <a:off x="6007226" y="1875682"/>
                <a:ext cx="263662" cy="164115"/>
              </a:xfrm>
              <a:custGeom>
                <a:avLst/>
                <a:gdLst>
                  <a:gd name="T0" fmla="*/ 76 w 82"/>
                  <a:gd name="T1" fmla="*/ 3 h 51"/>
                  <a:gd name="T2" fmla="*/ 7 w 82"/>
                  <a:gd name="T3" fmla="*/ 4 h 51"/>
                  <a:gd name="T4" fmla="*/ 4 w 82"/>
                  <a:gd name="T5" fmla="*/ 4 h 51"/>
                  <a:gd name="T6" fmla="*/ 6 w 82"/>
                  <a:gd name="T7" fmla="*/ 32 h 51"/>
                  <a:gd name="T8" fmla="*/ 7 w 82"/>
                  <a:gd name="T9" fmla="*/ 32 h 51"/>
                  <a:gd name="T10" fmla="*/ 9 w 82"/>
                  <a:gd name="T11" fmla="*/ 34 h 51"/>
                  <a:gd name="T12" fmla="*/ 16 w 82"/>
                  <a:gd name="T13" fmla="*/ 43 h 51"/>
                  <a:gd name="T14" fmla="*/ 17 w 82"/>
                  <a:gd name="T15" fmla="*/ 50 h 51"/>
                  <a:gd name="T16" fmla="*/ 22 w 82"/>
                  <a:gd name="T17" fmla="*/ 44 h 51"/>
                  <a:gd name="T18" fmla="*/ 22 w 82"/>
                  <a:gd name="T19" fmla="*/ 20 h 51"/>
                  <a:gd name="T20" fmla="*/ 35 w 82"/>
                  <a:gd name="T21" fmla="*/ 11 h 51"/>
                  <a:gd name="T22" fmla="*/ 69 w 82"/>
                  <a:gd name="T23" fmla="*/ 20 h 51"/>
                  <a:gd name="T24" fmla="*/ 76 w 82"/>
                  <a:gd name="T25" fmla="*/ 18 h 51"/>
                  <a:gd name="T26" fmla="*/ 76 w 82"/>
                  <a:gd name="T27" fmla="*/ 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51">
                    <a:moveTo>
                      <a:pt x="76" y="3"/>
                    </a:moveTo>
                    <a:cubicBezTo>
                      <a:pt x="73" y="0"/>
                      <a:pt x="7" y="4"/>
                      <a:pt x="7" y="4"/>
                    </a:cubicBezTo>
                    <a:cubicBezTo>
                      <a:pt x="7" y="4"/>
                      <a:pt x="4" y="4"/>
                      <a:pt x="4" y="4"/>
                    </a:cubicBezTo>
                    <a:cubicBezTo>
                      <a:pt x="0" y="7"/>
                      <a:pt x="5" y="28"/>
                      <a:pt x="6" y="32"/>
                    </a:cubicBezTo>
                    <a:cubicBezTo>
                      <a:pt x="6" y="32"/>
                      <a:pt x="7" y="32"/>
                      <a:pt x="7" y="32"/>
                    </a:cubicBezTo>
                    <a:cubicBezTo>
                      <a:pt x="9" y="34"/>
                      <a:pt x="9" y="34"/>
                      <a:pt x="9" y="34"/>
                    </a:cubicBezTo>
                    <a:cubicBezTo>
                      <a:pt x="9" y="34"/>
                      <a:pt x="14" y="37"/>
                      <a:pt x="16" y="43"/>
                    </a:cubicBezTo>
                    <a:cubicBezTo>
                      <a:pt x="17" y="50"/>
                      <a:pt x="17" y="50"/>
                      <a:pt x="17" y="50"/>
                    </a:cubicBezTo>
                    <a:cubicBezTo>
                      <a:pt x="17" y="50"/>
                      <a:pt x="22" y="51"/>
                      <a:pt x="22" y="44"/>
                    </a:cubicBezTo>
                    <a:cubicBezTo>
                      <a:pt x="23" y="37"/>
                      <a:pt x="22" y="20"/>
                      <a:pt x="22" y="20"/>
                    </a:cubicBezTo>
                    <a:cubicBezTo>
                      <a:pt x="22" y="20"/>
                      <a:pt x="20" y="8"/>
                      <a:pt x="35" y="11"/>
                    </a:cubicBezTo>
                    <a:cubicBezTo>
                      <a:pt x="49" y="13"/>
                      <a:pt x="54" y="23"/>
                      <a:pt x="69" y="20"/>
                    </a:cubicBezTo>
                    <a:cubicBezTo>
                      <a:pt x="69" y="20"/>
                      <a:pt x="76" y="19"/>
                      <a:pt x="76" y="18"/>
                    </a:cubicBezTo>
                    <a:cubicBezTo>
                      <a:pt x="76" y="17"/>
                      <a:pt x="82" y="11"/>
                      <a:pt x="76" y="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2" name="îSľïḑe"/>
              <p:cNvSpPr/>
              <p:nvPr/>
            </p:nvSpPr>
            <p:spPr bwMode="auto">
              <a:xfrm>
                <a:off x="6026060" y="1840707"/>
                <a:ext cx="224651" cy="67261"/>
              </a:xfrm>
              <a:custGeom>
                <a:avLst/>
                <a:gdLst>
                  <a:gd name="T0" fmla="*/ 2 w 70"/>
                  <a:gd name="T1" fmla="*/ 17 h 21"/>
                  <a:gd name="T2" fmla="*/ 6 w 70"/>
                  <a:gd name="T3" fmla="*/ 5 h 21"/>
                  <a:gd name="T4" fmla="*/ 70 w 70"/>
                  <a:gd name="T5" fmla="*/ 15 h 21"/>
                  <a:gd name="T6" fmla="*/ 38 w 70"/>
                  <a:gd name="T7" fmla="*/ 17 h 21"/>
                  <a:gd name="T8" fmla="*/ 3 w 70"/>
                  <a:gd name="T9" fmla="*/ 17 h 21"/>
                </a:gdLst>
                <a:ahLst/>
                <a:cxnLst>
                  <a:cxn ang="0">
                    <a:pos x="T0" y="T1"/>
                  </a:cxn>
                  <a:cxn ang="0">
                    <a:pos x="T2" y="T3"/>
                  </a:cxn>
                  <a:cxn ang="0">
                    <a:pos x="T4" y="T5"/>
                  </a:cxn>
                  <a:cxn ang="0">
                    <a:pos x="T6" y="T7"/>
                  </a:cxn>
                  <a:cxn ang="0">
                    <a:pos x="T8" y="T9"/>
                  </a:cxn>
                </a:cxnLst>
                <a:rect l="0" t="0" r="r" b="b"/>
                <a:pathLst>
                  <a:path w="70" h="21">
                    <a:moveTo>
                      <a:pt x="2" y="17"/>
                    </a:moveTo>
                    <a:cubicBezTo>
                      <a:pt x="2" y="17"/>
                      <a:pt x="0" y="8"/>
                      <a:pt x="6" y="5"/>
                    </a:cubicBezTo>
                    <a:cubicBezTo>
                      <a:pt x="13" y="2"/>
                      <a:pt x="59" y="0"/>
                      <a:pt x="70" y="15"/>
                    </a:cubicBezTo>
                    <a:cubicBezTo>
                      <a:pt x="70" y="15"/>
                      <a:pt x="63" y="21"/>
                      <a:pt x="38" y="17"/>
                    </a:cubicBezTo>
                    <a:cubicBezTo>
                      <a:pt x="13" y="13"/>
                      <a:pt x="3" y="17"/>
                      <a:pt x="3" y="17"/>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3" name="í$ḷïḍè"/>
              <p:cNvSpPr/>
              <p:nvPr/>
            </p:nvSpPr>
            <p:spPr bwMode="auto">
              <a:xfrm>
                <a:off x="6759200" y="1392751"/>
                <a:ext cx="164115" cy="643010"/>
              </a:xfrm>
              <a:custGeom>
                <a:avLst/>
                <a:gdLst>
                  <a:gd name="T0" fmla="*/ 21 w 122"/>
                  <a:gd name="T1" fmla="*/ 478 h 478"/>
                  <a:gd name="T2" fmla="*/ 122 w 122"/>
                  <a:gd name="T3" fmla="*/ 0 h 478"/>
                  <a:gd name="T4" fmla="*/ 95 w 122"/>
                  <a:gd name="T5" fmla="*/ 0 h 478"/>
                  <a:gd name="T6" fmla="*/ 0 w 122"/>
                  <a:gd name="T7" fmla="*/ 473 h 478"/>
                  <a:gd name="T8" fmla="*/ 21 w 122"/>
                  <a:gd name="T9" fmla="*/ 478 h 478"/>
                </a:gdLst>
                <a:ahLst/>
                <a:cxnLst>
                  <a:cxn ang="0">
                    <a:pos x="T0" y="T1"/>
                  </a:cxn>
                  <a:cxn ang="0">
                    <a:pos x="T2" y="T3"/>
                  </a:cxn>
                  <a:cxn ang="0">
                    <a:pos x="T4" y="T5"/>
                  </a:cxn>
                  <a:cxn ang="0">
                    <a:pos x="T6" y="T7"/>
                  </a:cxn>
                  <a:cxn ang="0">
                    <a:pos x="T8" y="T9"/>
                  </a:cxn>
                </a:cxnLst>
                <a:rect l="0" t="0" r="r" b="b"/>
                <a:pathLst>
                  <a:path w="122" h="478">
                    <a:moveTo>
                      <a:pt x="21" y="478"/>
                    </a:moveTo>
                    <a:lnTo>
                      <a:pt x="122" y="0"/>
                    </a:lnTo>
                    <a:lnTo>
                      <a:pt x="95" y="0"/>
                    </a:lnTo>
                    <a:lnTo>
                      <a:pt x="0" y="473"/>
                    </a:lnTo>
                    <a:lnTo>
                      <a:pt x="21" y="47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4" name="íś1íďê"/>
              <p:cNvSpPr/>
              <p:nvPr/>
            </p:nvSpPr>
            <p:spPr bwMode="auto">
              <a:xfrm>
                <a:off x="5331930" y="3007003"/>
                <a:ext cx="73987" cy="12241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20" y="2"/>
                      <a:pt x="23" y="7"/>
                      <a:pt x="23" y="12"/>
                    </a:cubicBezTo>
                    <a:lnTo>
                      <a:pt x="20" y="2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grpSp>
        <p:grpSp>
          <p:nvGrpSpPr>
            <p:cNvPr id="415" name="组合 414"/>
            <p:cNvGrpSpPr/>
            <p:nvPr/>
          </p:nvGrpSpPr>
          <p:grpSpPr>
            <a:xfrm rot="21321139">
              <a:off x="1015068" y="2704143"/>
              <a:ext cx="1880102" cy="2277971"/>
              <a:chOff x="1315132" y="1792279"/>
              <a:chExt cx="1875225" cy="2272062"/>
            </a:xfrm>
          </p:grpSpPr>
          <p:sp>
            <p:nvSpPr>
              <p:cNvPr id="416" name="iṥļîḑé"/>
              <p:cNvSpPr/>
              <p:nvPr/>
            </p:nvSpPr>
            <p:spPr bwMode="auto">
              <a:xfrm>
                <a:off x="2485465" y="2109749"/>
                <a:ext cx="135866" cy="152009"/>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7" name="îşḻïḍé"/>
              <p:cNvSpPr/>
              <p:nvPr/>
            </p:nvSpPr>
            <p:spPr bwMode="auto">
              <a:xfrm>
                <a:off x="2633439" y="2608822"/>
                <a:ext cx="556918" cy="326887"/>
              </a:xfrm>
              <a:custGeom>
                <a:avLst/>
                <a:gdLst>
                  <a:gd name="T0" fmla="*/ 132 w 173"/>
                  <a:gd name="T1" fmla="*/ 65 h 102"/>
                  <a:gd name="T2" fmla="*/ 93 w 173"/>
                  <a:gd name="T3" fmla="*/ 50 h 102"/>
                  <a:gd name="T4" fmla="*/ 18 w 173"/>
                  <a:gd name="T5" fmla="*/ 27 h 102"/>
                  <a:gd name="T6" fmla="*/ 131 w 173"/>
                  <a:gd name="T7" fmla="*/ 95 h 102"/>
                  <a:gd name="T8" fmla="*/ 168 w 173"/>
                  <a:gd name="T9" fmla="*/ 89 h 102"/>
                  <a:gd name="T10" fmla="*/ 164 w 173"/>
                  <a:gd name="T11" fmla="*/ 59 h 102"/>
                  <a:gd name="T12" fmla="*/ 156 w 173"/>
                  <a:gd name="T13" fmla="*/ 56 h 102"/>
                  <a:gd name="T14" fmla="*/ 150 w 173"/>
                  <a:gd name="T15" fmla="*/ 53 h 102"/>
                  <a:gd name="T16" fmla="*/ 132 w 173"/>
                  <a:gd name="T17" fmla="*/ 65 h 102"/>
                  <a:gd name="T18" fmla="*/ 132 w 173"/>
                  <a:gd name="T19"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02">
                    <a:moveTo>
                      <a:pt x="132" y="65"/>
                    </a:moveTo>
                    <a:cubicBezTo>
                      <a:pt x="132" y="65"/>
                      <a:pt x="113" y="70"/>
                      <a:pt x="93" y="50"/>
                    </a:cubicBezTo>
                    <a:cubicBezTo>
                      <a:pt x="59" y="15"/>
                      <a:pt x="31" y="0"/>
                      <a:pt x="18" y="27"/>
                    </a:cubicBezTo>
                    <a:cubicBezTo>
                      <a:pt x="0" y="62"/>
                      <a:pt x="131" y="95"/>
                      <a:pt x="131" y="95"/>
                    </a:cubicBezTo>
                    <a:cubicBezTo>
                      <a:pt x="131" y="95"/>
                      <a:pt x="164" y="102"/>
                      <a:pt x="168" y="89"/>
                    </a:cubicBezTo>
                    <a:cubicBezTo>
                      <a:pt x="173" y="76"/>
                      <a:pt x="169" y="61"/>
                      <a:pt x="164" y="59"/>
                    </a:cubicBezTo>
                    <a:cubicBezTo>
                      <a:pt x="159" y="57"/>
                      <a:pt x="156" y="56"/>
                      <a:pt x="156" y="56"/>
                    </a:cubicBezTo>
                    <a:cubicBezTo>
                      <a:pt x="156" y="56"/>
                      <a:pt x="156" y="53"/>
                      <a:pt x="150" y="53"/>
                    </a:cubicBezTo>
                    <a:cubicBezTo>
                      <a:pt x="145" y="54"/>
                      <a:pt x="133" y="63"/>
                      <a:pt x="132" y="65"/>
                    </a:cubicBezTo>
                    <a:cubicBezTo>
                      <a:pt x="131" y="68"/>
                      <a:pt x="132" y="65"/>
                      <a:pt x="132" y="6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8" name="íṧḷíďê"/>
              <p:cNvSpPr/>
              <p:nvPr/>
            </p:nvSpPr>
            <p:spPr bwMode="auto">
              <a:xfrm>
                <a:off x="2463942" y="2250995"/>
                <a:ext cx="594583" cy="665880"/>
              </a:xfrm>
              <a:custGeom>
                <a:avLst/>
                <a:gdLst>
                  <a:gd name="T0" fmla="*/ 174 w 185"/>
                  <a:gd name="T1" fmla="*/ 207 h 207"/>
                  <a:gd name="T2" fmla="*/ 180 w 185"/>
                  <a:gd name="T3" fmla="*/ 166 h 207"/>
                  <a:gd name="T4" fmla="*/ 105 w 185"/>
                  <a:gd name="T5" fmla="*/ 129 h 207"/>
                  <a:gd name="T6" fmla="*/ 49 w 185"/>
                  <a:gd name="T7" fmla="*/ 2 h 207"/>
                  <a:gd name="T8" fmla="*/ 73 w 185"/>
                  <a:gd name="T9" fmla="*/ 168 h 207"/>
                  <a:gd name="T10" fmla="*/ 174 w 185"/>
                  <a:gd name="T11" fmla="*/ 207 h 207"/>
                </a:gdLst>
                <a:ahLst/>
                <a:cxnLst>
                  <a:cxn ang="0">
                    <a:pos x="T0" y="T1"/>
                  </a:cxn>
                  <a:cxn ang="0">
                    <a:pos x="T2" y="T3"/>
                  </a:cxn>
                  <a:cxn ang="0">
                    <a:pos x="T4" y="T5"/>
                  </a:cxn>
                  <a:cxn ang="0">
                    <a:pos x="T6" y="T7"/>
                  </a:cxn>
                  <a:cxn ang="0">
                    <a:pos x="T8" y="T9"/>
                  </a:cxn>
                  <a:cxn ang="0">
                    <a:pos x="T10" y="T11"/>
                  </a:cxn>
                </a:cxnLst>
                <a:rect l="0" t="0" r="r" b="b"/>
                <a:pathLst>
                  <a:path w="185" h="207">
                    <a:moveTo>
                      <a:pt x="174" y="207"/>
                    </a:moveTo>
                    <a:cubicBezTo>
                      <a:pt x="174" y="207"/>
                      <a:pt x="185" y="179"/>
                      <a:pt x="180" y="166"/>
                    </a:cubicBezTo>
                    <a:cubicBezTo>
                      <a:pt x="105" y="129"/>
                      <a:pt x="105" y="129"/>
                      <a:pt x="105" y="129"/>
                    </a:cubicBezTo>
                    <a:cubicBezTo>
                      <a:pt x="105" y="129"/>
                      <a:pt x="97" y="3"/>
                      <a:pt x="49" y="2"/>
                    </a:cubicBezTo>
                    <a:cubicBezTo>
                      <a:pt x="0" y="0"/>
                      <a:pt x="43" y="139"/>
                      <a:pt x="73" y="168"/>
                    </a:cubicBezTo>
                    <a:cubicBezTo>
                      <a:pt x="93" y="187"/>
                      <a:pt x="174" y="207"/>
                      <a:pt x="174" y="20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9" name="iṥḻïdè"/>
              <p:cNvSpPr/>
              <p:nvPr/>
            </p:nvSpPr>
            <p:spPr bwMode="auto">
              <a:xfrm>
                <a:off x="2743745" y="3816821"/>
                <a:ext cx="125105" cy="103581"/>
              </a:xfrm>
              <a:custGeom>
                <a:avLst/>
                <a:gdLst>
                  <a:gd name="T0" fmla="*/ 0 w 39"/>
                  <a:gd name="T1" fmla="*/ 3 h 32"/>
                  <a:gd name="T2" fmla="*/ 5 w 39"/>
                  <a:gd name="T3" fmla="*/ 28 h 32"/>
                  <a:gd name="T4" fmla="*/ 39 w 39"/>
                  <a:gd name="T5" fmla="*/ 24 h 32"/>
                  <a:gd name="T6" fmla="*/ 37 w 39"/>
                  <a:gd name="T7" fmla="*/ 0 h 32"/>
                  <a:gd name="T8" fmla="*/ 0 w 39"/>
                  <a:gd name="T9" fmla="*/ 2 h 32"/>
                </a:gdLst>
                <a:ahLst/>
                <a:cxnLst>
                  <a:cxn ang="0">
                    <a:pos x="T0" y="T1"/>
                  </a:cxn>
                  <a:cxn ang="0">
                    <a:pos x="T2" y="T3"/>
                  </a:cxn>
                  <a:cxn ang="0">
                    <a:pos x="T4" y="T5"/>
                  </a:cxn>
                  <a:cxn ang="0">
                    <a:pos x="T6" y="T7"/>
                  </a:cxn>
                  <a:cxn ang="0">
                    <a:pos x="T8" y="T9"/>
                  </a:cxn>
                </a:cxnLst>
                <a:rect l="0" t="0" r="r" b="b"/>
                <a:pathLst>
                  <a:path w="39" h="32">
                    <a:moveTo>
                      <a:pt x="0" y="3"/>
                    </a:moveTo>
                    <a:cubicBezTo>
                      <a:pt x="0" y="3"/>
                      <a:pt x="4" y="27"/>
                      <a:pt x="5" y="28"/>
                    </a:cubicBezTo>
                    <a:cubicBezTo>
                      <a:pt x="7" y="29"/>
                      <a:pt x="32" y="32"/>
                      <a:pt x="39" y="24"/>
                    </a:cubicBezTo>
                    <a:cubicBezTo>
                      <a:pt x="37" y="0"/>
                      <a:pt x="37" y="0"/>
                      <a:pt x="37" y="0"/>
                    </a:cubicBezTo>
                    <a:cubicBezTo>
                      <a:pt x="0" y="2"/>
                      <a:pt x="0" y="2"/>
                      <a:pt x="0" y="2"/>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0" name="íSḷiḍe"/>
              <p:cNvSpPr/>
              <p:nvPr/>
            </p:nvSpPr>
            <p:spPr bwMode="auto">
              <a:xfrm>
                <a:off x="2727603" y="3881391"/>
                <a:ext cx="407599" cy="173533"/>
              </a:xfrm>
              <a:custGeom>
                <a:avLst/>
                <a:gdLst>
                  <a:gd name="T0" fmla="*/ 10 w 127"/>
                  <a:gd name="T1" fmla="*/ 2 h 54"/>
                  <a:gd name="T2" fmla="*/ 2 w 127"/>
                  <a:gd name="T3" fmla="*/ 9 h 54"/>
                  <a:gd name="T4" fmla="*/ 0 w 127"/>
                  <a:gd name="T5" fmla="*/ 38 h 54"/>
                  <a:gd name="T6" fmla="*/ 0 w 127"/>
                  <a:gd name="T7" fmla="*/ 41 h 54"/>
                  <a:gd name="T8" fmla="*/ 65 w 127"/>
                  <a:gd name="T9" fmla="*/ 51 h 54"/>
                  <a:gd name="T10" fmla="*/ 98 w 127"/>
                  <a:gd name="T11" fmla="*/ 51 h 54"/>
                  <a:gd name="T12" fmla="*/ 127 w 127"/>
                  <a:gd name="T13" fmla="*/ 41 h 54"/>
                  <a:gd name="T14" fmla="*/ 103 w 127"/>
                  <a:gd name="T15" fmla="*/ 27 h 54"/>
                  <a:gd name="T16" fmla="*/ 81 w 127"/>
                  <a:gd name="T17" fmla="*/ 29 h 54"/>
                  <a:gd name="T18" fmla="*/ 48 w 127"/>
                  <a:gd name="T19" fmla="*/ 4 h 54"/>
                  <a:gd name="T20" fmla="*/ 40 w 127"/>
                  <a:gd name="T21" fmla="*/ 5 h 54"/>
                  <a:gd name="T22" fmla="*/ 10 w 127"/>
                  <a:gd name="T23"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4">
                    <a:moveTo>
                      <a:pt x="10" y="2"/>
                    </a:moveTo>
                    <a:cubicBezTo>
                      <a:pt x="10" y="2"/>
                      <a:pt x="3" y="2"/>
                      <a:pt x="2" y="9"/>
                    </a:cubicBezTo>
                    <a:cubicBezTo>
                      <a:pt x="1" y="14"/>
                      <a:pt x="0" y="31"/>
                      <a:pt x="0" y="38"/>
                    </a:cubicBezTo>
                    <a:cubicBezTo>
                      <a:pt x="0" y="40"/>
                      <a:pt x="0" y="41"/>
                      <a:pt x="0" y="41"/>
                    </a:cubicBezTo>
                    <a:cubicBezTo>
                      <a:pt x="0" y="41"/>
                      <a:pt x="54" y="50"/>
                      <a:pt x="65" y="51"/>
                    </a:cubicBezTo>
                    <a:cubicBezTo>
                      <a:pt x="76" y="53"/>
                      <a:pt x="89" y="54"/>
                      <a:pt x="98" y="51"/>
                    </a:cubicBezTo>
                    <a:cubicBezTo>
                      <a:pt x="108" y="48"/>
                      <a:pt x="127" y="41"/>
                      <a:pt x="127" y="41"/>
                    </a:cubicBezTo>
                    <a:cubicBezTo>
                      <a:pt x="127" y="41"/>
                      <a:pt x="123" y="24"/>
                      <a:pt x="103" y="27"/>
                    </a:cubicBezTo>
                    <a:cubicBezTo>
                      <a:pt x="84" y="29"/>
                      <a:pt x="81" y="29"/>
                      <a:pt x="81" y="29"/>
                    </a:cubicBezTo>
                    <a:cubicBezTo>
                      <a:pt x="48" y="4"/>
                      <a:pt x="48" y="4"/>
                      <a:pt x="48" y="4"/>
                    </a:cubicBezTo>
                    <a:cubicBezTo>
                      <a:pt x="48" y="4"/>
                      <a:pt x="47" y="0"/>
                      <a:pt x="40" y="5"/>
                    </a:cubicBezTo>
                    <a:cubicBezTo>
                      <a:pt x="33" y="9"/>
                      <a:pt x="21" y="9"/>
                      <a:pt x="10" y="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1" name="îṩļïďe"/>
              <p:cNvSpPr/>
              <p:nvPr/>
            </p:nvSpPr>
            <p:spPr bwMode="auto">
              <a:xfrm>
                <a:off x="2723567" y="4006496"/>
                <a:ext cx="421051" cy="57845"/>
              </a:xfrm>
              <a:custGeom>
                <a:avLst/>
                <a:gdLst>
                  <a:gd name="T0" fmla="*/ 0 w 131"/>
                  <a:gd name="T1" fmla="*/ 12 h 18"/>
                  <a:gd name="T2" fmla="*/ 1 w 131"/>
                  <a:gd name="T3" fmla="*/ 0 h 18"/>
                  <a:gd name="T4" fmla="*/ 84 w 131"/>
                  <a:gd name="T5" fmla="*/ 11 h 18"/>
                  <a:gd name="T6" fmla="*/ 127 w 131"/>
                  <a:gd name="T7" fmla="*/ 0 h 18"/>
                  <a:gd name="T8" fmla="*/ 131 w 131"/>
                  <a:gd name="T9" fmla="*/ 1 h 18"/>
                  <a:gd name="T10" fmla="*/ 130 w 131"/>
                  <a:gd name="T11" fmla="*/ 4 h 18"/>
                  <a:gd name="T12" fmla="*/ 91 w 131"/>
                  <a:gd name="T13" fmla="*/ 15 h 18"/>
                  <a:gd name="T14" fmla="*/ 44 w 131"/>
                  <a:gd name="T15" fmla="*/ 10 h 18"/>
                  <a:gd name="T16" fmla="*/ 41 w 131"/>
                  <a:gd name="T17" fmla="*/ 18 h 18"/>
                  <a:gd name="T18" fmla="*/ 0 w 131"/>
                  <a:gd name="T19"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18">
                    <a:moveTo>
                      <a:pt x="0" y="12"/>
                    </a:moveTo>
                    <a:cubicBezTo>
                      <a:pt x="1" y="0"/>
                      <a:pt x="1" y="0"/>
                      <a:pt x="1" y="0"/>
                    </a:cubicBezTo>
                    <a:cubicBezTo>
                      <a:pt x="1" y="0"/>
                      <a:pt x="68" y="11"/>
                      <a:pt x="84" y="11"/>
                    </a:cubicBezTo>
                    <a:cubicBezTo>
                      <a:pt x="100" y="10"/>
                      <a:pt x="127" y="0"/>
                      <a:pt x="127" y="0"/>
                    </a:cubicBezTo>
                    <a:cubicBezTo>
                      <a:pt x="127" y="0"/>
                      <a:pt x="130" y="0"/>
                      <a:pt x="131" y="1"/>
                    </a:cubicBezTo>
                    <a:cubicBezTo>
                      <a:pt x="131" y="2"/>
                      <a:pt x="130" y="4"/>
                      <a:pt x="130" y="4"/>
                    </a:cubicBezTo>
                    <a:cubicBezTo>
                      <a:pt x="130" y="4"/>
                      <a:pt x="106" y="14"/>
                      <a:pt x="91" y="15"/>
                    </a:cubicBezTo>
                    <a:cubicBezTo>
                      <a:pt x="76" y="16"/>
                      <a:pt x="44" y="10"/>
                      <a:pt x="44" y="10"/>
                    </a:cubicBezTo>
                    <a:cubicBezTo>
                      <a:pt x="41" y="18"/>
                      <a:pt x="41" y="18"/>
                      <a:pt x="41" y="18"/>
                    </a:cubicBezTo>
                    <a:lnTo>
                      <a:pt x="0" y="1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2" name="îšļîdé"/>
              <p:cNvSpPr/>
              <p:nvPr/>
            </p:nvSpPr>
            <p:spPr bwMode="auto">
              <a:xfrm>
                <a:off x="2106116" y="2704332"/>
                <a:ext cx="769460" cy="1154190"/>
              </a:xfrm>
              <a:custGeom>
                <a:avLst/>
                <a:gdLst>
                  <a:gd name="T0" fmla="*/ 239 w 239"/>
                  <a:gd name="T1" fmla="*/ 350 h 359"/>
                  <a:gd name="T2" fmla="*/ 196 w 239"/>
                  <a:gd name="T3" fmla="*/ 359 h 359"/>
                  <a:gd name="T4" fmla="*/ 184 w 239"/>
                  <a:gd name="T5" fmla="*/ 298 h 359"/>
                  <a:gd name="T6" fmla="*/ 160 w 239"/>
                  <a:gd name="T7" fmla="*/ 200 h 359"/>
                  <a:gd name="T8" fmla="*/ 23 w 239"/>
                  <a:gd name="T9" fmla="*/ 111 h 359"/>
                  <a:gd name="T10" fmla="*/ 3 w 239"/>
                  <a:gd name="T11" fmla="*/ 57 h 359"/>
                  <a:gd name="T12" fmla="*/ 90 w 239"/>
                  <a:gd name="T13" fmla="*/ 39 h 359"/>
                  <a:gd name="T14" fmla="*/ 214 w 239"/>
                  <a:gd name="T15" fmla="*/ 184 h 359"/>
                  <a:gd name="T16" fmla="*/ 239 w 239"/>
                  <a:gd name="T17" fmla="*/ 350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9" h="359">
                    <a:moveTo>
                      <a:pt x="239" y="350"/>
                    </a:moveTo>
                    <a:cubicBezTo>
                      <a:pt x="196" y="359"/>
                      <a:pt x="196" y="359"/>
                      <a:pt x="196" y="359"/>
                    </a:cubicBezTo>
                    <a:cubicBezTo>
                      <a:pt x="192" y="343"/>
                      <a:pt x="187" y="316"/>
                      <a:pt x="184" y="298"/>
                    </a:cubicBezTo>
                    <a:cubicBezTo>
                      <a:pt x="177" y="260"/>
                      <a:pt x="165" y="208"/>
                      <a:pt x="160" y="200"/>
                    </a:cubicBezTo>
                    <a:cubicBezTo>
                      <a:pt x="120" y="163"/>
                      <a:pt x="38" y="128"/>
                      <a:pt x="23" y="111"/>
                    </a:cubicBezTo>
                    <a:cubicBezTo>
                      <a:pt x="4" y="90"/>
                      <a:pt x="0" y="71"/>
                      <a:pt x="3" y="57"/>
                    </a:cubicBezTo>
                    <a:cubicBezTo>
                      <a:pt x="8" y="35"/>
                      <a:pt x="33" y="0"/>
                      <a:pt x="90" y="39"/>
                    </a:cubicBezTo>
                    <a:cubicBezTo>
                      <a:pt x="128" y="64"/>
                      <a:pt x="210" y="160"/>
                      <a:pt x="214" y="184"/>
                    </a:cubicBezTo>
                    <a:cubicBezTo>
                      <a:pt x="214" y="184"/>
                      <a:pt x="235" y="302"/>
                      <a:pt x="239" y="35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3" name="iṥḷiḑé"/>
              <p:cNvSpPr/>
              <p:nvPr/>
            </p:nvSpPr>
            <p:spPr bwMode="auto">
              <a:xfrm>
                <a:off x="1457724" y="3559886"/>
                <a:ext cx="115688" cy="141248"/>
              </a:xfrm>
              <a:custGeom>
                <a:avLst/>
                <a:gdLst>
                  <a:gd name="T0" fmla="*/ 23 w 36"/>
                  <a:gd name="T1" fmla="*/ 0 h 44"/>
                  <a:gd name="T2" fmla="*/ 0 w 36"/>
                  <a:gd name="T3" fmla="*/ 11 h 44"/>
                  <a:gd name="T4" fmla="*/ 12 w 36"/>
                  <a:gd name="T5" fmla="*/ 44 h 44"/>
                  <a:gd name="T6" fmla="*/ 36 w 36"/>
                  <a:gd name="T7" fmla="*/ 35 h 44"/>
                  <a:gd name="T8" fmla="*/ 24 w 36"/>
                  <a:gd name="T9" fmla="*/ 0 h 44"/>
                </a:gdLst>
                <a:ahLst/>
                <a:cxnLst>
                  <a:cxn ang="0">
                    <a:pos x="T0" y="T1"/>
                  </a:cxn>
                  <a:cxn ang="0">
                    <a:pos x="T2" y="T3"/>
                  </a:cxn>
                  <a:cxn ang="0">
                    <a:pos x="T4" y="T5"/>
                  </a:cxn>
                  <a:cxn ang="0">
                    <a:pos x="T6" y="T7"/>
                  </a:cxn>
                  <a:cxn ang="0">
                    <a:pos x="T8" y="T9"/>
                  </a:cxn>
                </a:cxnLst>
                <a:rect l="0" t="0" r="r" b="b"/>
                <a:pathLst>
                  <a:path w="36" h="44">
                    <a:moveTo>
                      <a:pt x="23" y="0"/>
                    </a:moveTo>
                    <a:cubicBezTo>
                      <a:pt x="23" y="0"/>
                      <a:pt x="1" y="10"/>
                      <a:pt x="0" y="11"/>
                    </a:cubicBezTo>
                    <a:cubicBezTo>
                      <a:pt x="0" y="13"/>
                      <a:pt x="3" y="39"/>
                      <a:pt x="12" y="44"/>
                    </a:cubicBezTo>
                    <a:cubicBezTo>
                      <a:pt x="36" y="35"/>
                      <a:pt x="36" y="35"/>
                      <a:pt x="36" y="35"/>
                    </a:cubicBezTo>
                    <a:cubicBezTo>
                      <a:pt x="24" y="0"/>
                      <a:pt x="24" y="0"/>
                      <a:pt x="24"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4" name="î$liḍè"/>
              <p:cNvSpPr/>
              <p:nvPr/>
            </p:nvSpPr>
            <p:spPr bwMode="auto">
              <a:xfrm>
                <a:off x="1347417" y="3566612"/>
                <a:ext cx="164115" cy="417015"/>
              </a:xfrm>
              <a:custGeom>
                <a:avLst/>
                <a:gdLst>
                  <a:gd name="T0" fmla="*/ 40 w 51"/>
                  <a:gd name="T1" fmla="*/ 7 h 130"/>
                  <a:gd name="T2" fmla="*/ 32 w 51"/>
                  <a:gd name="T3" fmla="*/ 1 h 130"/>
                  <a:gd name="T4" fmla="*/ 3 w 51"/>
                  <a:gd name="T5" fmla="*/ 7 h 130"/>
                  <a:gd name="T6" fmla="*/ 0 w 51"/>
                  <a:gd name="T7" fmla="*/ 7 h 130"/>
                  <a:gd name="T8" fmla="*/ 6 w 51"/>
                  <a:gd name="T9" fmla="*/ 73 h 130"/>
                  <a:gd name="T10" fmla="*/ 14 w 51"/>
                  <a:gd name="T11" fmla="*/ 105 h 130"/>
                  <a:gd name="T12" fmla="*/ 31 w 51"/>
                  <a:gd name="T13" fmla="*/ 130 h 130"/>
                  <a:gd name="T14" fmla="*/ 39 w 51"/>
                  <a:gd name="T15" fmla="*/ 104 h 130"/>
                  <a:gd name="T16" fmla="*/ 32 w 51"/>
                  <a:gd name="T17" fmla="*/ 83 h 130"/>
                  <a:gd name="T18" fmla="*/ 47 w 51"/>
                  <a:gd name="T19" fmla="*/ 45 h 130"/>
                  <a:gd name="T20" fmla="*/ 45 w 51"/>
                  <a:gd name="T21" fmla="*/ 37 h 130"/>
                  <a:gd name="T22" fmla="*/ 40 w 51"/>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 h="130">
                    <a:moveTo>
                      <a:pt x="40" y="7"/>
                    </a:moveTo>
                    <a:cubicBezTo>
                      <a:pt x="40" y="7"/>
                      <a:pt x="39" y="0"/>
                      <a:pt x="32" y="1"/>
                    </a:cubicBezTo>
                    <a:cubicBezTo>
                      <a:pt x="26" y="2"/>
                      <a:pt x="10" y="5"/>
                      <a:pt x="3" y="7"/>
                    </a:cubicBezTo>
                    <a:cubicBezTo>
                      <a:pt x="1" y="7"/>
                      <a:pt x="0" y="7"/>
                      <a:pt x="0" y="7"/>
                    </a:cubicBezTo>
                    <a:cubicBezTo>
                      <a:pt x="0" y="7"/>
                      <a:pt x="4" y="62"/>
                      <a:pt x="6" y="73"/>
                    </a:cubicBezTo>
                    <a:cubicBezTo>
                      <a:pt x="7" y="84"/>
                      <a:pt x="9" y="97"/>
                      <a:pt x="14" y="105"/>
                    </a:cubicBezTo>
                    <a:cubicBezTo>
                      <a:pt x="19" y="114"/>
                      <a:pt x="31" y="130"/>
                      <a:pt x="31" y="130"/>
                    </a:cubicBezTo>
                    <a:cubicBezTo>
                      <a:pt x="31" y="130"/>
                      <a:pt x="47" y="123"/>
                      <a:pt x="39" y="104"/>
                    </a:cubicBezTo>
                    <a:cubicBezTo>
                      <a:pt x="32" y="86"/>
                      <a:pt x="32" y="83"/>
                      <a:pt x="32" y="83"/>
                    </a:cubicBezTo>
                    <a:cubicBezTo>
                      <a:pt x="47" y="45"/>
                      <a:pt x="47" y="45"/>
                      <a:pt x="47" y="45"/>
                    </a:cubicBezTo>
                    <a:cubicBezTo>
                      <a:pt x="47" y="45"/>
                      <a:pt x="51" y="43"/>
                      <a:pt x="45" y="37"/>
                    </a:cubicBezTo>
                    <a:cubicBezTo>
                      <a:pt x="39" y="32"/>
                      <a:pt x="36" y="20"/>
                      <a:pt x="40" y="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5" name="ï$ľidé"/>
              <p:cNvSpPr/>
              <p:nvPr/>
            </p:nvSpPr>
            <p:spPr bwMode="auto">
              <a:xfrm>
                <a:off x="1315132" y="3588134"/>
                <a:ext cx="142592" cy="408944"/>
              </a:xfrm>
              <a:custGeom>
                <a:avLst/>
                <a:gdLst>
                  <a:gd name="T0" fmla="*/ 0 w 44"/>
                  <a:gd name="T1" fmla="*/ 2 h 127"/>
                  <a:gd name="T2" fmla="*/ 12 w 44"/>
                  <a:gd name="T3" fmla="*/ 0 h 127"/>
                  <a:gd name="T4" fmla="*/ 22 w 44"/>
                  <a:gd name="T5" fmla="*/ 83 h 127"/>
                  <a:gd name="T6" fmla="*/ 43 w 44"/>
                  <a:gd name="T7" fmla="*/ 122 h 127"/>
                  <a:gd name="T8" fmla="*/ 43 w 44"/>
                  <a:gd name="T9" fmla="*/ 126 h 127"/>
                  <a:gd name="T10" fmla="*/ 40 w 44"/>
                  <a:gd name="T11" fmla="*/ 126 h 127"/>
                  <a:gd name="T12" fmla="*/ 20 w 44"/>
                  <a:gd name="T13" fmla="*/ 91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2" y="0"/>
                      <a:pt x="12" y="0"/>
                      <a:pt x="12" y="0"/>
                    </a:cubicBezTo>
                    <a:cubicBezTo>
                      <a:pt x="12" y="0"/>
                      <a:pt x="18" y="68"/>
                      <a:pt x="22" y="83"/>
                    </a:cubicBezTo>
                    <a:cubicBezTo>
                      <a:pt x="26" y="98"/>
                      <a:pt x="43" y="122"/>
                      <a:pt x="43" y="122"/>
                    </a:cubicBezTo>
                    <a:cubicBezTo>
                      <a:pt x="43" y="122"/>
                      <a:pt x="44" y="125"/>
                      <a:pt x="43" y="126"/>
                    </a:cubicBezTo>
                    <a:cubicBezTo>
                      <a:pt x="42" y="127"/>
                      <a:pt x="40" y="126"/>
                      <a:pt x="40" y="126"/>
                    </a:cubicBezTo>
                    <a:cubicBezTo>
                      <a:pt x="40" y="126"/>
                      <a:pt x="25" y="105"/>
                      <a:pt x="20" y="91"/>
                    </a:cubicBezTo>
                    <a:cubicBezTo>
                      <a:pt x="15" y="77"/>
                      <a:pt x="12" y="44"/>
                      <a:pt x="12" y="44"/>
                    </a:cubicBezTo>
                    <a:cubicBezTo>
                      <a:pt x="4" y="44"/>
                      <a:pt x="4" y="44"/>
                      <a:pt x="4" y="44"/>
                    </a:cubicBezTo>
                    <a:lnTo>
                      <a:pt x="0" y="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6" name="ïṣļîḋê"/>
              <p:cNvSpPr/>
              <p:nvPr/>
            </p:nvSpPr>
            <p:spPr bwMode="auto">
              <a:xfrm>
                <a:off x="1502116" y="2720474"/>
                <a:ext cx="987384" cy="968552"/>
              </a:xfrm>
              <a:custGeom>
                <a:avLst/>
                <a:gdLst>
                  <a:gd name="T0" fmla="*/ 18 w 307"/>
                  <a:gd name="T1" fmla="*/ 301 h 301"/>
                  <a:gd name="T2" fmla="*/ 0 w 307"/>
                  <a:gd name="T3" fmla="*/ 262 h 301"/>
                  <a:gd name="T4" fmla="*/ 55 w 307"/>
                  <a:gd name="T5" fmla="*/ 235 h 301"/>
                  <a:gd name="T6" fmla="*/ 144 w 307"/>
                  <a:gd name="T7" fmla="*/ 188 h 301"/>
                  <a:gd name="T8" fmla="*/ 197 w 307"/>
                  <a:gd name="T9" fmla="*/ 33 h 301"/>
                  <a:gd name="T10" fmla="*/ 245 w 307"/>
                  <a:gd name="T11" fmla="*/ 0 h 301"/>
                  <a:gd name="T12" fmla="*/ 284 w 307"/>
                  <a:gd name="T13" fmla="*/ 81 h 301"/>
                  <a:gd name="T14" fmla="*/ 173 w 307"/>
                  <a:gd name="T15" fmla="*/ 236 h 301"/>
                  <a:gd name="T16" fmla="*/ 18 w 307"/>
                  <a:gd name="T17"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7" h="301">
                    <a:moveTo>
                      <a:pt x="18" y="301"/>
                    </a:moveTo>
                    <a:cubicBezTo>
                      <a:pt x="0" y="262"/>
                      <a:pt x="0" y="262"/>
                      <a:pt x="0" y="262"/>
                    </a:cubicBezTo>
                    <a:cubicBezTo>
                      <a:pt x="14" y="254"/>
                      <a:pt x="39" y="243"/>
                      <a:pt x="55" y="235"/>
                    </a:cubicBezTo>
                    <a:cubicBezTo>
                      <a:pt x="90" y="219"/>
                      <a:pt x="138" y="195"/>
                      <a:pt x="144" y="188"/>
                    </a:cubicBezTo>
                    <a:cubicBezTo>
                      <a:pt x="170" y="140"/>
                      <a:pt x="184" y="51"/>
                      <a:pt x="197" y="33"/>
                    </a:cubicBezTo>
                    <a:cubicBezTo>
                      <a:pt x="213" y="10"/>
                      <a:pt x="230" y="0"/>
                      <a:pt x="245" y="0"/>
                    </a:cubicBezTo>
                    <a:cubicBezTo>
                      <a:pt x="267" y="0"/>
                      <a:pt x="307" y="15"/>
                      <a:pt x="284" y="81"/>
                    </a:cubicBezTo>
                    <a:cubicBezTo>
                      <a:pt x="268" y="124"/>
                      <a:pt x="196" y="226"/>
                      <a:pt x="173" y="236"/>
                    </a:cubicBezTo>
                    <a:cubicBezTo>
                      <a:pt x="173" y="236"/>
                      <a:pt x="64" y="285"/>
                      <a:pt x="18" y="30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7" name="iṣḻïḓe"/>
              <p:cNvSpPr/>
              <p:nvPr/>
            </p:nvSpPr>
            <p:spPr bwMode="auto">
              <a:xfrm>
                <a:off x="2087283" y="2190461"/>
                <a:ext cx="624177" cy="906672"/>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8" name="íśľiḑé"/>
              <p:cNvSpPr/>
              <p:nvPr/>
            </p:nvSpPr>
            <p:spPr bwMode="auto">
              <a:xfrm>
                <a:off x="2469322" y="2218710"/>
                <a:ext cx="152009" cy="399528"/>
              </a:xfrm>
              <a:custGeom>
                <a:avLst/>
                <a:gdLst>
                  <a:gd name="T0" fmla="*/ 47 w 47"/>
                  <a:gd name="T1" fmla="*/ 12 h 124"/>
                  <a:gd name="T2" fmla="*/ 28 w 47"/>
                  <a:gd name="T3" fmla="*/ 83 h 124"/>
                  <a:gd name="T4" fmla="*/ 3 w 47"/>
                  <a:gd name="T5" fmla="*/ 124 h 124"/>
                  <a:gd name="T6" fmla="*/ 7 w 47"/>
                  <a:gd name="T7" fmla="*/ 83 h 124"/>
                  <a:gd name="T8" fmla="*/ 7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7" y="83"/>
                    </a:cubicBezTo>
                    <a:cubicBezTo>
                      <a:pt x="7" y="83"/>
                      <a:pt x="7" y="83"/>
                      <a:pt x="7"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9" name="îṡľïḑe"/>
              <p:cNvSpPr/>
              <p:nvPr/>
            </p:nvSpPr>
            <p:spPr bwMode="auto">
              <a:xfrm>
                <a:off x="2466633" y="1859540"/>
                <a:ext cx="254245" cy="330922"/>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5" y="0"/>
                      <a:pt x="36" y="6"/>
                    </a:cubicBezTo>
                    <a:cubicBezTo>
                      <a:pt x="16" y="12"/>
                      <a:pt x="9" y="37"/>
                      <a:pt x="10" y="3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0" name="ïṡ1íḓé"/>
              <p:cNvSpPr/>
              <p:nvPr/>
            </p:nvSpPr>
            <p:spPr bwMode="auto">
              <a:xfrm>
                <a:off x="2476049" y="1829945"/>
                <a:ext cx="251554" cy="199091"/>
              </a:xfrm>
              <a:custGeom>
                <a:avLst/>
                <a:gdLst>
                  <a:gd name="T0" fmla="*/ 69 w 78"/>
                  <a:gd name="T1" fmla="*/ 37 h 62"/>
                  <a:gd name="T2" fmla="*/ 78 w 78"/>
                  <a:gd name="T3" fmla="*/ 25 h 62"/>
                  <a:gd name="T4" fmla="*/ 64 w 78"/>
                  <a:gd name="T5" fmla="*/ 3 h 62"/>
                  <a:gd name="T6" fmla="*/ 60 w 78"/>
                  <a:gd name="T7" fmla="*/ 7 h 62"/>
                  <a:gd name="T8" fmla="*/ 37 w 78"/>
                  <a:gd name="T9" fmla="*/ 1 h 62"/>
                  <a:gd name="T10" fmla="*/ 39 w 78"/>
                  <a:gd name="T11" fmla="*/ 3 h 62"/>
                  <a:gd name="T12" fmla="*/ 4 w 78"/>
                  <a:gd name="T13" fmla="*/ 20 h 62"/>
                  <a:gd name="T14" fmla="*/ 4 w 78"/>
                  <a:gd name="T15" fmla="*/ 47 h 62"/>
                  <a:gd name="T16" fmla="*/ 11 w 78"/>
                  <a:gd name="T17" fmla="*/ 57 h 62"/>
                  <a:gd name="T18" fmla="*/ 15 w 78"/>
                  <a:gd name="T19" fmla="*/ 60 h 62"/>
                  <a:gd name="T20" fmla="*/ 16 w 78"/>
                  <a:gd name="T21" fmla="*/ 36 h 62"/>
                  <a:gd name="T22" fmla="*/ 31 w 78"/>
                  <a:gd name="T23" fmla="*/ 26 h 62"/>
                  <a:gd name="T24" fmla="*/ 69 w 78"/>
                  <a:gd name="T25" fmla="*/ 3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 h="62">
                    <a:moveTo>
                      <a:pt x="69" y="37"/>
                    </a:moveTo>
                    <a:cubicBezTo>
                      <a:pt x="69" y="37"/>
                      <a:pt x="78" y="36"/>
                      <a:pt x="78" y="25"/>
                    </a:cubicBezTo>
                    <a:cubicBezTo>
                      <a:pt x="78" y="13"/>
                      <a:pt x="64" y="3"/>
                      <a:pt x="64" y="3"/>
                    </a:cubicBezTo>
                    <a:cubicBezTo>
                      <a:pt x="64" y="3"/>
                      <a:pt x="66" y="7"/>
                      <a:pt x="60" y="7"/>
                    </a:cubicBezTo>
                    <a:cubicBezTo>
                      <a:pt x="54" y="7"/>
                      <a:pt x="50" y="0"/>
                      <a:pt x="37" y="1"/>
                    </a:cubicBezTo>
                    <a:cubicBezTo>
                      <a:pt x="39" y="3"/>
                      <a:pt x="39" y="3"/>
                      <a:pt x="39" y="3"/>
                    </a:cubicBezTo>
                    <a:cubicBezTo>
                      <a:pt x="39" y="3"/>
                      <a:pt x="10" y="1"/>
                      <a:pt x="4" y="20"/>
                    </a:cubicBezTo>
                    <a:cubicBezTo>
                      <a:pt x="0" y="32"/>
                      <a:pt x="4" y="47"/>
                      <a:pt x="4" y="47"/>
                    </a:cubicBezTo>
                    <a:cubicBezTo>
                      <a:pt x="4" y="47"/>
                      <a:pt x="11" y="53"/>
                      <a:pt x="11" y="57"/>
                    </a:cubicBezTo>
                    <a:cubicBezTo>
                      <a:pt x="12" y="62"/>
                      <a:pt x="15" y="60"/>
                      <a:pt x="15" y="60"/>
                    </a:cubicBezTo>
                    <a:cubicBezTo>
                      <a:pt x="15" y="60"/>
                      <a:pt x="17" y="44"/>
                      <a:pt x="16" y="36"/>
                    </a:cubicBezTo>
                    <a:cubicBezTo>
                      <a:pt x="16" y="28"/>
                      <a:pt x="24" y="22"/>
                      <a:pt x="31" y="26"/>
                    </a:cubicBezTo>
                    <a:cubicBezTo>
                      <a:pt x="39" y="30"/>
                      <a:pt x="53" y="41"/>
                      <a:pt x="69" y="3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1" name="îṩḷïḓè"/>
              <p:cNvSpPr/>
              <p:nvPr/>
            </p:nvSpPr>
            <p:spPr bwMode="auto">
              <a:xfrm>
                <a:off x="2496227" y="2042488"/>
                <a:ext cx="18833" cy="39012"/>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2" name="iṣlïde"/>
              <p:cNvSpPr/>
              <p:nvPr/>
            </p:nvSpPr>
            <p:spPr bwMode="auto">
              <a:xfrm>
                <a:off x="2489501" y="1797660"/>
                <a:ext cx="212544" cy="122415"/>
              </a:xfrm>
              <a:custGeom>
                <a:avLst/>
                <a:gdLst>
                  <a:gd name="T0" fmla="*/ 57 w 66"/>
                  <a:gd name="T1" fmla="*/ 17 h 38"/>
                  <a:gd name="T2" fmla="*/ 12 w 66"/>
                  <a:gd name="T3" fmla="*/ 15 h 38"/>
                  <a:gd name="T4" fmla="*/ 2 w 66"/>
                  <a:gd name="T5" fmla="*/ 31 h 38"/>
                  <a:gd name="T6" fmla="*/ 57 w 66"/>
                  <a:gd name="T7" fmla="*/ 17 h 38"/>
                </a:gdLst>
                <a:ahLst/>
                <a:cxnLst>
                  <a:cxn ang="0">
                    <a:pos x="T0" y="T1"/>
                  </a:cxn>
                  <a:cxn ang="0">
                    <a:pos x="T2" y="T3"/>
                  </a:cxn>
                  <a:cxn ang="0">
                    <a:pos x="T4" y="T5"/>
                  </a:cxn>
                  <a:cxn ang="0">
                    <a:pos x="T6" y="T7"/>
                  </a:cxn>
                </a:cxnLst>
                <a:rect l="0" t="0" r="r" b="b"/>
                <a:pathLst>
                  <a:path w="66" h="38">
                    <a:moveTo>
                      <a:pt x="57" y="17"/>
                    </a:moveTo>
                    <a:cubicBezTo>
                      <a:pt x="43" y="16"/>
                      <a:pt x="37" y="0"/>
                      <a:pt x="12" y="15"/>
                    </a:cubicBezTo>
                    <a:cubicBezTo>
                      <a:pt x="12" y="15"/>
                      <a:pt x="0" y="23"/>
                      <a:pt x="2" y="31"/>
                    </a:cubicBezTo>
                    <a:cubicBezTo>
                      <a:pt x="3" y="38"/>
                      <a:pt x="66" y="18"/>
                      <a:pt x="57" y="1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3" name="ïŝľiďe"/>
              <p:cNvSpPr/>
              <p:nvPr/>
            </p:nvSpPr>
            <p:spPr bwMode="auto">
              <a:xfrm>
                <a:off x="2459907" y="1792279"/>
                <a:ext cx="277113" cy="192366"/>
              </a:xfrm>
              <a:custGeom>
                <a:avLst/>
                <a:gdLst>
                  <a:gd name="T0" fmla="*/ 7 w 86"/>
                  <a:gd name="T1" fmla="*/ 58 h 60"/>
                  <a:gd name="T2" fmla="*/ 7 w 86"/>
                  <a:gd name="T3" fmla="*/ 58 h 60"/>
                  <a:gd name="T4" fmla="*/ 5 w 86"/>
                  <a:gd name="T5" fmla="*/ 30 h 60"/>
                  <a:gd name="T6" fmla="*/ 7 w 86"/>
                  <a:gd name="T7" fmla="*/ 30 h 60"/>
                  <a:gd name="T8" fmla="*/ 12 w 86"/>
                  <a:gd name="T9" fmla="*/ 16 h 60"/>
                  <a:gd name="T10" fmla="*/ 60 w 86"/>
                  <a:gd name="T11" fmla="*/ 18 h 60"/>
                  <a:gd name="T12" fmla="*/ 24 w 86"/>
                  <a:gd name="T13" fmla="*/ 29 h 60"/>
                  <a:gd name="T14" fmla="*/ 10 w 86"/>
                  <a:gd name="T15" fmla="*/ 60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0">
                    <a:moveTo>
                      <a:pt x="7" y="58"/>
                    </a:moveTo>
                    <a:cubicBezTo>
                      <a:pt x="7" y="58"/>
                      <a:pt x="7" y="58"/>
                      <a:pt x="7" y="58"/>
                    </a:cubicBezTo>
                    <a:cubicBezTo>
                      <a:pt x="6" y="54"/>
                      <a:pt x="0" y="33"/>
                      <a:pt x="5" y="30"/>
                    </a:cubicBezTo>
                    <a:cubicBezTo>
                      <a:pt x="5" y="30"/>
                      <a:pt x="7" y="30"/>
                      <a:pt x="7" y="30"/>
                    </a:cubicBezTo>
                    <a:cubicBezTo>
                      <a:pt x="7" y="30"/>
                      <a:pt x="7" y="21"/>
                      <a:pt x="12" y="16"/>
                    </a:cubicBezTo>
                    <a:cubicBezTo>
                      <a:pt x="17" y="12"/>
                      <a:pt x="34" y="0"/>
                      <a:pt x="60" y="18"/>
                    </a:cubicBezTo>
                    <a:cubicBezTo>
                      <a:pt x="86" y="35"/>
                      <a:pt x="32" y="18"/>
                      <a:pt x="24" y="29"/>
                    </a:cubicBezTo>
                    <a:cubicBezTo>
                      <a:pt x="15" y="40"/>
                      <a:pt x="10" y="60"/>
                      <a:pt x="10" y="6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4" name="ïṧḷïḑê"/>
              <p:cNvSpPr/>
              <p:nvPr/>
            </p:nvSpPr>
            <p:spPr bwMode="auto">
              <a:xfrm>
                <a:off x="2512369" y="2125891"/>
                <a:ext cx="104926" cy="6188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5" name="iS1íḓê"/>
              <p:cNvSpPr/>
              <p:nvPr/>
            </p:nvSpPr>
            <p:spPr bwMode="auto">
              <a:xfrm>
                <a:off x="2582321" y="2003478"/>
                <a:ext cx="18833" cy="32285"/>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6" name="ïṧḷidè"/>
              <p:cNvSpPr/>
              <p:nvPr/>
            </p:nvSpPr>
            <p:spPr bwMode="auto">
              <a:xfrm>
                <a:off x="2665722" y="2003478"/>
                <a:ext cx="20178" cy="32285"/>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7" name="íśļidê"/>
              <p:cNvSpPr/>
              <p:nvPr/>
            </p:nvSpPr>
            <p:spPr bwMode="auto">
              <a:xfrm>
                <a:off x="2480082" y="2250996"/>
                <a:ext cx="127795" cy="367243"/>
              </a:xfrm>
              <a:custGeom>
                <a:avLst/>
                <a:gdLst>
                  <a:gd name="T0" fmla="*/ 40 w 40"/>
                  <a:gd name="T1" fmla="*/ 9 h 114"/>
                  <a:gd name="T2" fmla="*/ 34 w 40"/>
                  <a:gd name="T3" fmla="*/ 21 h 114"/>
                  <a:gd name="T4" fmla="*/ 25 w 40"/>
                  <a:gd name="T5" fmla="*/ 73 h 114"/>
                  <a:gd name="T6" fmla="*/ 0 w 40"/>
                  <a:gd name="T7" fmla="*/ 114 h 114"/>
                  <a:gd name="T8" fmla="*/ 4 w 40"/>
                  <a:gd name="T9" fmla="*/ 73 h 114"/>
                  <a:gd name="T10" fmla="*/ 4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4" y="73"/>
                    </a:cubicBezTo>
                    <a:cubicBezTo>
                      <a:pt x="4" y="73"/>
                      <a:pt x="4" y="73"/>
                      <a:pt x="4"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8" name="íṧľídê"/>
              <p:cNvSpPr/>
              <p:nvPr/>
            </p:nvSpPr>
            <p:spPr bwMode="auto">
              <a:xfrm>
                <a:off x="2466630" y="2183735"/>
                <a:ext cx="106272" cy="115688"/>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5" y="28"/>
                      <a:pt x="0" y="1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9" name="îŝľïḍe"/>
              <p:cNvSpPr/>
              <p:nvPr/>
            </p:nvSpPr>
            <p:spPr bwMode="auto">
              <a:xfrm>
                <a:off x="2572903" y="2225439"/>
                <a:ext cx="57845" cy="73987"/>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0" name="iṧḻïďé"/>
              <p:cNvSpPr/>
              <p:nvPr/>
            </p:nvSpPr>
            <p:spPr bwMode="auto">
              <a:xfrm>
                <a:off x="1520950" y="2791772"/>
                <a:ext cx="656463" cy="481586"/>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9" y="16"/>
                      <a:pt x="204" y="22"/>
                      <a:pt x="203" y="2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1" name="íṧḻíďe"/>
              <p:cNvSpPr/>
              <p:nvPr/>
            </p:nvSpPr>
            <p:spPr bwMode="auto">
              <a:xfrm>
                <a:off x="1520950" y="2791772"/>
                <a:ext cx="624177" cy="453337"/>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1" y="120"/>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4" y="16"/>
                      <a:pt x="194" y="18"/>
                      <a:pt x="194" y="1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2" name="iŝļiďé"/>
              <p:cNvSpPr/>
              <p:nvPr/>
            </p:nvSpPr>
            <p:spPr bwMode="auto">
              <a:xfrm>
                <a:off x="1779231" y="2238891"/>
                <a:ext cx="279804" cy="555573"/>
              </a:xfrm>
              <a:custGeom>
                <a:avLst/>
                <a:gdLst>
                  <a:gd name="T0" fmla="*/ 33 w 87"/>
                  <a:gd name="T1" fmla="*/ 131 h 173"/>
                  <a:gd name="T2" fmla="*/ 45 w 87"/>
                  <a:gd name="T3" fmla="*/ 91 h 173"/>
                  <a:gd name="T4" fmla="*/ 60 w 87"/>
                  <a:gd name="T5" fmla="*/ 14 h 173"/>
                  <a:gd name="T6" fmla="*/ 4 w 87"/>
                  <a:gd name="T7" fmla="*/ 134 h 173"/>
                  <a:gd name="T8" fmla="*/ 13 w 87"/>
                  <a:gd name="T9" fmla="*/ 170 h 173"/>
                  <a:gd name="T10" fmla="*/ 42 w 87"/>
                  <a:gd name="T11" fmla="*/ 162 h 173"/>
                  <a:gd name="T12" fmla="*/ 44 w 87"/>
                  <a:gd name="T13" fmla="*/ 154 h 173"/>
                  <a:gd name="T14" fmla="*/ 47 w 87"/>
                  <a:gd name="T15" fmla="*/ 148 h 173"/>
                  <a:gd name="T16" fmla="*/ 33 w 87"/>
                  <a:gd name="T17" fmla="*/ 131 h 173"/>
                  <a:gd name="T18" fmla="*/ 33 w 87"/>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 h="173">
                    <a:moveTo>
                      <a:pt x="33" y="131"/>
                    </a:moveTo>
                    <a:cubicBezTo>
                      <a:pt x="33" y="131"/>
                      <a:pt x="27" y="113"/>
                      <a:pt x="45" y="91"/>
                    </a:cubicBezTo>
                    <a:cubicBezTo>
                      <a:pt x="75" y="54"/>
                      <a:pt x="87"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5" y="132"/>
                      <a:pt x="33" y="131"/>
                    </a:cubicBezTo>
                    <a:cubicBezTo>
                      <a:pt x="30" y="131"/>
                      <a:pt x="33" y="131"/>
                      <a:pt x="33" y="13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3" name="îŝḷîḑé"/>
              <p:cNvSpPr/>
              <p:nvPr/>
            </p:nvSpPr>
            <p:spPr bwMode="auto">
              <a:xfrm>
                <a:off x="1726767" y="2729891"/>
                <a:ext cx="283840" cy="186984"/>
              </a:xfrm>
              <a:custGeom>
                <a:avLst/>
                <a:gdLst>
                  <a:gd name="T0" fmla="*/ 58 w 88"/>
                  <a:gd name="T1" fmla="*/ 58 h 58"/>
                  <a:gd name="T2" fmla="*/ 55 w 88"/>
                  <a:gd name="T3" fmla="*/ 57 h 58"/>
                  <a:gd name="T4" fmla="*/ 27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6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7" y="55"/>
                      <a:pt x="27" y="55"/>
                      <a:pt x="27" y="55"/>
                    </a:cubicBezTo>
                    <a:cubicBezTo>
                      <a:pt x="11" y="53"/>
                      <a:pt x="0" y="39"/>
                      <a:pt x="1" y="23"/>
                    </a:cubicBezTo>
                    <a:cubicBezTo>
                      <a:pt x="2" y="13"/>
                      <a:pt x="5" y="2"/>
                      <a:pt x="19" y="0"/>
                    </a:cubicBezTo>
                    <a:cubicBezTo>
                      <a:pt x="22" y="11"/>
                      <a:pt x="22" y="11"/>
                      <a:pt x="22" y="11"/>
                    </a:cubicBezTo>
                    <a:cubicBezTo>
                      <a:pt x="18" y="14"/>
                      <a:pt x="14"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6"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4" name="íŝḻíḑe"/>
              <p:cNvSpPr/>
              <p:nvPr/>
            </p:nvSpPr>
            <p:spPr bwMode="auto">
              <a:xfrm>
                <a:off x="1534401" y="3039289"/>
                <a:ext cx="594583" cy="90130"/>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5" name="îšľïdè"/>
              <p:cNvSpPr/>
              <p:nvPr/>
            </p:nvSpPr>
            <p:spPr bwMode="auto">
              <a:xfrm>
                <a:off x="1534401" y="3039289"/>
                <a:ext cx="594583" cy="90130"/>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6" name="íṡľïḓè"/>
              <p:cNvSpPr/>
              <p:nvPr/>
            </p:nvSpPr>
            <p:spPr bwMode="auto">
              <a:xfrm>
                <a:off x="1781921" y="3004315"/>
                <a:ext cx="87439" cy="111653"/>
              </a:xfrm>
              <a:custGeom>
                <a:avLst/>
                <a:gdLst>
                  <a:gd name="T0" fmla="*/ 53 w 65"/>
                  <a:gd name="T1" fmla="*/ 83 h 83"/>
                  <a:gd name="T2" fmla="*/ 0 w 65"/>
                  <a:gd name="T3" fmla="*/ 76 h 83"/>
                  <a:gd name="T4" fmla="*/ 12 w 65"/>
                  <a:gd name="T5" fmla="*/ 0 h 83"/>
                  <a:gd name="T6" fmla="*/ 65 w 65"/>
                  <a:gd name="T7" fmla="*/ 7 h 83"/>
                  <a:gd name="T8" fmla="*/ 53 w 65"/>
                  <a:gd name="T9" fmla="*/ 83 h 83"/>
                </a:gdLst>
                <a:ahLst/>
                <a:cxnLst>
                  <a:cxn ang="0">
                    <a:pos x="T0" y="T1"/>
                  </a:cxn>
                  <a:cxn ang="0">
                    <a:pos x="T2" y="T3"/>
                  </a:cxn>
                  <a:cxn ang="0">
                    <a:pos x="T4" y="T5"/>
                  </a:cxn>
                  <a:cxn ang="0">
                    <a:pos x="T6" y="T7"/>
                  </a:cxn>
                  <a:cxn ang="0">
                    <a:pos x="T8" y="T9"/>
                  </a:cxn>
                </a:cxnLst>
                <a:rect l="0" t="0" r="r" b="b"/>
                <a:pathLst>
                  <a:path w="65" h="83">
                    <a:moveTo>
                      <a:pt x="53" y="83"/>
                    </a:moveTo>
                    <a:lnTo>
                      <a:pt x="0" y="76"/>
                    </a:lnTo>
                    <a:lnTo>
                      <a:pt x="12" y="0"/>
                    </a:lnTo>
                    <a:lnTo>
                      <a:pt x="65" y="7"/>
                    </a:lnTo>
                    <a:lnTo>
                      <a:pt x="53" y="83"/>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7" name="işḻiḋè"/>
              <p:cNvSpPr/>
              <p:nvPr/>
            </p:nvSpPr>
            <p:spPr bwMode="auto">
              <a:xfrm>
                <a:off x="1768468" y="2097642"/>
                <a:ext cx="695476" cy="558263"/>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8" name="íṩḷîḍé"/>
              <p:cNvSpPr/>
              <p:nvPr/>
            </p:nvSpPr>
            <p:spPr bwMode="auto">
              <a:xfrm>
                <a:off x="1788647" y="3007003"/>
                <a:ext cx="73987" cy="12241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2"/>
                      <a:pt x="23" y="7"/>
                      <a:pt x="23" y="12"/>
                    </a:cubicBezTo>
                    <a:lnTo>
                      <a:pt x="20" y="2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9" name="íśliḑe"/>
              <p:cNvSpPr/>
              <p:nvPr/>
            </p:nvSpPr>
            <p:spPr bwMode="auto">
              <a:xfrm>
                <a:off x="1520951" y="2798498"/>
                <a:ext cx="656463" cy="481586"/>
              </a:xfrm>
              <a:custGeom>
                <a:avLst/>
                <a:gdLst>
                  <a:gd name="T0" fmla="*/ 203 w 204"/>
                  <a:gd name="T1" fmla="*/ 28 h 150"/>
                  <a:gd name="T2" fmla="*/ 191 w 204"/>
                  <a:gd name="T3" fmla="*/ 138 h 150"/>
                  <a:gd name="T4" fmla="*/ 177 w 204"/>
                  <a:gd name="T5" fmla="*/ 149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4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49"/>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9" y="16"/>
                      <a:pt x="204" y="22"/>
                      <a:pt x="203" y="2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0" name="ïş1ïďe"/>
              <p:cNvSpPr/>
              <p:nvPr/>
            </p:nvSpPr>
            <p:spPr bwMode="auto">
              <a:xfrm>
                <a:off x="1520951" y="2798500"/>
                <a:ext cx="624177" cy="453337"/>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4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0"/>
                      <a:pt x="1" y="120"/>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4" y="16"/>
                      <a:pt x="194" y="17"/>
                      <a:pt x="194" y="1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1" name="ïṡļiďé"/>
              <p:cNvSpPr/>
              <p:nvPr/>
            </p:nvSpPr>
            <p:spPr bwMode="auto">
              <a:xfrm>
                <a:off x="1534402" y="3041982"/>
                <a:ext cx="594583" cy="94165"/>
              </a:xfrm>
              <a:custGeom>
                <a:avLst/>
                <a:gdLst>
                  <a:gd name="T0" fmla="*/ 440 w 442"/>
                  <a:gd name="T1" fmla="*/ 46 h 70"/>
                  <a:gd name="T2" fmla="*/ 2 w 442"/>
                  <a:gd name="T3" fmla="*/ 0 h 70"/>
                  <a:gd name="T4" fmla="*/ 0 w 442"/>
                  <a:gd name="T5" fmla="*/ 15 h 70"/>
                  <a:gd name="T6" fmla="*/ 442 w 442"/>
                  <a:gd name="T7" fmla="*/ 70 h 70"/>
                  <a:gd name="T8" fmla="*/ 442 w 442"/>
                  <a:gd name="T9" fmla="*/ 50 h 70"/>
                  <a:gd name="T10" fmla="*/ 440 w 442"/>
                  <a:gd name="T11" fmla="*/ 46 h 70"/>
                </a:gdLst>
                <a:ahLst/>
                <a:cxnLst>
                  <a:cxn ang="0">
                    <a:pos x="T0" y="T1"/>
                  </a:cxn>
                  <a:cxn ang="0">
                    <a:pos x="T2" y="T3"/>
                  </a:cxn>
                  <a:cxn ang="0">
                    <a:pos x="T4" y="T5"/>
                  </a:cxn>
                  <a:cxn ang="0">
                    <a:pos x="T6" y="T7"/>
                  </a:cxn>
                  <a:cxn ang="0">
                    <a:pos x="T8" y="T9"/>
                  </a:cxn>
                  <a:cxn ang="0">
                    <a:pos x="T10" y="T11"/>
                  </a:cxn>
                </a:cxnLst>
                <a:rect l="0" t="0" r="r" b="b"/>
                <a:pathLst>
                  <a:path w="442" h="70">
                    <a:moveTo>
                      <a:pt x="440" y="46"/>
                    </a:moveTo>
                    <a:lnTo>
                      <a:pt x="2" y="0"/>
                    </a:lnTo>
                    <a:lnTo>
                      <a:pt x="0" y="15"/>
                    </a:lnTo>
                    <a:lnTo>
                      <a:pt x="442" y="70"/>
                    </a:lnTo>
                    <a:lnTo>
                      <a:pt x="442" y="50"/>
                    </a:lnTo>
                    <a:lnTo>
                      <a:pt x="440" y="46"/>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2" name="íšḻíḓé"/>
              <p:cNvSpPr/>
              <p:nvPr/>
            </p:nvSpPr>
            <p:spPr bwMode="auto">
              <a:xfrm>
                <a:off x="1534402" y="3041982"/>
                <a:ext cx="594583" cy="94165"/>
              </a:xfrm>
              <a:custGeom>
                <a:avLst/>
                <a:gdLst>
                  <a:gd name="T0" fmla="*/ 440 w 442"/>
                  <a:gd name="T1" fmla="*/ 46 h 70"/>
                  <a:gd name="T2" fmla="*/ 2 w 442"/>
                  <a:gd name="T3" fmla="*/ 0 h 70"/>
                  <a:gd name="T4" fmla="*/ 0 w 442"/>
                  <a:gd name="T5" fmla="*/ 15 h 70"/>
                  <a:gd name="T6" fmla="*/ 442 w 442"/>
                  <a:gd name="T7" fmla="*/ 70 h 70"/>
                  <a:gd name="T8" fmla="*/ 442 w 442"/>
                  <a:gd name="T9" fmla="*/ 50 h 70"/>
                </a:gdLst>
                <a:ahLst/>
                <a:cxnLst>
                  <a:cxn ang="0">
                    <a:pos x="T0" y="T1"/>
                  </a:cxn>
                  <a:cxn ang="0">
                    <a:pos x="T2" y="T3"/>
                  </a:cxn>
                  <a:cxn ang="0">
                    <a:pos x="T4" y="T5"/>
                  </a:cxn>
                  <a:cxn ang="0">
                    <a:pos x="T6" y="T7"/>
                  </a:cxn>
                  <a:cxn ang="0">
                    <a:pos x="T8" y="T9"/>
                  </a:cxn>
                </a:cxnLst>
                <a:rect l="0" t="0" r="r" b="b"/>
                <a:pathLst>
                  <a:path w="442" h="70">
                    <a:moveTo>
                      <a:pt x="440" y="46"/>
                    </a:moveTo>
                    <a:lnTo>
                      <a:pt x="2" y="0"/>
                    </a:lnTo>
                    <a:lnTo>
                      <a:pt x="0" y="15"/>
                    </a:lnTo>
                    <a:lnTo>
                      <a:pt x="442" y="70"/>
                    </a:lnTo>
                    <a:lnTo>
                      <a:pt x="442" y="50"/>
                    </a:ln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3" name="ïśļíde"/>
              <p:cNvSpPr/>
              <p:nvPr/>
            </p:nvSpPr>
            <p:spPr bwMode="auto">
              <a:xfrm>
                <a:off x="1788636" y="3013745"/>
                <a:ext cx="73987" cy="12241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1"/>
                      <a:pt x="23" y="6"/>
                      <a:pt x="23" y="12"/>
                    </a:cubicBezTo>
                    <a:lnTo>
                      <a:pt x="20" y="2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grpSp>
      </p:grpSp>
    </p:spTree>
  </p:cSld>
  <p:clrMapOvr>
    <a:masterClrMapping/>
  </p:clrMapOvr>
  <p:transition spd="slow" advTm="4000">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500" fill="hold"/>
                                        <p:tgtEl>
                                          <p:spTgt spid="19"/>
                                        </p:tgtEl>
                                        <p:attrNameLst>
                                          <p:attrName>ppt_w</p:attrName>
                                        </p:attrNameLst>
                                      </p:cBhvr>
                                      <p:tavLst>
                                        <p:tav tm="0">
                                          <p:val>
                                            <p:fltVal val="0"/>
                                          </p:val>
                                        </p:tav>
                                        <p:tav tm="100000">
                                          <p:val>
                                            <p:strVal val="#ppt_w"/>
                                          </p:val>
                                        </p:tav>
                                      </p:tavLst>
                                    </p:anim>
                                    <p:anim calcmode="lin" valueType="num">
                                      <p:cBhvr>
                                        <p:cTn id="19" dur="500" fill="hold"/>
                                        <p:tgtEl>
                                          <p:spTgt spid="19"/>
                                        </p:tgtEl>
                                        <p:attrNameLst>
                                          <p:attrName>ppt_h</p:attrName>
                                        </p:attrNameLst>
                                      </p:cBhvr>
                                      <p:tavLst>
                                        <p:tav tm="0">
                                          <p:val>
                                            <p:fltVal val="0"/>
                                          </p:val>
                                        </p:tav>
                                        <p:tav tm="100000">
                                          <p:val>
                                            <p:strVal val="#ppt_h"/>
                                          </p:val>
                                        </p:tav>
                                      </p:tavLst>
                                    </p:anim>
                                    <p:animEffect transition="in" filter="fade">
                                      <p:cBhvr>
                                        <p:cTn id="20" dur="500"/>
                                        <p:tgtEl>
                                          <p:spTgt spid="19"/>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组合 56"/>
          <p:cNvGrpSpPr/>
          <p:nvPr/>
        </p:nvGrpSpPr>
        <p:grpSpPr>
          <a:xfrm>
            <a:off x="2115107" y="2570095"/>
            <a:ext cx="8495351" cy="2741386"/>
            <a:chOff x="277515" y="1342532"/>
            <a:chExt cx="8495351" cy="2741386"/>
          </a:xfrm>
        </p:grpSpPr>
        <p:grpSp>
          <p:nvGrpSpPr>
            <p:cNvPr id="3" name="Group 1"/>
            <p:cNvGrpSpPr/>
            <p:nvPr/>
          </p:nvGrpSpPr>
          <p:grpSpPr>
            <a:xfrm>
              <a:off x="277515" y="2699984"/>
              <a:ext cx="8495351" cy="90951"/>
              <a:chOff x="370020" y="3902220"/>
              <a:chExt cx="11327135" cy="115493"/>
            </a:xfrm>
          </p:grpSpPr>
          <p:sp>
            <p:nvSpPr>
              <p:cNvPr id="5" name="Shape 1241"/>
              <p:cNvSpPr/>
              <p:nvPr/>
            </p:nvSpPr>
            <p:spPr>
              <a:xfrm>
                <a:off x="370020" y="3902220"/>
                <a:ext cx="596165" cy="115493"/>
              </a:xfrm>
              <a:prstGeom prst="rect">
                <a:avLst/>
              </a:prstGeom>
              <a:solidFill>
                <a:srgbClr val="D84744">
                  <a:alpha val="24000"/>
                </a:srgbClr>
              </a:solidFill>
              <a:ln w="12700" cmpd="sng">
                <a:solidFill>
                  <a:srgbClr val="B21D30"/>
                </a:solidFill>
                <a:miter lim="800000"/>
              </a:ln>
            </p:spPr>
            <p:txBody>
              <a:bodyPr anchor="ctr"/>
              <a:lstStyle/>
              <a:p>
                <a:pPr algn="ctr"/>
                <a:endParaRPr b="1" dirty="0">
                  <a:solidFill>
                    <a:srgbClr val="FFC000"/>
                  </a:solidFill>
                  <a:latin typeface="阿里巴巴普惠体 R" panose="00020600040101010101" pitchFamily="18" charset="-122"/>
                  <a:ea typeface="阿里巴巴普惠体 R" panose="00020600040101010101" pitchFamily="18" charset="-122"/>
                </a:endParaRPr>
              </a:p>
            </p:txBody>
          </p:sp>
          <p:sp>
            <p:nvSpPr>
              <p:cNvPr id="6" name="Shape 1242"/>
              <p:cNvSpPr/>
              <p:nvPr/>
            </p:nvSpPr>
            <p:spPr>
              <a:xfrm>
                <a:off x="1562350" y="3902220"/>
                <a:ext cx="596166" cy="115493"/>
              </a:xfrm>
              <a:prstGeom prst="rect">
                <a:avLst/>
              </a:prstGeom>
              <a:solidFill>
                <a:srgbClr val="D84744">
                  <a:alpha val="24000"/>
                </a:srgbClr>
              </a:solidFill>
              <a:ln w="12700" cmpd="sng">
                <a:solidFill>
                  <a:srgbClr val="B21D30"/>
                </a:solidFill>
                <a:miter lim="800000"/>
              </a:ln>
            </p:spPr>
            <p:txBody>
              <a:bodyPr anchor="ctr"/>
              <a:lstStyle/>
              <a:p>
                <a:pPr algn="ctr"/>
                <a:endParaRPr b="1" dirty="0">
                  <a:solidFill>
                    <a:srgbClr val="FFC000"/>
                  </a:solidFill>
                  <a:latin typeface="阿里巴巴普惠体 R" panose="00020600040101010101" pitchFamily="18" charset="-122"/>
                  <a:ea typeface="阿里巴巴普惠体 R" panose="00020600040101010101" pitchFamily="18" charset="-122"/>
                </a:endParaRPr>
              </a:p>
            </p:txBody>
          </p:sp>
          <p:sp>
            <p:nvSpPr>
              <p:cNvPr id="7" name="Shape 1243"/>
              <p:cNvSpPr/>
              <p:nvPr/>
            </p:nvSpPr>
            <p:spPr>
              <a:xfrm>
                <a:off x="2754680" y="3902220"/>
                <a:ext cx="596165" cy="115493"/>
              </a:xfrm>
              <a:prstGeom prst="rect">
                <a:avLst/>
              </a:prstGeom>
              <a:solidFill>
                <a:srgbClr val="D84744">
                  <a:alpha val="24000"/>
                </a:srgbClr>
              </a:solidFill>
              <a:ln w="12700" cmpd="sng">
                <a:solidFill>
                  <a:srgbClr val="B21D30"/>
                </a:solidFill>
                <a:miter lim="800000"/>
              </a:ln>
            </p:spPr>
            <p:txBody>
              <a:bodyPr anchor="ctr"/>
              <a:lstStyle/>
              <a:p>
                <a:pPr algn="ctr"/>
                <a:endParaRPr b="1" dirty="0">
                  <a:solidFill>
                    <a:srgbClr val="FFC000"/>
                  </a:solidFill>
                  <a:latin typeface="阿里巴巴普惠体 R" panose="00020600040101010101" pitchFamily="18" charset="-122"/>
                  <a:ea typeface="阿里巴巴普惠体 R" panose="00020600040101010101" pitchFamily="18" charset="-122"/>
                </a:endParaRPr>
              </a:p>
            </p:txBody>
          </p:sp>
          <p:sp>
            <p:nvSpPr>
              <p:cNvPr id="8" name="Shape 1244"/>
              <p:cNvSpPr/>
              <p:nvPr/>
            </p:nvSpPr>
            <p:spPr>
              <a:xfrm>
                <a:off x="3947010" y="3902220"/>
                <a:ext cx="596165" cy="115493"/>
              </a:xfrm>
              <a:prstGeom prst="rect">
                <a:avLst/>
              </a:prstGeom>
              <a:solidFill>
                <a:srgbClr val="D84744">
                  <a:alpha val="24000"/>
                </a:srgbClr>
              </a:solidFill>
              <a:ln w="12700" cmpd="sng">
                <a:solidFill>
                  <a:srgbClr val="B21D30"/>
                </a:solidFill>
                <a:miter lim="800000"/>
              </a:ln>
            </p:spPr>
            <p:txBody>
              <a:bodyPr anchor="ctr"/>
              <a:lstStyle/>
              <a:p>
                <a:pPr algn="ctr"/>
                <a:endParaRPr b="1" dirty="0">
                  <a:solidFill>
                    <a:srgbClr val="FFC000"/>
                  </a:solidFill>
                  <a:latin typeface="阿里巴巴普惠体 R" panose="00020600040101010101" pitchFamily="18" charset="-122"/>
                  <a:ea typeface="阿里巴巴普惠体 R" panose="00020600040101010101" pitchFamily="18" charset="-122"/>
                </a:endParaRPr>
              </a:p>
            </p:txBody>
          </p:sp>
          <p:sp>
            <p:nvSpPr>
              <p:cNvPr id="9" name="Shape 1245"/>
              <p:cNvSpPr/>
              <p:nvPr/>
            </p:nvSpPr>
            <p:spPr>
              <a:xfrm>
                <a:off x="5139339" y="3902220"/>
                <a:ext cx="596165" cy="115493"/>
              </a:xfrm>
              <a:prstGeom prst="rect">
                <a:avLst/>
              </a:prstGeom>
              <a:solidFill>
                <a:srgbClr val="D84744">
                  <a:alpha val="24000"/>
                </a:srgbClr>
              </a:solidFill>
              <a:ln w="12700" cmpd="sng">
                <a:solidFill>
                  <a:srgbClr val="B21D30"/>
                </a:solidFill>
                <a:miter lim="800000"/>
              </a:ln>
            </p:spPr>
            <p:txBody>
              <a:bodyPr anchor="ctr"/>
              <a:lstStyle/>
              <a:p>
                <a:pPr algn="ctr"/>
                <a:endParaRPr b="1" dirty="0">
                  <a:solidFill>
                    <a:srgbClr val="FFC000"/>
                  </a:solidFill>
                  <a:latin typeface="阿里巴巴普惠体 R" panose="00020600040101010101" pitchFamily="18" charset="-122"/>
                  <a:ea typeface="阿里巴巴普惠体 R" panose="00020600040101010101" pitchFamily="18" charset="-122"/>
                </a:endParaRPr>
              </a:p>
            </p:txBody>
          </p:sp>
          <p:sp>
            <p:nvSpPr>
              <p:cNvPr id="10" name="Shape 1246"/>
              <p:cNvSpPr/>
              <p:nvPr/>
            </p:nvSpPr>
            <p:spPr>
              <a:xfrm>
                <a:off x="6331670" y="3902220"/>
                <a:ext cx="596166" cy="115493"/>
              </a:xfrm>
              <a:prstGeom prst="rect">
                <a:avLst/>
              </a:prstGeom>
              <a:solidFill>
                <a:srgbClr val="D84744">
                  <a:alpha val="24000"/>
                </a:srgbClr>
              </a:solidFill>
              <a:ln w="12700" cmpd="sng">
                <a:solidFill>
                  <a:srgbClr val="B21D30"/>
                </a:solidFill>
                <a:miter lim="800000"/>
              </a:ln>
            </p:spPr>
            <p:txBody>
              <a:bodyPr anchor="ctr"/>
              <a:lstStyle/>
              <a:p>
                <a:pPr algn="ctr"/>
                <a:endParaRPr b="1" dirty="0">
                  <a:solidFill>
                    <a:srgbClr val="FFC000"/>
                  </a:solidFill>
                  <a:latin typeface="阿里巴巴普惠体 R" panose="00020600040101010101" pitchFamily="18" charset="-122"/>
                  <a:ea typeface="阿里巴巴普惠体 R" panose="00020600040101010101" pitchFamily="18" charset="-122"/>
                </a:endParaRPr>
              </a:p>
            </p:txBody>
          </p:sp>
          <p:sp>
            <p:nvSpPr>
              <p:cNvPr id="11" name="Shape 1247"/>
              <p:cNvSpPr/>
              <p:nvPr/>
            </p:nvSpPr>
            <p:spPr>
              <a:xfrm>
                <a:off x="7524000" y="3902220"/>
                <a:ext cx="596166" cy="115493"/>
              </a:xfrm>
              <a:prstGeom prst="rect">
                <a:avLst/>
              </a:prstGeom>
              <a:solidFill>
                <a:srgbClr val="D84744">
                  <a:alpha val="24000"/>
                </a:srgbClr>
              </a:solidFill>
              <a:ln w="12700" cmpd="sng">
                <a:solidFill>
                  <a:srgbClr val="B21D30"/>
                </a:solidFill>
                <a:miter lim="800000"/>
              </a:ln>
            </p:spPr>
            <p:txBody>
              <a:bodyPr anchor="ctr"/>
              <a:lstStyle/>
              <a:p>
                <a:pPr algn="ctr"/>
                <a:endParaRPr b="1" dirty="0">
                  <a:solidFill>
                    <a:srgbClr val="FFC000"/>
                  </a:solidFill>
                  <a:latin typeface="阿里巴巴普惠体 R" panose="00020600040101010101" pitchFamily="18" charset="-122"/>
                  <a:ea typeface="阿里巴巴普惠体 R" panose="00020600040101010101" pitchFamily="18" charset="-122"/>
                </a:endParaRPr>
              </a:p>
            </p:txBody>
          </p:sp>
          <p:sp>
            <p:nvSpPr>
              <p:cNvPr id="12" name="Shape 1248"/>
              <p:cNvSpPr/>
              <p:nvPr/>
            </p:nvSpPr>
            <p:spPr>
              <a:xfrm>
                <a:off x="8716330" y="3902220"/>
                <a:ext cx="596166" cy="115493"/>
              </a:xfrm>
              <a:prstGeom prst="rect">
                <a:avLst/>
              </a:prstGeom>
              <a:solidFill>
                <a:srgbClr val="D84744">
                  <a:alpha val="24000"/>
                </a:srgbClr>
              </a:solidFill>
              <a:ln w="12700" cmpd="sng">
                <a:solidFill>
                  <a:srgbClr val="B21D30"/>
                </a:solidFill>
                <a:miter lim="800000"/>
              </a:ln>
            </p:spPr>
            <p:txBody>
              <a:bodyPr anchor="ctr"/>
              <a:lstStyle/>
              <a:p>
                <a:pPr algn="ctr"/>
                <a:endParaRPr b="1" dirty="0">
                  <a:solidFill>
                    <a:srgbClr val="FFC000"/>
                  </a:solidFill>
                  <a:latin typeface="阿里巴巴普惠体 R" panose="00020600040101010101" pitchFamily="18" charset="-122"/>
                  <a:ea typeface="阿里巴巴普惠体 R" panose="00020600040101010101" pitchFamily="18" charset="-122"/>
                </a:endParaRPr>
              </a:p>
            </p:txBody>
          </p:sp>
          <p:sp>
            <p:nvSpPr>
              <p:cNvPr id="13" name="Shape 1249"/>
              <p:cNvSpPr/>
              <p:nvPr/>
            </p:nvSpPr>
            <p:spPr>
              <a:xfrm>
                <a:off x="9908659" y="3902220"/>
                <a:ext cx="596165" cy="115493"/>
              </a:xfrm>
              <a:prstGeom prst="rect">
                <a:avLst/>
              </a:prstGeom>
              <a:solidFill>
                <a:srgbClr val="D84744">
                  <a:alpha val="24000"/>
                </a:srgbClr>
              </a:solidFill>
              <a:ln w="12700" cmpd="sng">
                <a:solidFill>
                  <a:srgbClr val="B21D30"/>
                </a:solidFill>
                <a:miter lim="800000"/>
              </a:ln>
            </p:spPr>
            <p:txBody>
              <a:bodyPr anchor="ctr"/>
              <a:lstStyle/>
              <a:p>
                <a:pPr algn="ctr"/>
                <a:endParaRPr b="1" dirty="0">
                  <a:solidFill>
                    <a:srgbClr val="FFC000"/>
                  </a:solidFill>
                  <a:latin typeface="阿里巴巴普惠体 R" panose="00020600040101010101" pitchFamily="18" charset="-122"/>
                  <a:ea typeface="阿里巴巴普惠体 R" panose="00020600040101010101" pitchFamily="18" charset="-122"/>
                </a:endParaRPr>
              </a:p>
            </p:txBody>
          </p:sp>
          <p:sp>
            <p:nvSpPr>
              <p:cNvPr id="14" name="Shape 1250"/>
              <p:cNvSpPr/>
              <p:nvPr/>
            </p:nvSpPr>
            <p:spPr>
              <a:xfrm>
                <a:off x="11100989" y="3902220"/>
                <a:ext cx="596166" cy="115493"/>
              </a:xfrm>
              <a:prstGeom prst="rect">
                <a:avLst/>
              </a:prstGeom>
              <a:solidFill>
                <a:srgbClr val="D84744">
                  <a:alpha val="24000"/>
                </a:srgbClr>
              </a:solidFill>
              <a:ln w="12700" cmpd="sng">
                <a:solidFill>
                  <a:srgbClr val="B21D30"/>
                </a:solidFill>
                <a:miter lim="800000"/>
              </a:ln>
            </p:spPr>
            <p:txBody>
              <a:bodyPr anchor="ctr"/>
              <a:lstStyle/>
              <a:p>
                <a:pPr algn="ctr"/>
                <a:endParaRPr b="1" dirty="0">
                  <a:solidFill>
                    <a:srgbClr val="FFC000"/>
                  </a:solidFill>
                  <a:latin typeface="阿里巴巴普惠体 R" panose="00020600040101010101" pitchFamily="18" charset="-122"/>
                  <a:ea typeface="阿里巴巴普惠体 R" panose="00020600040101010101" pitchFamily="18" charset="-122"/>
                </a:endParaRPr>
              </a:p>
            </p:txBody>
          </p:sp>
        </p:grpSp>
        <p:grpSp>
          <p:nvGrpSpPr>
            <p:cNvPr id="15" name="Group 1257"/>
            <p:cNvGrpSpPr/>
            <p:nvPr/>
          </p:nvGrpSpPr>
          <p:grpSpPr>
            <a:xfrm rot="10800000" flipH="1">
              <a:off x="1151173" y="2655694"/>
              <a:ext cx="1098204" cy="570178"/>
              <a:chOff x="0" y="0"/>
              <a:chExt cx="3154022" cy="1635267"/>
            </a:xfrm>
            <a:solidFill>
              <a:schemeClr val="accent1"/>
            </a:solidFill>
          </p:grpSpPr>
          <p:sp>
            <p:nvSpPr>
              <p:cNvPr id="16" name="Shape 1255"/>
              <p:cNvSpPr/>
              <p:nvPr/>
            </p:nvSpPr>
            <p:spPr>
              <a:xfrm rot="21600000">
                <a:off x="0" y="0"/>
                <a:ext cx="775809" cy="1150325"/>
              </a:xfrm>
              <a:custGeom>
                <a:avLst/>
                <a:gdLst/>
                <a:ahLst/>
                <a:cxnLst>
                  <a:cxn ang="0">
                    <a:pos x="wd2" y="hd2"/>
                  </a:cxn>
                  <a:cxn ang="5400000">
                    <a:pos x="wd2" y="hd2"/>
                  </a:cxn>
                  <a:cxn ang="10800000">
                    <a:pos x="wd2" y="hd2"/>
                  </a:cxn>
                  <a:cxn ang="16200000">
                    <a:pos x="wd2" y="hd2"/>
                  </a:cxn>
                </a:cxnLst>
                <a:rect l="0" t="0" r="r" b="b"/>
                <a:pathLst>
                  <a:path w="20197" h="20561" extrusionOk="0">
                    <a:moveTo>
                      <a:pt x="14114" y="20561"/>
                    </a:moveTo>
                    <a:cubicBezTo>
                      <a:pt x="4792" y="19243"/>
                      <a:pt x="-1403" y="13631"/>
                      <a:pt x="274" y="8032"/>
                    </a:cubicBezTo>
                    <a:cubicBezTo>
                      <a:pt x="1956" y="2433"/>
                      <a:pt x="10875" y="-1039"/>
                      <a:pt x="20197" y="279"/>
                    </a:cubicBezTo>
                    <a:cubicBezTo>
                      <a:pt x="20197" y="279"/>
                      <a:pt x="14114" y="20561"/>
                      <a:pt x="14114" y="20561"/>
                    </a:cubicBezTo>
                    <a:close/>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17" name="Shape 1256"/>
              <p:cNvSpPr/>
              <p:nvPr/>
            </p:nvSpPr>
            <p:spPr>
              <a:xfrm>
                <a:off x="839287" y="60428"/>
                <a:ext cx="2314736" cy="1574840"/>
              </a:xfrm>
              <a:custGeom>
                <a:avLst/>
                <a:gdLst/>
                <a:ahLst/>
                <a:cxnLst>
                  <a:cxn ang="0">
                    <a:pos x="wd2" y="hd2"/>
                  </a:cxn>
                  <a:cxn ang="5400000">
                    <a:pos x="wd2" y="hd2"/>
                  </a:cxn>
                  <a:cxn ang="10800000">
                    <a:pos x="wd2" y="hd2"/>
                  </a:cxn>
                  <a:cxn ang="16200000">
                    <a:pos x="wd2" y="hd2"/>
                  </a:cxn>
                </a:cxnLst>
                <a:rect l="0" t="0" r="r" b="b"/>
                <a:pathLst>
                  <a:path w="21146" h="21274" extrusionOk="0">
                    <a:moveTo>
                      <a:pt x="0" y="16030"/>
                    </a:moveTo>
                    <a:cubicBezTo>
                      <a:pt x="5" y="16003"/>
                      <a:pt x="2233" y="17535"/>
                      <a:pt x="5230" y="18906"/>
                    </a:cubicBezTo>
                    <a:cubicBezTo>
                      <a:pt x="8206" y="20294"/>
                      <a:pt x="11949" y="21521"/>
                      <a:pt x="14514" y="21231"/>
                    </a:cubicBezTo>
                    <a:cubicBezTo>
                      <a:pt x="18450" y="20817"/>
                      <a:pt x="20412" y="18334"/>
                      <a:pt x="20968" y="14141"/>
                    </a:cubicBezTo>
                    <a:cubicBezTo>
                      <a:pt x="20974" y="14091"/>
                      <a:pt x="20982" y="14038"/>
                      <a:pt x="20989" y="13985"/>
                    </a:cubicBezTo>
                    <a:cubicBezTo>
                      <a:pt x="21600" y="9813"/>
                      <a:pt x="20460" y="6384"/>
                      <a:pt x="16957" y="3703"/>
                    </a:cubicBezTo>
                    <a:cubicBezTo>
                      <a:pt x="14676" y="1937"/>
                      <a:pt x="10910" y="877"/>
                      <a:pt x="7805" y="412"/>
                    </a:cubicBezTo>
                    <a:cubicBezTo>
                      <a:pt x="4688" y="-79"/>
                      <a:pt x="2230" y="25"/>
                      <a:pt x="2233" y="0"/>
                    </a:cubicBezTo>
                    <a:cubicBezTo>
                      <a:pt x="1356" y="6292"/>
                      <a:pt x="745" y="10673"/>
                      <a:pt x="0" y="16030"/>
                    </a:cubicBezTo>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grpSp>
        <p:grpSp>
          <p:nvGrpSpPr>
            <p:cNvPr id="18" name="Group 1262"/>
            <p:cNvGrpSpPr/>
            <p:nvPr/>
          </p:nvGrpSpPr>
          <p:grpSpPr>
            <a:xfrm>
              <a:off x="2261241" y="2265029"/>
              <a:ext cx="1098204" cy="570178"/>
              <a:chOff x="0" y="0"/>
              <a:chExt cx="3154022" cy="1635267"/>
            </a:xfrm>
            <a:solidFill>
              <a:schemeClr val="accent1"/>
            </a:solidFill>
          </p:grpSpPr>
          <p:sp>
            <p:nvSpPr>
              <p:cNvPr id="19" name="Shape 1260"/>
              <p:cNvSpPr/>
              <p:nvPr/>
            </p:nvSpPr>
            <p:spPr>
              <a:xfrm rot="21600000">
                <a:off x="0" y="0"/>
                <a:ext cx="775809" cy="1150325"/>
              </a:xfrm>
              <a:custGeom>
                <a:avLst/>
                <a:gdLst/>
                <a:ahLst/>
                <a:cxnLst>
                  <a:cxn ang="0">
                    <a:pos x="wd2" y="hd2"/>
                  </a:cxn>
                  <a:cxn ang="5400000">
                    <a:pos x="wd2" y="hd2"/>
                  </a:cxn>
                  <a:cxn ang="10800000">
                    <a:pos x="wd2" y="hd2"/>
                  </a:cxn>
                  <a:cxn ang="16200000">
                    <a:pos x="wd2" y="hd2"/>
                  </a:cxn>
                </a:cxnLst>
                <a:rect l="0" t="0" r="r" b="b"/>
                <a:pathLst>
                  <a:path w="20197" h="20561" extrusionOk="0">
                    <a:moveTo>
                      <a:pt x="14114" y="20561"/>
                    </a:moveTo>
                    <a:cubicBezTo>
                      <a:pt x="4792" y="19243"/>
                      <a:pt x="-1403" y="13631"/>
                      <a:pt x="274" y="8032"/>
                    </a:cubicBezTo>
                    <a:cubicBezTo>
                      <a:pt x="1956" y="2433"/>
                      <a:pt x="10875" y="-1039"/>
                      <a:pt x="20197" y="279"/>
                    </a:cubicBezTo>
                    <a:cubicBezTo>
                      <a:pt x="20197" y="279"/>
                      <a:pt x="14114" y="20561"/>
                      <a:pt x="14114" y="20561"/>
                    </a:cubicBezTo>
                    <a:close/>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20" name="Shape 1261"/>
              <p:cNvSpPr/>
              <p:nvPr/>
            </p:nvSpPr>
            <p:spPr>
              <a:xfrm>
                <a:off x="839287" y="60428"/>
                <a:ext cx="2314736" cy="1574840"/>
              </a:xfrm>
              <a:custGeom>
                <a:avLst/>
                <a:gdLst/>
                <a:ahLst/>
                <a:cxnLst>
                  <a:cxn ang="0">
                    <a:pos x="wd2" y="hd2"/>
                  </a:cxn>
                  <a:cxn ang="5400000">
                    <a:pos x="wd2" y="hd2"/>
                  </a:cxn>
                  <a:cxn ang="10800000">
                    <a:pos x="wd2" y="hd2"/>
                  </a:cxn>
                  <a:cxn ang="16200000">
                    <a:pos x="wd2" y="hd2"/>
                  </a:cxn>
                </a:cxnLst>
                <a:rect l="0" t="0" r="r" b="b"/>
                <a:pathLst>
                  <a:path w="21146" h="21274" extrusionOk="0">
                    <a:moveTo>
                      <a:pt x="0" y="16030"/>
                    </a:moveTo>
                    <a:cubicBezTo>
                      <a:pt x="5" y="16003"/>
                      <a:pt x="2233" y="17535"/>
                      <a:pt x="5230" y="18906"/>
                    </a:cubicBezTo>
                    <a:cubicBezTo>
                      <a:pt x="8206" y="20294"/>
                      <a:pt x="11949" y="21521"/>
                      <a:pt x="14514" y="21231"/>
                    </a:cubicBezTo>
                    <a:cubicBezTo>
                      <a:pt x="18450" y="20817"/>
                      <a:pt x="20412" y="18334"/>
                      <a:pt x="20968" y="14141"/>
                    </a:cubicBezTo>
                    <a:cubicBezTo>
                      <a:pt x="20974" y="14091"/>
                      <a:pt x="20982" y="14038"/>
                      <a:pt x="20989" y="13985"/>
                    </a:cubicBezTo>
                    <a:cubicBezTo>
                      <a:pt x="21600" y="9813"/>
                      <a:pt x="20460" y="6384"/>
                      <a:pt x="16957" y="3703"/>
                    </a:cubicBezTo>
                    <a:cubicBezTo>
                      <a:pt x="14676" y="1937"/>
                      <a:pt x="10910" y="877"/>
                      <a:pt x="7805" y="412"/>
                    </a:cubicBezTo>
                    <a:cubicBezTo>
                      <a:pt x="4688" y="-79"/>
                      <a:pt x="2230" y="25"/>
                      <a:pt x="2233" y="0"/>
                    </a:cubicBezTo>
                    <a:cubicBezTo>
                      <a:pt x="1356" y="6292"/>
                      <a:pt x="745" y="10673"/>
                      <a:pt x="0" y="16030"/>
                    </a:cubicBezTo>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grpSp>
        <p:grpSp>
          <p:nvGrpSpPr>
            <p:cNvPr id="21" name="Group 1267"/>
            <p:cNvGrpSpPr/>
            <p:nvPr/>
          </p:nvGrpSpPr>
          <p:grpSpPr>
            <a:xfrm rot="10800000" flipH="1">
              <a:off x="3370720" y="2655695"/>
              <a:ext cx="1098204" cy="570178"/>
              <a:chOff x="0" y="0"/>
              <a:chExt cx="3154022" cy="1635267"/>
            </a:xfrm>
            <a:solidFill>
              <a:schemeClr val="accent1"/>
            </a:solidFill>
          </p:grpSpPr>
          <p:sp>
            <p:nvSpPr>
              <p:cNvPr id="22" name="Shape 1265"/>
              <p:cNvSpPr/>
              <p:nvPr/>
            </p:nvSpPr>
            <p:spPr>
              <a:xfrm rot="21600000">
                <a:off x="0" y="0"/>
                <a:ext cx="775809" cy="1150325"/>
              </a:xfrm>
              <a:custGeom>
                <a:avLst/>
                <a:gdLst/>
                <a:ahLst/>
                <a:cxnLst>
                  <a:cxn ang="0">
                    <a:pos x="wd2" y="hd2"/>
                  </a:cxn>
                  <a:cxn ang="5400000">
                    <a:pos x="wd2" y="hd2"/>
                  </a:cxn>
                  <a:cxn ang="10800000">
                    <a:pos x="wd2" y="hd2"/>
                  </a:cxn>
                  <a:cxn ang="16200000">
                    <a:pos x="wd2" y="hd2"/>
                  </a:cxn>
                </a:cxnLst>
                <a:rect l="0" t="0" r="r" b="b"/>
                <a:pathLst>
                  <a:path w="20197" h="20561" extrusionOk="0">
                    <a:moveTo>
                      <a:pt x="14114" y="20561"/>
                    </a:moveTo>
                    <a:cubicBezTo>
                      <a:pt x="4792" y="19243"/>
                      <a:pt x="-1403" y="13631"/>
                      <a:pt x="274" y="8032"/>
                    </a:cubicBezTo>
                    <a:cubicBezTo>
                      <a:pt x="1956" y="2433"/>
                      <a:pt x="10875" y="-1039"/>
                      <a:pt x="20197" y="279"/>
                    </a:cubicBezTo>
                    <a:cubicBezTo>
                      <a:pt x="20197" y="279"/>
                      <a:pt x="14114" y="20561"/>
                      <a:pt x="14114" y="20561"/>
                    </a:cubicBezTo>
                    <a:close/>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23" name="Shape 1266"/>
              <p:cNvSpPr/>
              <p:nvPr/>
            </p:nvSpPr>
            <p:spPr>
              <a:xfrm>
                <a:off x="839287" y="60428"/>
                <a:ext cx="2314736" cy="1574840"/>
              </a:xfrm>
              <a:custGeom>
                <a:avLst/>
                <a:gdLst/>
                <a:ahLst/>
                <a:cxnLst>
                  <a:cxn ang="0">
                    <a:pos x="wd2" y="hd2"/>
                  </a:cxn>
                  <a:cxn ang="5400000">
                    <a:pos x="wd2" y="hd2"/>
                  </a:cxn>
                  <a:cxn ang="10800000">
                    <a:pos x="wd2" y="hd2"/>
                  </a:cxn>
                  <a:cxn ang="16200000">
                    <a:pos x="wd2" y="hd2"/>
                  </a:cxn>
                </a:cxnLst>
                <a:rect l="0" t="0" r="r" b="b"/>
                <a:pathLst>
                  <a:path w="21146" h="21274" extrusionOk="0">
                    <a:moveTo>
                      <a:pt x="0" y="16030"/>
                    </a:moveTo>
                    <a:cubicBezTo>
                      <a:pt x="5" y="16003"/>
                      <a:pt x="2233" y="17535"/>
                      <a:pt x="5230" y="18906"/>
                    </a:cubicBezTo>
                    <a:cubicBezTo>
                      <a:pt x="8206" y="20294"/>
                      <a:pt x="11949" y="21521"/>
                      <a:pt x="14514" y="21231"/>
                    </a:cubicBezTo>
                    <a:cubicBezTo>
                      <a:pt x="18450" y="20817"/>
                      <a:pt x="20412" y="18334"/>
                      <a:pt x="20968" y="14141"/>
                    </a:cubicBezTo>
                    <a:cubicBezTo>
                      <a:pt x="20974" y="14091"/>
                      <a:pt x="20982" y="14038"/>
                      <a:pt x="20989" y="13985"/>
                    </a:cubicBezTo>
                    <a:cubicBezTo>
                      <a:pt x="21600" y="9813"/>
                      <a:pt x="20460" y="6384"/>
                      <a:pt x="16957" y="3703"/>
                    </a:cubicBezTo>
                    <a:cubicBezTo>
                      <a:pt x="14676" y="1937"/>
                      <a:pt x="10910" y="877"/>
                      <a:pt x="7805" y="412"/>
                    </a:cubicBezTo>
                    <a:cubicBezTo>
                      <a:pt x="4688" y="-79"/>
                      <a:pt x="2230" y="25"/>
                      <a:pt x="2233" y="0"/>
                    </a:cubicBezTo>
                    <a:cubicBezTo>
                      <a:pt x="1356" y="6292"/>
                      <a:pt x="745" y="10673"/>
                      <a:pt x="0" y="16030"/>
                    </a:cubicBezTo>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grpSp>
        <p:grpSp>
          <p:nvGrpSpPr>
            <p:cNvPr id="24" name="Group 1272"/>
            <p:cNvGrpSpPr/>
            <p:nvPr/>
          </p:nvGrpSpPr>
          <p:grpSpPr>
            <a:xfrm>
              <a:off x="4478720" y="2265029"/>
              <a:ext cx="1098204" cy="570178"/>
              <a:chOff x="0" y="0"/>
              <a:chExt cx="3154022" cy="1635267"/>
            </a:xfrm>
            <a:solidFill>
              <a:schemeClr val="accent1"/>
            </a:solidFill>
          </p:grpSpPr>
          <p:sp>
            <p:nvSpPr>
              <p:cNvPr id="25" name="Shape 1270"/>
              <p:cNvSpPr/>
              <p:nvPr/>
            </p:nvSpPr>
            <p:spPr>
              <a:xfrm rot="21600000">
                <a:off x="0" y="0"/>
                <a:ext cx="775809" cy="1150325"/>
              </a:xfrm>
              <a:custGeom>
                <a:avLst/>
                <a:gdLst/>
                <a:ahLst/>
                <a:cxnLst>
                  <a:cxn ang="0">
                    <a:pos x="wd2" y="hd2"/>
                  </a:cxn>
                  <a:cxn ang="5400000">
                    <a:pos x="wd2" y="hd2"/>
                  </a:cxn>
                  <a:cxn ang="10800000">
                    <a:pos x="wd2" y="hd2"/>
                  </a:cxn>
                  <a:cxn ang="16200000">
                    <a:pos x="wd2" y="hd2"/>
                  </a:cxn>
                </a:cxnLst>
                <a:rect l="0" t="0" r="r" b="b"/>
                <a:pathLst>
                  <a:path w="20197" h="20561" extrusionOk="0">
                    <a:moveTo>
                      <a:pt x="14114" y="20561"/>
                    </a:moveTo>
                    <a:cubicBezTo>
                      <a:pt x="4792" y="19243"/>
                      <a:pt x="-1403" y="13631"/>
                      <a:pt x="274" y="8032"/>
                    </a:cubicBezTo>
                    <a:cubicBezTo>
                      <a:pt x="1956" y="2433"/>
                      <a:pt x="10875" y="-1039"/>
                      <a:pt x="20197" y="279"/>
                    </a:cubicBezTo>
                    <a:cubicBezTo>
                      <a:pt x="20197" y="279"/>
                      <a:pt x="14114" y="20561"/>
                      <a:pt x="14114" y="20561"/>
                    </a:cubicBezTo>
                    <a:close/>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26" name="Shape 1271"/>
              <p:cNvSpPr/>
              <p:nvPr/>
            </p:nvSpPr>
            <p:spPr>
              <a:xfrm>
                <a:off x="839287" y="60428"/>
                <a:ext cx="2314736" cy="1574840"/>
              </a:xfrm>
              <a:custGeom>
                <a:avLst/>
                <a:gdLst/>
                <a:ahLst/>
                <a:cxnLst>
                  <a:cxn ang="0">
                    <a:pos x="wd2" y="hd2"/>
                  </a:cxn>
                  <a:cxn ang="5400000">
                    <a:pos x="wd2" y="hd2"/>
                  </a:cxn>
                  <a:cxn ang="10800000">
                    <a:pos x="wd2" y="hd2"/>
                  </a:cxn>
                  <a:cxn ang="16200000">
                    <a:pos x="wd2" y="hd2"/>
                  </a:cxn>
                </a:cxnLst>
                <a:rect l="0" t="0" r="r" b="b"/>
                <a:pathLst>
                  <a:path w="21146" h="21274" extrusionOk="0">
                    <a:moveTo>
                      <a:pt x="0" y="16030"/>
                    </a:moveTo>
                    <a:cubicBezTo>
                      <a:pt x="5" y="16003"/>
                      <a:pt x="2233" y="17535"/>
                      <a:pt x="5230" y="18906"/>
                    </a:cubicBezTo>
                    <a:cubicBezTo>
                      <a:pt x="8206" y="20294"/>
                      <a:pt x="11949" y="21521"/>
                      <a:pt x="14514" y="21231"/>
                    </a:cubicBezTo>
                    <a:cubicBezTo>
                      <a:pt x="18450" y="20817"/>
                      <a:pt x="20412" y="18334"/>
                      <a:pt x="20968" y="14141"/>
                    </a:cubicBezTo>
                    <a:cubicBezTo>
                      <a:pt x="20974" y="14091"/>
                      <a:pt x="20982" y="14038"/>
                      <a:pt x="20989" y="13985"/>
                    </a:cubicBezTo>
                    <a:cubicBezTo>
                      <a:pt x="21600" y="9813"/>
                      <a:pt x="20460" y="6384"/>
                      <a:pt x="16957" y="3703"/>
                    </a:cubicBezTo>
                    <a:cubicBezTo>
                      <a:pt x="14676" y="1937"/>
                      <a:pt x="10910" y="877"/>
                      <a:pt x="7805" y="412"/>
                    </a:cubicBezTo>
                    <a:cubicBezTo>
                      <a:pt x="4688" y="-79"/>
                      <a:pt x="2230" y="25"/>
                      <a:pt x="2233" y="0"/>
                    </a:cubicBezTo>
                    <a:cubicBezTo>
                      <a:pt x="1356" y="6292"/>
                      <a:pt x="745" y="10673"/>
                      <a:pt x="0" y="16030"/>
                    </a:cubicBezTo>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grpSp>
        <p:grpSp>
          <p:nvGrpSpPr>
            <p:cNvPr id="27" name="Group 1277"/>
            <p:cNvGrpSpPr/>
            <p:nvPr/>
          </p:nvGrpSpPr>
          <p:grpSpPr>
            <a:xfrm rot="10800000" flipH="1">
              <a:off x="5590266" y="2655695"/>
              <a:ext cx="1098204" cy="570178"/>
              <a:chOff x="0" y="0"/>
              <a:chExt cx="3154022" cy="1635267"/>
            </a:xfrm>
            <a:solidFill>
              <a:schemeClr val="accent1"/>
            </a:solidFill>
          </p:grpSpPr>
          <p:sp>
            <p:nvSpPr>
              <p:cNvPr id="28" name="Shape 1275"/>
              <p:cNvSpPr/>
              <p:nvPr/>
            </p:nvSpPr>
            <p:spPr>
              <a:xfrm rot="21600000">
                <a:off x="0" y="0"/>
                <a:ext cx="775809" cy="1150325"/>
              </a:xfrm>
              <a:custGeom>
                <a:avLst/>
                <a:gdLst/>
                <a:ahLst/>
                <a:cxnLst>
                  <a:cxn ang="0">
                    <a:pos x="wd2" y="hd2"/>
                  </a:cxn>
                  <a:cxn ang="5400000">
                    <a:pos x="wd2" y="hd2"/>
                  </a:cxn>
                  <a:cxn ang="10800000">
                    <a:pos x="wd2" y="hd2"/>
                  </a:cxn>
                  <a:cxn ang="16200000">
                    <a:pos x="wd2" y="hd2"/>
                  </a:cxn>
                </a:cxnLst>
                <a:rect l="0" t="0" r="r" b="b"/>
                <a:pathLst>
                  <a:path w="20197" h="20561" extrusionOk="0">
                    <a:moveTo>
                      <a:pt x="14114" y="20561"/>
                    </a:moveTo>
                    <a:cubicBezTo>
                      <a:pt x="4792" y="19243"/>
                      <a:pt x="-1403" y="13631"/>
                      <a:pt x="274" y="8032"/>
                    </a:cubicBezTo>
                    <a:cubicBezTo>
                      <a:pt x="1956" y="2433"/>
                      <a:pt x="10875" y="-1039"/>
                      <a:pt x="20197" y="279"/>
                    </a:cubicBezTo>
                    <a:cubicBezTo>
                      <a:pt x="20197" y="279"/>
                      <a:pt x="14114" y="20561"/>
                      <a:pt x="14114" y="20561"/>
                    </a:cubicBezTo>
                    <a:close/>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29" name="Shape 1276"/>
              <p:cNvSpPr/>
              <p:nvPr/>
            </p:nvSpPr>
            <p:spPr>
              <a:xfrm>
                <a:off x="839287" y="60428"/>
                <a:ext cx="2314736" cy="1574840"/>
              </a:xfrm>
              <a:custGeom>
                <a:avLst/>
                <a:gdLst/>
                <a:ahLst/>
                <a:cxnLst>
                  <a:cxn ang="0">
                    <a:pos x="wd2" y="hd2"/>
                  </a:cxn>
                  <a:cxn ang="5400000">
                    <a:pos x="wd2" y="hd2"/>
                  </a:cxn>
                  <a:cxn ang="10800000">
                    <a:pos x="wd2" y="hd2"/>
                  </a:cxn>
                  <a:cxn ang="16200000">
                    <a:pos x="wd2" y="hd2"/>
                  </a:cxn>
                </a:cxnLst>
                <a:rect l="0" t="0" r="r" b="b"/>
                <a:pathLst>
                  <a:path w="21146" h="21274" extrusionOk="0">
                    <a:moveTo>
                      <a:pt x="0" y="16030"/>
                    </a:moveTo>
                    <a:cubicBezTo>
                      <a:pt x="5" y="16003"/>
                      <a:pt x="2233" y="17535"/>
                      <a:pt x="5230" y="18906"/>
                    </a:cubicBezTo>
                    <a:cubicBezTo>
                      <a:pt x="8206" y="20294"/>
                      <a:pt x="11949" y="21521"/>
                      <a:pt x="14514" y="21231"/>
                    </a:cubicBezTo>
                    <a:cubicBezTo>
                      <a:pt x="18450" y="20817"/>
                      <a:pt x="20412" y="18334"/>
                      <a:pt x="20968" y="14141"/>
                    </a:cubicBezTo>
                    <a:cubicBezTo>
                      <a:pt x="20974" y="14091"/>
                      <a:pt x="20982" y="14038"/>
                      <a:pt x="20989" y="13985"/>
                    </a:cubicBezTo>
                    <a:cubicBezTo>
                      <a:pt x="21600" y="9813"/>
                      <a:pt x="20460" y="6384"/>
                      <a:pt x="16957" y="3703"/>
                    </a:cubicBezTo>
                    <a:cubicBezTo>
                      <a:pt x="14676" y="1937"/>
                      <a:pt x="10910" y="877"/>
                      <a:pt x="7805" y="412"/>
                    </a:cubicBezTo>
                    <a:cubicBezTo>
                      <a:pt x="4688" y="-79"/>
                      <a:pt x="2230" y="25"/>
                      <a:pt x="2233" y="0"/>
                    </a:cubicBezTo>
                    <a:cubicBezTo>
                      <a:pt x="1356" y="6292"/>
                      <a:pt x="745" y="10673"/>
                      <a:pt x="0" y="16030"/>
                    </a:cubicBezTo>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grpSp>
        <p:grpSp>
          <p:nvGrpSpPr>
            <p:cNvPr id="30" name="Group 1282"/>
            <p:cNvGrpSpPr/>
            <p:nvPr/>
          </p:nvGrpSpPr>
          <p:grpSpPr>
            <a:xfrm>
              <a:off x="6693329" y="2265029"/>
              <a:ext cx="1098204" cy="570178"/>
              <a:chOff x="0" y="0"/>
              <a:chExt cx="3154022" cy="1635267"/>
            </a:xfrm>
            <a:solidFill>
              <a:schemeClr val="accent1"/>
            </a:solidFill>
          </p:grpSpPr>
          <p:sp>
            <p:nvSpPr>
              <p:cNvPr id="31" name="Shape 1280"/>
              <p:cNvSpPr/>
              <p:nvPr/>
            </p:nvSpPr>
            <p:spPr>
              <a:xfrm rot="21600000">
                <a:off x="0" y="0"/>
                <a:ext cx="775809" cy="1150325"/>
              </a:xfrm>
              <a:custGeom>
                <a:avLst/>
                <a:gdLst/>
                <a:ahLst/>
                <a:cxnLst>
                  <a:cxn ang="0">
                    <a:pos x="wd2" y="hd2"/>
                  </a:cxn>
                  <a:cxn ang="5400000">
                    <a:pos x="wd2" y="hd2"/>
                  </a:cxn>
                  <a:cxn ang="10800000">
                    <a:pos x="wd2" y="hd2"/>
                  </a:cxn>
                  <a:cxn ang="16200000">
                    <a:pos x="wd2" y="hd2"/>
                  </a:cxn>
                </a:cxnLst>
                <a:rect l="0" t="0" r="r" b="b"/>
                <a:pathLst>
                  <a:path w="20197" h="20561" extrusionOk="0">
                    <a:moveTo>
                      <a:pt x="14114" y="20561"/>
                    </a:moveTo>
                    <a:cubicBezTo>
                      <a:pt x="4792" y="19243"/>
                      <a:pt x="-1403" y="13631"/>
                      <a:pt x="274" y="8032"/>
                    </a:cubicBezTo>
                    <a:cubicBezTo>
                      <a:pt x="1956" y="2433"/>
                      <a:pt x="10875" y="-1039"/>
                      <a:pt x="20197" y="279"/>
                    </a:cubicBezTo>
                    <a:cubicBezTo>
                      <a:pt x="20197" y="279"/>
                      <a:pt x="14114" y="20561"/>
                      <a:pt x="14114" y="20561"/>
                    </a:cubicBezTo>
                    <a:close/>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32" name="Shape 1281"/>
              <p:cNvSpPr/>
              <p:nvPr/>
            </p:nvSpPr>
            <p:spPr>
              <a:xfrm>
                <a:off x="839287" y="60428"/>
                <a:ext cx="2314736" cy="1574840"/>
              </a:xfrm>
              <a:custGeom>
                <a:avLst/>
                <a:gdLst/>
                <a:ahLst/>
                <a:cxnLst>
                  <a:cxn ang="0">
                    <a:pos x="wd2" y="hd2"/>
                  </a:cxn>
                  <a:cxn ang="5400000">
                    <a:pos x="wd2" y="hd2"/>
                  </a:cxn>
                  <a:cxn ang="10800000">
                    <a:pos x="wd2" y="hd2"/>
                  </a:cxn>
                  <a:cxn ang="16200000">
                    <a:pos x="wd2" y="hd2"/>
                  </a:cxn>
                </a:cxnLst>
                <a:rect l="0" t="0" r="r" b="b"/>
                <a:pathLst>
                  <a:path w="21146" h="21274" extrusionOk="0">
                    <a:moveTo>
                      <a:pt x="0" y="16030"/>
                    </a:moveTo>
                    <a:cubicBezTo>
                      <a:pt x="5" y="16003"/>
                      <a:pt x="2233" y="17535"/>
                      <a:pt x="5230" y="18906"/>
                    </a:cubicBezTo>
                    <a:cubicBezTo>
                      <a:pt x="8206" y="20294"/>
                      <a:pt x="11949" y="21521"/>
                      <a:pt x="14514" y="21231"/>
                    </a:cubicBezTo>
                    <a:cubicBezTo>
                      <a:pt x="18450" y="20817"/>
                      <a:pt x="20412" y="18334"/>
                      <a:pt x="20968" y="14141"/>
                    </a:cubicBezTo>
                    <a:cubicBezTo>
                      <a:pt x="20974" y="14091"/>
                      <a:pt x="20982" y="14038"/>
                      <a:pt x="20989" y="13985"/>
                    </a:cubicBezTo>
                    <a:cubicBezTo>
                      <a:pt x="21600" y="9813"/>
                      <a:pt x="20460" y="6384"/>
                      <a:pt x="16957" y="3703"/>
                    </a:cubicBezTo>
                    <a:cubicBezTo>
                      <a:pt x="14676" y="1937"/>
                      <a:pt x="10910" y="877"/>
                      <a:pt x="7805" y="412"/>
                    </a:cubicBezTo>
                    <a:cubicBezTo>
                      <a:pt x="4688" y="-79"/>
                      <a:pt x="2230" y="25"/>
                      <a:pt x="2233" y="0"/>
                    </a:cubicBezTo>
                    <a:cubicBezTo>
                      <a:pt x="1356" y="6292"/>
                      <a:pt x="745" y="10673"/>
                      <a:pt x="0" y="16030"/>
                    </a:cubicBezTo>
                  </a:path>
                </a:pathLst>
              </a:custGeom>
              <a:solidFill>
                <a:srgbClr val="D84744"/>
              </a:solidFill>
              <a:ln w="12700" cap="flat">
                <a:noFill/>
                <a:miter lim="400000"/>
              </a:ln>
              <a:effectLst/>
            </p:spPr>
            <p:txBody>
              <a:bodyPr wrap="square" lIns="38100" tIns="38100" rIns="38100" bIns="38100"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grpSp>
        <p:sp>
          <p:nvSpPr>
            <p:cNvPr id="33" name="Shape 1285"/>
            <p:cNvSpPr/>
            <p:nvPr/>
          </p:nvSpPr>
          <p:spPr>
            <a:xfrm>
              <a:off x="1154989" y="3354868"/>
              <a:ext cx="1084027" cy="30593"/>
            </a:xfrm>
            <a:prstGeom prst="rect">
              <a:avLst/>
            </a:prstGeom>
            <a:solidFill>
              <a:srgbClr val="D84744"/>
            </a:solidFill>
            <a:ln w="12700" cap="flat">
              <a:solidFill>
                <a:srgbClr val="B21D30"/>
              </a:solidFill>
              <a:miter lim="400000"/>
            </a:ln>
            <a:effectLst/>
          </p:spPr>
          <p:txBody>
            <a:bodyPr wrap="square" lIns="38785" tIns="38785" rIns="38785" bIns="38785"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34" name="Shape 1289"/>
            <p:cNvSpPr/>
            <p:nvPr/>
          </p:nvSpPr>
          <p:spPr>
            <a:xfrm>
              <a:off x="2261244" y="2105437"/>
              <a:ext cx="1084027" cy="30593"/>
            </a:xfrm>
            <a:prstGeom prst="rect">
              <a:avLst/>
            </a:prstGeom>
            <a:solidFill>
              <a:srgbClr val="D84744"/>
            </a:solidFill>
            <a:ln w="12700" cap="flat">
              <a:solidFill>
                <a:srgbClr val="B21D30"/>
              </a:solidFill>
              <a:miter lim="400000"/>
            </a:ln>
            <a:effectLst/>
          </p:spPr>
          <p:txBody>
            <a:bodyPr wrap="square" lIns="38785" tIns="38785" rIns="38785" bIns="38785"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35" name="Shape 1293"/>
            <p:cNvSpPr/>
            <p:nvPr/>
          </p:nvSpPr>
          <p:spPr>
            <a:xfrm>
              <a:off x="3376281" y="3354868"/>
              <a:ext cx="1084027" cy="30593"/>
            </a:xfrm>
            <a:prstGeom prst="rect">
              <a:avLst/>
            </a:prstGeom>
            <a:solidFill>
              <a:srgbClr val="D84744"/>
            </a:solidFill>
            <a:ln w="12700" cap="flat">
              <a:solidFill>
                <a:srgbClr val="B21D30"/>
              </a:solidFill>
              <a:miter lim="400000"/>
            </a:ln>
            <a:effectLst/>
          </p:spPr>
          <p:txBody>
            <a:bodyPr wrap="square" lIns="38785" tIns="38785" rIns="38785" bIns="38785"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36" name="Shape 1297"/>
            <p:cNvSpPr/>
            <p:nvPr/>
          </p:nvSpPr>
          <p:spPr>
            <a:xfrm>
              <a:off x="4482536" y="2105437"/>
              <a:ext cx="1084027" cy="30593"/>
            </a:xfrm>
            <a:prstGeom prst="rect">
              <a:avLst/>
            </a:prstGeom>
            <a:solidFill>
              <a:srgbClr val="D84744"/>
            </a:solidFill>
            <a:ln w="12700" cap="flat">
              <a:solidFill>
                <a:srgbClr val="B21D30"/>
              </a:solidFill>
              <a:miter lim="400000"/>
            </a:ln>
            <a:effectLst/>
          </p:spPr>
          <p:txBody>
            <a:bodyPr wrap="square" lIns="38785" tIns="38785" rIns="38785" bIns="38785"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37" name="Shape 1301"/>
            <p:cNvSpPr/>
            <p:nvPr/>
          </p:nvSpPr>
          <p:spPr>
            <a:xfrm>
              <a:off x="5597570" y="3354868"/>
              <a:ext cx="1084027" cy="30593"/>
            </a:xfrm>
            <a:prstGeom prst="rect">
              <a:avLst/>
            </a:prstGeom>
            <a:solidFill>
              <a:srgbClr val="D84744"/>
            </a:solidFill>
            <a:ln w="12700" cap="flat">
              <a:solidFill>
                <a:srgbClr val="B21D30"/>
              </a:solidFill>
              <a:miter lim="400000"/>
            </a:ln>
            <a:effectLst/>
          </p:spPr>
          <p:txBody>
            <a:bodyPr wrap="square" lIns="38785" tIns="38785" rIns="38785" bIns="38785"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38" name="Shape 1305"/>
            <p:cNvSpPr/>
            <p:nvPr/>
          </p:nvSpPr>
          <p:spPr>
            <a:xfrm>
              <a:off x="6703825" y="2105427"/>
              <a:ext cx="1084028" cy="30593"/>
            </a:xfrm>
            <a:prstGeom prst="rect">
              <a:avLst/>
            </a:prstGeom>
            <a:solidFill>
              <a:srgbClr val="D84744"/>
            </a:solidFill>
            <a:ln w="12700" cap="flat">
              <a:solidFill>
                <a:srgbClr val="B21D30"/>
              </a:solidFill>
              <a:miter lim="400000"/>
            </a:ln>
            <a:effectLst/>
          </p:spPr>
          <p:txBody>
            <a:bodyPr wrap="square" lIns="38785" tIns="38785" rIns="38785" bIns="38785" numCol="1" anchor="ctr">
              <a:noAutofit/>
            </a:bodyPr>
            <a:lstStyle/>
            <a:p>
              <a:pPr lvl="0">
                <a:defRPr sz="3200">
                  <a:solidFill>
                    <a:srgbClr val="FFFFFF"/>
                  </a:solidFill>
                  <a:latin typeface="Helvetica Light"/>
                  <a:ea typeface="Helvetica Light"/>
                  <a:cs typeface="Helvetica Light"/>
                  <a:sym typeface="Helvetica Light"/>
                </a:defRPr>
              </a:pPr>
              <a:endParaRPr dirty="0">
                <a:latin typeface="阿里巴巴普惠体 R" panose="00020600040101010101" pitchFamily="18" charset="-122"/>
                <a:ea typeface="阿里巴巴普惠体 R" panose="00020600040101010101" pitchFamily="18" charset="-122"/>
              </a:endParaRPr>
            </a:p>
          </p:txBody>
        </p:sp>
        <p:sp>
          <p:nvSpPr>
            <p:cNvPr id="39" name="Rectangle 72"/>
            <p:cNvSpPr/>
            <p:nvPr/>
          </p:nvSpPr>
          <p:spPr>
            <a:xfrm rot="20935423">
              <a:off x="1509324" y="2805580"/>
              <a:ext cx="667703" cy="208993"/>
            </a:xfrm>
            <a:prstGeom prst="rect">
              <a:avLst/>
            </a:prstGeom>
          </p:spPr>
          <p:txBody>
            <a:bodyPr wrap="square" lIns="69813" tIns="34906" rIns="69813" bIns="34906">
              <a:spAutoFit/>
            </a:bodyPr>
            <a:lstStyle/>
            <a:p>
              <a:pPr algn="ctr"/>
              <a:r>
                <a:rPr lang="en-US" sz="900" b="1" dirty="0">
                  <a:solidFill>
                    <a:schemeClr val="bg1"/>
                  </a:solidFill>
                  <a:latin typeface="阿里巴巴普惠体 R" panose="00020600040101010101" pitchFamily="18" charset="-122"/>
                  <a:ea typeface="阿里巴巴普惠体 R" panose="00020600040101010101" pitchFamily="18" charset="-122"/>
                </a:rPr>
                <a:t>2006</a:t>
              </a:r>
              <a:endParaRPr lang="en-US" sz="900" b="1" dirty="0">
                <a:solidFill>
                  <a:schemeClr val="bg1"/>
                </a:solidFill>
                <a:latin typeface="阿里巴巴普惠体 R" panose="00020600040101010101" pitchFamily="18" charset="-122"/>
                <a:ea typeface="阿里巴巴普惠体 R" panose="00020600040101010101" pitchFamily="18" charset="-122"/>
              </a:endParaRPr>
            </a:p>
          </p:txBody>
        </p:sp>
        <p:sp>
          <p:nvSpPr>
            <p:cNvPr id="40" name="TextBox 40"/>
            <p:cNvSpPr txBox="1"/>
            <p:nvPr/>
          </p:nvSpPr>
          <p:spPr>
            <a:xfrm>
              <a:off x="2261610" y="1578483"/>
              <a:ext cx="1810990" cy="307777"/>
            </a:xfrm>
            <a:prstGeom prst="rect">
              <a:avLst/>
            </a:prstGeom>
            <a:noFill/>
          </p:spPr>
          <p:txBody>
            <a:bodyPr wrap="square" lIns="0" tIns="0" rIns="0" bIns="0" rtlCol="0">
              <a:spAutoFit/>
            </a:bodyPr>
            <a:lstStyle/>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41" name="TextBox 41"/>
            <p:cNvSpPr txBox="1"/>
            <p:nvPr/>
          </p:nvSpPr>
          <p:spPr>
            <a:xfrm>
              <a:off x="2261609" y="1342532"/>
              <a:ext cx="1810989" cy="246221"/>
            </a:xfrm>
            <a:prstGeom prst="rect">
              <a:avLst/>
            </a:prstGeom>
            <a:noFill/>
          </p:spPr>
          <p:txBody>
            <a:bodyPr wrap="square" lIns="0" tIns="0" rIns="0" bIns="0" rtlCol="0">
              <a:spAutoFit/>
            </a:bodyPr>
            <a:lstStyle/>
            <a:p>
              <a:r>
                <a:rPr lang="en-US" altLang="zh-CN" sz="1600" b="1" dirty="0">
                  <a:solidFill>
                    <a:srgbClr val="C00000"/>
                  </a:solidFill>
                  <a:latin typeface="阿里巴巴普惠体 R" panose="00020600040101010101" pitchFamily="18" charset="-122"/>
                  <a:ea typeface="阿里巴巴普惠体 R" panose="00020600040101010101" pitchFamily="18" charset="-122"/>
                </a:rPr>
                <a:t>2009</a:t>
              </a:r>
              <a:endParaRPr lang="en-GB" sz="1600" b="1" dirty="0">
                <a:solidFill>
                  <a:srgbClr val="C00000"/>
                </a:solidFill>
                <a:latin typeface="阿里巴巴普惠体 R" panose="00020600040101010101" pitchFamily="18" charset="-122"/>
                <a:ea typeface="阿里巴巴普惠体 R" panose="00020600040101010101" pitchFamily="18" charset="-122"/>
              </a:endParaRPr>
            </a:p>
          </p:txBody>
        </p:sp>
        <p:sp>
          <p:nvSpPr>
            <p:cNvPr id="42" name="Rectangle 137"/>
            <p:cNvSpPr/>
            <p:nvPr/>
          </p:nvSpPr>
          <p:spPr>
            <a:xfrm rot="594578">
              <a:off x="2621550" y="2453298"/>
              <a:ext cx="667703" cy="208993"/>
            </a:xfrm>
            <a:prstGeom prst="rect">
              <a:avLst/>
            </a:prstGeom>
          </p:spPr>
          <p:txBody>
            <a:bodyPr wrap="square" lIns="69813" tIns="34906" rIns="69813" bIns="34906">
              <a:spAutoFit/>
            </a:bodyPr>
            <a:lstStyle/>
            <a:p>
              <a:pPr algn="ctr"/>
              <a:r>
                <a:rPr lang="en-US" sz="900" b="1" dirty="0">
                  <a:solidFill>
                    <a:schemeClr val="bg1"/>
                  </a:solidFill>
                  <a:latin typeface="阿里巴巴普惠体 R" panose="00020600040101010101" pitchFamily="18" charset="-122"/>
                  <a:ea typeface="阿里巴巴普惠体 R" panose="00020600040101010101" pitchFamily="18" charset="-122"/>
                </a:rPr>
                <a:t>2009</a:t>
              </a:r>
              <a:endParaRPr lang="en-US" sz="900" b="1" dirty="0">
                <a:solidFill>
                  <a:schemeClr val="bg1"/>
                </a:solidFill>
                <a:latin typeface="阿里巴巴普惠体 R" panose="00020600040101010101" pitchFamily="18" charset="-122"/>
                <a:ea typeface="阿里巴巴普惠体 R" panose="00020600040101010101" pitchFamily="18" charset="-122"/>
              </a:endParaRPr>
            </a:p>
          </p:txBody>
        </p:sp>
        <p:sp>
          <p:nvSpPr>
            <p:cNvPr id="43" name="Rectangle 142"/>
            <p:cNvSpPr/>
            <p:nvPr/>
          </p:nvSpPr>
          <p:spPr>
            <a:xfrm rot="20856684">
              <a:off x="3723924" y="2807974"/>
              <a:ext cx="667703" cy="208993"/>
            </a:xfrm>
            <a:prstGeom prst="rect">
              <a:avLst/>
            </a:prstGeom>
          </p:spPr>
          <p:txBody>
            <a:bodyPr wrap="square" lIns="69813" tIns="34906" rIns="69813" bIns="34906">
              <a:spAutoFit/>
            </a:bodyPr>
            <a:lstStyle/>
            <a:p>
              <a:pPr algn="ctr"/>
              <a:r>
                <a:rPr lang="en-US" sz="900" b="1" dirty="0">
                  <a:solidFill>
                    <a:schemeClr val="bg1"/>
                  </a:solidFill>
                  <a:latin typeface="阿里巴巴普惠体 R" panose="00020600040101010101" pitchFamily="18" charset="-122"/>
                  <a:ea typeface="阿里巴巴普惠体 R" panose="00020600040101010101" pitchFamily="18" charset="-122"/>
                </a:rPr>
                <a:t>2012</a:t>
              </a:r>
              <a:endParaRPr lang="en-US" sz="900" b="1" dirty="0">
                <a:solidFill>
                  <a:schemeClr val="bg1"/>
                </a:solidFill>
                <a:latin typeface="阿里巴巴普惠体 R" panose="00020600040101010101" pitchFamily="18" charset="-122"/>
                <a:ea typeface="阿里巴巴普惠体 R" panose="00020600040101010101" pitchFamily="18" charset="-122"/>
              </a:endParaRPr>
            </a:p>
          </p:txBody>
        </p:sp>
        <p:sp>
          <p:nvSpPr>
            <p:cNvPr id="44" name="Rectangle 143"/>
            <p:cNvSpPr/>
            <p:nvPr/>
          </p:nvSpPr>
          <p:spPr>
            <a:xfrm rot="630609">
              <a:off x="4848345" y="2456711"/>
              <a:ext cx="667703" cy="208993"/>
            </a:xfrm>
            <a:prstGeom prst="rect">
              <a:avLst/>
            </a:prstGeom>
          </p:spPr>
          <p:txBody>
            <a:bodyPr wrap="square" lIns="69813" tIns="34906" rIns="69813" bIns="34906">
              <a:spAutoFit/>
            </a:bodyPr>
            <a:lstStyle/>
            <a:p>
              <a:pPr algn="ctr"/>
              <a:r>
                <a:rPr lang="en-US" sz="900" b="1" dirty="0">
                  <a:solidFill>
                    <a:schemeClr val="bg1"/>
                  </a:solidFill>
                  <a:latin typeface="阿里巴巴普惠体 R" panose="00020600040101010101" pitchFamily="18" charset="-122"/>
                  <a:ea typeface="阿里巴巴普惠体 R" panose="00020600040101010101" pitchFamily="18" charset="-122"/>
                </a:rPr>
                <a:t>2015</a:t>
              </a:r>
              <a:endParaRPr lang="en-US" sz="900" b="1" dirty="0">
                <a:solidFill>
                  <a:schemeClr val="bg1"/>
                </a:solidFill>
                <a:latin typeface="阿里巴巴普惠体 R" panose="00020600040101010101" pitchFamily="18" charset="-122"/>
                <a:ea typeface="阿里巴巴普惠体 R" panose="00020600040101010101" pitchFamily="18" charset="-122"/>
              </a:endParaRPr>
            </a:p>
          </p:txBody>
        </p:sp>
        <p:sp>
          <p:nvSpPr>
            <p:cNvPr id="45" name="Rectangle 144"/>
            <p:cNvSpPr/>
            <p:nvPr/>
          </p:nvSpPr>
          <p:spPr>
            <a:xfrm rot="20816511">
              <a:off x="5956234" y="2801690"/>
              <a:ext cx="667703" cy="208993"/>
            </a:xfrm>
            <a:prstGeom prst="rect">
              <a:avLst/>
            </a:prstGeom>
          </p:spPr>
          <p:txBody>
            <a:bodyPr wrap="square" lIns="69813" tIns="34906" rIns="69813" bIns="34906">
              <a:spAutoFit/>
            </a:bodyPr>
            <a:lstStyle/>
            <a:p>
              <a:pPr algn="ctr"/>
              <a:r>
                <a:rPr lang="en-US" sz="900" b="1" dirty="0">
                  <a:solidFill>
                    <a:schemeClr val="bg1"/>
                  </a:solidFill>
                  <a:latin typeface="阿里巴巴普惠体 R" panose="00020600040101010101" pitchFamily="18" charset="-122"/>
                  <a:ea typeface="阿里巴巴普惠体 R" panose="00020600040101010101" pitchFamily="18" charset="-122"/>
                </a:rPr>
                <a:t>2018</a:t>
              </a:r>
              <a:endParaRPr lang="en-US" sz="900" b="1" dirty="0">
                <a:solidFill>
                  <a:schemeClr val="bg1"/>
                </a:solidFill>
                <a:latin typeface="阿里巴巴普惠体 R" panose="00020600040101010101" pitchFamily="18" charset="-122"/>
                <a:ea typeface="阿里巴巴普惠体 R" panose="00020600040101010101" pitchFamily="18" charset="-122"/>
              </a:endParaRPr>
            </a:p>
          </p:txBody>
        </p:sp>
        <p:sp>
          <p:nvSpPr>
            <p:cNvPr id="46" name="Rectangle 145"/>
            <p:cNvSpPr/>
            <p:nvPr/>
          </p:nvSpPr>
          <p:spPr>
            <a:xfrm rot="847487">
              <a:off x="7069081" y="2441142"/>
              <a:ext cx="667703" cy="208993"/>
            </a:xfrm>
            <a:prstGeom prst="rect">
              <a:avLst/>
            </a:prstGeom>
          </p:spPr>
          <p:txBody>
            <a:bodyPr wrap="square" lIns="69813" tIns="34906" rIns="69813" bIns="34906">
              <a:spAutoFit/>
            </a:bodyPr>
            <a:lstStyle/>
            <a:p>
              <a:pPr algn="ctr"/>
              <a:r>
                <a:rPr lang="en-US" sz="900" b="1" dirty="0">
                  <a:solidFill>
                    <a:schemeClr val="bg1"/>
                  </a:solidFill>
                  <a:latin typeface="阿里巴巴普惠体 R" panose="00020600040101010101" pitchFamily="18" charset="-122"/>
                  <a:ea typeface="阿里巴巴普惠体 R" panose="00020600040101010101" pitchFamily="18" charset="-122"/>
                </a:rPr>
                <a:t>NOW</a:t>
              </a:r>
              <a:endParaRPr lang="en-US" sz="900" b="1" dirty="0">
                <a:solidFill>
                  <a:schemeClr val="bg1"/>
                </a:solidFill>
                <a:latin typeface="阿里巴巴普惠体 R" panose="00020600040101010101" pitchFamily="18" charset="-122"/>
                <a:ea typeface="阿里巴巴普惠体 R" panose="00020600040101010101" pitchFamily="18" charset="-122"/>
              </a:endParaRPr>
            </a:p>
          </p:txBody>
        </p:sp>
        <p:sp>
          <p:nvSpPr>
            <p:cNvPr id="47" name="TextBox 47"/>
            <p:cNvSpPr txBox="1"/>
            <p:nvPr/>
          </p:nvSpPr>
          <p:spPr>
            <a:xfrm>
              <a:off x="1176834" y="3776141"/>
              <a:ext cx="1810990" cy="307777"/>
            </a:xfrm>
            <a:prstGeom prst="rect">
              <a:avLst/>
            </a:prstGeom>
            <a:noFill/>
          </p:spPr>
          <p:txBody>
            <a:bodyPr wrap="square" lIns="0" tIns="0" rIns="0" bIns="0" rtlCol="0">
              <a:spAutoFit/>
            </a:bodyPr>
            <a:lstStyle/>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48" name="TextBox 48"/>
            <p:cNvSpPr txBox="1"/>
            <p:nvPr/>
          </p:nvSpPr>
          <p:spPr>
            <a:xfrm>
              <a:off x="1176833" y="3515075"/>
              <a:ext cx="1810989" cy="246221"/>
            </a:xfrm>
            <a:prstGeom prst="rect">
              <a:avLst/>
            </a:prstGeom>
            <a:noFill/>
          </p:spPr>
          <p:txBody>
            <a:bodyPr wrap="square" lIns="0" tIns="0" rIns="0" bIns="0" rtlCol="0">
              <a:spAutoFit/>
            </a:bodyPr>
            <a:lstStyle>
              <a:defPPr>
                <a:defRPr lang="zh-CN"/>
              </a:defPPr>
              <a:lvl1pPr>
                <a:defRPr sz="1600" b="1">
                  <a:solidFill>
                    <a:srgbClr val="C00000"/>
                  </a:solidFill>
                  <a:latin typeface="微软雅黑" panose="020B0503020204020204" pitchFamily="34" charset="-122"/>
                  <a:ea typeface="微软雅黑" panose="020B0503020204020204" pitchFamily="34" charset="-122"/>
                </a:defRPr>
              </a:lvl1pPr>
            </a:lstStyle>
            <a:p>
              <a:r>
                <a:rPr lang="en-US" altLang="zh-CN" dirty="0">
                  <a:latin typeface="阿里巴巴普惠体 R" panose="00020600040101010101" pitchFamily="18" charset="-122"/>
                  <a:ea typeface="阿里巴巴普惠体 R" panose="00020600040101010101" pitchFamily="18" charset="-122"/>
                </a:rPr>
                <a:t>2006</a:t>
              </a:r>
              <a:endParaRPr lang="en-GB" dirty="0">
                <a:latin typeface="阿里巴巴普惠体 R" panose="00020600040101010101" pitchFamily="18" charset="-122"/>
                <a:ea typeface="阿里巴巴普惠体 R" panose="00020600040101010101" pitchFamily="18" charset="-122"/>
              </a:endParaRPr>
            </a:p>
          </p:txBody>
        </p:sp>
        <p:sp>
          <p:nvSpPr>
            <p:cNvPr id="49" name="TextBox 49"/>
            <p:cNvSpPr txBox="1"/>
            <p:nvPr/>
          </p:nvSpPr>
          <p:spPr>
            <a:xfrm>
              <a:off x="3348161" y="3776140"/>
              <a:ext cx="1810990" cy="307777"/>
            </a:xfrm>
            <a:prstGeom prst="rect">
              <a:avLst/>
            </a:prstGeom>
            <a:noFill/>
          </p:spPr>
          <p:txBody>
            <a:bodyPr wrap="square" lIns="0" tIns="0" rIns="0" bIns="0" rtlCol="0">
              <a:spAutoFit/>
            </a:bodyPr>
            <a:lstStyle/>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50" name="TextBox 50"/>
            <p:cNvSpPr txBox="1"/>
            <p:nvPr/>
          </p:nvSpPr>
          <p:spPr>
            <a:xfrm>
              <a:off x="3348160" y="3515074"/>
              <a:ext cx="1810989" cy="246221"/>
            </a:xfrm>
            <a:prstGeom prst="rect">
              <a:avLst/>
            </a:prstGeom>
            <a:noFill/>
          </p:spPr>
          <p:txBody>
            <a:bodyPr wrap="square" lIns="0" tIns="0" rIns="0" bIns="0" rtlCol="0">
              <a:spAutoFit/>
            </a:bodyPr>
            <a:lstStyle>
              <a:defPPr>
                <a:defRPr lang="zh-CN"/>
              </a:defPPr>
              <a:lvl1pPr>
                <a:defRPr sz="1600" b="1">
                  <a:solidFill>
                    <a:srgbClr val="C00000"/>
                  </a:solidFill>
                  <a:latin typeface="微软雅黑" panose="020B0503020204020204" pitchFamily="34" charset="-122"/>
                  <a:ea typeface="微软雅黑" panose="020B0503020204020204" pitchFamily="34" charset="-122"/>
                </a:defRPr>
              </a:lvl1pPr>
            </a:lstStyle>
            <a:p>
              <a:r>
                <a:rPr lang="en-US" altLang="zh-CN" dirty="0">
                  <a:latin typeface="阿里巴巴普惠体 R" panose="00020600040101010101" pitchFamily="18" charset="-122"/>
                  <a:ea typeface="阿里巴巴普惠体 R" panose="00020600040101010101" pitchFamily="18" charset="-122"/>
                </a:rPr>
                <a:t>2012</a:t>
              </a:r>
              <a:endParaRPr lang="en-GB" dirty="0">
                <a:latin typeface="阿里巴巴普惠体 R" panose="00020600040101010101" pitchFamily="18" charset="-122"/>
                <a:ea typeface="阿里巴巴普惠体 R" panose="00020600040101010101" pitchFamily="18" charset="-122"/>
              </a:endParaRPr>
            </a:p>
          </p:txBody>
        </p:sp>
        <p:sp>
          <p:nvSpPr>
            <p:cNvPr id="51" name="TextBox 51"/>
            <p:cNvSpPr txBox="1"/>
            <p:nvPr/>
          </p:nvSpPr>
          <p:spPr>
            <a:xfrm>
              <a:off x="4460309" y="1625376"/>
              <a:ext cx="1810990" cy="307777"/>
            </a:xfrm>
            <a:prstGeom prst="rect">
              <a:avLst/>
            </a:prstGeom>
            <a:noFill/>
          </p:spPr>
          <p:txBody>
            <a:bodyPr wrap="square" lIns="0" tIns="0" rIns="0" bIns="0" rtlCol="0">
              <a:spAutoFit/>
            </a:bodyPr>
            <a:lstStyle/>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52" name="TextBox 52"/>
            <p:cNvSpPr txBox="1"/>
            <p:nvPr/>
          </p:nvSpPr>
          <p:spPr>
            <a:xfrm>
              <a:off x="4460308" y="1389425"/>
              <a:ext cx="1810989" cy="246221"/>
            </a:xfrm>
            <a:prstGeom prst="rect">
              <a:avLst/>
            </a:prstGeom>
            <a:noFill/>
          </p:spPr>
          <p:txBody>
            <a:bodyPr wrap="square" lIns="0" tIns="0" rIns="0" bIns="0" rtlCol="0">
              <a:spAutoFit/>
            </a:bodyPr>
            <a:lstStyle>
              <a:defPPr>
                <a:defRPr lang="zh-CN"/>
              </a:defPPr>
              <a:lvl1pPr>
                <a:defRPr sz="1600" b="1">
                  <a:solidFill>
                    <a:srgbClr val="C00000"/>
                  </a:solidFill>
                  <a:latin typeface="微软雅黑" panose="020B0503020204020204" pitchFamily="34" charset="-122"/>
                  <a:ea typeface="微软雅黑" panose="020B0503020204020204" pitchFamily="34" charset="-122"/>
                </a:defRPr>
              </a:lvl1pPr>
            </a:lstStyle>
            <a:p>
              <a:r>
                <a:rPr lang="en-US" altLang="zh-CN" dirty="0">
                  <a:latin typeface="阿里巴巴普惠体 R" panose="00020600040101010101" pitchFamily="18" charset="-122"/>
                  <a:ea typeface="阿里巴巴普惠体 R" panose="00020600040101010101" pitchFamily="18" charset="-122"/>
                </a:rPr>
                <a:t>2015</a:t>
              </a:r>
              <a:endParaRPr lang="en-GB" dirty="0">
                <a:latin typeface="阿里巴巴普惠体 R" panose="00020600040101010101" pitchFamily="18" charset="-122"/>
                <a:ea typeface="阿里巴巴普惠体 R" panose="00020600040101010101" pitchFamily="18" charset="-122"/>
              </a:endParaRPr>
            </a:p>
          </p:txBody>
        </p:sp>
        <p:sp>
          <p:nvSpPr>
            <p:cNvPr id="53" name="TextBox 53"/>
            <p:cNvSpPr txBox="1"/>
            <p:nvPr/>
          </p:nvSpPr>
          <p:spPr>
            <a:xfrm>
              <a:off x="5577560" y="3776141"/>
              <a:ext cx="1810990" cy="307777"/>
            </a:xfrm>
            <a:prstGeom prst="rect">
              <a:avLst/>
            </a:prstGeom>
            <a:noFill/>
          </p:spPr>
          <p:txBody>
            <a:bodyPr wrap="square" lIns="0" tIns="0" rIns="0" bIns="0" rtlCol="0">
              <a:spAutoFit/>
            </a:bodyPr>
            <a:lstStyle/>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54" name="TextBox 54"/>
            <p:cNvSpPr txBox="1"/>
            <p:nvPr/>
          </p:nvSpPr>
          <p:spPr>
            <a:xfrm>
              <a:off x="5577559" y="3515075"/>
              <a:ext cx="1810989" cy="246221"/>
            </a:xfrm>
            <a:prstGeom prst="rect">
              <a:avLst/>
            </a:prstGeom>
            <a:noFill/>
          </p:spPr>
          <p:txBody>
            <a:bodyPr wrap="square" lIns="0" tIns="0" rIns="0" bIns="0" rtlCol="0">
              <a:spAutoFit/>
            </a:bodyPr>
            <a:lstStyle>
              <a:defPPr>
                <a:defRPr lang="zh-CN"/>
              </a:defPPr>
              <a:lvl1pPr>
                <a:defRPr sz="1600" b="1">
                  <a:solidFill>
                    <a:srgbClr val="C00000"/>
                  </a:solidFill>
                  <a:latin typeface="微软雅黑" panose="020B0503020204020204" pitchFamily="34" charset="-122"/>
                  <a:ea typeface="微软雅黑" panose="020B0503020204020204" pitchFamily="34" charset="-122"/>
                </a:defRPr>
              </a:lvl1pPr>
            </a:lstStyle>
            <a:p>
              <a:r>
                <a:rPr lang="en-US" altLang="zh-CN" dirty="0">
                  <a:latin typeface="阿里巴巴普惠体 R" panose="00020600040101010101" pitchFamily="18" charset="-122"/>
                  <a:ea typeface="阿里巴巴普惠体 R" panose="00020600040101010101" pitchFamily="18" charset="-122"/>
                </a:rPr>
                <a:t>2018</a:t>
              </a:r>
              <a:endParaRPr lang="en-GB" dirty="0">
                <a:latin typeface="阿里巴巴普惠体 R" panose="00020600040101010101" pitchFamily="18" charset="-122"/>
                <a:ea typeface="阿里巴巴普惠体 R" panose="00020600040101010101" pitchFamily="18" charset="-122"/>
              </a:endParaRPr>
            </a:p>
          </p:txBody>
        </p:sp>
        <p:sp>
          <p:nvSpPr>
            <p:cNvPr id="55" name="TextBox 55"/>
            <p:cNvSpPr txBox="1"/>
            <p:nvPr/>
          </p:nvSpPr>
          <p:spPr>
            <a:xfrm>
              <a:off x="6681598" y="1598965"/>
              <a:ext cx="1810990" cy="307777"/>
            </a:xfrm>
            <a:prstGeom prst="rect">
              <a:avLst/>
            </a:prstGeom>
            <a:noFill/>
          </p:spPr>
          <p:txBody>
            <a:bodyPr wrap="square" lIns="0" tIns="0" rIns="0" bIns="0" rtlCol="0">
              <a:spAutoFit/>
            </a:bodyPr>
            <a:lstStyle/>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a:p>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单击填加内容  单击填加内容</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56" name="TextBox 56"/>
            <p:cNvSpPr txBox="1"/>
            <p:nvPr/>
          </p:nvSpPr>
          <p:spPr>
            <a:xfrm>
              <a:off x="6681597" y="1363014"/>
              <a:ext cx="1810989" cy="246221"/>
            </a:xfrm>
            <a:prstGeom prst="rect">
              <a:avLst/>
            </a:prstGeom>
            <a:noFill/>
          </p:spPr>
          <p:txBody>
            <a:bodyPr wrap="square" lIns="0" tIns="0" rIns="0" bIns="0" rtlCol="0">
              <a:spAutoFit/>
            </a:bodyPr>
            <a:lstStyle>
              <a:defPPr>
                <a:defRPr lang="zh-CN"/>
              </a:defPPr>
              <a:lvl1pPr>
                <a:defRPr sz="1600" b="1">
                  <a:solidFill>
                    <a:srgbClr val="C00000"/>
                  </a:solidFill>
                  <a:latin typeface="微软雅黑" panose="020B0503020204020204" pitchFamily="34" charset="-122"/>
                  <a:ea typeface="微软雅黑" panose="020B0503020204020204" pitchFamily="34" charset="-122"/>
                </a:defRPr>
              </a:lvl1pPr>
            </a:lstStyle>
            <a:p>
              <a:r>
                <a:rPr lang="en-US" altLang="zh-CN" dirty="0">
                  <a:latin typeface="阿里巴巴普惠体 R" panose="00020600040101010101" pitchFamily="18" charset="-122"/>
                  <a:ea typeface="阿里巴巴普惠体 R" panose="00020600040101010101" pitchFamily="18" charset="-122"/>
                </a:rPr>
                <a:t>NOW</a:t>
              </a:r>
              <a:endParaRPr lang="en-GB" dirty="0">
                <a:latin typeface="阿里巴巴普惠体 R" panose="00020600040101010101" pitchFamily="18" charset="-122"/>
                <a:ea typeface="阿里巴巴普惠体 R" panose="00020600040101010101" pitchFamily="18" charset="-122"/>
              </a:endParaRPr>
            </a:p>
          </p:txBody>
        </p:sp>
      </p:grpSp>
      <p:sp>
        <p:nvSpPr>
          <p:cNvPr id="60" name="空心弧 59"/>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sp>
        <p:nvSpPr>
          <p:cNvPr id="65"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66" name="椭圆 65"/>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67"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68"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产品运营</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64" name="椭圆 63"/>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69"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 y="4990454"/>
            <a:ext cx="12192000" cy="1867544"/>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7" name="TextBox 8"/>
          <p:cNvSpPr txBox="1"/>
          <p:nvPr/>
        </p:nvSpPr>
        <p:spPr>
          <a:xfrm>
            <a:off x="1009649" y="1690488"/>
            <a:ext cx="3700464" cy="738664"/>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en-US" altLang="zh-CN" sz="48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PART 03</a:t>
            </a:r>
            <a:endParaRPr lang="zh-CN" altLang="en-US" sz="48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8" name="TextBox 24"/>
          <p:cNvSpPr txBox="1"/>
          <p:nvPr/>
        </p:nvSpPr>
        <p:spPr bwMode="auto">
          <a:xfrm>
            <a:off x="926304" y="3198348"/>
            <a:ext cx="3674271" cy="730957"/>
          </a:xfrm>
          <a:prstGeom prst="rect">
            <a:avLst/>
          </a:prstGeom>
          <a:noFill/>
        </p:spPr>
        <p:txBody>
          <a:bodyPr wrap="square" lIns="121908" tIns="60954" rIns="121908" bIns="60954">
            <a:spAutoFit/>
          </a:bodyPr>
          <a:lstStyle/>
          <a:p>
            <a:pPr>
              <a:lnSpc>
                <a:spcPct val="150000"/>
              </a:lnSpc>
            </a:pPr>
            <a:r>
              <a:rPr lang="zh-CN" altLang="en-US" sz="14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这里输入简单的文字概述这里输入你想要的简单的文字即可。</a:t>
            </a:r>
            <a:endParaRPr lang="zh-CN" altLang="en-US" sz="14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9" name="矩形 8"/>
          <p:cNvSpPr/>
          <p:nvPr/>
        </p:nvSpPr>
        <p:spPr bwMode="auto">
          <a:xfrm>
            <a:off x="945354" y="2798251"/>
            <a:ext cx="2338389" cy="400097"/>
          </a:xfrm>
          <a:prstGeom prst="rect">
            <a:avLst/>
          </a:prstGeom>
        </p:spPr>
        <p:txBody>
          <a:bodyPr wrap="square" lIns="121908" tIns="60954" rIns="121908" bIns="60954">
            <a:spAutoFit/>
          </a:bodyPr>
          <a:lstStyle/>
          <a:p>
            <a:pPr>
              <a:defRPr/>
            </a:pPr>
            <a:r>
              <a:rPr lang="zh-CN" altLang="en-US"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输入相关标题</a:t>
            </a:r>
            <a:endParaRPr lang="zh-CN" altLang="en-US"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3" name="矩形 2"/>
          <p:cNvSpPr/>
          <p:nvPr/>
        </p:nvSpPr>
        <p:spPr>
          <a:xfrm>
            <a:off x="0" y="4730427"/>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27" name="矩形 126"/>
          <p:cNvSpPr/>
          <p:nvPr/>
        </p:nvSpPr>
        <p:spPr>
          <a:xfrm>
            <a:off x="0" y="4470399"/>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28" name="矩形 127"/>
          <p:cNvSpPr/>
          <p:nvPr/>
        </p:nvSpPr>
        <p:spPr>
          <a:xfrm>
            <a:off x="0" y="4210371"/>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nvGrpSpPr>
          <p:cNvPr id="14" name="组合 13"/>
          <p:cNvGrpSpPr/>
          <p:nvPr/>
        </p:nvGrpSpPr>
        <p:grpSpPr>
          <a:xfrm>
            <a:off x="6174188" y="1498762"/>
            <a:ext cx="5608183" cy="2815526"/>
            <a:chOff x="204536" y="2511620"/>
            <a:chExt cx="4985587" cy="2502959"/>
          </a:xfrm>
          <a:gradFill>
            <a:gsLst>
              <a:gs pos="0">
                <a:srgbClr val="D84744"/>
              </a:gs>
              <a:gs pos="37000">
                <a:srgbClr val="C62F34"/>
              </a:gs>
              <a:gs pos="100000">
                <a:srgbClr val="B21D30"/>
              </a:gs>
            </a:gsLst>
            <a:lin ang="5400000" scaled="1"/>
          </a:gradFill>
        </p:grpSpPr>
        <p:sp>
          <p:nvSpPr>
            <p:cNvPr id="21" name="islídè"/>
            <p:cNvSpPr/>
            <p:nvPr/>
          </p:nvSpPr>
          <p:spPr bwMode="auto">
            <a:xfrm>
              <a:off x="2488650" y="3046175"/>
              <a:ext cx="600327" cy="491503"/>
            </a:xfrm>
            <a:custGeom>
              <a:avLst/>
              <a:gdLst>
                <a:gd name="T0" fmla="*/ 181 w 210"/>
                <a:gd name="T1" fmla="*/ 10 h 172"/>
                <a:gd name="T2" fmla="*/ 136 w 210"/>
                <a:gd name="T3" fmla="*/ 7 h 172"/>
                <a:gd name="T4" fmla="*/ 89 w 210"/>
                <a:gd name="T5" fmla="*/ 54 h 172"/>
                <a:gd name="T6" fmla="*/ 0 w 210"/>
                <a:gd name="T7" fmla="*/ 121 h 172"/>
                <a:gd name="T8" fmla="*/ 86 w 210"/>
                <a:gd name="T9" fmla="*/ 158 h 172"/>
                <a:gd name="T10" fmla="*/ 204 w 210"/>
                <a:gd name="T11" fmla="*/ 43 h 172"/>
                <a:gd name="T12" fmla="*/ 181 w 210"/>
                <a:gd name="T13" fmla="*/ 10 h 172"/>
              </a:gdLst>
              <a:ahLst/>
              <a:cxnLst>
                <a:cxn ang="0">
                  <a:pos x="T0" y="T1"/>
                </a:cxn>
                <a:cxn ang="0">
                  <a:pos x="T2" y="T3"/>
                </a:cxn>
                <a:cxn ang="0">
                  <a:pos x="T4" y="T5"/>
                </a:cxn>
                <a:cxn ang="0">
                  <a:pos x="T6" y="T7"/>
                </a:cxn>
                <a:cxn ang="0">
                  <a:pos x="T8" y="T9"/>
                </a:cxn>
                <a:cxn ang="0">
                  <a:pos x="T10" y="T11"/>
                </a:cxn>
                <a:cxn ang="0">
                  <a:pos x="T12" y="T13"/>
                </a:cxn>
              </a:cxnLst>
              <a:rect l="0" t="0" r="r" b="b"/>
              <a:pathLst>
                <a:path w="210" h="172">
                  <a:moveTo>
                    <a:pt x="181" y="10"/>
                  </a:moveTo>
                  <a:cubicBezTo>
                    <a:pt x="157" y="0"/>
                    <a:pt x="136" y="7"/>
                    <a:pt x="136" y="7"/>
                  </a:cubicBezTo>
                  <a:cubicBezTo>
                    <a:pt x="136" y="7"/>
                    <a:pt x="111" y="13"/>
                    <a:pt x="89" y="54"/>
                  </a:cubicBezTo>
                  <a:cubicBezTo>
                    <a:pt x="62" y="107"/>
                    <a:pt x="30" y="132"/>
                    <a:pt x="0" y="121"/>
                  </a:cubicBezTo>
                  <a:cubicBezTo>
                    <a:pt x="0" y="121"/>
                    <a:pt x="6" y="172"/>
                    <a:pt x="86" y="158"/>
                  </a:cubicBezTo>
                  <a:cubicBezTo>
                    <a:pt x="167" y="145"/>
                    <a:pt x="210" y="103"/>
                    <a:pt x="204" y="43"/>
                  </a:cubicBezTo>
                  <a:cubicBezTo>
                    <a:pt x="202" y="25"/>
                    <a:pt x="194" y="16"/>
                    <a:pt x="18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2" name="ïṩľíḋé"/>
            <p:cNvSpPr/>
            <p:nvPr/>
          </p:nvSpPr>
          <p:spPr bwMode="auto">
            <a:xfrm>
              <a:off x="3025596" y="3657265"/>
              <a:ext cx="365937" cy="180577"/>
            </a:xfrm>
            <a:custGeom>
              <a:avLst/>
              <a:gdLst>
                <a:gd name="T0" fmla="*/ 91 w 128"/>
                <a:gd name="T1" fmla="*/ 21 h 63"/>
                <a:gd name="T2" fmla="*/ 71 w 128"/>
                <a:gd name="T3" fmla="*/ 22 h 63"/>
                <a:gd name="T4" fmla="*/ 35 w 128"/>
                <a:gd name="T5" fmla="*/ 16 h 63"/>
                <a:gd name="T6" fmla="*/ 0 w 128"/>
                <a:gd name="T7" fmla="*/ 32 h 63"/>
                <a:gd name="T8" fmla="*/ 103 w 128"/>
                <a:gd name="T9" fmla="*/ 37 h 63"/>
                <a:gd name="T10" fmla="*/ 126 w 128"/>
                <a:gd name="T11" fmla="*/ 20 h 63"/>
                <a:gd name="T12" fmla="*/ 112 w 128"/>
                <a:gd name="T13" fmla="*/ 1 h 63"/>
                <a:gd name="T14" fmla="*/ 106 w 128"/>
                <a:gd name="T15" fmla="*/ 2 h 63"/>
                <a:gd name="T16" fmla="*/ 101 w 128"/>
                <a:gd name="T17" fmla="*/ 2 h 63"/>
                <a:gd name="T18" fmla="*/ 89 w 128"/>
                <a:gd name="T19" fmla="*/ 15 h 63"/>
                <a:gd name="T20" fmla="*/ 91 w 128"/>
                <a:gd name="T21" fmla="*/ 2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8" h="63">
                  <a:moveTo>
                    <a:pt x="91" y="21"/>
                  </a:moveTo>
                  <a:cubicBezTo>
                    <a:pt x="91" y="21"/>
                    <a:pt x="84" y="23"/>
                    <a:pt x="71" y="22"/>
                  </a:cubicBezTo>
                  <a:cubicBezTo>
                    <a:pt x="61" y="21"/>
                    <a:pt x="50" y="17"/>
                    <a:pt x="35" y="16"/>
                  </a:cubicBezTo>
                  <a:cubicBezTo>
                    <a:pt x="15" y="14"/>
                    <a:pt x="0" y="18"/>
                    <a:pt x="0" y="32"/>
                  </a:cubicBezTo>
                  <a:cubicBezTo>
                    <a:pt x="1" y="63"/>
                    <a:pt x="103" y="37"/>
                    <a:pt x="103" y="37"/>
                  </a:cubicBezTo>
                  <a:cubicBezTo>
                    <a:pt x="103" y="37"/>
                    <a:pt x="128" y="30"/>
                    <a:pt x="126" y="20"/>
                  </a:cubicBezTo>
                  <a:cubicBezTo>
                    <a:pt x="124" y="9"/>
                    <a:pt x="116" y="1"/>
                    <a:pt x="112" y="1"/>
                  </a:cubicBezTo>
                  <a:cubicBezTo>
                    <a:pt x="108" y="2"/>
                    <a:pt x="106" y="2"/>
                    <a:pt x="106" y="2"/>
                  </a:cubicBezTo>
                  <a:cubicBezTo>
                    <a:pt x="106" y="2"/>
                    <a:pt x="104" y="0"/>
                    <a:pt x="101" y="2"/>
                  </a:cubicBezTo>
                  <a:cubicBezTo>
                    <a:pt x="97" y="4"/>
                    <a:pt x="89" y="12"/>
                    <a:pt x="89" y="15"/>
                  </a:cubicBezTo>
                  <a:cubicBezTo>
                    <a:pt x="89" y="17"/>
                    <a:pt x="91" y="21"/>
                    <a:pt x="91"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3" name="ïsļïďê"/>
            <p:cNvSpPr/>
            <p:nvPr/>
          </p:nvSpPr>
          <p:spPr bwMode="auto">
            <a:xfrm>
              <a:off x="2837844" y="3369060"/>
              <a:ext cx="259504" cy="430514"/>
            </a:xfrm>
            <a:custGeom>
              <a:avLst/>
              <a:gdLst>
                <a:gd name="T0" fmla="*/ 46 w 91"/>
                <a:gd name="T1" fmla="*/ 12 h 151"/>
                <a:gd name="T2" fmla="*/ 73 w 91"/>
                <a:gd name="T3" fmla="*/ 75 h 151"/>
                <a:gd name="T4" fmla="*/ 90 w 91"/>
                <a:gd name="T5" fmla="*/ 127 h 151"/>
                <a:gd name="T6" fmla="*/ 76 w 91"/>
                <a:gd name="T7" fmla="*/ 146 h 151"/>
                <a:gd name="T8" fmla="*/ 16 w 91"/>
                <a:gd name="T9" fmla="*/ 66 h 151"/>
                <a:gd name="T10" fmla="*/ 46 w 91"/>
                <a:gd name="T11" fmla="*/ 12 h 151"/>
              </a:gdLst>
              <a:ahLst/>
              <a:cxnLst>
                <a:cxn ang="0">
                  <a:pos x="T0" y="T1"/>
                </a:cxn>
                <a:cxn ang="0">
                  <a:pos x="T2" y="T3"/>
                </a:cxn>
                <a:cxn ang="0">
                  <a:pos x="T4" y="T5"/>
                </a:cxn>
                <a:cxn ang="0">
                  <a:pos x="T6" y="T7"/>
                </a:cxn>
                <a:cxn ang="0">
                  <a:pos x="T8" y="T9"/>
                </a:cxn>
                <a:cxn ang="0">
                  <a:pos x="T10" y="T11"/>
                </a:cxn>
              </a:cxnLst>
              <a:rect l="0" t="0" r="r" b="b"/>
              <a:pathLst>
                <a:path w="91" h="151">
                  <a:moveTo>
                    <a:pt x="46" y="12"/>
                  </a:moveTo>
                  <a:cubicBezTo>
                    <a:pt x="67" y="21"/>
                    <a:pt x="63" y="50"/>
                    <a:pt x="73" y="75"/>
                  </a:cubicBezTo>
                  <a:cubicBezTo>
                    <a:pt x="85" y="102"/>
                    <a:pt x="88" y="113"/>
                    <a:pt x="90" y="127"/>
                  </a:cubicBezTo>
                  <a:cubicBezTo>
                    <a:pt x="90" y="133"/>
                    <a:pt x="91" y="151"/>
                    <a:pt x="76" y="146"/>
                  </a:cubicBezTo>
                  <a:cubicBezTo>
                    <a:pt x="64" y="141"/>
                    <a:pt x="33" y="100"/>
                    <a:pt x="16" y="66"/>
                  </a:cubicBezTo>
                  <a:cubicBezTo>
                    <a:pt x="0" y="31"/>
                    <a:pt x="17" y="0"/>
                    <a:pt x="4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4" name="işľíďe"/>
            <p:cNvSpPr/>
            <p:nvPr/>
          </p:nvSpPr>
          <p:spPr bwMode="auto">
            <a:xfrm>
              <a:off x="2597474" y="3351122"/>
              <a:ext cx="417359" cy="688822"/>
            </a:xfrm>
            <a:custGeom>
              <a:avLst/>
              <a:gdLst>
                <a:gd name="T0" fmla="*/ 89 w 146"/>
                <a:gd name="T1" fmla="*/ 173 h 241"/>
                <a:gd name="T2" fmla="*/ 0 w 146"/>
                <a:gd name="T3" fmla="*/ 168 h 241"/>
                <a:gd name="T4" fmla="*/ 21 w 146"/>
                <a:gd name="T5" fmla="*/ 144 h 241"/>
                <a:gd name="T6" fmla="*/ 31 w 146"/>
                <a:gd name="T7" fmla="*/ 27 h 241"/>
                <a:gd name="T8" fmla="*/ 66 w 146"/>
                <a:gd name="T9" fmla="*/ 3 h 241"/>
                <a:gd name="T10" fmla="*/ 120 w 146"/>
                <a:gd name="T11" fmla="*/ 16 h 241"/>
                <a:gd name="T12" fmla="*/ 134 w 146"/>
                <a:gd name="T13" fmla="*/ 21 h 241"/>
                <a:gd name="T14" fmla="*/ 138 w 146"/>
                <a:gd name="T15" fmla="*/ 33 h 241"/>
                <a:gd name="T16" fmla="*/ 89 w 146"/>
                <a:gd name="T17" fmla="*/ 173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 h="241">
                  <a:moveTo>
                    <a:pt x="89" y="173"/>
                  </a:moveTo>
                  <a:cubicBezTo>
                    <a:pt x="49" y="241"/>
                    <a:pt x="0" y="168"/>
                    <a:pt x="0" y="168"/>
                  </a:cubicBezTo>
                  <a:cubicBezTo>
                    <a:pt x="0" y="168"/>
                    <a:pt x="15" y="157"/>
                    <a:pt x="21" y="144"/>
                  </a:cubicBezTo>
                  <a:cubicBezTo>
                    <a:pt x="36" y="113"/>
                    <a:pt x="18" y="64"/>
                    <a:pt x="31" y="27"/>
                  </a:cubicBezTo>
                  <a:cubicBezTo>
                    <a:pt x="41" y="0"/>
                    <a:pt x="56" y="4"/>
                    <a:pt x="66" y="3"/>
                  </a:cubicBezTo>
                  <a:cubicBezTo>
                    <a:pt x="74" y="7"/>
                    <a:pt x="97" y="16"/>
                    <a:pt x="120" y="16"/>
                  </a:cubicBezTo>
                  <a:cubicBezTo>
                    <a:pt x="122" y="16"/>
                    <a:pt x="132" y="21"/>
                    <a:pt x="134" y="21"/>
                  </a:cubicBezTo>
                  <a:cubicBezTo>
                    <a:pt x="136" y="25"/>
                    <a:pt x="137" y="29"/>
                    <a:pt x="138" y="33"/>
                  </a:cubicBezTo>
                  <a:cubicBezTo>
                    <a:pt x="146" y="80"/>
                    <a:pt x="103" y="149"/>
                    <a:pt x="89" y="1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5" name="íşlîḓé"/>
            <p:cNvSpPr/>
            <p:nvPr/>
          </p:nvSpPr>
          <p:spPr bwMode="auto">
            <a:xfrm>
              <a:off x="1923003" y="3723038"/>
              <a:ext cx="1268820" cy="1197067"/>
            </a:xfrm>
            <a:custGeom>
              <a:avLst/>
              <a:gdLst>
                <a:gd name="T0" fmla="*/ 439 w 444"/>
                <a:gd name="T1" fmla="*/ 403 h 419"/>
                <a:gd name="T2" fmla="*/ 438 w 444"/>
                <a:gd name="T3" fmla="*/ 402 h 419"/>
                <a:gd name="T4" fmla="*/ 419 w 444"/>
                <a:gd name="T5" fmla="*/ 387 h 419"/>
                <a:gd name="T6" fmla="*/ 414 w 444"/>
                <a:gd name="T7" fmla="*/ 347 h 419"/>
                <a:gd name="T8" fmla="*/ 421 w 444"/>
                <a:gd name="T9" fmla="*/ 184 h 419"/>
                <a:gd name="T10" fmla="*/ 420 w 444"/>
                <a:gd name="T11" fmla="*/ 181 h 419"/>
                <a:gd name="T12" fmla="*/ 417 w 444"/>
                <a:gd name="T13" fmla="*/ 175 h 419"/>
                <a:gd name="T14" fmla="*/ 417 w 444"/>
                <a:gd name="T15" fmla="*/ 175 h 419"/>
                <a:gd name="T16" fmla="*/ 417 w 444"/>
                <a:gd name="T17" fmla="*/ 175 h 419"/>
                <a:gd name="T18" fmla="*/ 233 w 444"/>
                <a:gd name="T19" fmla="*/ 49 h 419"/>
                <a:gd name="T20" fmla="*/ 228 w 444"/>
                <a:gd name="T21" fmla="*/ 57 h 419"/>
                <a:gd name="T22" fmla="*/ 196 w 444"/>
                <a:gd name="T23" fmla="*/ 163 h 419"/>
                <a:gd name="T24" fmla="*/ 173 w 444"/>
                <a:gd name="T25" fmla="*/ 222 h 419"/>
                <a:gd name="T26" fmla="*/ 136 w 444"/>
                <a:gd name="T27" fmla="*/ 232 h 419"/>
                <a:gd name="T28" fmla="*/ 59 w 444"/>
                <a:gd name="T29" fmla="*/ 299 h 419"/>
                <a:gd name="T30" fmla="*/ 50 w 444"/>
                <a:gd name="T31" fmla="*/ 303 h 419"/>
                <a:gd name="T32" fmla="*/ 48 w 444"/>
                <a:gd name="T33" fmla="*/ 304 h 419"/>
                <a:gd name="T34" fmla="*/ 35 w 444"/>
                <a:gd name="T35" fmla="*/ 299 h 419"/>
                <a:gd name="T36" fmla="*/ 22 w 444"/>
                <a:gd name="T37" fmla="*/ 316 h 419"/>
                <a:gd name="T38" fmla="*/ 8 w 444"/>
                <a:gd name="T39" fmla="*/ 353 h 419"/>
                <a:gd name="T40" fmla="*/ 4 w 444"/>
                <a:gd name="T41" fmla="*/ 361 h 419"/>
                <a:gd name="T42" fmla="*/ 3 w 444"/>
                <a:gd name="T43" fmla="*/ 361 h 419"/>
                <a:gd name="T44" fmla="*/ 3 w 444"/>
                <a:gd name="T45" fmla="*/ 363 h 419"/>
                <a:gd name="T46" fmla="*/ 0 w 444"/>
                <a:gd name="T47" fmla="*/ 373 h 419"/>
                <a:gd name="T48" fmla="*/ 11 w 444"/>
                <a:gd name="T49" fmla="*/ 388 h 419"/>
                <a:gd name="T50" fmla="*/ 13 w 444"/>
                <a:gd name="T51" fmla="*/ 389 h 419"/>
                <a:gd name="T52" fmla="*/ 16 w 444"/>
                <a:gd name="T53" fmla="*/ 390 h 419"/>
                <a:gd name="T54" fmla="*/ 17 w 444"/>
                <a:gd name="T55" fmla="*/ 390 h 419"/>
                <a:gd name="T56" fmla="*/ 32 w 444"/>
                <a:gd name="T57" fmla="*/ 386 h 419"/>
                <a:gd name="T58" fmla="*/ 32 w 444"/>
                <a:gd name="T59" fmla="*/ 384 h 419"/>
                <a:gd name="T60" fmla="*/ 35 w 444"/>
                <a:gd name="T61" fmla="*/ 360 h 419"/>
                <a:gd name="T62" fmla="*/ 64 w 444"/>
                <a:gd name="T63" fmla="*/ 333 h 419"/>
                <a:gd name="T64" fmla="*/ 188 w 444"/>
                <a:gd name="T65" fmla="*/ 263 h 419"/>
                <a:gd name="T66" fmla="*/ 206 w 444"/>
                <a:gd name="T67" fmla="*/ 253 h 419"/>
                <a:gd name="T68" fmla="*/ 206 w 444"/>
                <a:gd name="T69" fmla="*/ 253 h 419"/>
                <a:gd name="T70" fmla="*/ 206 w 444"/>
                <a:gd name="T71" fmla="*/ 253 h 419"/>
                <a:gd name="T72" fmla="*/ 288 w 444"/>
                <a:gd name="T73" fmla="*/ 140 h 419"/>
                <a:gd name="T74" fmla="*/ 328 w 444"/>
                <a:gd name="T75" fmla="*/ 160 h 419"/>
                <a:gd name="T76" fmla="*/ 378 w 444"/>
                <a:gd name="T77" fmla="*/ 198 h 419"/>
                <a:gd name="T78" fmla="*/ 371 w 444"/>
                <a:gd name="T79" fmla="*/ 225 h 419"/>
                <a:gd name="T80" fmla="*/ 382 w 444"/>
                <a:gd name="T81" fmla="*/ 333 h 419"/>
                <a:gd name="T82" fmla="*/ 382 w 444"/>
                <a:gd name="T83" fmla="*/ 336 h 419"/>
                <a:gd name="T84" fmla="*/ 380 w 444"/>
                <a:gd name="T85" fmla="*/ 344 h 419"/>
                <a:gd name="T86" fmla="*/ 369 w 444"/>
                <a:gd name="T87" fmla="*/ 353 h 419"/>
                <a:gd name="T88" fmla="*/ 369 w 444"/>
                <a:gd name="T89" fmla="*/ 367 h 419"/>
                <a:gd name="T90" fmla="*/ 369 w 444"/>
                <a:gd name="T91" fmla="*/ 367 h 419"/>
                <a:gd name="T92" fmla="*/ 370 w 444"/>
                <a:gd name="T93" fmla="*/ 369 h 419"/>
                <a:gd name="T94" fmla="*/ 376 w 444"/>
                <a:gd name="T95" fmla="*/ 373 h 419"/>
                <a:gd name="T96" fmla="*/ 404 w 444"/>
                <a:gd name="T97" fmla="*/ 414 h 419"/>
                <a:gd name="T98" fmla="*/ 404 w 444"/>
                <a:gd name="T99" fmla="*/ 414 h 419"/>
                <a:gd name="T100" fmla="*/ 408 w 444"/>
                <a:gd name="T101" fmla="*/ 417 h 419"/>
                <a:gd name="T102" fmla="*/ 433 w 444"/>
                <a:gd name="T103" fmla="*/ 419 h 419"/>
                <a:gd name="T104" fmla="*/ 434 w 444"/>
                <a:gd name="T105" fmla="*/ 419 h 419"/>
                <a:gd name="T106" fmla="*/ 439 w 444"/>
                <a:gd name="T107" fmla="*/ 403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4" h="419">
                  <a:moveTo>
                    <a:pt x="439" y="403"/>
                  </a:moveTo>
                  <a:cubicBezTo>
                    <a:pt x="438" y="402"/>
                    <a:pt x="438" y="402"/>
                    <a:pt x="438" y="402"/>
                  </a:cubicBezTo>
                  <a:cubicBezTo>
                    <a:pt x="436" y="400"/>
                    <a:pt x="423" y="398"/>
                    <a:pt x="419" y="387"/>
                  </a:cubicBezTo>
                  <a:cubicBezTo>
                    <a:pt x="416" y="375"/>
                    <a:pt x="416" y="358"/>
                    <a:pt x="414" y="347"/>
                  </a:cubicBezTo>
                  <a:cubicBezTo>
                    <a:pt x="411" y="337"/>
                    <a:pt x="430" y="205"/>
                    <a:pt x="421" y="184"/>
                  </a:cubicBezTo>
                  <a:cubicBezTo>
                    <a:pt x="421" y="183"/>
                    <a:pt x="420" y="182"/>
                    <a:pt x="420" y="181"/>
                  </a:cubicBezTo>
                  <a:cubicBezTo>
                    <a:pt x="419" y="179"/>
                    <a:pt x="418" y="177"/>
                    <a:pt x="417" y="175"/>
                  </a:cubicBezTo>
                  <a:cubicBezTo>
                    <a:pt x="417" y="175"/>
                    <a:pt x="417" y="175"/>
                    <a:pt x="417" y="175"/>
                  </a:cubicBezTo>
                  <a:cubicBezTo>
                    <a:pt x="417" y="175"/>
                    <a:pt x="417" y="175"/>
                    <a:pt x="417" y="175"/>
                  </a:cubicBezTo>
                  <a:cubicBezTo>
                    <a:pt x="379" y="85"/>
                    <a:pt x="268" y="0"/>
                    <a:pt x="233" y="49"/>
                  </a:cubicBezTo>
                  <a:cubicBezTo>
                    <a:pt x="231" y="51"/>
                    <a:pt x="229" y="54"/>
                    <a:pt x="228" y="57"/>
                  </a:cubicBezTo>
                  <a:cubicBezTo>
                    <a:pt x="212" y="79"/>
                    <a:pt x="202" y="118"/>
                    <a:pt x="196" y="163"/>
                  </a:cubicBezTo>
                  <a:cubicBezTo>
                    <a:pt x="193" y="184"/>
                    <a:pt x="182" y="207"/>
                    <a:pt x="173" y="222"/>
                  </a:cubicBezTo>
                  <a:cubicBezTo>
                    <a:pt x="160" y="221"/>
                    <a:pt x="146" y="225"/>
                    <a:pt x="136" y="232"/>
                  </a:cubicBezTo>
                  <a:cubicBezTo>
                    <a:pt x="104" y="255"/>
                    <a:pt x="125" y="261"/>
                    <a:pt x="59" y="299"/>
                  </a:cubicBezTo>
                  <a:cubicBezTo>
                    <a:pt x="54" y="301"/>
                    <a:pt x="51" y="303"/>
                    <a:pt x="50" y="303"/>
                  </a:cubicBezTo>
                  <a:cubicBezTo>
                    <a:pt x="49" y="304"/>
                    <a:pt x="48" y="304"/>
                    <a:pt x="48" y="304"/>
                  </a:cubicBezTo>
                  <a:cubicBezTo>
                    <a:pt x="48" y="304"/>
                    <a:pt x="43" y="298"/>
                    <a:pt x="35" y="299"/>
                  </a:cubicBezTo>
                  <a:cubicBezTo>
                    <a:pt x="28" y="300"/>
                    <a:pt x="21" y="304"/>
                    <a:pt x="22" y="316"/>
                  </a:cubicBezTo>
                  <a:cubicBezTo>
                    <a:pt x="22" y="325"/>
                    <a:pt x="14" y="341"/>
                    <a:pt x="8" y="353"/>
                  </a:cubicBezTo>
                  <a:cubicBezTo>
                    <a:pt x="6" y="356"/>
                    <a:pt x="5" y="359"/>
                    <a:pt x="4" y="361"/>
                  </a:cubicBezTo>
                  <a:cubicBezTo>
                    <a:pt x="3" y="361"/>
                    <a:pt x="3" y="361"/>
                    <a:pt x="3" y="361"/>
                  </a:cubicBezTo>
                  <a:cubicBezTo>
                    <a:pt x="3" y="362"/>
                    <a:pt x="3" y="362"/>
                    <a:pt x="3" y="363"/>
                  </a:cubicBezTo>
                  <a:cubicBezTo>
                    <a:pt x="1" y="366"/>
                    <a:pt x="0" y="369"/>
                    <a:pt x="0" y="373"/>
                  </a:cubicBezTo>
                  <a:cubicBezTo>
                    <a:pt x="2" y="375"/>
                    <a:pt x="6" y="381"/>
                    <a:pt x="11" y="388"/>
                  </a:cubicBezTo>
                  <a:cubicBezTo>
                    <a:pt x="12" y="389"/>
                    <a:pt x="13" y="389"/>
                    <a:pt x="13" y="389"/>
                  </a:cubicBezTo>
                  <a:cubicBezTo>
                    <a:pt x="14" y="389"/>
                    <a:pt x="15" y="390"/>
                    <a:pt x="16" y="390"/>
                  </a:cubicBezTo>
                  <a:cubicBezTo>
                    <a:pt x="16" y="390"/>
                    <a:pt x="17" y="390"/>
                    <a:pt x="17" y="390"/>
                  </a:cubicBezTo>
                  <a:cubicBezTo>
                    <a:pt x="29" y="392"/>
                    <a:pt x="31" y="389"/>
                    <a:pt x="32" y="386"/>
                  </a:cubicBezTo>
                  <a:cubicBezTo>
                    <a:pt x="32" y="385"/>
                    <a:pt x="32" y="385"/>
                    <a:pt x="32" y="384"/>
                  </a:cubicBezTo>
                  <a:cubicBezTo>
                    <a:pt x="32" y="382"/>
                    <a:pt x="27" y="369"/>
                    <a:pt x="35" y="360"/>
                  </a:cubicBezTo>
                  <a:cubicBezTo>
                    <a:pt x="43" y="351"/>
                    <a:pt x="57" y="341"/>
                    <a:pt x="64" y="333"/>
                  </a:cubicBezTo>
                  <a:cubicBezTo>
                    <a:pt x="70" y="327"/>
                    <a:pt x="150" y="288"/>
                    <a:pt x="188" y="263"/>
                  </a:cubicBezTo>
                  <a:cubicBezTo>
                    <a:pt x="194" y="263"/>
                    <a:pt x="200" y="259"/>
                    <a:pt x="206" y="253"/>
                  </a:cubicBezTo>
                  <a:cubicBezTo>
                    <a:pt x="206" y="253"/>
                    <a:pt x="206" y="253"/>
                    <a:pt x="206" y="253"/>
                  </a:cubicBezTo>
                  <a:cubicBezTo>
                    <a:pt x="206" y="253"/>
                    <a:pt x="206" y="253"/>
                    <a:pt x="206" y="253"/>
                  </a:cubicBezTo>
                  <a:cubicBezTo>
                    <a:pt x="241" y="225"/>
                    <a:pt x="271" y="181"/>
                    <a:pt x="288" y="140"/>
                  </a:cubicBezTo>
                  <a:cubicBezTo>
                    <a:pt x="300" y="147"/>
                    <a:pt x="314" y="154"/>
                    <a:pt x="328" y="160"/>
                  </a:cubicBezTo>
                  <a:cubicBezTo>
                    <a:pt x="348" y="169"/>
                    <a:pt x="366" y="185"/>
                    <a:pt x="378" y="198"/>
                  </a:cubicBezTo>
                  <a:cubicBezTo>
                    <a:pt x="374" y="206"/>
                    <a:pt x="371" y="215"/>
                    <a:pt x="371" y="225"/>
                  </a:cubicBezTo>
                  <a:cubicBezTo>
                    <a:pt x="371" y="271"/>
                    <a:pt x="388" y="256"/>
                    <a:pt x="382" y="333"/>
                  </a:cubicBezTo>
                  <a:cubicBezTo>
                    <a:pt x="382" y="334"/>
                    <a:pt x="382" y="335"/>
                    <a:pt x="382" y="336"/>
                  </a:cubicBezTo>
                  <a:cubicBezTo>
                    <a:pt x="382" y="344"/>
                    <a:pt x="380" y="344"/>
                    <a:pt x="380" y="344"/>
                  </a:cubicBezTo>
                  <a:cubicBezTo>
                    <a:pt x="380" y="344"/>
                    <a:pt x="373" y="346"/>
                    <a:pt x="369" y="353"/>
                  </a:cubicBezTo>
                  <a:cubicBezTo>
                    <a:pt x="367" y="357"/>
                    <a:pt x="366" y="362"/>
                    <a:pt x="369" y="367"/>
                  </a:cubicBezTo>
                  <a:cubicBezTo>
                    <a:pt x="369" y="367"/>
                    <a:pt x="369" y="367"/>
                    <a:pt x="369" y="367"/>
                  </a:cubicBezTo>
                  <a:cubicBezTo>
                    <a:pt x="369" y="367"/>
                    <a:pt x="370" y="368"/>
                    <a:pt x="370" y="369"/>
                  </a:cubicBezTo>
                  <a:cubicBezTo>
                    <a:pt x="372" y="370"/>
                    <a:pt x="374" y="372"/>
                    <a:pt x="376" y="373"/>
                  </a:cubicBezTo>
                  <a:cubicBezTo>
                    <a:pt x="386" y="379"/>
                    <a:pt x="400" y="405"/>
                    <a:pt x="404" y="414"/>
                  </a:cubicBezTo>
                  <a:cubicBezTo>
                    <a:pt x="404" y="414"/>
                    <a:pt x="404" y="414"/>
                    <a:pt x="404" y="414"/>
                  </a:cubicBezTo>
                  <a:cubicBezTo>
                    <a:pt x="406" y="416"/>
                    <a:pt x="407" y="417"/>
                    <a:pt x="408" y="417"/>
                  </a:cubicBezTo>
                  <a:cubicBezTo>
                    <a:pt x="412" y="419"/>
                    <a:pt x="423" y="419"/>
                    <a:pt x="433" y="419"/>
                  </a:cubicBezTo>
                  <a:cubicBezTo>
                    <a:pt x="434" y="419"/>
                    <a:pt x="434" y="419"/>
                    <a:pt x="434" y="419"/>
                  </a:cubicBezTo>
                  <a:cubicBezTo>
                    <a:pt x="444" y="409"/>
                    <a:pt x="441" y="405"/>
                    <a:pt x="439" y="4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6" name="iṧľîḋê"/>
            <p:cNvSpPr/>
            <p:nvPr/>
          </p:nvSpPr>
          <p:spPr bwMode="auto">
            <a:xfrm>
              <a:off x="2825885" y="3280566"/>
              <a:ext cx="120783" cy="127959"/>
            </a:xfrm>
            <a:custGeom>
              <a:avLst/>
              <a:gdLst>
                <a:gd name="T0" fmla="*/ 0 w 42"/>
                <a:gd name="T1" fmla="*/ 30 h 45"/>
                <a:gd name="T2" fmla="*/ 17 w 42"/>
                <a:gd name="T3" fmla="*/ 0 h 45"/>
                <a:gd name="T4" fmla="*/ 42 w 42"/>
                <a:gd name="T5" fmla="*/ 15 h 45"/>
                <a:gd name="T6" fmla="*/ 36 w 42"/>
                <a:gd name="T7" fmla="*/ 45 h 45"/>
                <a:gd name="T8" fmla="*/ 0 w 42"/>
                <a:gd name="T9" fmla="*/ 30 h 45"/>
              </a:gdLst>
              <a:ahLst/>
              <a:cxnLst>
                <a:cxn ang="0">
                  <a:pos x="T0" y="T1"/>
                </a:cxn>
                <a:cxn ang="0">
                  <a:pos x="T2" y="T3"/>
                </a:cxn>
                <a:cxn ang="0">
                  <a:pos x="T4" y="T5"/>
                </a:cxn>
                <a:cxn ang="0">
                  <a:pos x="T6" y="T7"/>
                </a:cxn>
                <a:cxn ang="0">
                  <a:pos x="T8" y="T9"/>
                </a:cxn>
              </a:cxnLst>
              <a:rect l="0" t="0" r="r" b="b"/>
              <a:pathLst>
                <a:path w="42" h="45">
                  <a:moveTo>
                    <a:pt x="0" y="30"/>
                  </a:moveTo>
                  <a:cubicBezTo>
                    <a:pt x="17" y="0"/>
                    <a:pt x="17" y="0"/>
                    <a:pt x="17" y="0"/>
                  </a:cubicBezTo>
                  <a:cubicBezTo>
                    <a:pt x="42" y="15"/>
                    <a:pt x="42" y="15"/>
                    <a:pt x="42" y="15"/>
                  </a:cubicBezTo>
                  <a:cubicBezTo>
                    <a:pt x="36" y="45"/>
                    <a:pt x="36" y="45"/>
                    <a:pt x="36" y="45"/>
                  </a:cubicBezTo>
                  <a:cubicBezTo>
                    <a:pt x="36" y="45"/>
                    <a:pt x="4" y="44"/>
                    <a:pt x="0"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7" name="îş1ïdê"/>
            <p:cNvSpPr/>
            <p:nvPr/>
          </p:nvSpPr>
          <p:spPr bwMode="auto">
            <a:xfrm>
              <a:off x="2834257" y="3083247"/>
              <a:ext cx="223628" cy="288205"/>
            </a:xfrm>
            <a:custGeom>
              <a:avLst/>
              <a:gdLst>
                <a:gd name="T0" fmla="*/ 10 w 78"/>
                <a:gd name="T1" fmla="*/ 32 h 101"/>
                <a:gd name="T2" fmla="*/ 2 w 78"/>
                <a:gd name="T3" fmla="*/ 31 h 101"/>
                <a:gd name="T4" fmla="*/ 11 w 78"/>
                <a:gd name="T5" fmla="*/ 51 h 101"/>
                <a:gd name="T6" fmla="*/ 11 w 78"/>
                <a:gd name="T7" fmla="*/ 73 h 101"/>
                <a:gd name="T8" fmla="*/ 15 w 78"/>
                <a:gd name="T9" fmla="*/ 83 h 101"/>
                <a:gd name="T10" fmla="*/ 58 w 78"/>
                <a:gd name="T11" fmla="*/ 77 h 101"/>
                <a:gd name="T12" fmla="*/ 71 w 78"/>
                <a:gd name="T13" fmla="*/ 27 h 101"/>
                <a:gd name="T14" fmla="*/ 38 w 78"/>
                <a:gd name="T15" fmla="*/ 4 h 101"/>
                <a:gd name="T16" fmla="*/ 10 w 78"/>
                <a:gd name="T17" fmla="*/ 3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101">
                  <a:moveTo>
                    <a:pt x="10" y="32"/>
                  </a:moveTo>
                  <a:cubicBezTo>
                    <a:pt x="10" y="32"/>
                    <a:pt x="4" y="27"/>
                    <a:pt x="2" y="31"/>
                  </a:cubicBezTo>
                  <a:cubicBezTo>
                    <a:pt x="0" y="36"/>
                    <a:pt x="1" y="50"/>
                    <a:pt x="11" y="51"/>
                  </a:cubicBezTo>
                  <a:cubicBezTo>
                    <a:pt x="11" y="51"/>
                    <a:pt x="10" y="64"/>
                    <a:pt x="11" y="73"/>
                  </a:cubicBezTo>
                  <a:cubicBezTo>
                    <a:pt x="12" y="78"/>
                    <a:pt x="13" y="81"/>
                    <a:pt x="15" y="83"/>
                  </a:cubicBezTo>
                  <a:cubicBezTo>
                    <a:pt x="21" y="87"/>
                    <a:pt x="40" y="101"/>
                    <a:pt x="58" y="77"/>
                  </a:cubicBezTo>
                  <a:cubicBezTo>
                    <a:pt x="65" y="68"/>
                    <a:pt x="65" y="40"/>
                    <a:pt x="71" y="27"/>
                  </a:cubicBezTo>
                  <a:cubicBezTo>
                    <a:pt x="78" y="13"/>
                    <a:pt x="57" y="0"/>
                    <a:pt x="38" y="4"/>
                  </a:cubicBezTo>
                  <a:cubicBezTo>
                    <a:pt x="19" y="7"/>
                    <a:pt x="9" y="30"/>
                    <a:pt x="10" y="3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8" name="iŝ1ïḋê"/>
            <p:cNvSpPr/>
            <p:nvPr/>
          </p:nvSpPr>
          <p:spPr bwMode="auto">
            <a:xfrm>
              <a:off x="2852195" y="3223164"/>
              <a:ext cx="14350" cy="33484"/>
            </a:xfrm>
            <a:custGeom>
              <a:avLst/>
              <a:gdLst>
                <a:gd name="T0" fmla="*/ 0 w 5"/>
                <a:gd name="T1" fmla="*/ 0 h 12"/>
                <a:gd name="T2" fmla="*/ 5 w 5"/>
                <a:gd name="T3" fmla="*/ 12 h 12"/>
                <a:gd name="T4" fmla="*/ 5 w 5"/>
                <a:gd name="T5" fmla="*/ 2 h 12"/>
                <a:gd name="T6" fmla="*/ 0 w 5"/>
                <a:gd name="T7" fmla="*/ 0 h 12"/>
              </a:gdLst>
              <a:ahLst/>
              <a:cxnLst>
                <a:cxn ang="0">
                  <a:pos x="T0" y="T1"/>
                </a:cxn>
                <a:cxn ang="0">
                  <a:pos x="T2" y="T3"/>
                </a:cxn>
                <a:cxn ang="0">
                  <a:pos x="T4" y="T5"/>
                </a:cxn>
                <a:cxn ang="0">
                  <a:pos x="T6" y="T7"/>
                </a:cxn>
              </a:cxnLst>
              <a:rect l="0" t="0" r="r" b="b"/>
              <a:pathLst>
                <a:path w="5" h="12">
                  <a:moveTo>
                    <a:pt x="0" y="0"/>
                  </a:moveTo>
                  <a:cubicBezTo>
                    <a:pt x="0" y="0"/>
                    <a:pt x="0" y="11"/>
                    <a:pt x="5" y="12"/>
                  </a:cubicBezTo>
                  <a:cubicBezTo>
                    <a:pt x="5" y="2"/>
                    <a:pt x="5" y="2"/>
                    <a:pt x="5" y="2"/>
                  </a:cubicBezTo>
                  <a:cubicBezTo>
                    <a:pt x="5" y="2"/>
                    <a:pt x="4"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9" name="îšḻïḋè"/>
            <p:cNvSpPr/>
            <p:nvPr/>
          </p:nvSpPr>
          <p:spPr bwMode="auto">
            <a:xfrm>
              <a:off x="2854586" y="3291328"/>
              <a:ext cx="88494" cy="63382"/>
            </a:xfrm>
            <a:custGeom>
              <a:avLst/>
              <a:gdLst>
                <a:gd name="T0" fmla="*/ 31 w 31"/>
                <a:gd name="T1" fmla="*/ 18 h 22"/>
                <a:gd name="T2" fmla="*/ 4 w 31"/>
                <a:gd name="T3" fmla="*/ 0 h 22"/>
                <a:gd name="T4" fmla="*/ 0 w 31"/>
                <a:gd name="T5" fmla="*/ 8 h 22"/>
                <a:gd name="T6" fmla="*/ 30 w 31"/>
                <a:gd name="T7" fmla="*/ 22 h 22"/>
                <a:gd name="T8" fmla="*/ 31 w 31"/>
                <a:gd name="T9" fmla="*/ 18 h 22"/>
              </a:gdLst>
              <a:ahLst/>
              <a:cxnLst>
                <a:cxn ang="0">
                  <a:pos x="T0" y="T1"/>
                </a:cxn>
                <a:cxn ang="0">
                  <a:pos x="T2" y="T3"/>
                </a:cxn>
                <a:cxn ang="0">
                  <a:pos x="T4" y="T5"/>
                </a:cxn>
                <a:cxn ang="0">
                  <a:pos x="T6" y="T7"/>
                </a:cxn>
                <a:cxn ang="0">
                  <a:pos x="T8" y="T9"/>
                </a:cxn>
              </a:cxnLst>
              <a:rect l="0" t="0" r="r" b="b"/>
              <a:pathLst>
                <a:path w="31" h="22">
                  <a:moveTo>
                    <a:pt x="31" y="18"/>
                  </a:moveTo>
                  <a:cubicBezTo>
                    <a:pt x="31" y="18"/>
                    <a:pt x="7" y="14"/>
                    <a:pt x="4" y="0"/>
                  </a:cubicBezTo>
                  <a:cubicBezTo>
                    <a:pt x="0" y="8"/>
                    <a:pt x="0" y="8"/>
                    <a:pt x="0" y="8"/>
                  </a:cubicBezTo>
                  <a:cubicBezTo>
                    <a:pt x="0" y="8"/>
                    <a:pt x="4" y="19"/>
                    <a:pt x="30" y="22"/>
                  </a:cubicBezTo>
                  <a:lnTo>
                    <a:pt x="31"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0" name="íṥ1iďe"/>
            <p:cNvSpPr/>
            <p:nvPr/>
          </p:nvSpPr>
          <p:spPr bwMode="auto">
            <a:xfrm>
              <a:off x="2928730" y="3196855"/>
              <a:ext cx="17938" cy="28701"/>
            </a:xfrm>
            <a:custGeom>
              <a:avLst/>
              <a:gdLst>
                <a:gd name="T0" fmla="*/ 6 w 6"/>
                <a:gd name="T1" fmla="*/ 6 h 10"/>
                <a:gd name="T2" fmla="*/ 2 w 6"/>
                <a:gd name="T3" fmla="*/ 10 h 10"/>
                <a:gd name="T4" fmla="*/ 0 w 6"/>
                <a:gd name="T5" fmla="*/ 5 h 10"/>
                <a:gd name="T6" fmla="*/ 3 w 6"/>
                <a:gd name="T7" fmla="*/ 1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1"/>
                  </a:cubicBezTo>
                  <a:cubicBezTo>
                    <a:pt x="5" y="1"/>
                    <a:pt x="6" y="3"/>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1" name="iśḷîḋè"/>
            <p:cNvSpPr/>
            <p:nvPr/>
          </p:nvSpPr>
          <p:spPr bwMode="auto">
            <a:xfrm>
              <a:off x="2998091" y="3205225"/>
              <a:ext cx="16742" cy="28701"/>
            </a:xfrm>
            <a:custGeom>
              <a:avLst/>
              <a:gdLst>
                <a:gd name="T0" fmla="*/ 6 w 6"/>
                <a:gd name="T1" fmla="*/ 6 h 10"/>
                <a:gd name="T2" fmla="*/ 2 w 6"/>
                <a:gd name="T3" fmla="*/ 10 h 10"/>
                <a:gd name="T4" fmla="*/ 0 w 6"/>
                <a:gd name="T5" fmla="*/ 5 h 10"/>
                <a:gd name="T6" fmla="*/ 3 w 6"/>
                <a:gd name="T7" fmla="*/ 0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0"/>
                  </a:cubicBezTo>
                  <a:cubicBezTo>
                    <a:pt x="5" y="1"/>
                    <a:pt x="6" y="3"/>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2" name="iśḻîḋê"/>
            <p:cNvSpPr/>
            <p:nvPr/>
          </p:nvSpPr>
          <p:spPr bwMode="auto">
            <a:xfrm>
              <a:off x="2780442" y="4580477"/>
              <a:ext cx="0" cy="2392"/>
            </a:xfrm>
            <a:custGeom>
              <a:avLst/>
              <a:gdLst>
                <a:gd name="T0" fmla="*/ 2 h 2"/>
                <a:gd name="T1" fmla="*/ 2 h 2"/>
                <a:gd name="T2" fmla="*/ 0 h 2"/>
                <a:gd name="T3" fmla="*/ 2 h 2"/>
              </a:gdLst>
              <a:ahLst/>
              <a:cxnLst>
                <a:cxn ang="0">
                  <a:pos x="0" y="T0"/>
                </a:cxn>
                <a:cxn ang="0">
                  <a:pos x="0" y="T1"/>
                </a:cxn>
                <a:cxn ang="0">
                  <a:pos x="0" y="T2"/>
                </a:cxn>
                <a:cxn ang="0">
                  <a:pos x="0" y="T3"/>
                </a:cxn>
              </a:cxnLst>
              <a:rect l="0" t="0" r="r" b="b"/>
              <a:pathLst>
                <a:path h="2">
                  <a:moveTo>
                    <a:pt x="0" y="2"/>
                  </a:moveTo>
                  <a:lnTo>
                    <a:pt x="0" y="2"/>
                  </a:lnTo>
                  <a:lnTo>
                    <a:pt x="0" y="0"/>
                  </a:ln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3" name="ïṩḷíḍè"/>
            <p:cNvSpPr/>
            <p:nvPr/>
          </p:nvSpPr>
          <p:spPr bwMode="auto">
            <a:xfrm>
              <a:off x="2957431" y="4683322"/>
              <a:ext cx="265483" cy="236782"/>
            </a:xfrm>
            <a:custGeom>
              <a:avLst/>
              <a:gdLst>
                <a:gd name="T0" fmla="*/ 91 w 93"/>
                <a:gd name="T1" fmla="*/ 82 h 83"/>
                <a:gd name="T2" fmla="*/ 71 w 93"/>
                <a:gd name="T3" fmla="*/ 83 h 83"/>
                <a:gd name="T4" fmla="*/ 46 w 93"/>
                <a:gd name="T5" fmla="*/ 81 h 83"/>
                <a:gd name="T6" fmla="*/ 42 w 93"/>
                <a:gd name="T7" fmla="*/ 78 h 83"/>
                <a:gd name="T8" fmla="*/ 42 w 93"/>
                <a:gd name="T9" fmla="*/ 78 h 83"/>
                <a:gd name="T10" fmla="*/ 8 w 93"/>
                <a:gd name="T11" fmla="*/ 33 h 83"/>
                <a:gd name="T12" fmla="*/ 7 w 93"/>
                <a:gd name="T13" fmla="*/ 31 h 83"/>
                <a:gd name="T14" fmla="*/ 7 w 93"/>
                <a:gd name="T15" fmla="*/ 31 h 83"/>
                <a:gd name="T16" fmla="*/ 0 w 93"/>
                <a:gd name="T17" fmla="*/ 21 h 83"/>
                <a:gd name="T18" fmla="*/ 19 w 93"/>
                <a:gd name="T19" fmla="*/ 0 h 83"/>
                <a:gd name="T20" fmla="*/ 20 w 93"/>
                <a:gd name="T21" fmla="*/ 0 h 83"/>
                <a:gd name="T22" fmla="*/ 34 w 93"/>
                <a:gd name="T23" fmla="*/ 34 h 83"/>
                <a:gd name="T24" fmla="*/ 54 w 93"/>
                <a:gd name="T25" fmla="*/ 66 h 83"/>
                <a:gd name="T26" fmla="*/ 77 w 93"/>
                <a:gd name="T27" fmla="*/ 67 h 83"/>
                <a:gd name="T28" fmla="*/ 81 w 93"/>
                <a:gd name="T29" fmla="*/ 68 h 83"/>
                <a:gd name="T30" fmla="*/ 91 w 93"/>
                <a:gd name="T31" fmla="*/ 82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 h="83">
                  <a:moveTo>
                    <a:pt x="91" y="82"/>
                  </a:moveTo>
                  <a:cubicBezTo>
                    <a:pt x="91" y="82"/>
                    <a:pt x="82" y="83"/>
                    <a:pt x="71" y="83"/>
                  </a:cubicBezTo>
                  <a:cubicBezTo>
                    <a:pt x="61" y="83"/>
                    <a:pt x="50" y="83"/>
                    <a:pt x="46" y="81"/>
                  </a:cubicBezTo>
                  <a:cubicBezTo>
                    <a:pt x="45" y="81"/>
                    <a:pt x="44" y="80"/>
                    <a:pt x="42" y="78"/>
                  </a:cubicBezTo>
                  <a:cubicBezTo>
                    <a:pt x="42" y="78"/>
                    <a:pt x="42" y="78"/>
                    <a:pt x="42" y="78"/>
                  </a:cubicBezTo>
                  <a:cubicBezTo>
                    <a:pt x="34" y="69"/>
                    <a:pt x="18" y="46"/>
                    <a:pt x="8" y="33"/>
                  </a:cubicBezTo>
                  <a:cubicBezTo>
                    <a:pt x="8" y="32"/>
                    <a:pt x="8" y="31"/>
                    <a:pt x="7" y="31"/>
                  </a:cubicBezTo>
                  <a:cubicBezTo>
                    <a:pt x="7" y="31"/>
                    <a:pt x="7" y="31"/>
                    <a:pt x="7" y="31"/>
                  </a:cubicBezTo>
                  <a:cubicBezTo>
                    <a:pt x="3" y="25"/>
                    <a:pt x="0" y="21"/>
                    <a:pt x="0" y="21"/>
                  </a:cubicBezTo>
                  <a:cubicBezTo>
                    <a:pt x="4" y="5"/>
                    <a:pt x="17" y="0"/>
                    <a:pt x="19" y="0"/>
                  </a:cubicBezTo>
                  <a:cubicBezTo>
                    <a:pt x="20" y="0"/>
                    <a:pt x="20" y="0"/>
                    <a:pt x="20" y="0"/>
                  </a:cubicBezTo>
                  <a:cubicBezTo>
                    <a:pt x="32" y="10"/>
                    <a:pt x="28" y="10"/>
                    <a:pt x="34" y="34"/>
                  </a:cubicBezTo>
                  <a:cubicBezTo>
                    <a:pt x="40" y="57"/>
                    <a:pt x="54" y="66"/>
                    <a:pt x="54" y="66"/>
                  </a:cubicBezTo>
                  <a:cubicBezTo>
                    <a:pt x="54" y="66"/>
                    <a:pt x="66" y="65"/>
                    <a:pt x="77" y="67"/>
                  </a:cubicBezTo>
                  <a:cubicBezTo>
                    <a:pt x="78" y="67"/>
                    <a:pt x="80" y="67"/>
                    <a:pt x="81" y="68"/>
                  </a:cubicBezTo>
                  <a:cubicBezTo>
                    <a:pt x="93" y="72"/>
                    <a:pt x="91" y="82"/>
                    <a:pt x="91" y="8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4" name="iṥḷîďê"/>
            <p:cNvSpPr/>
            <p:nvPr/>
          </p:nvSpPr>
          <p:spPr bwMode="auto">
            <a:xfrm>
              <a:off x="2955040" y="4737137"/>
              <a:ext cx="271463" cy="188948"/>
            </a:xfrm>
            <a:custGeom>
              <a:avLst/>
              <a:gdLst>
                <a:gd name="T0" fmla="*/ 0 w 95"/>
                <a:gd name="T1" fmla="*/ 4 h 66"/>
                <a:gd name="T2" fmla="*/ 3 w 95"/>
                <a:gd name="T3" fmla="*/ 38 h 66"/>
                <a:gd name="T4" fmla="*/ 1 w 95"/>
                <a:gd name="T5" fmla="*/ 54 h 66"/>
                <a:gd name="T6" fmla="*/ 8 w 95"/>
                <a:gd name="T7" fmla="*/ 56 h 66"/>
                <a:gd name="T8" fmla="*/ 17 w 95"/>
                <a:gd name="T9" fmla="*/ 31 h 66"/>
                <a:gd name="T10" fmla="*/ 44 w 95"/>
                <a:gd name="T11" fmla="*/ 64 h 66"/>
                <a:gd name="T12" fmla="*/ 94 w 95"/>
                <a:gd name="T13" fmla="*/ 64 h 66"/>
                <a:gd name="T14" fmla="*/ 92 w 95"/>
                <a:gd name="T15" fmla="*/ 62 h 66"/>
                <a:gd name="T16" fmla="*/ 47 w 95"/>
                <a:gd name="T17" fmla="*/ 61 h 66"/>
                <a:gd name="T18" fmla="*/ 2 w 95"/>
                <a:gd name="T19" fmla="*/ 0 h 66"/>
                <a:gd name="T20" fmla="*/ 0 w 95"/>
                <a:gd name="T21"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 h="66">
                  <a:moveTo>
                    <a:pt x="0" y="4"/>
                  </a:moveTo>
                  <a:cubicBezTo>
                    <a:pt x="0" y="4"/>
                    <a:pt x="5" y="30"/>
                    <a:pt x="3" y="38"/>
                  </a:cubicBezTo>
                  <a:cubicBezTo>
                    <a:pt x="2" y="47"/>
                    <a:pt x="1" y="54"/>
                    <a:pt x="1" y="54"/>
                  </a:cubicBezTo>
                  <a:cubicBezTo>
                    <a:pt x="8" y="56"/>
                    <a:pt x="8" y="56"/>
                    <a:pt x="8" y="56"/>
                  </a:cubicBezTo>
                  <a:cubicBezTo>
                    <a:pt x="8" y="56"/>
                    <a:pt x="14" y="30"/>
                    <a:pt x="17" y="31"/>
                  </a:cubicBezTo>
                  <a:cubicBezTo>
                    <a:pt x="19" y="31"/>
                    <a:pt x="44" y="64"/>
                    <a:pt x="44" y="64"/>
                  </a:cubicBezTo>
                  <a:cubicBezTo>
                    <a:pt x="44" y="64"/>
                    <a:pt x="93" y="66"/>
                    <a:pt x="94" y="64"/>
                  </a:cubicBezTo>
                  <a:cubicBezTo>
                    <a:pt x="95" y="62"/>
                    <a:pt x="94" y="62"/>
                    <a:pt x="92" y="62"/>
                  </a:cubicBezTo>
                  <a:cubicBezTo>
                    <a:pt x="90" y="62"/>
                    <a:pt x="47" y="61"/>
                    <a:pt x="47" y="61"/>
                  </a:cubicBezTo>
                  <a:cubicBezTo>
                    <a:pt x="2" y="0"/>
                    <a:pt x="2" y="0"/>
                    <a:pt x="2" y="0"/>
                  </a:cubicBezTo>
                  <a:cubicBezTo>
                    <a:pt x="2" y="0"/>
                    <a:pt x="0" y="2"/>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 name="ïsļïḋê"/>
            <p:cNvSpPr/>
            <p:nvPr/>
          </p:nvSpPr>
          <p:spPr bwMode="auto">
            <a:xfrm>
              <a:off x="1928982" y="4557756"/>
              <a:ext cx="136329" cy="331257"/>
            </a:xfrm>
            <a:custGeom>
              <a:avLst/>
              <a:gdLst>
                <a:gd name="T0" fmla="*/ 27 w 48"/>
                <a:gd name="T1" fmla="*/ 116 h 116"/>
                <a:gd name="T2" fmla="*/ 14 w 48"/>
                <a:gd name="T3" fmla="*/ 101 h 116"/>
                <a:gd name="T4" fmla="*/ 0 w 48"/>
                <a:gd name="T5" fmla="*/ 80 h 116"/>
                <a:gd name="T6" fmla="*/ 0 w 48"/>
                <a:gd name="T7" fmla="*/ 75 h 116"/>
                <a:gd name="T8" fmla="*/ 0 w 48"/>
                <a:gd name="T9" fmla="*/ 74 h 116"/>
                <a:gd name="T10" fmla="*/ 15 w 48"/>
                <a:gd name="T11" fmla="*/ 20 h 116"/>
                <a:gd name="T12" fmla="*/ 16 w 48"/>
                <a:gd name="T13" fmla="*/ 18 h 116"/>
                <a:gd name="T14" fmla="*/ 16 w 48"/>
                <a:gd name="T15" fmla="*/ 18 h 116"/>
                <a:gd name="T16" fmla="*/ 20 w 48"/>
                <a:gd name="T17" fmla="*/ 6 h 116"/>
                <a:gd name="T18" fmla="*/ 48 w 48"/>
                <a:gd name="T19" fmla="*/ 8 h 116"/>
                <a:gd name="T20" fmla="*/ 48 w 48"/>
                <a:gd name="T21" fmla="*/ 9 h 116"/>
                <a:gd name="T22" fmla="*/ 30 w 48"/>
                <a:gd name="T23" fmla="*/ 41 h 116"/>
                <a:gd name="T24" fmla="*/ 17 w 48"/>
                <a:gd name="T25" fmla="*/ 78 h 116"/>
                <a:gd name="T26" fmla="*/ 31 w 48"/>
                <a:gd name="T27" fmla="*/ 95 h 116"/>
                <a:gd name="T28" fmla="*/ 33 w 48"/>
                <a:gd name="T29" fmla="*/ 100 h 116"/>
                <a:gd name="T30" fmla="*/ 27 w 48"/>
                <a:gd name="T31"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 h="116">
                  <a:moveTo>
                    <a:pt x="27" y="116"/>
                  </a:moveTo>
                  <a:cubicBezTo>
                    <a:pt x="27" y="116"/>
                    <a:pt x="21" y="109"/>
                    <a:pt x="14" y="101"/>
                  </a:cubicBezTo>
                  <a:cubicBezTo>
                    <a:pt x="8" y="93"/>
                    <a:pt x="1" y="84"/>
                    <a:pt x="0" y="80"/>
                  </a:cubicBezTo>
                  <a:cubicBezTo>
                    <a:pt x="0" y="79"/>
                    <a:pt x="0" y="77"/>
                    <a:pt x="0" y="75"/>
                  </a:cubicBezTo>
                  <a:cubicBezTo>
                    <a:pt x="0" y="74"/>
                    <a:pt x="0" y="74"/>
                    <a:pt x="0" y="74"/>
                  </a:cubicBezTo>
                  <a:cubicBezTo>
                    <a:pt x="3" y="63"/>
                    <a:pt x="10" y="36"/>
                    <a:pt x="15" y="20"/>
                  </a:cubicBezTo>
                  <a:cubicBezTo>
                    <a:pt x="16" y="19"/>
                    <a:pt x="16" y="19"/>
                    <a:pt x="16" y="18"/>
                  </a:cubicBezTo>
                  <a:cubicBezTo>
                    <a:pt x="16" y="18"/>
                    <a:pt x="16" y="18"/>
                    <a:pt x="16" y="18"/>
                  </a:cubicBezTo>
                  <a:cubicBezTo>
                    <a:pt x="18" y="11"/>
                    <a:pt x="20" y="6"/>
                    <a:pt x="20" y="6"/>
                  </a:cubicBezTo>
                  <a:cubicBezTo>
                    <a:pt x="35" y="0"/>
                    <a:pt x="46" y="7"/>
                    <a:pt x="48" y="8"/>
                  </a:cubicBezTo>
                  <a:cubicBezTo>
                    <a:pt x="48" y="9"/>
                    <a:pt x="48" y="9"/>
                    <a:pt x="48" y="9"/>
                  </a:cubicBezTo>
                  <a:cubicBezTo>
                    <a:pt x="48" y="25"/>
                    <a:pt x="46" y="21"/>
                    <a:pt x="30" y="41"/>
                  </a:cubicBezTo>
                  <a:cubicBezTo>
                    <a:pt x="15" y="60"/>
                    <a:pt x="17" y="78"/>
                    <a:pt x="17" y="78"/>
                  </a:cubicBezTo>
                  <a:cubicBezTo>
                    <a:pt x="17" y="78"/>
                    <a:pt x="26" y="86"/>
                    <a:pt x="31" y="95"/>
                  </a:cubicBezTo>
                  <a:cubicBezTo>
                    <a:pt x="32" y="97"/>
                    <a:pt x="32" y="98"/>
                    <a:pt x="33" y="100"/>
                  </a:cubicBezTo>
                  <a:cubicBezTo>
                    <a:pt x="37" y="111"/>
                    <a:pt x="27" y="116"/>
                    <a:pt x="27" y="1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 name="ïṡ1ïḓê"/>
            <p:cNvSpPr/>
            <p:nvPr/>
          </p:nvSpPr>
          <p:spPr bwMode="auto">
            <a:xfrm>
              <a:off x="1865601" y="4574498"/>
              <a:ext cx="148288" cy="322885"/>
            </a:xfrm>
            <a:custGeom>
              <a:avLst/>
              <a:gdLst>
                <a:gd name="T0" fmla="*/ 50 w 52"/>
                <a:gd name="T1" fmla="*/ 112 h 113"/>
                <a:gd name="T2" fmla="*/ 31 w 52"/>
                <a:gd name="T3" fmla="*/ 90 h 113"/>
                <a:gd name="T4" fmla="*/ 20 w 52"/>
                <a:gd name="T5" fmla="*/ 75 h 113"/>
                <a:gd name="T6" fmla="*/ 19 w 52"/>
                <a:gd name="T7" fmla="*/ 73 h 113"/>
                <a:gd name="T8" fmla="*/ 28 w 52"/>
                <a:gd name="T9" fmla="*/ 30 h 113"/>
                <a:gd name="T10" fmla="*/ 3 w 52"/>
                <a:gd name="T11" fmla="*/ 39 h 113"/>
                <a:gd name="T12" fmla="*/ 0 w 52"/>
                <a:gd name="T13" fmla="*/ 33 h 113"/>
                <a:gd name="T14" fmla="*/ 14 w 52"/>
                <a:gd name="T15" fmla="*/ 25 h 113"/>
                <a:gd name="T16" fmla="*/ 40 w 52"/>
                <a:gd name="T17" fmla="*/ 1 h 113"/>
                <a:gd name="T18" fmla="*/ 44 w 52"/>
                <a:gd name="T19" fmla="*/ 0 h 113"/>
                <a:gd name="T20" fmla="*/ 44 w 52"/>
                <a:gd name="T21" fmla="*/ 0 h 113"/>
                <a:gd name="T22" fmla="*/ 28 w 52"/>
                <a:gd name="T23" fmla="*/ 55 h 113"/>
                <a:gd name="T24" fmla="*/ 23 w 52"/>
                <a:gd name="T25" fmla="*/ 73 h 113"/>
                <a:gd name="T26" fmla="*/ 37 w 52"/>
                <a:gd name="T27" fmla="*/ 92 h 113"/>
                <a:gd name="T28" fmla="*/ 50 w 52"/>
                <a:gd name="T29" fmla="*/ 109 h 113"/>
                <a:gd name="T30" fmla="*/ 50 w 52"/>
                <a:gd name="T31"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 h="113">
                  <a:moveTo>
                    <a:pt x="50" y="112"/>
                  </a:moveTo>
                  <a:cubicBezTo>
                    <a:pt x="48" y="113"/>
                    <a:pt x="39" y="101"/>
                    <a:pt x="31" y="90"/>
                  </a:cubicBezTo>
                  <a:cubicBezTo>
                    <a:pt x="26" y="83"/>
                    <a:pt x="22" y="77"/>
                    <a:pt x="20" y="75"/>
                  </a:cubicBezTo>
                  <a:cubicBezTo>
                    <a:pt x="19" y="74"/>
                    <a:pt x="19" y="73"/>
                    <a:pt x="19" y="73"/>
                  </a:cubicBezTo>
                  <a:cubicBezTo>
                    <a:pt x="19" y="73"/>
                    <a:pt x="29" y="33"/>
                    <a:pt x="28" y="30"/>
                  </a:cubicBezTo>
                  <a:cubicBezTo>
                    <a:pt x="28" y="28"/>
                    <a:pt x="3" y="39"/>
                    <a:pt x="3" y="39"/>
                  </a:cubicBezTo>
                  <a:cubicBezTo>
                    <a:pt x="0" y="33"/>
                    <a:pt x="0" y="33"/>
                    <a:pt x="0" y="33"/>
                  </a:cubicBezTo>
                  <a:cubicBezTo>
                    <a:pt x="0" y="33"/>
                    <a:pt x="6" y="29"/>
                    <a:pt x="14" y="25"/>
                  </a:cubicBezTo>
                  <a:cubicBezTo>
                    <a:pt x="21" y="20"/>
                    <a:pt x="40" y="1"/>
                    <a:pt x="40" y="1"/>
                  </a:cubicBezTo>
                  <a:cubicBezTo>
                    <a:pt x="41" y="0"/>
                    <a:pt x="43" y="0"/>
                    <a:pt x="44" y="0"/>
                  </a:cubicBezTo>
                  <a:cubicBezTo>
                    <a:pt x="44" y="0"/>
                    <a:pt x="44" y="0"/>
                    <a:pt x="44" y="0"/>
                  </a:cubicBezTo>
                  <a:cubicBezTo>
                    <a:pt x="28" y="55"/>
                    <a:pt x="28" y="55"/>
                    <a:pt x="28" y="55"/>
                  </a:cubicBezTo>
                  <a:cubicBezTo>
                    <a:pt x="23" y="73"/>
                    <a:pt x="23" y="73"/>
                    <a:pt x="23" y="73"/>
                  </a:cubicBezTo>
                  <a:cubicBezTo>
                    <a:pt x="23" y="73"/>
                    <a:pt x="30" y="83"/>
                    <a:pt x="37" y="92"/>
                  </a:cubicBezTo>
                  <a:cubicBezTo>
                    <a:pt x="43" y="100"/>
                    <a:pt x="50" y="108"/>
                    <a:pt x="50" y="109"/>
                  </a:cubicBezTo>
                  <a:cubicBezTo>
                    <a:pt x="52" y="111"/>
                    <a:pt x="52" y="112"/>
                    <a:pt x="50" y="1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 name="iṥľîḑê"/>
            <p:cNvSpPr/>
            <p:nvPr/>
          </p:nvSpPr>
          <p:spPr bwMode="auto">
            <a:xfrm>
              <a:off x="2294919" y="3766089"/>
              <a:ext cx="794058" cy="754595"/>
            </a:xfrm>
            <a:custGeom>
              <a:avLst/>
              <a:gdLst>
                <a:gd name="T0" fmla="*/ 131 w 278"/>
                <a:gd name="T1" fmla="*/ 2 h 264"/>
                <a:gd name="T2" fmla="*/ 51 w 278"/>
                <a:gd name="T3" fmla="*/ 129 h 264"/>
                <a:gd name="T4" fmla="*/ 0 w 278"/>
                <a:gd name="T5" fmla="*/ 174 h 264"/>
                <a:gd name="T6" fmla="*/ 278 w 278"/>
                <a:gd name="T7" fmla="*/ 133 h 264"/>
                <a:gd name="T8" fmla="*/ 132 w 278"/>
                <a:gd name="T9" fmla="*/ 0 h 264"/>
              </a:gdLst>
              <a:ahLst/>
              <a:cxnLst>
                <a:cxn ang="0">
                  <a:pos x="T0" y="T1"/>
                </a:cxn>
                <a:cxn ang="0">
                  <a:pos x="T2" y="T3"/>
                </a:cxn>
                <a:cxn ang="0">
                  <a:pos x="T4" y="T5"/>
                </a:cxn>
                <a:cxn ang="0">
                  <a:pos x="T6" y="T7"/>
                </a:cxn>
                <a:cxn ang="0">
                  <a:pos x="T8" y="T9"/>
                </a:cxn>
              </a:cxnLst>
              <a:rect l="0" t="0" r="r" b="b"/>
              <a:pathLst>
                <a:path w="278" h="264">
                  <a:moveTo>
                    <a:pt x="131" y="2"/>
                  </a:moveTo>
                  <a:cubicBezTo>
                    <a:pt x="131" y="2"/>
                    <a:pt x="90" y="11"/>
                    <a:pt x="51" y="129"/>
                  </a:cubicBezTo>
                  <a:cubicBezTo>
                    <a:pt x="51" y="129"/>
                    <a:pt x="27" y="170"/>
                    <a:pt x="0" y="174"/>
                  </a:cubicBezTo>
                  <a:cubicBezTo>
                    <a:pt x="0" y="174"/>
                    <a:pt x="161" y="264"/>
                    <a:pt x="278" y="133"/>
                  </a:cubicBezTo>
                  <a:cubicBezTo>
                    <a:pt x="278" y="133"/>
                    <a:pt x="212" y="3"/>
                    <a:pt x="13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 name="ïsļidé"/>
            <p:cNvSpPr/>
            <p:nvPr/>
          </p:nvSpPr>
          <p:spPr bwMode="auto">
            <a:xfrm>
              <a:off x="2445598" y="3597471"/>
              <a:ext cx="123175" cy="119587"/>
            </a:xfrm>
            <a:custGeom>
              <a:avLst/>
              <a:gdLst>
                <a:gd name="T0" fmla="*/ 43 w 43"/>
                <a:gd name="T1" fmla="*/ 18 h 42"/>
                <a:gd name="T2" fmla="*/ 19 w 43"/>
                <a:gd name="T3" fmla="*/ 42 h 42"/>
                <a:gd name="T4" fmla="*/ 12 w 43"/>
                <a:gd name="T5" fmla="*/ 40 h 42"/>
                <a:gd name="T6" fmla="*/ 12 w 43"/>
                <a:gd name="T7" fmla="*/ 40 h 42"/>
                <a:gd name="T8" fmla="*/ 0 w 43"/>
                <a:gd name="T9" fmla="*/ 23 h 42"/>
                <a:gd name="T10" fmla="*/ 0 w 43"/>
                <a:gd name="T11" fmla="*/ 22 h 42"/>
                <a:gd name="T12" fmla="*/ 2 w 43"/>
                <a:gd name="T13" fmla="*/ 16 h 42"/>
                <a:gd name="T14" fmla="*/ 43 w 43"/>
                <a:gd name="T15" fmla="*/ 18 h 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 h="42">
                  <a:moveTo>
                    <a:pt x="43" y="18"/>
                  </a:moveTo>
                  <a:cubicBezTo>
                    <a:pt x="31" y="32"/>
                    <a:pt x="31" y="38"/>
                    <a:pt x="19" y="42"/>
                  </a:cubicBezTo>
                  <a:cubicBezTo>
                    <a:pt x="18" y="42"/>
                    <a:pt x="15" y="42"/>
                    <a:pt x="12" y="40"/>
                  </a:cubicBezTo>
                  <a:cubicBezTo>
                    <a:pt x="12" y="40"/>
                    <a:pt x="12" y="40"/>
                    <a:pt x="12" y="40"/>
                  </a:cubicBezTo>
                  <a:cubicBezTo>
                    <a:pt x="5" y="35"/>
                    <a:pt x="0" y="29"/>
                    <a:pt x="0" y="23"/>
                  </a:cubicBezTo>
                  <a:cubicBezTo>
                    <a:pt x="0" y="22"/>
                    <a:pt x="0" y="22"/>
                    <a:pt x="0" y="22"/>
                  </a:cubicBezTo>
                  <a:cubicBezTo>
                    <a:pt x="0" y="20"/>
                    <a:pt x="1" y="18"/>
                    <a:pt x="2" y="16"/>
                  </a:cubicBezTo>
                  <a:cubicBezTo>
                    <a:pt x="11" y="0"/>
                    <a:pt x="25" y="3"/>
                    <a:pt x="43"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 name="îšlïdè"/>
            <p:cNvSpPr/>
            <p:nvPr/>
          </p:nvSpPr>
          <p:spPr bwMode="auto">
            <a:xfrm>
              <a:off x="2445598" y="3342751"/>
              <a:ext cx="435297" cy="374308"/>
            </a:xfrm>
            <a:custGeom>
              <a:avLst/>
              <a:gdLst>
                <a:gd name="T0" fmla="*/ 122 w 152"/>
                <a:gd name="T1" fmla="*/ 51 h 131"/>
                <a:gd name="T2" fmla="*/ 98 w 152"/>
                <a:gd name="T3" fmla="*/ 70 h 131"/>
                <a:gd name="T4" fmla="*/ 61 w 152"/>
                <a:gd name="T5" fmla="*/ 91 h 131"/>
                <a:gd name="T6" fmla="*/ 43 w 152"/>
                <a:gd name="T7" fmla="*/ 107 h 131"/>
                <a:gd name="T8" fmla="*/ 19 w 152"/>
                <a:gd name="T9" fmla="*/ 131 h 131"/>
                <a:gd name="T10" fmla="*/ 12 w 152"/>
                <a:gd name="T11" fmla="*/ 129 h 131"/>
                <a:gd name="T12" fmla="*/ 12 w 152"/>
                <a:gd name="T13" fmla="*/ 129 h 131"/>
                <a:gd name="T14" fmla="*/ 0 w 152"/>
                <a:gd name="T15" fmla="*/ 112 h 131"/>
                <a:gd name="T16" fmla="*/ 0 w 152"/>
                <a:gd name="T17" fmla="*/ 111 h 131"/>
                <a:gd name="T18" fmla="*/ 19 w 152"/>
                <a:gd name="T19" fmla="*/ 72 h 131"/>
                <a:gd name="T20" fmla="*/ 117 w 152"/>
                <a:gd name="T21" fmla="*/ 1 h 131"/>
                <a:gd name="T22" fmla="*/ 122 w 152"/>
                <a:gd name="T23" fmla="*/ 5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2" h="131">
                  <a:moveTo>
                    <a:pt x="122" y="51"/>
                  </a:moveTo>
                  <a:cubicBezTo>
                    <a:pt x="111" y="66"/>
                    <a:pt x="107" y="65"/>
                    <a:pt x="98" y="70"/>
                  </a:cubicBezTo>
                  <a:cubicBezTo>
                    <a:pt x="89" y="76"/>
                    <a:pt x="68" y="85"/>
                    <a:pt x="61" y="91"/>
                  </a:cubicBezTo>
                  <a:cubicBezTo>
                    <a:pt x="53" y="97"/>
                    <a:pt x="48" y="102"/>
                    <a:pt x="43" y="107"/>
                  </a:cubicBezTo>
                  <a:cubicBezTo>
                    <a:pt x="31" y="121"/>
                    <a:pt x="31" y="127"/>
                    <a:pt x="19" y="131"/>
                  </a:cubicBezTo>
                  <a:cubicBezTo>
                    <a:pt x="18" y="131"/>
                    <a:pt x="15" y="131"/>
                    <a:pt x="12" y="129"/>
                  </a:cubicBezTo>
                  <a:cubicBezTo>
                    <a:pt x="12" y="129"/>
                    <a:pt x="12" y="129"/>
                    <a:pt x="12" y="129"/>
                  </a:cubicBezTo>
                  <a:cubicBezTo>
                    <a:pt x="7" y="127"/>
                    <a:pt x="0" y="122"/>
                    <a:pt x="0" y="112"/>
                  </a:cubicBezTo>
                  <a:cubicBezTo>
                    <a:pt x="0" y="111"/>
                    <a:pt x="0" y="111"/>
                    <a:pt x="0" y="111"/>
                  </a:cubicBezTo>
                  <a:cubicBezTo>
                    <a:pt x="0" y="102"/>
                    <a:pt x="5" y="90"/>
                    <a:pt x="19" y="72"/>
                  </a:cubicBezTo>
                  <a:cubicBezTo>
                    <a:pt x="74" y="0"/>
                    <a:pt x="110" y="1"/>
                    <a:pt x="117" y="1"/>
                  </a:cubicBezTo>
                  <a:cubicBezTo>
                    <a:pt x="127" y="1"/>
                    <a:pt x="152" y="16"/>
                    <a:pt x="122"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 name="iṥľïďe"/>
            <p:cNvSpPr/>
            <p:nvPr/>
          </p:nvSpPr>
          <p:spPr bwMode="auto">
            <a:xfrm>
              <a:off x="2480279" y="3476689"/>
              <a:ext cx="386267" cy="437689"/>
            </a:xfrm>
            <a:custGeom>
              <a:avLst/>
              <a:gdLst>
                <a:gd name="T0" fmla="*/ 146 w 323"/>
                <a:gd name="T1" fmla="*/ 0 h 366"/>
                <a:gd name="T2" fmla="*/ 323 w 323"/>
                <a:gd name="T3" fmla="*/ 82 h 366"/>
                <a:gd name="T4" fmla="*/ 182 w 323"/>
                <a:gd name="T5" fmla="*/ 366 h 366"/>
                <a:gd name="T6" fmla="*/ 0 w 323"/>
                <a:gd name="T7" fmla="*/ 275 h 366"/>
                <a:gd name="T8" fmla="*/ 146 w 323"/>
                <a:gd name="T9" fmla="*/ 0 h 366"/>
              </a:gdLst>
              <a:ahLst/>
              <a:cxnLst>
                <a:cxn ang="0">
                  <a:pos x="T0" y="T1"/>
                </a:cxn>
                <a:cxn ang="0">
                  <a:pos x="T2" y="T3"/>
                </a:cxn>
                <a:cxn ang="0">
                  <a:pos x="T4" y="T5"/>
                </a:cxn>
                <a:cxn ang="0">
                  <a:pos x="T6" y="T7"/>
                </a:cxn>
                <a:cxn ang="0">
                  <a:pos x="T8" y="T9"/>
                </a:cxn>
              </a:cxnLst>
              <a:rect l="0" t="0" r="r" b="b"/>
              <a:pathLst>
                <a:path w="323" h="366">
                  <a:moveTo>
                    <a:pt x="146" y="0"/>
                  </a:moveTo>
                  <a:lnTo>
                    <a:pt x="323" y="82"/>
                  </a:lnTo>
                  <a:lnTo>
                    <a:pt x="182" y="366"/>
                  </a:lnTo>
                  <a:lnTo>
                    <a:pt x="0" y="275"/>
                  </a:lnTo>
                  <a:lnTo>
                    <a:pt x="14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 name="ïśḻiḓê"/>
            <p:cNvSpPr/>
            <p:nvPr/>
          </p:nvSpPr>
          <p:spPr bwMode="auto">
            <a:xfrm>
              <a:off x="2480279" y="3648894"/>
              <a:ext cx="343215" cy="193731"/>
            </a:xfrm>
            <a:custGeom>
              <a:avLst/>
              <a:gdLst>
                <a:gd name="T0" fmla="*/ 116 w 120"/>
                <a:gd name="T1" fmla="*/ 57 h 68"/>
                <a:gd name="T2" fmla="*/ 84 w 120"/>
                <a:gd name="T3" fmla="*/ 60 h 68"/>
                <a:gd name="T4" fmla="*/ 0 w 120"/>
                <a:gd name="T5" fmla="*/ 22 h 68"/>
                <a:gd name="T6" fmla="*/ 7 w 120"/>
                <a:gd name="T7" fmla="*/ 24 h 68"/>
                <a:gd name="T8" fmla="*/ 31 w 120"/>
                <a:gd name="T9" fmla="*/ 0 h 68"/>
                <a:gd name="T10" fmla="*/ 53 w 120"/>
                <a:gd name="T11" fmla="*/ 20 h 68"/>
                <a:gd name="T12" fmla="*/ 84 w 120"/>
                <a:gd name="T13" fmla="*/ 42 h 68"/>
                <a:gd name="T14" fmla="*/ 85 w 120"/>
                <a:gd name="T15" fmla="*/ 35 h 68"/>
                <a:gd name="T16" fmla="*/ 101 w 120"/>
                <a:gd name="T17" fmla="*/ 26 h 68"/>
                <a:gd name="T18" fmla="*/ 106 w 120"/>
                <a:gd name="T19" fmla="*/ 28 h 68"/>
                <a:gd name="T20" fmla="*/ 113 w 120"/>
                <a:gd name="T21" fmla="*/ 31 h 68"/>
                <a:gd name="T22" fmla="*/ 116 w 120"/>
                <a:gd name="T2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0" h="68">
                  <a:moveTo>
                    <a:pt x="116" y="57"/>
                  </a:moveTo>
                  <a:cubicBezTo>
                    <a:pt x="112" y="68"/>
                    <a:pt x="84" y="60"/>
                    <a:pt x="84" y="60"/>
                  </a:cubicBezTo>
                  <a:cubicBezTo>
                    <a:pt x="84" y="60"/>
                    <a:pt x="26" y="43"/>
                    <a:pt x="0" y="22"/>
                  </a:cubicBezTo>
                  <a:cubicBezTo>
                    <a:pt x="3" y="24"/>
                    <a:pt x="6" y="24"/>
                    <a:pt x="7" y="24"/>
                  </a:cubicBezTo>
                  <a:cubicBezTo>
                    <a:pt x="19" y="20"/>
                    <a:pt x="19" y="14"/>
                    <a:pt x="31" y="0"/>
                  </a:cubicBezTo>
                  <a:cubicBezTo>
                    <a:pt x="38" y="5"/>
                    <a:pt x="45" y="12"/>
                    <a:pt x="53" y="20"/>
                  </a:cubicBezTo>
                  <a:cubicBezTo>
                    <a:pt x="69" y="38"/>
                    <a:pt x="84" y="42"/>
                    <a:pt x="84" y="42"/>
                  </a:cubicBezTo>
                  <a:cubicBezTo>
                    <a:pt x="84" y="42"/>
                    <a:pt x="84" y="38"/>
                    <a:pt x="85" y="35"/>
                  </a:cubicBezTo>
                  <a:cubicBezTo>
                    <a:pt x="86" y="33"/>
                    <a:pt x="97" y="26"/>
                    <a:pt x="101" y="26"/>
                  </a:cubicBezTo>
                  <a:cubicBezTo>
                    <a:pt x="106" y="26"/>
                    <a:pt x="106" y="28"/>
                    <a:pt x="106" y="28"/>
                  </a:cubicBezTo>
                  <a:cubicBezTo>
                    <a:pt x="106" y="28"/>
                    <a:pt x="109" y="29"/>
                    <a:pt x="113" y="31"/>
                  </a:cubicBezTo>
                  <a:cubicBezTo>
                    <a:pt x="117" y="33"/>
                    <a:pt x="120" y="46"/>
                    <a:pt x="116"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 name="ïşḷiḋê"/>
            <p:cNvSpPr/>
            <p:nvPr/>
          </p:nvSpPr>
          <p:spPr bwMode="auto">
            <a:xfrm>
              <a:off x="2994504" y="3508977"/>
              <a:ext cx="129154" cy="296576"/>
            </a:xfrm>
            <a:custGeom>
              <a:avLst/>
              <a:gdLst>
                <a:gd name="T0" fmla="*/ 11 w 45"/>
                <a:gd name="T1" fmla="*/ 0 h 104"/>
                <a:gd name="T2" fmla="*/ 45 w 45"/>
                <a:gd name="T3" fmla="*/ 68 h 104"/>
                <a:gd name="T4" fmla="*/ 43 w 45"/>
                <a:gd name="T5" fmla="*/ 100 h 104"/>
                <a:gd name="T6" fmla="*/ 13 w 45"/>
                <a:gd name="T7" fmla="*/ 90 h 104"/>
                <a:gd name="T8" fmla="*/ 10 w 45"/>
                <a:gd name="T9" fmla="*/ 0 h 104"/>
              </a:gdLst>
              <a:ahLst/>
              <a:cxnLst>
                <a:cxn ang="0">
                  <a:pos x="T0" y="T1"/>
                </a:cxn>
                <a:cxn ang="0">
                  <a:pos x="T2" y="T3"/>
                </a:cxn>
                <a:cxn ang="0">
                  <a:pos x="T4" y="T5"/>
                </a:cxn>
                <a:cxn ang="0">
                  <a:pos x="T6" y="T7"/>
                </a:cxn>
                <a:cxn ang="0">
                  <a:pos x="T8" y="T9"/>
                </a:cxn>
              </a:cxnLst>
              <a:rect l="0" t="0" r="r" b="b"/>
              <a:pathLst>
                <a:path w="45" h="104">
                  <a:moveTo>
                    <a:pt x="11" y="0"/>
                  </a:moveTo>
                  <a:cubicBezTo>
                    <a:pt x="11" y="0"/>
                    <a:pt x="32" y="62"/>
                    <a:pt x="45" y="68"/>
                  </a:cubicBezTo>
                  <a:cubicBezTo>
                    <a:pt x="45" y="68"/>
                    <a:pt x="39" y="86"/>
                    <a:pt x="43" y="100"/>
                  </a:cubicBezTo>
                  <a:cubicBezTo>
                    <a:pt x="43" y="100"/>
                    <a:pt x="27" y="104"/>
                    <a:pt x="13" y="90"/>
                  </a:cubicBezTo>
                  <a:cubicBezTo>
                    <a:pt x="0" y="77"/>
                    <a:pt x="10" y="0"/>
                    <a:pt x="1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 name="ïśḻïḑê"/>
            <p:cNvSpPr/>
            <p:nvPr/>
          </p:nvSpPr>
          <p:spPr bwMode="auto">
            <a:xfrm>
              <a:off x="2778051" y="3079659"/>
              <a:ext cx="187752" cy="237979"/>
            </a:xfrm>
            <a:custGeom>
              <a:avLst/>
              <a:gdLst>
                <a:gd name="T0" fmla="*/ 59 w 66"/>
                <a:gd name="T1" fmla="*/ 1 h 83"/>
                <a:gd name="T2" fmla="*/ 38 w 66"/>
                <a:gd name="T3" fmla="*/ 49 h 83"/>
                <a:gd name="T4" fmla="*/ 21 w 66"/>
                <a:gd name="T5" fmla="*/ 83 h 83"/>
                <a:gd name="T6" fmla="*/ 11 w 66"/>
                <a:gd name="T7" fmla="*/ 26 h 83"/>
                <a:gd name="T8" fmla="*/ 60 w 66"/>
                <a:gd name="T9" fmla="*/ 0 h 83"/>
              </a:gdLst>
              <a:ahLst/>
              <a:cxnLst>
                <a:cxn ang="0">
                  <a:pos x="T0" y="T1"/>
                </a:cxn>
                <a:cxn ang="0">
                  <a:pos x="T2" y="T3"/>
                </a:cxn>
                <a:cxn ang="0">
                  <a:pos x="T4" y="T5"/>
                </a:cxn>
                <a:cxn ang="0">
                  <a:pos x="T6" y="T7"/>
                </a:cxn>
                <a:cxn ang="0">
                  <a:pos x="T8" y="T9"/>
                </a:cxn>
              </a:cxnLst>
              <a:rect l="0" t="0" r="r" b="b"/>
              <a:pathLst>
                <a:path w="66" h="83">
                  <a:moveTo>
                    <a:pt x="59" y="1"/>
                  </a:moveTo>
                  <a:cubicBezTo>
                    <a:pt x="59" y="1"/>
                    <a:pt x="66" y="34"/>
                    <a:pt x="38" y="49"/>
                  </a:cubicBezTo>
                  <a:cubicBezTo>
                    <a:pt x="15" y="62"/>
                    <a:pt x="21" y="83"/>
                    <a:pt x="21" y="83"/>
                  </a:cubicBezTo>
                  <a:cubicBezTo>
                    <a:pt x="21" y="83"/>
                    <a:pt x="0" y="41"/>
                    <a:pt x="11" y="26"/>
                  </a:cubicBezTo>
                  <a:cubicBezTo>
                    <a:pt x="22" y="10"/>
                    <a:pt x="60" y="0"/>
                    <a:pt x="6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 name="iŝ1ïḍè"/>
            <p:cNvSpPr/>
            <p:nvPr/>
          </p:nvSpPr>
          <p:spPr bwMode="auto">
            <a:xfrm>
              <a:off x="2937102" y="3073680"/>
              <a:ext cx="131546" cy="168618"/>
            </a:xfrm>
            <a:custGeom>
              <a:avLst/>
              <a:gdLst>
                <a:gd name="T0" fmla="*/ 0 w 46"/>
                <a:gd name="T1" fmla="*/ 5 h 59"/>
                <a:gd name="T2" fmla="*/ 15 w 46"/>
                <a:gd name="T3" fmla="*/ 26 h 59"/>
                <a:gd name="T4" fmla="*/ 31 w 46"/>
                <a:gd name="T5" fmla="*/ 52 h 59"/>
                <a:gd name="T6" fmla="*/ 35 w 46"/>
                <a:gd name="T7" fmla="*/ 12 h 59"/>
                <a:gd name="T8" fmla="*/ 0 w 46"/>
                <a:gd name="T9" fmla="*/ 5 h 59"/>
              </a:gdLst>
              <a:ahLst/>
              <a:cxnLst>
                <a:cxn ang="0">
                  <a:pos x="T0" y="T1"/>
                </a:cxn>
                <a:cxn ang="0">
                  <a:pos x="T2" y="T3"/>
                </a:cxn>
                <a:cxn ang="0">
                  <a:pos x="T4" y="T5"/>
                </a:cxn>
                <a:cxn ang="0">
                  <a:pos x="T6" y="T7"/>
                </a:cxn>
                <a:cxn ang="0">
                  <a:pos x="T8" y="T9"/>
                </a:cxn>
              </a:cxnLst>
              <a:rect l="0" t="0" r="r" b="b"/>
              <a:pathLst>
                <a:path w="46" h="59">
                  <a:moveTo>
                    <a:pt x="0" y="5"/>
                  </a:moveTo>
                  <a:cubicBezTo>
                    <a:pt x="0" y="5"/>
                    <a:pt x="1" y="21"/>
                    <a:pt x="15" y="26"/>
                  </a:cubicBezTo>
                  <a:cubicBezTo>
                    <a:pt x="30" y="31"/>
                    <a:pt x="34" y="45"/>
                    <a:pt x="31" y="52"/>
                  </a:cubicBezTo>
                  <a:cubicBezTo>
                    <a:pt x="29" y="59"/>
                    <a:pt x="46" y="23"/>
                    <a:pt x="35" y="12"/>
                  </a:cubicBezTo>
                  <a:cubicBezTo>
                    <a:pt x="24" y="0"/>
                    <a:pt x="5" y="2"/>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 name="îşlïḓe"/>
            <p:cNvSpPr/>
            <p:nvPr/>
          </p:nvSpPr>
          <p:spPr bwMode="auto">
            <a:xfrm>
              <a:off x="4394868" y="3196855"/>
              <a:ext cx="120783" cy="135134"/>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6" name="íśḷiďè"/>
            <p:cNvSpPr/>
            <p:nvPr/>
          </p:nvSpPr>
          <p:spPr bwMode="auto">
            <a:xfrm>
              <a:off x="4709383" y="3120319"/>
              <a:ext cx="414968" cy="446060"/>
            </a:xfrm>
            <a:custGeom>
              <a:avLst/>
              <a:gdLst>
                <a:gd name="T0" fmla="*/ 92 w 145"/>
                <a:gd name="T1" fmla="*/ 29 h 156"/>
                <a:gd name="T2" fmla="*/ 69 w 145"/>
                <a:gd name="T3" fmla="*/ 65 h 156"/>
                <a:gd name="T4" fmla="*/ 19 w 145"/>
                <a:gd name="T5" fmla="*/ 126 h 156"/>
                <a:gd name="T6" fmla="*/ 126 w 145"/>
                <a:gd name="T7" fmla="*/ 46 h 156"/>
                <a:gd name="T8" fmla="*/ 135 w 145"/>
                <a:gd name="T9" fmla="*/ 10 h 156"/>
                <a:gd name="T10" fmla="*/ 102 w 145"/>
                <a:gd name="T11" fmla="*/ 4 h 156"/>
                <a:gd name="T12" fmla="*/ 92 w 145"/>
                <a:gd name="T13" fmla="*/ 29 h 156"/>
                <a:gd name="T14" fmla="*/ 92 w 145"/>
                <a:gd name="T15" fmla="*/ 29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56">
                  <a:moveTo>
                    <a:pt x="92" y="29"/>
                  </a:moveTo>
                  <a:cubicBezTo>
                    <a:pt x="92" y="29"/>
                    <a:pt x="95" y="54"/>
                    <a:pt x="69" y="65"/>
                  </a:cubicBezTo>
                  <a:cubicBezTo>
                    <a:pt x="25" y="83"/>
                    <a:pt x="0" y="103"/>
                    <a:pt x="19" y="126"/>
                  </a:cubicBezTo>
                  <a:cubicBezTo>
                    <a:pt x="45" y="156"/>
                    <a:pt x="126" y="46"/>
                    <a:pt x="126" y="46"/>
                  </a:cubicBezTo>
                  <a:cubicBezTo>
                    <a:pt x="126" y="46"/>
                    <a:pt x="145" y="19"/>
                    <a:pt x="135" y="10"/>
                  </a:cubicBezTo>
                  <a:cubicBezTo>
                    <a:pt x="124" y="1"/>
                    <a:pt x="106" y="0"/>
                    <a:pt x="102" y="4"/>
                  </a:cubicBezTo>
                  <a:cubicBezTo>
                    <a:pt x="98" y="7"/>
                    <a:pt x="90" y="27"/>
                    <a:pt x="92" y="29"/>
                  </a:cubicBezTo>
                  <a:cubicBezTo>
                    <a:pt x="95" y="31"/>
                    <a:pt x="92" y="29"/>
                    <a:pt x="92"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7" name="ïšľîḋe"/>
            <p:cNvSpPr/>
            <p:nvPr/>
          </p:nvSpPr>
          <p:spPr bwMode="auto">
            <a:xfrm>
              <a:off x="4326704" y="3223164"/>
              <a:ext cx="734265" cy="331257"/>
            </a:xfrm>
            <a:custGeom>
              <a:avLst/>
              <a:gdLst>
                <a:gd name="T0" fmla="*/ 257 w 257"/>
                <a:gd name="T1" fmla="*/ 21 h 116"/>
                <a:gd name="T2" fmla="*/ 221 w 257"/>
                <a:gd name="T3" fmla="*/ 0 h 116"/>
                <a:gd name="T4" fmla="*/ 158 w 257"/>
                <a:gd name="T5" fmla="*/ 55 h 116"/>
                <a:gd name="T6" fmla="*/ 19 w 257"/>
                <a:gd name="T7" fmla="*/ 58 h 116"/>
                <a:gd name="T8" fmla="*/ 183 w 257"/>
                <a:gd name="T9" fmla="*/ 99 h 116"/>
                <a:gd name="T10" fmla="*/ 257 w 257"/>
                <a:gd name="T11" fmla="*/ 21 h 116"/>
              </a:gdLst>
              <a:ahLst/>
              <a:cxnLst>
                <a:cxn ang="0">
                  <a:pos x="T0" y="T1"/>
                </a:cxn>
                <a:cxn ang="0">
                  <a:pos x="T2" y="T3"/>
                </a:cxn>
                <a:cxn ang="0">
                  <a:pos x="T4" y="T5"/>
                </a:cxn>
                <a:cxn ang="0">
                  <a:pos x="T6" y="T7"/>
                </a:cxn>
                <a:cxn ang="0">
                  <a:pos x="T8" y="T9"/>
                </a:cxn>
                <a:cxn ang="0">
                  <a:pos x="T10" y="T11"/>
                </a:cxn>
              </a:cxnLst>
              <a:rect l="0" t="0" r="r" b="b"/>
              <a:pathLst>
                <a:path w="257" h="116">
                  <a:moveTo>
                    <a:pt x="257" y="21"/>
                  </a:moveTo>
                  <a:cubicBezTo>
                    <a:pt x="257" y="21"/>
                    <a:pt x="236" y="0"/>
                    <a:pt x="221" y="0"/>
                  </a:cubicBezTo>
                  <a:cubicBezTo>
                    <a:pt x="158" y="55"/>
                    <a:pt x="158" y="55"/>
                    <a:pt x="158" y="55"/>
                  </a:cubicBezTo>
                  <a:cubicBezTo>
                    <a:pt x="158" y="55"/>
                    <a:pt x="39" y="14"/>
                    <a:pt x="19" y="58"/>
                  </a:cubicBezTo>
                  <a:cubicBezTo>
                    <a:pt x="0" y="103"/>
                    <a:pt x="144" y="116"/>
                    <a:pt x="183" y="99"/>
                  </a:cubicBezTo>
                  <a:cubicBezTo>
                    <a:pt x="207" y="88"/>
                    <a:pt x="257" y="21"/>
                    <a:pt x="257"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8" name="ïṣḷíďê"/>
            <p:cNvSpPr/>
            <p:nvPr/>
          </p:nvSpPr>
          <p:spPr bwMode="auto">
            <a:xfrm>
              <a:off x="4455858" y="4802909"/>
              <a:ext cx="107628" cy="100453"/>
            </a:xfrm>
            <a:custGeom>
              <a:avLst/>
              <a:gdLst>
                <a:gd name="T0" fmla="*/ 1 w 38"/>
                <a:gd name="T1" fmla="*/ 1 h 35"/>
                <a:gd name="T2" fmla="*/ 2 w 38"/>
                <a:gd name="T3" fmla="*/ 26 h 35"/>
                <a:gd name="T4" fmla="*/ 36 w 38"/>
                <a:gd name="T5" fmla="*/ 29 h 35"/>
                <a:gd name="T6" fmla="*/ 38 w 38"/>
                <a:gd name="T7" fmla="*/ 4 h 35"/>
                <a:gd name="T8" fmla="*/ 1 w 38"/>
                <a:gd name="T9" fmla="*/ 0 h 35"/>
              </a:gdLst>
              <a:ahLst/>
              <a:cxnLst>
                <a:cxn ang="0">
                  <a:pos x="T0" y="T1"/>
                </a:cxn>
                <a:cxn ang="0">
                  <a:pos x="T2" y="T3"/>
                </a:cxn>
                <a:cxn ang="0">
                  <a:pos x="T4" y="T5"/>
                </a:cxn>
                <a:cxn ang="0">
                  <a:pos x="T6" y="T7"/>
                </a:cxn>
                <a:cxn ang="0">
                  <a:pos x="T8" y="T9"/>
                </a:cxn>
              </a:cxnLst>
              <a:rect l="0" t="0" r="r" b="b"/>
              <a:pathLst>
                <a:path w="38" h="35">
                  <a:moveTo>
                    <a:pt x="1" y="1"/>
                  </a:moveTo>
                  <a:cubicBezTo>
                    <a:pt x="1" y="1"/>
                    <a:pt x="0" y="25"/>
                    <a:pt x="2" y="26"/>
                  </a:cubicBezTo>
                  <a:cubicBezTo>
                    <a:pt x="3" y="28"/>
                    <a:pt x="28" y="35"/>
                    <a:pt x="36" y="29"/>
                  </a:cubicBezTo>
                  <a:cubicBezTo>
                    <a:pt x="38" y="4"/>
                    <a:pt x="38" y="4"/>
                    <a:pt x="38" y="4"/>
                  </a:cubicBezTo>
                  <a:cubicBezTo>
                    <a:pt x="1" y="0"/>
                    <a:pt x="1" y="0"/>
                    <a:pt x="1"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9" name="íś1îḓe"/>
            <p:cNvSpPr/>
            <p:nvPr/>
          </p:nvSpPr>
          <p:spPr bwMode="auto">
            <a:xfrm>
              <a:off x="4435528" y="4851941"/>
              <a:ext cx="362349" cy="145896"/>
            </a:xfrm>
            <a:custGeom>
              <a:avLst/>
              <a:gdLst>
                <a:gd name="T0" fmla="*/ 8 w 127"/>
                <a:gd name="T1" fmla="*/ 4 h 51"/>
                <a:gd name="T2" fmla="*/ 1 w 127"/>
                <a:gd name="T3" fmla="*/ 11 h 51"/>
                <a:gd name="T4" fmla="*/ 0 w 127"/>
                <a:gd name="T5" fmla="*/ 41 h 51"/>
                <a:gd name="T6" fmla="*/ 0 w 127"/>
                <a:gd name="T7" fmla="*/ 44 h 51"/>
                <a:gd name="T8" fmla="*/ 66 w 127"/>
                <a:gd name="T9" fmla="*/ 50 h 51"/>
                <a:gd name="T10" fmla="*/ 100 w 127"/>
                <a:gd name="T11" fmla="*/ 48 h 51"/>
                <a:gd name="T12" fmla="*/ 127 w 127"/>
                <a:gd name="T13" fmla="*/ 36 h 51"/>
                <a:gd name="T14" fmla="*/ 103 w 127"/>
                <a:gd name="T15" fmla="*/ 23 h 51"/>
                <a:gd name="T16" fmla="*/ 80 w 127"/>
                <a:gd name="T17" fmla="*/ 27 h 51"/>
                <a:gd name="T18" fmla="*/ 47 w 127"/>
                <a:gd name="T19" fmla="*/ 4 h 51"/>
                <a:gd name="T20" fmla="*/ 38 w 127"/>
                <a:gd name="T21" fmla="*/ 5 h 51"/>
                <a:gd name="T22" fmla="*/ 8 w 127"/>
                <a:gd name="T23" fmla="*/ 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1">
                  <a:moveTo>
                    <a:pt x="8" y="4"/>
                  </a:moveTo>
                  <a:cubicBezTo>
                    <a:pt x="8" y="4"/>
                    <a:pt x="1" y="4"/>
                    <a:pt x="1" y="11"/>
                  </a:cubicBezTo>
                  <a:cubicBezTo>
                    <a:pt x="0" y="17"/>
                    <a:pt x="0" y="34"/>
                    <a:pt x="0" y="41"/>
                  </a:cubicBezTo>
                  <a:cubicBezTo>
                    <a:pt x="0" y="43"/>
                    <a:pt x="0" y="44"/>
                    <a:pt x="0" y="44"/>
                  </a:cubicBezTo>
                  <a:cubicBezTo>
                    <a:pt x="0" y="44"/>
                    <a:pt x="55" y="50"/>
                    <a:pt x="66" y="50"/>
                  </a:cubicBezTo>
                  <a:cubicBezTo>
                    <a:pt x="77" y="51"/>
                    <a:pt x="90" y="51"/>
                    <a:pt x="100" y="48"/>
                  </a:cubicBezTo>
                  <a:cubicBezTo>
                    <a:pt x="109" y="45"/>
                    <a:pt x="127" y="36"/>
                    <a:pt x="127" y="36"/>
                  </a:cubicBezTo>
                  <a:cubicBezTo>
                    <a:pt x="127" y="36"/>
                    <a:pt x="122" y="19"/>
                    <a:pt x="103" y="23"/>
                  </a:cubicBezTo>
                  <a:cubicBezTo>
                    <a:pt x="84" y="27"/>
                    <a:pt x="80" y="27"/>
                    <a:pt x="80" y="27"/>
                  </a:cubicBezTo>
                  <a:cubicBezTo>
                    <a:pt x="47" y="4"/>
                    <a:pt x="47" y="4"/>
                    <a:pt x="47" y="4"/>
                  </a:cubicBezTo>
                  <a:cubicBezTo>
                    <a:pt x="47" y="4"/>
                    <a:pt x="45" y="0"/>
                    <a:pt x="38" y="5"/>
                  </a:cubicBezTo>
                  <a:cubicBezTo>
                    <a:pt x="32" y="10"/>
                    <a:pt x="20" y="10"/>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0" name="işḻîḑé"/>
            <p:cNvSpPr/>
            <p:nvPr/>
          </p:nvSpPr>
          <p:spPr bwMode="auto">
            <a:xfrm>
              <a:off x="4435528" y="4948806"/>
              <a:ext cx="374308" cy="65773"/>
            </a:xfrm>
            <a:custGeom>
              <a:avLst/>
              <a:gdLst>
                <a:gd name="T0" fmla="*/ 0 w 131"/>
                <a:gd name="T1" fmla="*/ 19 h 23"/>
                <a:gd name="T2" fmla="*/ 0 w 131"/>
                <a:gd name="T3" fmla="*/ 8 h 23"/>
                <a:gd name="T4" fmla="*/ 84 w 131"/>
                <a:gd name="T5" fmla="*/ 13 h 23"/>
                <a:gd name="T6" fmla="*/ 127 w 131"/>
                <a:gd name="T7" fmla="*/ 0 h 23"/>
                <a:gd name="T8" fmla="*/ 130 w 131"/>
                <a:gd name="T9" fmla="*/ 1 h 23"/>
                <a:gd name="T10" fmla="*/ 129 w 131"/>
                <a:gd name="T11" fmla="*/ 4 h 23"/>
                <a:gd name="T12" fmla="*/ 92 w 131"/>
                <a:gd name="T13" fmla="*/ 17 h 23"/>
                <a:gd name="T14" fmla="*/ 44 w 131"/>
                <a:gd name="T15" fmla="*/ 15 h 23"/>
                <a:gd name="T16" fmla="*/ 42 w 131"/>
                <a:gd name="T17" fmla="*/ 23 h 23"/>
                <a:gd name="T18" fmla="*/ 0 w 131"/>
                <a:gd name="T1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23">
                  <a:moveTo>
                    <a:pt x="0" y="19"/>
                  </a:moveTo>
                  <a:cubicBezTo>
                    <a:pt x="0" y="8"/>
                    <a:pt x="0" y="8"/>
                    <a:pt x="0" y="8"/>
                  </a:cubicBezTo>
                  <a:cubicBezTo>
                    <a:pt x="0" y="8"/>
                    <a:pt x="68" y="15"/>
                    <a:pt x="84" y="13"/>
                  </a:cubicBezTo>
                  <a:cubicBezTo>
                    <a:pt x="100" y="12"/>
                    <a:pt x="127" y="0"/>
                    <a:pt x="127" y="0"/>
                  </a:cubicBezTo>
                  <a:cubicBezTo>
                    <a:pt x="127" y="0"/>
                    <a:pt x="129" y="0"/>
                    <a:pt x="130" y="1"/>
                  </a:cubicBezTo>
                  <a:cubicBezTo>
                    <a:pt x="131" y="2"/>
                    <a:pt x="129" y="4"/>
                    <a:pt x="129" y="4"/>
                  </a:cubicBezTo>
                  <a:cubicBezTo>
                    <a:pt x="129" y="4"/>
                    <a:pt x="106" y="15"/>
                    <a:pt x="92" y="17"/>
                  </a:cubicBezTo>
                  <a:cubicBezTo>
                    <a:pt x="77" y="19"/>
                    <a:pt x="44" y="15"/>
                    <a:pt x="44" y="15"/>
                  </a:cubicBezTo>
                  <a:cubicBezTo>
                    <a:pt x="42" y="23"/>
                    <a:pt x="42" y="23"/>
                    <a:pt x="42" y="23"/>
                  </a:cubicBezTo>
                  <a:lnTo>
                    <a:pt x="0" y="1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1" name="îSlîḑê"/>
            <p:cNvSpPr/>
            <p:nvPr/>
          </p:nvSpPr>
          <p:spPr bwMode="auto">
            <a:xfrm>
              <a:off x="4038499" y="3739780"/>
              <a:ext cx="547709" cy="1091831"/>
            </a:xfrm>
            <a:custGeom>
              <a:avLst/>
              <a:gdLst>
                <a:gd name="T0" fmla="*/ 187 w 192"/>
                <a:gd name="T1" fmla="*/ 381 h 382"/>
                <a:gd name="T2" fmla="*/ 144 w 192"/>
                <a:gd name="T3" fmla="*/ 382 h 382"/>
                <a:gd name="T4" fmla="*/ 142 w 192"/>
                <a:gd name="T5" fmla="*/ 320 h 382"/>
                <a:gd name="T6" fmla="*/ 135 w 192"/>
                <a:gd name="T7" fmla="*/ 219 h 382"/>
                <a:gd name="T8" fmla="*/ 15 w 192"/>
                <a:gd name="T9" fmla="*/ 108 h 382"/>
                <a:gd name="T10" fmla="*/ 5 w 192"/>
                <a:gd name="T11" fmla="*/ 51 h 382"/>
                <a:gd name="T12" fmla="*/ 95 w 192"/>
                <a:gd name="T13" fmla="*/ 48 h 382"/>
                <a:gd name="T14" fmla="*/ 191 w 192"/>
                <a:gd name="T15" fmla="*/ 213 h 382"/>
                <a:gd name="T16" fmla="*/ 187 w 192"/>
                <a:gd name="T17"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382">
                  <a:moveTo>
                    <a:pt x="187" y="381"/>
                  </a:moveTo>
                  <a:cubicBezTo>
                    <a:pt x="144" y="382"/>
                    <a:pt x="144" y="382"/>
                    <a:pt x="144" y="382"/>
                  </a:cubicBezTo>
                  <a:cubicBezTo>
                    <a:pt x="142" y="366"/>
                    <a:pt x="142" y="338"/>
                    <a:pt x="142" y="320"/>
                  </a:cubicBezTo>
                  <a:cubicBezTo>
                    <a:pt x="141" y="281"/>
                    <a:pt x="139" y="228"/>
                    <a:pt x="135" y="219"/>
                  </a:cubicBezTo>
                  <a:cubicBezTo>
                    <a:pt x="102" y="176"/>
                    <a:pt x="27" y="127"/>
                    <a:pt x="15" y="108"/>
                  </a:cubicBezTo>
                  <a:cubicBezTo>
                    <a:pt x="1" y="84"/>
                    <a:pt x="0" y="64"/>
                    <a:pt x="5" y="51"/>
                  </a:cubicBezTo>
                  <a:cubicBezTo>
                    <a:pt x="14" y="30"/>
                    <a:pt x="44" y="0"/>
                    <a:pt x="95" y="48"/>
                  </a:cubicBezTo>
                  <a:cubicBezTo>
                    <a:pt x="127" y="80"/>
                    <a:pt x="192" y="189"/>
                    <a:pt x="191" y="213"/>
                  </a:cubicBezTo>
                  <a:cubicBezTo>
                    <a:pt x="191" y="213"/>
                    <a:pt x="191" y="333"/>
                    <a:pt x="187" y="3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2" name="iŝľîďé"/>
            <p:cNvSpPr/>
            <p:nvPr/>
          </p:nvSpPr>
          <p:spPr bwMode="auto">
            <a:xfrm>
              <a:off x="3442955" y="4325758"/>
              <a:ext cx="102845" cy="125567"/>
            </a:xfrm>
            <a:custGeom>
              <a:avLst/>
              <a:gdLst>
                <a:gd name="T0" fmla="*/ 24 w 36"/>
                <a:gd name="T1" fmla="*/ 0 h 44"/>
                <a:gd name="T2" fmla="*/ 1 w 36"/>
                <a:gd name="T3" fmla="*/ 12 h 44"/>
                <a:gd name="T4" fmla="*/ 13 w 36"/>
                <a:gd name="T5" fmla="*/ 44 h 44"/>
                <a:gd name="T6" fmla="*/ 36 w 36"/>
                <a:gd name="T7" fmla="*/ 35 h 44"/>
                <a:gd name="T8" fmla="*/ 25 w 36"/>
                <a:gd name="T9" fmla="*/ 0 h 44"/>
              </a:gdLst>
              <a:ahLst/>
              <a:cxnLst>
                <a:cxn ang="0">
                  <a:pos x="T0" y="T1"/>
                </a:cxn>
                <a:cxn ang="0">
                  <a:pos x="T2" y="T3"/>
                </a:cxn>
                <a:cxn ang="0">
                  <a:pos x="T4" y="T5"/>
                </a:cxn>
                <a:cxn ang="0">
                  <a:pos x="T6" y="T7"/>
                </a:cxn>
                <a:cxn ang="0">
                  <a:pos x="T8" y="T9"/>
                </a:cxn>
              </a:cxnLst>
              <a:rect l="0" t="0" r="r" b="b"/>
              <a:pathLst>
                <a:path w="36" h="44">
                  <a:moveTo>
                    <a:pt x="24" y="0"/>
                  </a:moveTo>
                  <a:cubicBezTo>
                    <a:pt x="24" y="0"/>
                    <a:pt x="1" y="10"/>
                    <a:pt x="1" y="12"/>
                  </a:cubicBezTo>
                  <a:cubicBezTo>
                    <a:pt x="0" y="14"/>
                    <a:pt x="4" y="39"/>
                    <a:pt x="13" y="44"/>
                  </a:cubicBezTo>
                  <a:cubicBezTo>
                    <a:pt x="36" y="35"/>
                    <a:pt x="36" y="35"/>
                    <a:pt x="36" y="35"/>
                  </a:cubicBezTo>
                  <a:cubicBezTo>
                    <a:pt x="25" y="0"/>
                    <a:pt x="25" y="0"/>
                    <a:pt x="25"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3" name="íṥľiďê"/>
            <p:cNvSpPr/>
            <p:nvPr/>
          </p:nvSpPr>
          <p:spPr bwMode="auto">
            <a:xfrm>
              <a:off x="3346090" y="4334128"/>
              <a:ext cx="148288" cy="371916"/>
            </a:xfrm>
            <a:custGeom>
              <a:avLst/>
              <a:gdLst>
                <a:gd name="T0" fmla="*/ 41 w 52"/>
                <a:gd name="T1" fmla="*/ 7 h 130"/>
                <a:gd name="T2" fmla="*/ 32 w 52"/>
                <a:gd name="T3" fmla="*/ 1 h 130"/>
                <a:gd name="T4" fmla="*/ 3 w 52"/>
                <a:gd name="T5" fmla="*/ 6 h 130"/>
                <a:gd name="T6" fmla="*/ 0 w 52"/>
                <a:gd name="T7" fmla="*/ 7 h 130"/>
                <a:gd name="T8" fmla="*/ 6 w 52"/>
                <a:gd name="T9" fmla="*/ 72 h 130"/>
                <a:gd name="T10" fmla="*/ 15 w 52"/>
                <a:gd name="T11" fmla="*/ 105 h 130"/>
                <a:gd name="T12" fmla="*/ 32 w 52"/>
                <a:gd name="T13" fmla="*/ 130 h 130"/>
                <a:gd name="T14" fmla="*/ 40 w 52"/>
                <a:gd name="T15" fmla="*/ 104 h 130"/>
                <a:gd name="T16" fmla="*/ 32 w 52"/>
                <a:gd name="T17" fmla="*/ 82 h 130"/>
                <a:gd name="T18" fmla="*/ 48 w 52"/>
                <a:gd name="T19" fmla="*/ 44 h 130"/>
                <a:gd name="T20" fmla="*/ 46 w 52"/>
                <a:gd name="T21" fmla="*/ 37 h 130"/>
                <a:gd name="T22" fmla="*/ 41 w 52"/>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2" h="130">
                  <a:moveTo>
                    <a:pt x="41" y="7"/>
                  </a:moveTo>
                  <a:cubicBezTo>
                    <a:pt x="41" y="7"/>
                    <a:pt x="39" y="0"/>
                    <a:pt x="32" y="1"/>
                  </a:cubicBezTo>
                  <a:cubicBezTo>
                    <a:pt x="27" y="1"/>
                    <a:pt x="10" y="5"/>
                    <a:pt x="3" y="6"/>
                  </a:cubicBezTo>
                  <a:cubicBezTo>
                    <a:pt x="1" y="6"/>
                    <a:pt x="0" y="7"/>
                    <a:pt x="0" y="7"/>
                  </a:cubicBezTo>
                  <a:cubicBezTo>
                    <a:pt x="0" y="7"/>
                    <a:pt x="5" y="61"/>
                    <a:pt x="6" y="72"/>
                  </a:cubicBezTo>
                  <a:cubicBezTo>
                    <a:pt x="8" y="83"/>
                    <a:pt x="10" y="96"/>
                    <a:pt x="15" y="105"/>
                  </a:cubicBezTo>
                  <a:cubicBezTo>
                    <a:pt x="20" y="113"/>
                    <a:pt x="32" y="130"/>
                    <a:pt x="32" y="130"/>
                  </a:cubicBezTo>
                  <a:cubicBezTo>
                    <a:pt x="32" y="130"/>
                    <a:pt x="47" y="122"/>
                    <a:pt x="40" y="104"/>
                  </a:cubicBezTo>
                  <a:cubicBezTo>
                    <a:pt x="33" y="85"/>
                    <a:pt x="32" y="82"/>
                    <a:pt x="32" y="82"/>
                  </a:cubicBezTo>
                  <a:cubicBezTo>
                    <a:pt x="48" y="44"/>
                    <a:pt x="48" y="44"/>
                    <a:pt x="48" y="44"/>
                  </a:cubicBezTo>
                  <a:cubicBezTo>
                    <a:pt x="48" y="44"/>
                    <a:pt x="52" y="42"/>
                    <a:pt x="46" y="37"/>
                  </a:cubicBezTo>
                  <a:cubicBezTo>
                    <a:pt x="40" y="31"/>
                    <a:pt x="37" y="19"/>
                    <a:pt x="4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4" name="îs1îḍè"/>
            <p:cNvSpPr/>
            <p:nvPr/>
          </p:nvSpPr>
          <p:spPr bwMode="auto">
            <a:xfrm>
              <a:off x="3320976" y="4352066"/>
              <a:ext cx="125567" cy="362349"/>
            </a:xfrm>
            <a:custGeom>
              <a:avLst/>
              <a:gdLst>
                <a:gd name="T0" fmla="*/ 0 w 44"/>
                <a:gd name="T1" fmla="*/ 2 h 127"/>
                <a:gd name="T2" fmla="*/ 11 w 44"/>
                <a:gd name="T3" fmla="*/ 0 h 127"/>
                <a:gd name="T4" fmla="*/ 22 w 44"/>
                <a:gd name="T5" fmla="*/ 83 h 127"/>
                <a:gd name="T6" fmla="*/ 42 w 44"/>
                <a:gd name="T7" fmla="*/ 123 h 127"/>
                <a:gd name="T8" fmla="*/ 42 w 44"/>
                <a:gd name="T9" fmla="*/ 126 h 127"/>
                <a:gd name="T10" fmla="*/ 39 w 44"/>
                <a:gd name="T11" fmla="*/ 126 h 127"/>
                <a:gd name="T12" fmla="*/ 19 w 44"/>
                <a:gd name="T13" fmla="*/ 92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1" y="0"/>
                    <a:pt x="11" y="0"/>
                    <a:pt x="11" y="0"/>
                  </a:cubicBezTo>
                  <a:cubicBezTo>
                    <a:pt x="11" y="0"/>
                    <a:pt x="17" y="68"/>
                    <a:pt x="22" y="83"/>
                  </a:cubicBezTo>
                  <a:cubicBezTo>
                    <a:pt x="26" y="99"/>
                    <a:pt x="42" y="123"/>
                    <a:pt x="42" y="123"/>
                  </a:cubicBezTo>
                  <a:cubicBezTo>
                    <a:pt x="42" y="123"/>
                    <a:pt x="44" y="125"/>
                    <a:pt x="42" y="126"/>
                  </a:cubicBezTo>
                  <a:cubicBezTo>
                    <a:pt x="41" y="127"/>
                    <a:pt x="39" y="126"/>
                    <a:pt x="39" y="126"/>
                  </a:cubicBezTo>
                  <a:cubicBezTo>
                    <a:pt x="39" y="126"/>
                    <a:pt x="24" y="106"/>
                    <a:pt x="19" y="92"/>
                  </a:cubicBezTo>
                  <a:cubicBezTo>
                    <a:pt x="15" y="77"/>
                    <a:pt x="12" y="44"/>
                    <a:pt x="12" y="44"/>
                  </a:cubicBezTo>
                  <a:cubicBezTo>
                    <a:pt x="4" y="44"/>
                    <a:pt x="4" y="44"/>
                    <a:pt x="4" y="44"/>
                  </a:cubicBez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5" name="işļîḋê"/>
            <p:cNvSpPr/>
            <p:nvPr/>
          </p:nvSpPr>
          <p:spPr bwMode="auto">
            <a:xfrm>
              <a:off x="3483615" y="3739780"/>
              <a:ext cx="914842" cy="700781"/>
            </a:xfrm>
            <a:custGeom>
              <a:avLst/>
              <a:gdLst>
                <a:gd name="T0" fmla="*/ 19 w 320"/>
                <a:gd name="T1" fmla="*/ 245 h 245"/>
                <a:gd name="T2" fmla="*/ 0 w 320"/>
                <a:gd name="T3" fmla="*/ 206 h 245"/>
                <a:gd name="T4" fmla="*/ 70 w 320"/>
                <a:gd name="T5" fmla="*/ 185 h 245"/>
                <a:gd name="T6" fmla="*/ 161 w 320"/>
                <a:gd name="T7" fmla="*/ 167 h 245"/>
                <a:gd name="T8" fmla="*/ 210 w 320"/>
                <a:gd name="T9" fmla="*/ 33 h 245"/>
                <a:gd name="T10" fmla="*/ 258 w 320"/>
                <a:gd name="T11" fmla="*/ 0 h 245"/>
                <a:gd name="T12" fmla="*/ 297 w 320"/>
                <a:gd name="T13" fmla="*/ 81 h 245"/>
                <a:gd name="T14" fmla="*/ 186 w 320"/>
                <a:gd name="T15" fmla="*/ 236 h 245"/>
                <a:gd name="T16" fmla="*/ 19 w 320"/>
                <a:gd name="T17" fmla="*/ 245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0" h="245">
                  <a:moveTo>
                    <a:pt x="19" y="245"/>
                  </a:moveTo>
                  <a:cubicBezTo>
                    <a:pt x="0" y="206"/>
                    <a:pt x="0" y="206"/>
                    <a:pt x="0" y="206"/>
                  </a:cubicBezTo>
                  <a:cubicBezTo>
                    <a:pt x="14" y="199"/>
                    <a:pt x="52" y="188"/>
                    <a:pt x="70" y="185"/>
                  </a:cubicBezTo>
                  <a:cubicBezTo>
                    <a:pt x="127" y="174"/>
                    <a:pt x="154" y="175"/>
                    <a:pt x="161" y="167"/>
                  </a:cubicBezTo>
                  <a:cubicBezTo>
                    <a:pt x="187" y="120"/>
                    <a:pt x="198" y="51"/>
                    <a:pt x="210" y="33"/>
                  </a:cubicBezTo>
                  <a:cubicBezTo>
                    <a:pt x="226" y="10"/>
                    <a:pt x="244" y="0"/>
                    <a:pt x="258" y="0"/>
                  </a:cubicBezTo>
                  <a:cubicBezTo>
                    <a:pt x="280" y="0"/>
                    <a:pt x="320" y="15"/>
                    <a:pt x="297" y="81"/>
                  </a:cubicBezTo>
                  <a:cubicBezTo>
                    <a:pt x="281" y="124"/>
                    <a:pt x="209" y="226"/>
                    <a:pt x="186" y="236"/>
                  </a:cubicBezTo>
                  <a:cubicBezTo>
                    <a:pt x="186" y="236"/>
                    <a:pt x="64" y="230"/>
                    <a:pt x="19" y="2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6" name="íṡľîde"/>
            <p:cNvSpPr/>
            <p:nvPr/>
          </p:nvSpPr>
          <p:spPr bwMode="auto">
            <a:xfrm>
              <a:off x="4040890" y="3268607"/>
              <a:ext cx="554884" cy="806017"/>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7" name="ïś1ïḋe"/>
            <p:cNvSpPr/>
            <p:nvPr/>
          </p:nvSpPr>
          <p:spPr bwMode="auto">
            <a:xfrm>
              <a:off x="4380518" y="3293720"/>
              <a:ext cx="135134" cy="355174"/>
            </a:xfrm>
            <a:custGeom>
              <a:avLst/>
              <a:gdLst>
                <a:gd name="T0" fmla="*/ 47 w 47"/>
                <a:gd name="T1" fmla="*/ 12 h 124"/>
                <a:gd name="T2" fmla="*/ 28 w 47"/>
                <a:gd name="T3" fmla="*/ 83 h 124"/>
                <a:gd name="T4" fmla="*/ 3 w 47"/>
                <a:gd name="T5" fmla="*/ 124 h 124"/>
                <a:gd name="T6" fmla="*/ 8 w 47"/>
                <a:gd name="T7" fmla="*/ 83 h 124"/>
                <a:gd name="T8" fmla="*/ 8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8" y="83"/>
                  </a:cubicBezTo>
                  <a:cubicBezTo>
                    <a:pt x="8" y="83"/>
                    <a:pt x="8" y="83"/>
                    <a:pt x="8"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8" name="íšlíde"/>
            <p:cNvSpPr/>
            <p:nvPr/>
          </p:nvSpPr>
          <p:spPr bwMode="auto">
            <a:xfrm>
              <a:off x="4378126" y="2974423"/>
              <a:ext cx="226020" cy="294184"/>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6" y="0"/>
                    <a:pt x="36" y="6"/>
                  </a:cubicBezTo>
                  <a:cubicBezTo>
                    <a:pt x="16" y="12"/>
                    <a:pt x="9" y="37"/>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9" name="îş1iďè"/>
            <p:cNvSpPr/>
            <p:nvPr/>
          </p:nvSpPr>
          <p:spPr bwMode="auto">
            <a:xfrm>
              <a:off x="4404435" y="3137061"/>
              <a:ext cx="16742" cy="34681"/>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0" name="îSḷïḑé"/>
            <p:cNvSpPr/>
            <p:nvPr/>
          </p:nvSpPr>
          <p:spPr bwMode="auto">
            <a:xfrm>
              <a:off x="4417590" y="3211205"/>
              <a:ext cx="94474" cy="5501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1" name="íṣľídé"/>
            <p:cNvSpPr/>
            <p:nvPr/>
          </p:nvSpPr>
          <p:spPr bwMode="auto">
            <a:xfrm>
              <a:off x="4480971" y="3102381"/>
              <a:ext cx="16742"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2" name="iṧļídé"/>
            <p:cNvSpPr/>
            <p:nvPr/>
          </p:nvSpPr>
          <p:spPr bwMode="auto">
            <a:xfrm>
              <a:off x="4555115" y="3102381"/>
              <a:ext cx="17938"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3" name="îşḻïdè"/>
            <p:cNvSpPr/>
            <p:nvPr/>
          </p:nvSpPr>
          <p:spPr bwMode="auto">
            <a:xfrm>
              <a:off x="4390085" y="3322421"/>
              <a:ext cx="113608" cy="326473"/>
            </a:xfrm>
            <a:custGeom>
              <a:avLst/>
              <a:gdLst>
                <a:gd name="T0" fmla="*/ 40 w 40"/>
                <a:gd name="T1" fmla="*/ 9 h 114"/>
                <a:gd name="T2" fmla="*/ 34 w 40"/>
                <a:gd name="T3" fmla="*/ 21 h 114"/>
                <a:gd name="T4" fmla="*/ 25 w 40"/>
                <a:gd name="T5" fmla="*/ 73 h 114"/>
                <a:gd name="T6" fmla="*/ 0 w 40"/>
                <a:gd name="T7" fmla="*/ 114 h 114"/>
                <a:gd name="T8" fmla="*/ 5 w 40"/>
                <a:gd name="T9" fmla="*/ 73 h 114"/>
                <a:gd name="T10" fmla="*/ 5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5" y="73"/>
                  </a:cubicBezTo>
                  <a:cubicBezTo>
                    <a:pt x="5" y="73"/>
                    <a:pt x="5" y="73"/>
                    <a:pt x="5"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4" name="iṣḷíḓe"/>
            <p:cNvSpPr/>
            <p:nvPr/>
          </p:nvSpPr>
          <p:spPr bwMode="auto">
            <a:xfrm>
              <a:off x="4378126" y="3262627"/>
              <a:ext cx="94474" cy="102845"/>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6" y="28"/>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5" name="ïśļiďê"/>
            <p:cNvSpPr/>
            <p:nvPr/>
          </p:nvSpPr>
          <p:spPr bwMode="auto">
            <a:xfrm>
              <a:off x="4472600" y="3299700"/>
              <a:ext cx="51423" cy="65773"/>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6" name="íSḷíḍé"/>
            <p:cNvSpPr/>
            <p:nvPr/>
          </p:nvSpPr>
          <p:spPr bwMode="auto">
            <a:xfrm>
              <a:off x="3537429" y="3803161"/>
              <a:ext cx="583585" cy="428122"/>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1 w 204"/>
                <a:gd name="T11" fmla="*/ 116 h 150"/>
                <a:gd name="T12" fmla="*/ 11 w 204"/>
                <a:gd name="T13" fmla="*/ 12 h 150"/>
                <a:gd name="T14" fmla="*/ 26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200"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7" name="îSḷîḋè"/>
            <p:cNvSpPr/>
            <p:nvPr/>
          </p:nvSpPr>
          <p:spPr bwMode="auto">
            <a:xfrm>
              <a:off x="3537429" y="3803161"/>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1 w 194"/>
                <a:gd name="T11" fmla="*/ 116 h 141"/>
                <a:gd name="T12" fmla="*/ 11 w 194"/>
                <a:gd name="T13" fmla="*/ 12 h 141"/>
                <a:gd name="T14" fmla="*/ 26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2" y="120"/>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194" y="16"/>
                    <a:pt x="194" y="18"/>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8" name="îṡḻíḍê"/>
            <p:cNvSpPr/>
            <p:nvPr/>
          </p:nvSpPr>
          <p:spPr bwMode="auto">
            <a:xfrm>
              <a:off x="3767036" y="3311658"/>
              <a:ext cx="251133" cy="493895"/>
            </a:xfrm>
            <a:custGeom>
              <a:avLst/>
              <a:gdLst>
                <a:gd name="T0" fmla="*/ 33 w 88"/>
                <a:gd name="T1" fmla="*/ 131 h 173"/>
                <a:gd name="T2" fmla="*/ 45 w 88"/>
                <a:gd name="T3" fmla="*/ 91 h 173"/>
                <a:gd name="T4" fmla="*/ 60 w 88"/>
                <a:gd name="T5" fmla="*/ 14 h 173"/>
                <a:gd name="T6" fmla="*/ 4 w 88"/>
                <a:gd name="T7" fmla="*/ 134 h 173"/>
                <a:gd name="T8" fmla="*/ 13 w 88"/>
                <a:gd name="T9" fmla="*/ 170 h 173"/>
                <a:gd name="T10" fmla="*/ 42 w 88"/>
                <a:gd name="T11" fmla="*/ 162 h 173"/>
                <a:gd name="T12" fmla="*/ 44 w 88"/>
                <a:gd name="T13" fmla="*/ 154 h 173"/>
                <a:gd name="T14" fmla="*/ 47 w 88"/>
                <a:gd name="T15" fmla="*/ 148 h 173"/>
                <a:gd name="T16" fmla="*/ 33 w 88"/>
                <a:gd name="T17" fmla="*/ 131 h 173"/>
                <a:gd name="T18" fmla="*/ 33 w 88"/>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173">
                  <a:moveTo>
                    <a:pt x="33" y="131"/>
                  </a:moveTo>
                  <a:cubicBezTo>
                    <a:pt x="33" y="131"/>
                    <a:pt x="27" y="113"/>
                    <a:pt x="45" y="91"/>
                  </a:cubicBezTo>
                  <a:cubicBezTo>
                    <a:pt x="75" y="54"/>
                    <a:pt x="88"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6" y="132"/>
                    <a:pt x="33" y="131"/>
                  </a:cubicBezTo>
                  <a:cubicBezTo>
                    <a:pt x="30" y="131"/>
                    <a:pt x="33" y="131"/>
                    <a:pt x="33" y="1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9" name="íṧḻiḓê"/>
            <p:cNvSpPr/>
            <p:nvPr/>
          </p:nvSpPr>
          <p:spPr bwMode="auto">
            <a:xfrm>
              <a:off x="3720397" y="3748151"/>
              <a:ext cx="252329" cy="166226"/>
            </a:xfrm>
            <a:custGeom>
              <a:avLst/>
              <a:gdLst>
                <a:gd name="T0" fmla="*/ 58 w 88"/>
                <a:gd name="T1" fmla="*/ 58 h 58"/>
                <a:gd name="T2" fmla="*/ 55 w 88"/>
                <a:gd name="T3" fmla="*/ 57 h 58"/>
                <a:gd name="T4" fmla="*/ 28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7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8" y="55"/>
                    <a:pt x="28" y="55"/>
                    <a:pt x="28" y="55"/>
                  </a:cubicBezTo>
                  <a:cubicBezTo>
                    <a:pt x="12" y="53"/>
                    <a:pt x="0" y="39"/>
                    <a:pt x="1" y="23"/>
                  </a:cubicBezTo>
                  <a:cubicBezTo>
                    <a:pt x="2" y="13"/>
                    <a:pt x="5" y="2"/>
                    <a:pt x="19" y="0"/>
                  </a:cubicBezTo>
                  <a:cubicBezTo>
                    <a:pt x="22" y="11"/>
                    <a:pt x="22" y="11"/>
                    <a:pt x="22" y="11"/>
                  </a:cubicBezTo>
                  <a:cubicBezTo>
                    <a:pt x="18" y="14"/>
                    <a:pt x="15"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7"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0" name="ïšḷíḍê"/>
            <p:cNvSpPr/>
            <p:nvPr/>
          </p:nvSpPr>
          <p:spPr bwMode="auto">
            <a:xfrm>
              <a:off x="3549388" y="4023201"/>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1" name="isḷîďe"/>
            <p:cNvSpPr/>
            <p:nvPr/>
          </p:nvSpPr>
          <p:spPr bwMode="auto">
            <a:xfrm>
              <a:off x="3549388" y="4023201"/>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2" name="ïṡľide"/>
            <p:cNvSpPr/>
            <p:nvPr/>
          </p:nvSpPr>
          <p:spPr bwMode="auto">
            <a:xfrm>
              <a:off x="3769428" y="3992109"/>
              <a:ext cx="76536" cy="99258"/>
            </a:xfrm>
            <a:custGeom>
              <a:avLst/>
              <a:gdLst>
                <a:gd name="T0" fmla="*/ 52 w 64"/>
                <a:gd name="T1" fmla="*/ 83 h 83"/>
                <a:gd name="T2" fmla="*/ 0 w 64"/>
                <a:gd name="T3" fmla="*/ 76 h 83"/>
                <a:gd name="T4" fmla="*/ 12 w 64"/>
                <a:gd name="T5" fmla="*/ 0 h 83"/>
                <a:gd name="T6" fmla="*/ 64 w 64"/>
                <a:gd name="T7" fmla="*/ 7 h 83"/>
                <a:gd name="T8" fmla="*/ 52 w 64"/>
                <a:gd name="T9" fmla="*/ 83 h 83"/>
              </a:gdLst>
              <a:ahLst/>
              <a:cxnLst>
                <a:cxn ang="0">
                  <a:pos x="T0" y="T1"/>
                </a:cxn>
                <a:cxn ang="0">
                  <a:pos x="T2" y="T3"/>
                </a:cxn>
                <a:cxn ang="0">
                  <a:pos x="T4" y="T5"/>
                </a:cxn>
                <a:cxn ang="0">
                  <a:pos x="T6" y="T7"/>
                </a:cxn>
                <a:cxn ang="0">
                  <a:pos x="T8" y="T9"/>
                </a:cxn>
              </a:cxnLst>
              <a:rect l="0" t="0" r="r" b="b"/>
              <a:pathLst>
                <a:path w="64" h="83">
                  <a:moveTo>
                    <a:pt x="52" y="83"/>
                  </a:moveTo>
                  <a:lnTo>
                    <a:pt x="0" y="76"/>
                  </a:lnTo>
                  <a:lnTo>
                    <a:pt x="12" y="0"/>
                  </a:lnTo>
                  <a:lnTo>
                    <a:pt x="64" y="7"/>
                  </a:lnTo>
                  <a:lnTo>
                    <a:pt x="52" y="8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3" name="îṡľîďè"/>
            <p:cNvSpPr/>
            <p:nvPr/>
          </p:nvSpPr>
          <p:spPr bwMode="auto">
            <a:xfrm>
              <a:off x="3757469" y="3186092"/>
              <a:ext cx="618266" cy="496287"/>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4" name="íṥḷîḑe"/>
            <p:cNvSpPr/>
            <p:nvPr/>
          </p:nvSpPr>
          <p:spPr bwMode="auto">
            <a:xfrm>
              <a:off x="5027485" y="3177721"/>
              <a:ext cx="82515" cy="105237"/>
            </a:xfrm>
            <a:custGeom>
              <a:avLst/>
              <a:gdLst>
                <a:gd name="T0" fmla="*/ 16 w 29"/>
                <a:gd name="T1" fmla="*/ 0 h 37"/>
                <a:gd name="T2" fmla="*/ 27 w 29"/>
                <a:gd name="T3" fmla="*/ 14 h 37"/>
                <a:gd name="T4" fmla="*/ 8 w 29"/>
                <a:gd name="T5" fmla="*/ 33 h 37"/>
                <a:gd name="T6" fmla="*/ 16 w 29"/>
                <a:gd name="T7" fmla="*/ 0 h 37"/>
              </a:gdLst>
              <a:ahLst/>
              <a:cxnLst>
                <a:cxn ang="0">
                  <a:pos x="T0" y="T1"/>
                </a:cxn>
                <a:cxn ang="0">
                  <a:pos x="T2" y="T3"/>
                </a:cxn>
                <a:cxn ang="0">
                  <a:pos x="T4" y="T5"/>
                </a:cxn>
                <a:cxn ang="0">
                  <a:pos x="T6" y="T7"/>
                </a:cxn>
              </a:cxnLst>
              <a:rect l="0" t="0" r="r" b="b"/>
              <a:pathLst>
                <a:path w="29" h="37">
                  <a:moveTo>
                    <a:pt x="16" y="0"/>
                  </a:moveTo>
                  <a:cubicBezTo>
                    <a:pt x="16" y="0"/>
                    <a:pt x="29" y="8"/>
                    <a:pt x="27" y="14"/>
                  </a:cubicBezTo>
                  <a:cubicBezTo>
                    <a:pt x="24" y="20"/>
                    <a:pt x="16" y="37"/>
                    <a:pt x="8" y="33"/>
                  </a:cubicBezTo>
                  <a:cubicBezTo>
                    <a:pt x="0" y="30"/>
                    <a:pt x="16" y="0"/>
                    <a:pt x="16"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5" name="ï$ľïḑé"/>
            <p:cNvSpPr/>
            <p:nvPr/>
          </p:nvSpPr>
          <p:spPr bwMode="auto">
            <a:xfrm>
              <a:off x="4512064" y="2511620"/>
              <a:ext cx="660121" cy="267875"/>
            </a:xfrm>
            <a:custGeom>
              <a:avLst/>
              <a:gdLst>
                <a:gd name="T0" fmla="*/ 231 w 231"/>
                <a:gd name="T1" fmla="*/ 21 h 94"/>
                <a:gd name="T2" fmla="*/ 112 w 231"/>
                <a:gd name="T3" fmla="*/ 18 h 94"/>
                <a:gd name="T4" fmla="*/ 57 w 231"/>
                <a:gd name="T5" fmla="*/ 48 h 94"/>
                <a:gd name="T6" fmla="*/ 0 w 231"/>
                <a:gd name="T7" fmla="*/ 33 h 94"/>
                <a:gd name="T8" fmla="*/ 89 w 231"/>
                <a:gd name="T9" fmla="*/ 82 h 94"/>
                <a:gd name="T10" fmla="*/ 215 w 231"/>
                <a:gd name="T11" fmla="*/ 94 h 94"/>
                <a:gd name="T12" fmla="*/ 231 w 231"/>
                <a:gd name="T13" fmla="*/ 21 h 94"/>
              </a:gdLst>
              <a:ahLst/>
              <a:cxnLst>
                <a:cxn ang="0">
                  <a:pos x="T0" y="T1"/>
                </a:cxn>
                <a:cxn ang="0">
                  <a:pos x="T2" y="T3"/>
                </a:cxn>
                <a:cxn ang="0">
                  <a:pos x="T4" y="T5"/>
                </a:cxn>
                <a:cxn ang="0">
                  <a:pos x="T6" y="T7"/>
                </a:cxn>
                <a:cxn ang="0">
                  <a:pos x="T8" y="T9"/>
                </a:cxn>
                <a:cxn ang="0">
                  <a:pos x="T10" y="T11"/>
                </a:cxn>
                <a:cxn ang="0">
                  <a:pos x="T12" y="T13"/>
                </a:cxn>
              </a:cxnLst>
              <a:rect l="0" t="0" r="r" b="b"/>
              <a:pathLst>
                <a:path w="231" h="94">
                  <a:moveTo>
                    <a:pt x="231" y="21"/>
                  </a:moveTo>
                  <a:cubicBezTo>
                    <a:pt x="231" y="21"/>
                    <a:pt x="125" y="0"/>
                    <a:pt x="112" y="18"/>
                  </a:cubicBezTo>
                  <a:cubicBezTo>
                    <a:pt x="99" y="35"/>
                    <a:pt x="85" y="52"/>
                    <a:pt x="57" y="48"/>
                  </a:cubicBezTo>
                  <a:cubicBezTo>
                    <a:pt x="29" y="44"/>
                    <a:pt x="0" y="33"/>
                    <a:pt x="0" y="33"/>
                  </a:cubicBezTo>
                  <a:cubicBezTo>
                    <a:pt x="0" y="33"/>
                    <a:pt x="45" y="83"/>
                    <a:pt x="89" y="82"/>
                  </a:cubicBezTo>
                  <a:cubicBezTo>
                    <a:pt x="134" y="81"/>
                    <a:pt x="151" y="62"/>
                    <a:pt x="215" y="94"/>
                  </a:cubicBezTo>
                  <a:lnTo>
                    <a:pt x="231" y="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6" name="ïṩļïḑe"/>
            <p:cNvSpPr/>
            <p:nvPr/>
          </p:nvSpPr>
          <p:spPr bwMode="auto">
            <a:xfrm>
              <a:off x="4375734" y="2988773"/>
              <a:ext cx="234391" cy="145896"/>
            </a:xfrm>
            <a:custGeom>
              <a:avLst/>
              <a:gdLst>
                <a:gd name="T0" fmla="*/ 76 w 82"/>
                <a:gd name="T1" fmla="*/ 3 h 51"/>
                <a:gd name="T2" fmla="*/ 7 w 82"/>
                <a:gd name="T3" fmla="*/ 4 h 51"/>
                <a:gd name="T4" fmla="*/ 4 w 82"/>
                <a:gd name="T5" fmla="*/ 4 h 51"/>
                <a:gd name="T6" fmla="*/ 6 w 82"/>
                <a:gd name="T7" fmla="*/ 32 h 51"/>
                <a:gd name="T8" fmla="*/ 7 w 82"/>
                <a:gd name="T9" fmla="*/ 32 h 51"/>
                <a:gd name="T10" fmla="*/ 9 w 82"/>
                <a:gd name="T11" fmla="*/ 34 h 51"/>
                <a:gd name="T12" fmla="*/ 16 w 82"/>
                <a:gd name="T13" fmla="*/ 43 h 51"/>
                <a:gd name="T14" fmla="*/ 17 w 82"/>
                <a:gd name="T15" fmla="*/ 50 h 51"/>
                <a:gd name="T16" fmla="*/ 22 w 82"/>
                <a:gd name="T17" fmla="*/ 44 h 51"/>
                <a:gd name="T18" fmla="*/ 22 w 82"/>
                <a:gd name="T19" fmla="*/ 20 h 51"/>
                <a:gd name="T20" fmla="*/ 35 w 82"/>
                <a:gd name="T21" fmla="*/ 11 h 51"/>
                <a:gd name="T22" fmla="*/ 69 w 82"/>
                <a:gd name="T23" fmla="*/ 20 h 51"/>
                <a:gd name="T24" fmla="*/ 76 w 82"/>
                <a:gd name="T25" fmla="*/ 18 h 51"/>
                <a:gd name="T26" fmla="*/ 76 w 82"/>
                <a:gd name="T27" fmla="*/ 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51">
                  <a:moveTo>
                    <a:pt x="76" y="3"/>
                  </a:moveTo>
                  <a:cubicBezTo>
                    <a:pt x="73" y="0"/>
                    <a:pt x="7" y="4"/>
                    <a:pt x="7" y="4"/>
                  </a:cubicBezTo>
                  <a:cubicBezTo>
                    <a:pt x="7" y="4"/>
                    <a:pt x="4" y="4"/>
                    <a:pt x="4" y="4"/>
                  </a:cubicBezTo>
                  <a:cubicBezTo>
                    <a:pt x="0" y="7"/>
                    <a:pt x="5" y="28"/>
                    <a:pt x="6" y="32"/>
                  </a:cubicBezTo>
                  <a:cubicBezTo>
                    <a:pt x="6" y="32"/>
                    <a:pt x="7" y="32"/>
                    <a:pt x="7" y="32"/>
                  </a:cubicBezTo>
                  <a:cubicBezTo>
                    <a:pt x="9" y="34"/>
                    <a:pt x="9" y="34"/>
                    <a:pt x="9" y="34"/>
                  </a:cubicBezTo>
                  <a:cubicBezTo>
                    <a:pt x="9" y="34"/>
                    <a:pt x="14" y="37"/>
                    <a:pt x="16" y="43"/>
                  </a:cubicBezTo>
                  <a:cubicBezTo>
                    <a:pt x="17" y="50"/>
                    <a:pt x="17" y="50"/>
                    <a:pt x="17" y="50"/>
                  </a:cubicBezTo>
                  <a:cubicBezTo>
                    <a:pt x="17" y="50"/>
                    <a:pt x="22" y="51"/>
                    <a:pt x="22" y="44"/>
                  </a:cubicBezTo>
                  <a:cubicBezTo>
                    <a:pt x="23" y="37"/>
                    <a:pt x="22" y="20"/>
                    <a:pt x="22" y="20"/>
                  </a:cubicBezTo>
                  <a:cubicBezTo>
                    <a:pt x="22" y="20"/>
                    <a:pt x="20" y="8"/>
                    <a:pt x="35" y="11"/>
                  </a:cubicBezTo>
                  <a:cubicBezTo>
                    <a:pt x="49" y="13"/>
                    <a:pt x="54" y="23"/>
                    <a:pt x="69" y="20"/>
                  </a:cubicBezTo>
                  <a:cubicBezTo>
                    <a:pt x="69" y="20"/>
                    <a:pt x="76" y="19"/>
                    <a:pt x="76" y="18"/>
                  </a:cubicBezTo>
                  <a:cubicBezTo>
                    <a:pt x="76" y="17"/>
                    <a:pt x="82" y="11"/>
                    <a:pt x="7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7" name="îSľïḑe"/>
            <p:cNvSpPr/>
            <p:nvPr/>
          </p:nvSpPr>
          <p:spPr bwMode="auto">
            <a:xfrm>
              <a:off x="4392477" y="2957681"/>
              <a:ext cx="199711" cy="59794"/>
            </a:xfrm>
            <a:custGeom>
              <a:avLst/>
              <a:gdLst>
                <a:gd name="T0" fmla="*/ 2 w 70"/>
                <a:gd name="T1" fmla="*/ 17 h 21"/>
                <a:gd name="T2" fmla="*/ 6 w 70"/>
                <a:gd name="T3" fmla="*/ 5 h 21"/>
                <a:gd name="T4" fmla="*/ 70 w 70"/>
                <a:gd name="T5" fmla="*/ 15 h 21"/>
                <a:gd name="T6" fmla="*/ 38 w 70"/>
                <a:gd name="T7" fmla="*/ 17 h 21"/>
                <a:gd name="T8" fmla="*/ 3 w 70"/>
                <a:gd name="T9" fmla="*/ 17 h 21"/>
              </a:gdLst>
              <a:ahLst/>
              <a:cxnLst>
                <a:cxn ang="0">
                  <a:pos x="T0" y="T1"/>
                </a:cxn>
                <a:cxn ang="0">
                  <a:pos x="T2" y="T3"/>
                </a:cxn>
                <a:cxn ang="0">
                  <a:pos x="T4" y="T5"/>
                </a:cxn>
                <a:cxn ang="0">
                  <a:pos x="T6" y="T7"/>
                </a:cxn>
                <a:cxn ang="0">
                  <a:pos x="T8" y="T9"/>
                </a:cxn>
              </a:cxnLst>
              <a:rect l="0" t="0" r="r" b="b"/>
              <a:pathLst>
                <a:path w="70" h="21">
                  <a:moveTo>
                    <a:pt x="2" y="17"/>
                  </a:moveTo>
                  <a:cubicBezTo>
                    <a:pt x="2" y="17"/>
                    <a:pt x="0" y="8"/>
                    <a:pt x="6" y="5"/>
                  </a:cubicBezTo>
                  <a:cubicBezTo>
                    <a:pt x="13" y="2"/>
                    <a:pt x="59" y="0"/>
                    <a:pt x="70" y="15"/>
                  </a:cubicBezTo>
                  <a:cubicBezTo>
                    <a:pt x="70" y="15"/>
                    <a:pt x="63" y="21"/>
                    <a:pt x="38" y="17"/>
                  </a:cubicBezTo>
                  <a:cubicBezTo>
                    <a:pt x="13" y="13"/>
                    <a:pt x="3" y="17"/>
                    <a:pt x="3" y="17"/>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8" name="í$ḷïḍè"/>
            <p:cNvSpPr/>
            <p:nvPr/>
          </p:nvSpPr>
          <p:spPr bwMode="auto">
            <a:xfrm>
              <a:off x="5044227" y="2559455"/>
              <a:ext cx="145896" cy="571626"/>
            </a:xfrm>
            <a:custGeom>
              <a:avLst/>
              <a:gdLst>
                <a:gd name="T0" fmla="*/ 21 w 122"/>
                <a:gd name="T1" fmla="*/ 478 h 478"/>
                <a:gd name="T2" fmla="*/ 122 w 122"/>
                <a:gd name="T3" fmla="*/ 0 h 478"/>
                <a:gd name="T4" fmla="*/ 95 w 122"/>
                <a:gd name="T5" fmla="*/ 0 h 478"/>
                <a:gd name="T6" fmla="*/ 0 w 122"/>
                <a:gd name="T7" fmla="*/ 473 h 478"/>
                <a:gd name="T8" fmla="*/ 21 w 122"/>
                <a:gd name="T9" fmla="*/ 478 h 478"/>
              </a:gdLst>
              <a:ahLst/>
              <a:cxnLst>
                <a:cxn ang="0">
                  <a:pos x="T0" y="T1"/>
                </a:cxn>
                <a:cxn ang="0">
                  <a:pos x="T2" y="T3"/>
                </a:cxn>
                <a:cxn ang="0">
                  <a:pos x="T4" y="T5"/>
                </a:cxn>
                <a:cxn ang="0">
                  <a:pos x="T6" y="T7"/>
                </a:cxn>
                <a:cxn ang="0">
                  <a:pos x="T8" y="T9"/>
                </a:cxn>
              </a:cxnLst>
              <a:rect l="0" t="0" r="r" b="b"/>
              <a:pathLst>
                <a:path w="122" h="478">
                  <a:moveTo>
                    <a:pt x="21" y="478"/>
                  </a:moveTo>
                  <a:lnTo>
                    <a:pt x="122" y="0"/>
                  </a:lnTo>
                  <a:lnTo>
                    <a:pt x="95" y="0"/>
                  </a:lnTo>
                  <a:lnTo>
                    <a:pt x="0" y="473"/>
                  </a:lnTo>
                  <a:lnTo>
                    <a:pt x="21" y="47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9" name="íś1íďê"/>
            <p:cNvSpPr/>
            <p:nvPr/>
          </p:nvSpPr>
          <p:spPr bwMode="auto">
            <a:xfrm>
              <a:off x="3775407" y="3994500"/>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20" y="2"/>
                    <a:pt x="23" y="7"/>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0" name="iṥļîḑé"/>
            <p:cNvSpPr/>
            <p:nvPr/>
          </p:nvSpPr>
          <p:spPr bwMode="auto">
            <a:xfrm>
              <a:off x="1244944" y="3196855"/>
              <a:ext cx="120783" cy="135134"/>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1" name="îşḻïḍé"/>
            <p:cNvSpPr/>
            <p:nvPr/>
          </p:nvSpPr>
          <p:spPr bwMode="auto">
            <a:xfrm>
              <a:off x="1376490" y="3640523"/>
              <a:ext cx="495091" cy="290597"/>
            </a:xfrm>
            <a:custGeom>
              <a:avLst/>
              <a:gdLst>
                <a:gd name="T0" fmla="*/ 132 w 173"/>
                <a:gd name="T1" fmla="*/ 65 h 102"/>
                <a:gd name="T2" fmla="*/ 93 w 173"/>
                <a:gd name="T3" fmla="*/ 50 h 102"/>
                <a:gd name="T4" fmla="*/ 18 w 173"/>
                <a:gd name="T5" fmla="*/ 27 h 102"/>
                <a:gd name="T6" fmla="*/ 131 w 173"/>
                <a:gd name="T7" fmla="*/ 95 h 102"/>
                <a:gd name="T8" fmla="*/ 168 w 173"/>
                <a:gd name="T9" fmla="*/ 89 h 102"/>
                <a:gd name="T10" fmla="*/ 164 w 173"/>
                <a:gd name="T11" fmla="*/ 59 h 102"/>
                <a:gd name="T12" fmla="*/ 156 w 173"/>
                <a:gd name="T13" fmla="*/ 56 h 102"/>
                <a:gd name="T14" fmla="*/ 150 w 173"/>
                <a:gd name="T15" fmla="*/ 53 h 102"/>
                <a:gd name="T16" fmla="*/ 132 w 173"/>
                <a:gd name="T17" fmla="*/ 65 h 102"/>
                <a:gd name="T18" fmla="*/ 132 w 173"/>
                <a:gd name="T19"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02">
                  <a:moveTo>
                    <a:pt x="132" y="65"/>
                  </a:moveTo>
                  <a:cubicBezTo>
                    <a:pt x="132" y="65"/>
                    <a:pt x="113" y="70"/>
                    <a:pt x="93" y="50"/>
                  </a:cubicBezTo>
                  <a:cubicBezTo>
                    <a:pt x="59" y="15"/>
                    <a:pt x="31" y="0"/>
                    <a:pt x="18" y="27"/>
                  </a:cubicBezTo>
                  <a:cubicBezTo>
                    <a:pt x="0" y="62"/>
                    <a:pt x="131" y="95"/>
                    <a:pt x="131" y="95"/>
                  </a:cubicBezTo>
                  <a:cubicBezTo>
                    <a:pt x="131" y="95"/>
                    <a:pt x="164" y="102"/>
                    <a:pt x="168" y="89"/>
                  </a:cubicBezTo>
                  <a:cubicBezTo>
                    <a:pt x="173" y="76"/>
                    <a:pt x="169" y="61"/>
                    <a:pt x="164" y="59"/>
                  </a:cubicBezTo>
                  <a:cubicBezTo>
                    <a:pt x="159" y="57"/>
                    <a:pt x="156" y="56"/>
                    <a:pt x="156" y="56"/>
                  </a:cubicBezTo>
                  <a:cubicBezTo>
                    <a:pt x="156" y="56"/>
                    <a:pt x="156" y="53"/>
                    <a:pt x="150" y="53"/>
                  </a:cubicBezTo>
                  <a:cubicBezTo>
                    <a:pt x="145" y="54"/>
                    <a:pt x="133" y="63"/>
                    <a:pt x="132" y="65"/>
                  </a:cubicBezTo>
                  <a:cubicBezTo>
                    <a:pt x="131" y="68"/>
                    <a:pt x="132" y="65"/>
                    <a:pt x="132" y="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2" name="íṧḷíďê"/>
            <p:cNvSpPr/>
            <p:nvPr/>
          </p:nvSpPr>
          <p:spPr bwMode="auto">
            <a:xfrm>
              <a:off x="1225810" y="3322421"/>
              <a:ext cx="528575" cy="591957"/>
            </a:xfrm>
            <a:custGeom>
              <a:avLst/>
              <a:gdLst>
                <a:gd name="T0" fmla="*/ 174 w 185"/>
                <a:gd name="T1" fmla="*/ 207 h 207"/>
                <a:gd name="T2" fmla="*/ 180 w 185"/>
                <a:gd name="T3" fmla="*/ 166 h 207"/>
                <a:gd name="T4" fmla="*/ 105 w 185"/>
                <a:gd name="T5" fmla="*/ 129 h 207"/>
                <a:gd name="T6" fmla="*/ 49 w 185"/>
                <a:gd name="T7" fmla="*/ 2 h 207"/>
                <a:gd name="T8" fmla="*/ 73 w 185"/>
                <a:gd name="T9" fmla="*/ 168 h 207"/>
                <a:gd name="T10" fmla="*/ 174 w 185"/>
                <a:gd name="T11" fmla="*/ 207 h 207"/>
              </a:gdLst>
              <a:ahLst/>
              <a:cxnLst>
                <a:cxn ang="0">
                  <a:pos x="T0" y="T1"/>
                </a:cxn>
                <a:cxn ang="0">
                  <a:pos x="T2" y="T3"/>
                </a:cxn>
                <a:cxn ang="0">
                  <a:pos x="T4" y="T5"/>
                </a:cxn>
                <a:cxn ang="0">
                  <a:pos x="T6" y="T7"/>
                </a:cxn>
                <a:cxn ang="0">
                  <a:pos x="T8" y="T9"/>
                </a:cxn>
                <a:cxn ang="0">
                  <a:pos x="T10" y="T11"/>
                </a:cxn>
              </a:cxnLst>
              <a:rect l="0" t="0" r="r" b="b"/>
              <a:pathLst>
                <a:path w="185" h="207">
                  <a:moveTo>
                    <a:pt x="174" y="207"/>
                  </a:moveTo>
                  <a:cubicBezTo>
                    <a:pt x="174" y="207"/>
                    <a:pt x="185" y="179"/>
                    <a:pt x="180" y="166"/>
                  </a:cubicBezTo>
                  <a:cubicBezTo>
                    <a:pt x="105" y="129"/>
                    <a:pt x="105" y="129"/>
                    <a:pt x="105" y="129"/>
                  </a:cubicBezTo>
                  <a:cubicBezTo>
                    <a:pt x="105" y="129"/>
                    <a:pt x="97" y="3"/>
                    <a:pt x="49" y="2"/>
                  </a:cubicBezTo>
                  <a:cubicBezTo>
                    <a:pt x="0" y="0"/>
                    <a:pt x="43" y="139"/>
                    <a:pt x="73" y="168"/>
                  </a:cubicBezTo>
                  <a:cubicBezTo>
                    <a:pt x="93" y="187"/>
                    <a:pt x="174" y="207"/>
                    <a:pt x="174" y="20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3" name="iṥḻïdè"/>
            <p:cNvSpPr/>
            <p:nvPr/>
          </p:nvSpPr>
          <p:spPr bwMode="auto">
            <a:xfrm>
              <a:off x="1474551" y="4714415"/>
              <a:ext cx="111216" cy="92082"/>
            </a:xfrm>
            <a:custGeom>
              <a:avLst/>
              <a:gdLst>
                <a:gd name="T0" fmla="*/ 0 w 39"/>
                <a:gd name="T1" fmla="*/ 3 h 32"/>
                <a:gd name="T2" fmla="*/ 5 w 39"/>
                <a:gd name="T3" fmla="*/ 28 h 32"/>
                <a:gd name="T4" fmla="*/ 39 w 39"/>
                <a:gd name="T5" fmla="*/ 24 h 32"/>
                <a:gd name="T6" fmla="*/ 37 w 39"/>
                <a:gd name="T7" fmla="*/ 0 h 32"/>
                <a:gd name="T8" fmla="*/ 0 w 39"/>
                <a:gd name="T9" fmla="*/ 2 h 32"/>
              </a:gdLst>
              <a:ahLst/>
              <a:cxnLst>
                <a:cxn ang="0">
                  <a:pos x="T0" y="T1"/>
                </a:cxn>
                <a:cxn ang="0">
                  <a:pos x="T2" y="T3"/>
                </a:cxn>
                <a:cxn ang="0">
                  <a:pos x="T4" y="T5"/>
                </a:cxn>
                <a:cxn ang="0">
                  <a:pos x="T6" y="T7"/>
                </a:cxn>
                <a:cxn ang="0">
                  <a:pos x="T8" y="T9"/>
                </a:cxn>
              </a:cxnLst>
              <a:rect l="0" t="0" r="r" b="b"/>
              <a:pathLst>
                <a:path w="39" h="32">
                  <a:moveTo>
                    <a:pt x="0" y="3"/>
                  </a:moveTo>
                  <a:cubicBezTo>
                    <a:pt x="0" y="3"/>
                    <a:pt x="4" y="27"/>
                    <a:pt x="5" y="28"/>
                  </a:cubicBezTo>
                  <a:cubicBezTo>
                    <a:pt x="7" y="29"/>
                    <a:pt x="32" y="32"/>
                    <a:pt x="39" y="24"/>
                  </a:cubicBezTo>
                  <a:cubicBezTo>
                    <a:pt x="37" y="0"/>
                    <a:pt x="37" y="0"/>
                    <a:pt x="37" y="0"/>
                  </a:cubicBezTo>
                  <a:cubicBezTo>
                    <a:pt x="0" y="2"/>
                    <a:pt x="0" y="2"/>
                    <a:pt x="0" y="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4" name="íSḷiḍe"/>
            <p:cNvSpPr/>
            <p:nvPr/>
          </p:nvSpPr>
          <p:spPr bwMode="auto">
            <a:xfrm>
              <a:off x="1460201" y="4771817"/>
              <a:ext cx="362349" cy="154268"/>
            </a:xfrm>
            <a:custGeom>
              <a:avLst/>
              <a:gdLst>
                <a:gd name="T0" fmla="*/ 10 w 127"/>
                <a:gd name="T1" fmla="*/ 2 h 54"/>
                <a:gd name="T2" fmla="*/ 2 w 127"/>
                <a:gd name="T3" fmla="*/ 9 h 54"/>
                <a:gd name="T4" fmla="*/ 0 w 127"/>
                <a:gd name="T5" fmla="*/ 38 h 54"/>
                <a:gd name="T6" fmla="*/ 0 w 127"/>
                <a:gd name="T7" fmla="*/ 41 h 54"/>
                <a:gd name="T8" fmla="*/ 65 w 127"/>
                <a:gd name="T9" fmla="*/ 51 h 54"/>
                <a:gd name="T10" fmla="*/ 98 w 127"/>
                <a:gd name="T11" fmla="*/ 51 h 54"/>
                <a:gd name="T12" fmla="*/ 127 w 127"/>
                <a:gd name="T13" fmla="*/ 41 h 54"/>
                <a:gd name="T14" fmla="*/ 103 w 127"/>
                <a:gd name="T15" fmla="*/ 27 h 54"/>
                <a:gd name="T16" fmla="*/ 81 w 127"/>
                <a:gd name="T17" fmla="*/ 29 h 54"/>
                <a:gd name="T18" fmla="*/ 48 w 127"/>
                <a:gd name="T19" fmla="*/ 4 h 54"/>
                <a:gd name="T20" fmla="*/ 40 w 127"/>
                <a:gd name="T21" fmla="*/ 5 h 54"/>
                <a:gd name="T22" fmla="*/ 10 w 127"/>
                <a:gd name="T23"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4">
                  <a:moveTo>
                    <a:pt x="10" y="2"/>
                  </a:moveTo>
                  <a:cubicBezTo>
                    <a:pt x="10" y="2"/>
                    <a:pt x="3" y="2"/>
                    <a:pt x="2" y="9"/>
                  </a:cubicBezTo>
                  <a:cubicBezTo>
                    <a:pt x="1" y="14"/>
                    <a:pt x="0" y="31"/>
                    <a:pt x="0" y="38"/>
                  </a:cubicBezTo>
                  <a:cubicBezTo>
                    <a:pt x="0" y="40"/>
                    <a:pt x="0" y="41"/>
                    <a:pt x="0" y="41"/>
                  </a:cubicBezTo>
                  <a:cubicBezTo>
                    <a:pt x="0" y="41"/>
                    <a:pt x="54" y="50"/>
                    <a:pt x="65" y="51"/>
                  </a:cubicBezTo>
                  <a:cubicBezTo>
                    <a:pt x="76" y="53"/>
                    <a:pt x="89" y="54"/>
                    <a:pt x="98" y="51"/>
                  </a:cubicBezTo>
                  <a:cubicBezTo>
                    <a:pt x="108" y="48"/>
                    <a:pt x="127" y="41"/>
                    <a:pt x="127" y="41"/>
                  </a:cubicBezTo>
                  <a:cubicBezTo>
                    <a:pt x="127" y="41"/>
                    <a:pt x="123" y="24"/>
                    <a:pt x="103" y="27"/>
                  </a:cubicBezTo>
                  <a:cubicBezTo>
                    <a:pt x="84" y="29"/>
                    <a:pt x="81" y="29"/>
                    <a:pt x="81" y="29"/>
                  </a:cubicBezTo>
                  <a:cubicBezTo>
                    <a:pt x="48" y="4"/>
                    <a:pt x="48" y="4"/>
                    <a:pt x="48" y="4"/>
                  </a:cubicBezTo>
                  <a:cubicBezTo>
                    <a:pt x="48" y="4"/>
                    <a:pt x="47" y="0"/>
                    <a:pt x="40" y="5"/>
                  </a:cubicBezTo>
                  <a:cubicBezTo>
                    <a:pt x="33" y="9"/>
                    <a:pt x="21" y="9"/>
                    <a:pt x="1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5" name="îṩļïďe"/>
            <p:cNvSpPr/>
            <p:nvPr/>
          </p:nvSpPr>
          <p:spPr bwMode="auto">
            <a:xfrm>
              <a:off x="1456613" y="4883033"/>
              <a:ext cx="374308" cy="51423"/>
            </a:xfrm>
            <a:custGeom>
              <a:avLst/>
              <a:gdLst>
                <a:gd name="T0" fmla="*/ 0 w 131"/>
                <a:gd name="T1" fmla="*/ 12 h 18"/>
                <a:gd name="T2" fmla="*/ 1 w 131"/>
                <a:gd name="T3" fmla="*/ 0 h 18"/>
                <a:gd name="T4" fmla="*/ 84 w 131"/>
                <a:gd name="T5" fmla="*/ 11 h 18"/>
                <a:gd name="T6" fmla="*/ 127 w 131"/>
                <a:gd name="T7" fmla="*/ 0 h 18"/>
                <a:gd name="T8" fmla="*/ 131 w 131"/>
                <a:gd name="T9" fmla="*/ 1 h 18"/>
                <a:gd name="T10" fmla="*/ 130 w 131"/>
                <a:gd name="T11" fmla="*/ 4 h 18"/>
                <a:gd name="T12" fmla="*/ 91 w 131"/>
                <a:gd name="T13" fmla="*/ 15 h 18"/>
                <a:gd name="T14" fmla="*/ 44 w 131"/>
                <a:gd name="T15" fmla="*/ 10 h 18"/>
                <a:gd name="T16" fmla="*/ 41 w 131"/>
                <a:gd name="T17" fmla="*/ 18 h 18"/>
                <a:gd name="T18" fmla="*/ 0 w 131"/>
                <a:gd name="T19"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18">
                  <a:moveTo>
                    <a:pt x="0" y="12"/>
                  </a:moveTo>
                  <a:cubicBezTo>
                    <a:pt x="1" y="0"/>
                    <a:pt x="1" y="0"/>
                    <a:pt x="1" y="0"/>
                  </a:cubicBezTo>
                  <a:cubicBezTo>
                    <a:pt x="1" y="0"/>
                    <a:pt x="68" y="11"/>
                    <a:pt x="84" y="11"/>
                  </a:cubicBezTo>
                  <a:cubicBezTo>
                    <a:pt x="100" y="10"/>
                    <a:pt x="127" y="0"/>
                    <a:pt x="127" y="0"/>
                  </a:cubicBezTo>
                  <a:cubicBezTo>
                    <a:pt x="127" y="0"/>
                    <a:pt x="130" y="0"/>
                    <a:pt x="131" y="1"/>
                  </a:cubicBezTo>
                  <a:cubicBezTo>
                    <a:pt x="131" y="2"/>
                    <a:pt x="130" y="4"/>
                    <a:pt x="130" y="4"/>
                  </a:cubicBezTo>
                  <a:cubicBezTo>
                    <a:pt x="130" y="4"/>
                    <a:pt x="106" y="14"/>
                    <a:pt x="91" y="15"/>
                  </a:cubicBezTo>
                  <a:cubicBezTo>
                    <a:pt x="76" y="16"/>
                    <a:pt x="44" y="10"/>
                    <a:pt x="44" y="10"/>
                  </a:cubicBezTo>
                  <a:cubicBezTo>
                    <a:pt x="41" y="18"/>
                    <a:pt x="41" y="18"/>
                    <a:pt x="41" y="18"/>
                  </a:cubicBezTo>
                  <a:lnTo>
                    <a:pt x="0"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6" name="îšļîdé"/>
            <p:cNvSpPr/>
            <p:nvPr/>
          </p:nvSpPr>
          <p:spPr bwMode="auto">
            <a:xfrm>
              <a:off x="907708" y="3725430"/>
              <a:ext cx="684038" cy="1026057"/>
            </a:xfrm>
            <a:custGeom>
              <a:avLst/>
              <a:gdLst>
                <a:gd name="T0" fmla="*/ 239 w 239"/>
                <a:gd name="T1" fmla="*/ 350 h 359"/>
                <a:gd name="T2" fmla="*/ 196 w 239"/>
                <a:gd name="T3" fmla="*/ 359 h 359"/>
                <a:gd name="T4" fmla="*/ 184 w 239"/>
                <a:gd name="T5" fmla="*/ 298 h 359"/>
                <a:gd name="T6" fmla="*/ 160 w 239"/>
                <a:gd name="T7" fmla="*/ 200 h 359"/>
                <a:gd name="T8" fmla="*/ 23 w 239"/>
                <a:gd name="T9" fmla="*/ 111 h 359"/>
                <a:gd name="T10" fmla="*/ 3 w 239"/>
                <a:gd name="T11" fmla="*/ 57 h 359"/>
                <a:gd name="T12" fmla="*/ 90 w 239"/>
                <a:gd name="T13" fmla="*/ 39 h 359"/>
                <a:gd name="T14" fmla="*/ 214 w 239"/>
                <a:gd name="T15" fmla="*/ 184 h 359"/>
                <a:gd name="T16" fmla="*/ 239 w 239"/>
                <a:gd name="T17" fmla="*/ 350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9" h="359">
                  <a:moveTo>
                    <a:pt x="239" y="350"/>
                  </a:moveTo>
                  <a:cubicBezTo>
                    <a:pt x="196" y="359"/>
                    <a:pt x="196" y="359"/>
                    <a:pt x="196" y="359"/>
                  </a:cubicBezTo>
                  <a:cubicBezTo>
                    <a:pt x="192" y="343"/>
                    <a:pt x="187" y="316"/>
                    <a:pt x="184" y="298"/>
                  </a:cubicBezTo>
                  <a:cubicBezTo>
                    <a:pt x="177" y="260"/>
                    <a:pt x="165" y="208"/>
                    <a:pt x="160" y="200"/>
                  </a:cubicBezTo>
                  <a:cubicBezTo>
                    <a:pt x="120" y="163"/>
                    <a:pt x="38" y="128"/>
                    <a:pt x="23" y="111"/>
                  </a:cubicBezTo>
                  <a:cubicBezTo>
                    <a:pt x="4" y="90"/>
                    <a:pt x="0" y="71"/>
                    <a:pt x="3" y="57"/>
                  </a:cubicBezTo>
                  <a:cubicBezTo>
                    <a:pt x="8" y="35"/>
                    <a:pt x="33" y="0"/>
                    <a:pt x="90" y="39"/>
                  </a:cubicBezTo>
                  <a:cubicBezTo>
                    <a:pt x="128" y="64"/>
                    <a:pt x="210" y="160"/>
                    <a:pt x="214" y="184"/>
                  </a:cubicBezTo>
                  <a:cubicBezTo>
                    <a:pt x="214" y="184"/>
                    <a:pt x="235" y="302"/>
                    <a:pt x="239" y="3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7" name="iṥḷiḑé"/>
            <p:cNvSpPr/>
            <p:nvPr/>
          </p:nvSpPr>
          <p:spPr bwMode="auto">
            <a:xfrm>
              <a:off x="331298" y="4486004"/>
              <a:ext cx="102845" cy="125567"/>
            </a:xfrm>
            <a:custGeom>
              <a:avLst/>
              <a:gdLst>
                <a:gd name="T0" fmla="*/ 23 w 36"/>
                <a:gd name="T1" fmla="*/ 0 h 44"/>
                <a:gd name="T2" fmla="*/ 0 w 36"/>
                <a:gd name="T3" fmla="*/ 11 h 44"/>
                <a:gd name="T4" fmla="*/ 12 w 36"/>
                <a:gd name="T5" fmla="*/ 44 h 44"/>
                <a:gd name="T6" fmla="*/ 36 w 36"/>
                <a:gd name="T7" fmla="*/ 35 h 44"/>
                <a:gd name="T8" fmla="*/ 24 w 36"/>
                <a:gd name="T9" fmla="*/ 0 h 44"/>
              </a:gdLst>
              <a:ahLst/>
              <a:cxnLst>
                <a:cxn ang="0">
                  <a:pos x="T0" y="T1"/>
                </a:cxn>
                <a:cxn ang="0">
                  <a:pos x="T2" y="T3"/>
                </a:cxn>
                <a:cxn ang="0">
                  <a:pos x="T4" y="T5"/>
                </a:cxn>
                <a:cxn ang="0">
                  <a:pos x="T6" y="T7"/>
                </a:cxn>
                <a:cxn ang="0">
                  <a:pos x="T8" y="T9"/>
                </a:cxn>
              </a:cxnLst>
              <a:rect l="0" t="0" r="r" b="b"/>
              <a:pathLst>
                <a:path w="36" h="44">
                  <a:moveTo>
                    <a:pt x="23" y="0"/>
                  </a:moveTo>
                  <a:cubicBezTo>
                    <a:pt x="23" y="0"/>
                    <a:pt x="1" y="10"/>
                    <a:pt x="0" y="11"/>
                  </a:cubicBezTo>
                  <a:cubicBezTo>
                    <a:pt x="0" y="13"/>
                    <a:pt x="3" y="39"/>
                    <a:pt x="12" y="44"/>
                  </a:cubicBezTo>
                  <a:cubicBezTo>
                    <a:pt x="36" y="35"/>
                    <a:pt x="36" y="35"/>
                    <a:pt x="36" y="35"/>
                  </a:cubicBez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8" name="î$liḍè"/>
            <p:cNvSpPr/>
            <p:nvPr/>
          </p:nvSpPr>
          <p:spPr bwMode="auto">
            <a:xfrm>
              <a:off x="233237" y="4491983"/>
              <a:ext cx="145896" cy="370720"/>
            </a:xfrm>
            <a:custGeom>
              <a:avLst/>
              <a:gdLst>
                <a:gd name="T0" fmla="*/ 40 w 51"/>
                <a:gd name="T1" fmla="*/ 7 h 130"/>
                <a:gd name="T2" fmla="*/ 32 w 51"/>
                <a:gd name="T3" fmla="*/ 1 h 130"/>
                <a:gd name="T4" fmla="*/ 3 w 51"/>
                <a:gd name="T5" fmla="*/ 7 h 130"/>
                <a:gd name="T6" fmla="*/ 0 w 51"/>
                <a:gd name="T7" fmla="*/ 7 h 130"/>
                <a:gd name="T8" fmla="*/ 6 w 51"/>
                <a:gd name="T9" fmla="*/ 73 h 130"/>
                <a:gd name="T10" fmla="*/ 14 w 51"/>
                <a:gd name="T11" fmla="*/ 105 h 130"/>
                <a:gd name="T12" fmla="*/ 31 w 51"/>
                <a:gd name="T13" fmla="*/ 130 h 130"/>
                <a:gd name="T14" fmla="*/ 39 w 51"/>
                <a:gd name="T15" fmla="*/ 104 h 130"/>
                <a:gd name="T16" fmla="*/ 32 w 51"/>
                <a:gd name="T17" fmla="*/ 83 h 130"/>
                <a:gd name="T18" fmla="*/ 47 w 51"/>
                <a:gd name="T19" fmla="*/ 45 h 130"/>
                <a:gd name="T20" fmla="*/ 45 w 51"/>
                <a:gd name="T21" fmla="*/ 37 h 130"/>
                <a:gd name="T22" fmla="*/ 40 w 51"/>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 h="130">
                  <a:moveTo>
                    <a:pt x="40" y="7"/>
                  </a:moveTo>
                  <a:cubicBezTo>
                    <a:pt x="40" y="7"/>
                    <a:pt x="39" y="0"/>
                    <a:pt x="32" y="1"/>
                  </a:cubicBezTo>
                  <a:cubicBezTo>
                    <a:pt x="26" y="2"/>
                    <a:pt x="10" y="5"/>
                    <a:pt x="3" y="7"/>
                  </a:cubicBezTo>
                  <a:cubicBezTo>
                    <a:pt x="1" y="7"/>
                    <a:pt x="0" y="7"/>
                    <a:pt x="0" y="7"/>
                  </a:cubicBezTo>
                  <a:cubicBezTo>
                    <a:pt x="0" y="7"/>
                    <a:pt x="4" y="62"/>
                    <a:pt x="6" y="73"/>
                  </a:cubicBezTo>
                  <a:cubicBezTo>
                    <a:pt x="7" y="84"/>
                    <a:pt x="9" y="97"/>
                    <a:pt x="14" y="105"/>
                  </a:cubicBezTo>
                  <a:cubicBezTo>
                    <a:pt x="19" y="114"/>
                    <a:pt x="31" y="130"/>
                    <a:pt x="31" y="130"/>
                  </a:cubicBezTo>
                  <a:cubicBezTo>
                    <a:pt x="31" y="130"/>
                    <a:pt x="47" y="123"/>
                    <a:pt x="39" y="104"/>
                  </a:cubicBezTo>
                  <a:cubicBezTo>
                    <a:pt x="32" y="86"/>
                    <a:pt x="32" y="83"/>
                    <a:pt x="32" y="83"/>
                  </a:cubicBezTo>
                  <a:cubicBezTo>
                    <a:pt x="47" y="45"/>
                    <a:pt x="47" y="45"/>
                    <a:pt x="47" y="45"/>
                  </a:cubicBezTo>
                  <a:cubicBezTo>
                    <a:pt x="47" y="45"/>
                    <a:pt x="51" y="43"/>
                    <a:pt x="45" y="37"/>
                  </a:cubicBezTo>
                  <a:cubicBezTo>
                    <a:pt x="39" y="32"/>
                    <a:pt x="36" y="20"/>
                    <a:pt x="4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9" name="ï$ľidé"/>
            <p:cNvSpPr/>
            <p:nvPr/>
          </p:nvSpPr>
          <p:spPr bwMode="auto">
            <a:xfrm>
              <a:off x="204536" y="4511116"/>
              <a:ext cx="126762" cy="363545"/>
            </a:xfrm>
            <a:custGeom>
              <a:avLst/>
              <a:gdLst>
                <a:gd name="T0" fmla="*/ 0 w 44"/>
                <a:gd name="T1" fmla="*/ 2 h 127"/>
                <a:gd name="T2" fmla="*/ 12 w 44"/>
                <a:gd name="T3" fmla="*/ 0 h 127"/>
                <a:gd name="T4" fmla="*/ 22 w 44"/>
                <a:gd name="T5" fmla="*/ 83 h 127"/>
                <a:gd name="T6" fmla="*/ 43 w 44"/>
                <a:gd name="T7" fmla="*/ 122 h 127"/>
                <a:gd name="T8" fmla="*/ 43 w 44"/>
                <a:gd name="T9" fmla="*/ 126 h 127"/>
                <a:gd name="T10" fmla="*/ 40 w 44"/>
                <a:gd name="T11" fmla="*/ 126 h 127"/>
                <a:gd name="T12" fmla="*/ 20 w 44"/>
                <a:gd name="T13" fmla="*/ 91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2" y="0"/>
                    <a:pt x="12" y="0"/>
                    <a:pt x="12" y="0"/>
                  </a:cubicBezTo>
                  <a:cubicBezTo>
                    <a:pt x="12" y="0"/>
                    <a:pt x="18" y="68"/>
                    <a:pt x="22" y="83"/>
                  </a:cubicBezTo>
                  <a:cubicBezTo>
                    <a:pt x="26" y="98"/>
                    <a:pt x="43" y="122"/>
                    <a:pt x="43" y="122"/>
                  </a:cubicBezTo>
                  <a:cubicBezTo>
                    <a:pt x="43" y="122"/>
                    <a:pt x="44" y="125"/>
                    <a:pt x="43" y="126"/>
                  </a:cubicBezTo>
                  <a:cubicBezTo>
                    <a:pt x="42" y="127"/>
                    <a:pt x="40" y="126"/>
                    <a:pt x="40" y="126"/>
                  </a:cubicBezTo>
                  <a:cubicBezTo>
                    <a:pt x="40" y="126"/>
                    <a:pt x="25" y="105"/>
                    <a:pt x="20" y="91"/>
                  </a:cubicBezTo>
                  <a:cubicBezTo>
                    <a:pt x="15" y="77"/>
                    <a:pt x="12" y="44"/>
                    <a:pt x="12" y="44"/>
                  </a:cubicBezTo>
                  <a:cubicBezTo>
                    <a:pt x="4" y="44"/>
                    <a:pt x="4" y="44"/>
                    <a:pt x="4" y="44"/>
                  </a:cubicBez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0" name="ïṣļîḋê"/>
            <p:cNvSpPr/>
            <p:nvPr/>
          </p:nvSpPr>
          <p:spPr bwMode="auto">
            <a:xfrm>
              <a:off x="370762" y="3739780"/>
              <a:ext cx="877769" cy="861027"/>
            </a:xfrm>
            <a:custGeom>
              <a:avLst/>
              <a:gdLst>
                <a:gd name="T0" fmla="*/ 18 w 307"/>
                <a:gd name="T1" fmla="*/ 301 h 301"/>
                <a:gd name="T2" fmla="*/ 0 w 307"/>
                <a:gd name="T3" fmla="*/ 262 h 301"/>
                <a:gd name="T4" fmla="*/ 55 w 307"/>
                <a:gd name="T5" fmla="*/ 235 h 301"/>
                <a:gd name="T6" fmla="*/ 144 w 307"/>
                <a:gd name="T7" fmla="*/ 188 h 301"/>
                <a:gd name="T8" fmla="*/ 197 w 307"/>
                <a:gd name="T9" fmla="*/ 33 h 301"/>
                <a:gd name="T10" fmla="*/ 245 w 307"/>
                <a:gd name="T11" fmla="*/ 0 h 301"/>
                <a:gd name="T12" fmla="*/ 284 w 307"/>
                <a:gd name="T13" fmla="*/ 81 h 301"/>
                <a:gd name="T14" fmla="*/ 173 w 307"/>
                <a:gd name="T15" fmla="*/ 236 h 301"/>
                <a:gd name="T16" fmla="*/ 18 w 307"/>
                <a:gd name="T17"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7" h="301">
                  <a:moveTo>
                    <a:pt x="18" y="301"/>
                  </a:moveTo>
                  <a:cubicBezTo>
                    <a:pt x="0" y="262"/>
                    <a:pt x="0" y="262"/>
                    <a:pt x="0" y="262"/>
                  </a:cubicBezTo>
                  <a:cubicBezTo>
                    <a:pt x="14" y="254"/>
                    <a:pt x="39" y="243"/>
                    <a:pt x="55" y="235"/>
                  </a:cubicBezTo>
                  <a:cubicBezTo>
                    <a:pt x="90" y="219"/>
                    <a:pt x="138" y="195"/>
                    <a:pt x="144" y="188"/>
                  </a:cubicBezTo>
                  <a:cubicBezTo>
                    <a:pt x="170" y="140"/>
                    <a:pt x="184" y="51"/>
                    <a:pt x="197" y="33"/>
                  </a:cubicBezTo>
                  <a:cubicBezTo>
                    <a:pt x="213" y="10"/>
                    <a:pt x="230" y="0"/>
                    <a:pt x="245" y="0"/>
                  </a:cubicBezTo>
                  <a:cubicBezTo>
                    <a:pt x="267" y="0"/>
                    <a:pt x="307" y="15"/>
                    <a:pt x="284" y="81"/>
                  </a:cubicBezTo>
                  <a:cubicBezTo>
                    <a:pt x="268" y="124"/>
                    <a:pt x="196" y="226"/>
                    <a:pt x="173" y="236"/>
                  </a:cubicBezTo>
                  <a:cubicBezTo>
                    <a:pt x="173" y="236"/>
                    <a:pt x="64" y="285"/>
                    <a:pt x="18" y="3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1" name="iṣḻïḓe"/>
            <p:cNvSpPr/>
            <p:nvPr/>
          </p:nvSpPr>
          <p:spPr bwMode="auto">
            <a:xfrm>
              <a:off x="890966" y="3268607"/>
              <a:ext cx="554884" cy="806017"/>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2" name="íśľiḑé"/>
            <p:cNvSpPr/>
            <p:nvPr/>
          </p:nvSpPr>
          <p:spPr bwMode="auto">
            <a:xfrm>
              <a:off x="1230593" y="3293720"/>
              <a:ext cx="135134" cy="355174"/>
            </a:xfrm>
            <a:custGeom>
              <a:avLst/>
              <a:gdLst>
                <a:gd name="T0" fmla="*/ 47 w 47"/>
                <a:gd name="T1" fmla="*/ 12 h 124"/>
                <a:gd name="T2" fmla="*/ 28 w 47"/>
                <a:gd name="T3" fmla="*/ 83 h 124"/>
                <a:gd name="T4" fmla="*/ 3 w 47"/>
                <a:gd name="T5" fmla="*/ 124 h 124"/>
                <a:gd name="T6" fmla="*/ 7 w 47"/>
                <a:gd name="T7" fmla="*/ 83 h 124"/>
                <a:gd name="T8" fmla="*/ 7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7" y="83"/>
                  </a:cubicBezTo>
                  <a:cubicBezTo>
                    <a:pt x="7" y="83"/>
                    <a:pt x="7" y="83"/>
                    <a:pt x="7"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3" name="îṡľïḑe"/>
            <p:cNvSpPr/>
            <p:nvPr/>
          </p:nvSpPr>
          <p:spPr bwMode="auto">
            <a:xfrm>
              <a:off x="1228202" y="2974423"/>
              <a:ext cx="226020" cy="294184"/>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5" y="0"/>
                    <a:pt x="36" y="6"/>
                  </a:cubicBezTo>
                  <a:cubicBezTo>
                    <a:pt x="16" y="12"/>
                    <a:pt x="9" y="37"/>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4" name="ïṡ1íḓé"/>
            <p:cNvSpPr/>
            <p:nvPr/>
          </p:nvSpPr>
          <p:spPr bwMode="auto">
            <a:xfrm>
              <a:off x="1236573" y="2948114"/>
              <a:ext cx="223628" cy="176989"/>
            </a:xfrm>
            <a:custGeom>
              <a:avLst/>
              <a:gdLst>
                <a:gd name="T0" fmla="*/ 69 w 78"/>
                <a:gd name="T1" fmla="*/ 37 h 62"/>
                <a:gd name="T2" fmla="*/ 78 w 78"/>
                <a:gd name="T3" fmla="*/ 25 h 62"/>
                <a:gd name="T4" fmla="*/ 64 w 78"/>
                <a:gd name="T5" fmla="*/ 3 h 62"/>
                <a:gd name="T6" fmla="*/ 60 w 78"/>
                <a:gd name="T7" fmla="*/ 7 h 62"/>
                <a:gd name="T8" fmla="*/ 37 w 78"/>
                <a:gd name="T9" fmla="*/ 1 h 62"/>
                <a:gd name="T10" fmla="*/ 39 w 78"/>
                <a:gd name="T11" fmla="*/ 3 h 62"/>
                <a:gd name="T12" fmla="*/ 4 w 78"/>
                <a:gd name="T13" fmla="*/ 20 h 62"/>
                <a:gd name="T14" fmla="*/ 4 w 78"/>
                <a:gd name="T15" fmla="*/ 47 h 62"/>
                <a:gd name="T16" fmla="*/ 11 w 78"/>
                <a:gd name="T17" fmla="*/ 57 h 62"/>
                <a:gd name="T18" fmla="*/ 15 w 78"/>
                <a:gd name="T19" fmla="*/ 60 h 62"/>
                <a:gd name="T20" fmla="*/ 16 w 78"/>
                <a:gd name="T21" fmla="*/ 36 h 62"/>
                <a:gd name="T22" fmla="*/ 31 w 78"/>
                <a:gd name="T23" fmla="*/ 26 h 62"/>
                <a:gd name="T24" fmla="*/ 69 w 78"/>
                <a:gd name="T25" fmla="*/ 3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 h="62">
                  <a:moveTo>
                    <a:pt x="69" y="37"/>
                  </a:moveTo>
                  <a:cubicBezTo>
                    <a:pt x="69" y="37"/>
                    <a:pt x="78" y="36"/>
                    <a:pt x="78" y="25"/>
                  </a:cubicBezTo>
                  <a:cubicBezTo>
                    <a:pt x="78" y="13"/>
                    <a:pt x="64" y="3"/>
                    <a:pt x="64" y="3"/>
                  </a:cubicBezTo>
                  <a:cubicBezTo>
                    <a:pt x="64" y="3"/>
                    <a:pt x="66" y="7"/>
                    <a:pt x="60" y="7"/>
                  </a:cubicBezTo>
                  <a:cubicBezTo>
                    <a:pt x="54" y="7"/>
                    <a:pt x="50" y="0"/>
                    <a:pt x="37" y="1"/>
                  </a:cubicBezTo>
                  <a:cubicBezTo>
                    <a:pt x="39" y="3"/>
                    <a:pt x="39" y="3"/>
                    <a:pt x="39" y="3"/>
                  </a:cubicBezTo>
                  <a:cubicBezTo>
                    <a:pt x="39" y="3"/>
                    <a:pt x="10" y="1"/>
                    <a:pt x="4" y="20"/>
                  </a:cubicBezTo>
                  <a:cubicBezTo>
                    <a:pt x="0" y="32"/>
                    <a:pt x="4" y="47"/>
                    <a:pt x="4" y="47"/>
                  </a:cubicBezTo>
                  <a:cubicBezTo>
                    <a:pt x="4" y="47"/>
                    <a:pt x="11" y="53"/>
                    <a:pt x="11" y="57"/>
                  </a:cubicBezTo>
                  <a:cubicBezTo>
                    <a:pt x="12" y="62"/>
                    <a:pt x="15" y="60"/>
                    <a:pt x="15" y="60"/>
                  </a:cubicBezTo>
                  <a:cubicBezTo>
                    <a:pt x="15" y="60"/>
                    <a:pt x="17" y="44"/>
                    <a:pt x="16" y="36"/>
                  </a:cubicBezTo>
                  <a:cubicBezTo>
                    <a:pt x="16" y="28"/>
                    <a:pt x="24" y="22"/>
                    <a:pt x="31" y="26"/>
                  </a:cubicBezTo>
                  <a:cubicBezTo>
                    <a:pt x="39" y="30"/>
                    <a:pt x="53" y="41"/>
                    <a:pt x="69"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5" name="îṩḷïḓè"/>
            <p:cNvSpPr/>
            <p:nvPr/>
          </p:nvSpPr>
          <p:spPr bwMode="auto">
            <a:xfrm>
              <a:off x="1254511" y="3137061"/>
              <a:ext cx="16742" cy="34681"/>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6" name="iṣlïde"/>
            <p:cNvSpPr/>
            <p:nvPr/>
          </p:nvSpPr>
          <p:spPr bwMode="auto">
            <a:xfrm>
              <a:off x="1248532" y="2919413"/>
              <a:ext cx="188948" cy="108825"/>
            </a:xfrm>
            <a:custGeom>
              <a:avLst/>
              <a:gdLst>
                <a:gd name="T0" fmla="*/ 57 w 66"/>
                <a:gd name="T1" fmla="*/ 17 h 38"/>
                <a:gd name="T2" fmla="*/ 12 w 66"/>
                <a:gd name="T3" fmla="*/ 15 h 38"/>
                <a:gd name="T4" fmla="*/ 2 w 66"/>
                <a:gd name="T5" fmla="*/ 31 h 38"/>
                <a:gd name="T6" fmla="*/ 57 w 66"/>
                <a:gd name="T7" fmla="*/ 17 h 38"/>
              </a:gdLst>
              <a:ahLst/>
              <a:cxnLst>
                <a:cxn ang="0">
                  <a:pos x="T0" y="T1"/>
                </a:cxn>
                <a:cxn ang="0">
                  <a:pos x="T2" y="T3"/>
                </a:cxn>
                <a:cxn ang="0">
                  <a:pos x="T4" y="T5"/>
                </a:cxn>
                <a:cxn ang="0">
                  <a:pos x="T6" y="T7"/>
                </a:cxn>
              </a:cxnLst>
              <a:rect l="0" t="0" r="r" b="b"/>
              <a:pathLst>
                <a:path w="66" h="38">
                  <a:moveTo>
                    <a:pt x="57" y="17"/>
                  </a:moveTo>
                  <a:cubicBezTo>
                    <a:pt x="43" y="16"/>
                    <a:pt x="37" y="0"/>
                    <a:pt x="12" y="15"/>
                  </a:cubicBezTo>
                  <a:cubicBezTo>
                    <a:pt x="12" y="15"/>
                    <a:pt x="0" y="23"/>
                    <a:pt x="2" y="31"/>
                  </a:cubicBezTo>
                  <a:cubicBezTo>
                    <a:pt x="3" y="38"/>
                    <a:pt x="66" y="18"/>
                    <a:pt x="57"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7" name="ïŝľiďe"/>
            <p:cNvSpPr/>
            <p:nvPr/>
          </p:nvSpPr>
          <p:spPr bwMode="auto">
            <a:xfrm>
              <a:off x="1222223" y="2914629"/>
              <a:ext cx="246349" cy="171010"/>
            </a:xfrm>
            <a:custGeom>
              <a:avLst/>
              <a:gdLst>
                <a:gd name="T0" fmla="*/ 7 w 86"/>
                <a:gd name="T1" fmla="*/ 58 h 60"/>
                <a:gd name="T2" fmla="*/ 7 w 86"/>
                <a:gd name="T3" fmla="*/ 58 h 60"/>
                <a:gd name="T4" fmla="*/ 5 w 86"/>
                <a:gd name="T5" fmla="*/ 30 h 60"/>
                <a:gd name="T6" fmla="*/ 7 w 86"/>
                <a:gd name="T7" fmla="*/ 30 h 60"/>
                <a:gd name="T8" fmla="*/ 12 w 86"/>
                <a:gd name="T9" fmla="*/ 16 h 60"/>
                <a:gd name="T10" fmla="*/ 60 w 86"/>
                <a:gd name="T11" fmla="*/ 18 h 60"/>
                <a:gd name="T12" fmla="*/ 24 w 86"/>
                <a:gd name="T13" fmla="*/ 29 h 60"/>
                <a:gd name="T14" fmla="*/ 10 w 86"/>
                <a:gd name="T15" fmla="*/ 60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0">
                  <a:moveTo>
                    <a:pt x="7" y="58"/>
                  </a:moveTo>
                  <a:cubicBezTo>
                    <a:pt x="7" y="58"/>
                    <a:pt x="7" y="58"/>
                    <a:pt x="7" y="58"/>
                  </a:cubicBezTo>
                  <a:cubicBezTo>
                    <a:pt x="6" y="54"/>
                    <a:pt x="0" y="33"/>
                    <a:pt x="5" y="30"/>
                  </a:cubicBezTo>
                  <a:cubicBezTo>
                    <a:pt x="5" y="30"/>
                    <a:pt x="7" y="30"/>
                    <a:pt x="7" y="30"/>
                  </a:cubicBezTo>
                  <a:cubicBezTo>
                    <a:pt x="7" y="30"/>
                    <a:pt x="7" y="21"/>
                    <a:pt x="12" y="16"/>
                  </a:cubicBezTo>
                  <a:cubicBezTo>
                    <a:pt x="17" y="12"/>
                    <a:pt x="34" y="0"/>
                    <a:pt x="60" y="18"/>
                  </a:cubicBezTo>
                  <a:cubicBezTo>
                    <a:pt x="86" y="35"/>
                    <a:pt x="32" y="18"/>
                    <a:pt x="24" y="29"/>
                  </a:cubicBezTo>
                  <a:cubicBezTo>
                    <a:pt x="15" y="40"/>
                    <a:pt x="10" y="60"/>
                    <a:pt x="10" y="6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8" name="ïṧḷïḑê"/>
            <p:cNvSpPr/>
            <p:nvPr/>
          </p:nvSpPr>
          <p:spPr bwMode="auto">
            <a:xfrm>
              <a:off x="1268861" y="3211205"/>
              <a:ext cx="93278" cy="5501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9" name="iS1íḓê"/>
            <p:cNvSpPr/>
            <p:nvPr/>
          </p:nvSpPr>
          <p:spPr bwMode="auto">
            <a:xfrm>
              <a:off x="1331047" y="3102382"/>
              <a:ext cx="16742"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0" name="ïṧḷidè"/>
            <p:cNvSpPr/>
            <p:nvPr/>
          </p:nvSpPr>
          <p:spPr bwMode="auto">
            <a:xfrm>
              <a:off x="1405189" y="3102382"/>
              <a:ext cx="17938"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1" name="íśļidê"/>
            <p:cNvSpPr/>
            <p:nvPr/>
          </p:nvSpPr>
          <p:spPr bwMode="auto">
            <a:xfrm>
              <a:off x="1240158" y="3322422"/>
              <a:ext cx="113608" cy="326473"/>
            </a:xfrm>
            <a:custGeom>
              <a:avLst/>
              <a:gdLst>
                <a:gd name="T0" fmla="*/ 40 w 40"/>
                <a:gd name="T1" fmla="*/ 9 h 114"/>
                <a:gd name="T2" fmla="*/ 34 w 40"/>
                <a:gd name="T3" fmla="*/ 21 h 114"/>
                <a:gd name="T4" fmla="*/ 25 w 40"/>
                <a:gd name="T5" fmla="*/ 73 h 114"/>
                <a:gd name="T6" fmla="*/ 0 w 40"/>
                <a:gd name="T7" fmla="*/ 114 h 114"/>
                <a:gd name="T8" fmla="*/ 4 w 40"/>
                <a:gd name="T9" fmla="*/ 73 h 114"/>
                <a:gd name="T10" fmla="*/ 4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4" y="73"/>
                  </a:cubicBezTo>
                  <a:cubicBezTo>
                    <a:pt x="4" y="73"/>
                    <a:pt x="4" y="73"/>
                    <a:pt x="4"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2" name="íṧľídê"/>
            <p:cNvSpPr/>
            <p:nvPr/>
          </p:nvSpPr>
          <p:spPr bwMode="auto">
            <a:xfrm>
              <a:off x="1228200" y="3262628"/>
              <a:ext cx="94474" cy="102845"/>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5" y="28"/>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3" name="îŝľïḍe"/>
            <p:cNvSpPr/>
            <p:nvPr/>
          </p:nvSpPr>
          <p:spPr bwMode="auto">
            <a:xfrm>
              <a:off x="1322675" y="3299702"/>
              <a:ext cx="51423" cy="65773"/>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4" name="iṧḻïďé"/>
            <p:cNvSpPr/>
            <p:nvPr/>
          </p:nvSpPr>
          <p:spPr bwMode="auto">
            <a:xfrm>
              <a:off x="387505" y="3803163"/>
              <a:ext cx="583585" cy="428122"/>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9"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5" name="íṧḻíďe"/>
            <p:cNvSpPr/>
            <p:nvPr/>
          </p:nvSpPr>
          <p:spPr bwMode="auto">
            <a:xfrm>
              <a:off x="387505" y="3803163"/>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1" y="120"/>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4" y="16"/>
                    <a:pt x="194" y="18"/>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6" name="iŝļiďé"/>
            <p:cNvSpPr/>
            <p:nvPr/>
          </p:nvSpPr>
          <p:spPr bwMode="auto">
            <a:xfrm>
              <a:off x="617113" y="3311660"/>
              <a:ext cx="248741" cy="493896"/>
            </a:xfrm>
            <a:custGeom>
              <a:avLst/>
              <a:gdLst>
                <a:gd name="T0" fmla="*/ 33 w 87"/>
                <a:gd name="T1" fmla="*/ 131 h 173"/>
                <a:gd name="T2" fmla="*/ 45 w 87"/>
                <a:gd name="T3" fmla="*/ 91 h 173"/>
                <a:gd name="T4" fmla="*/ 60 w 87"/>
                <a:gd name="T5" fmla="*/ 14 h 173"/>
                <a:gd name="T6" fmla="*/ 4 w 87"/>
                <a:gd name="T7" fmla="*/ 134 h 173"/>
                <a:gd name="T8" fmla="*/ 13 w 87"/>
                <a:gd name="T9" fmla="*/ 170 h 173"/>
                <a:gd name="T10" fmla="*/ 42 w 87"/>
                <a:gd name="T11" fmla="*/ 162 h 173"/>
                <a:gd name="T12" fmla="*/ 44 w 87"/>
                <a:gd name="T13" fmla="*/ 154 h 173"/>
                <a:gd name="T14" fmla="*/ 47 w 87"/>
                <a:gd name="T15" fmla="*/ 148 h 173"/>
                <a:gd name="T16" fmla="*/ 33 w 87"/>
                <a:gd name="T17" fmla="*/ 131 h 173"/>
                <a:gd name="T18" fmla="*/ 33 w 87"/>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 h="173">
                  <a:moveTo>
                    <a:pt x="33" y="131"/>
                  </a:moveTo>
                  <a:cubicBezTo>
                    <a:pt x="33" y="131"/>
                    <a:pt x="27" y="113"/>
                    <a:pt x="45" y="91"/>
                  </a:cubicBezTo>
                  <a:cubicBezTo>
                    <a:pt x="75" y="54"/>
                    <a:pt x="87"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5" y="132"/>
                    <a:pt x="33" y="131"/>
                  </a:cubicBezTo>
                  <a:cubicBezTo>
                    <a:pt x="30" y="131"/>
                    <a:pt x="33" y="131"/>
                    <a:pt x="33" y="1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7" name="îŝḷîḑé"/>
            <p:cNvSpPr/>
            <p:nvPr/>
          </p:nvSpPr>
          <p:spPr bwMode="auto">
            <a:xfrm>
              <a:off x="570473" y="3748152"/>
              <a:ext cx="252329" cy="166226"/>
            </a:xfrm>
            <a:custGeom>
              <a:avLst/>
              <a:gdLst>
                <a:gd name="T0" fmla="*/ 58 w 88"/>
                <a:gd name="T1" fmla="*/ 58 h 58"/>
                <a:gd name="T2" fmla="*/ 55 w 88"/>
                <a:gd name="T3" fmla="*/ 57 h 58"/>
                <a:gd name="T4" fmla="*/ 27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6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7" y="55"/>
                    <a:pt x="27" y="55"/>
                    <a:pt x="27" y="55"/>
                  </a:cubicBezTo>
                  <a:cubicBezTo>
                    <a:pt x="11" y="53"/>
                    <a:pt x="0" y="39"/>
                    <a:pt x="1" y="23"/>
                  </a:cubicBezTo>
                  <a:cubicBezTo>
                    <a:pt x="2" y="13"/>
                    <a:pt x="5" y="2"/>
                    <a:pt x="19" y="0"/>
                  </a:cubicBezTo>
                  <a:cubicBezTo>
                    <a:pt x="22" y="11"/>
                    <a:pt x="22" y="11"/>
                    <a:pt x="22" y="11"/>
                  </a:cubicBezTo>
                  <a:cubicBezTo>
                    <a:pt x="18" y="14"/>
                    <a:pt x="14"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6"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8" name="íŝḻíḑe"/>
            <p:cNvSpPr/>
            <p:nvPr/>
          </p:nvSpPr>
          <p:spPr bwMode="auto">
            <a:xfrm>
              <a:off x="399463" y="4023202"/>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9" name="îšľïdè"/>
            <p:cNvSpPr/>
            <p:nvPr/>
          </p:nvSpPr>
          <p:spPr bwMode="auto">
            <a:xfrm>
              <a:off x="399463" y="4023202"/>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0" name="íṡľïḓè"/>
            <p:cNvSpPr/>
            <p:nvPr/>
          </p:nvSpPr>
          <p:spPr bwMode="auto">
            <a:xfrm>
              <a:off x="619504" y="3992110"/>
              <a:ext cx="77732" cy="99258"/>
            </a:xfrm>
            <a:custGeom>
              <a:avLst/>
              <a:gdLst>
                <a:gd name="T0" fmla="*/ 53 w 65"/>
                <a:gd name="T1" fmla="*/ 83 h 83"/>
                <a:gd name="T2" fmla="*/ 0 w 65"/>
                <a:gd name="T3" fmla="*/ 76 h 83"/>
                <a:gd name="T4" fmla="*/ 12 w 65"/>
                <a:gd name="T5" fmla="*/ 0 h 83"/>
                <a:gd name="T6" fmla="*/ 65 w 65"/>
                <a:gd name="T7" fmla="*/ 7 h 83"/>
                <a:gd name="T8" fmla="*/ 53 w 65"/>
                <a:gd name="T9" fmla="*/ 83 h 83"/>
              </a:gdLst>
              <a:ahLst/>
              <a:cxnLst>
                <a:cxn ang="0">
                  <a:pos x="T0" y="T1"/>
                </a:cxn>
                <a:cxn ang="0">
                  <a:pos x="T2" y="T3"/>
                </a:cxn>
                <a:cxn ang="0">
                  <a:pos x="T4" y="T5"/>
                </a:cxn>
                <a:cxn ang="0">
                  <a:pos x="T6" y="T7"/>
                </a:cxn>
                <a:cxn ang="0">
                  <a:pos x="T8" y="T9"/>
                </a:cxn>
              </a:cxnLst>
              <a:rect l="0" t="0" r="r" b="b"/>
              <a:pathLst>
                <a:path w="65" h="83">
                  <a:moveTo>
                    <a:pt x="53" y="83"/>
                  </a:moveTo>
                  <a:lnTo>
                    <a:pt x="0" y="76"/>
                  </a:lnTo>
                  <a:lnTo>
                    <a:pt x="12" y="0"/>
                  </a:lnTo>
                  <a:lnTo>
                    <a:pt x="65" y="7"/>
                  </a:lnTo>
                  <a:lnTo>
                    <a:pt x="53" y="8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1" name="işḻiḋè"/>
            <p:cNvSpPr/>
            <p:nvPr/>
          </p:nvSpPr>
          <p:spPr bwMode="auto">
            <a:xfrm>
              <a:off x="607545" y="3186092"/>
              <a:ext cx="618267" cy="496287"/>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2" name="íṩḷîḍé"/>
            <p:cNvSpPr/>
            <p:nvPr/>
          </p:nvSpPr>
          <p:spPr bwMode="auto">
            <a:xfrm>
              <a:off x="625483" y="3994500"/>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2"/>
                    <a:pt x="23" y="7"/>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3" name="íśliḑe"/>
            <p:cNvSpPr/>
            <p:nvPr/>
          </p:nvSpPr>
          <p:spPr bwMode="auto">
            <a:xfrm>
              <a:off x="387506" y="3809142"/>
              <a:ext cx="583585" cy="428122"/>
            </a:xfrm>
            <a:custGeom>
              <a:avLst/>
              <a:gdLst>
                <a:gd name="T0" fmla="*/ 203 w 204"/>
                <a:gd name="T1" fmla="*/ 28 h 150"/>
                <a:gd name="T2" fmla="*/ 191 w 204"/>
                <a:gd name="T3" fmla="*/ 138 h 150"/>
                <a:gd name="T4" fmla="*/ 177 w 204"/>
                <a:gd name="T5" fmla="*/ 149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4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49"/>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9"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4" name="ïş1ïďe"/>
            <p:cNvSpPr/>
            <p:nvPr/>
          </p:nvSpPr>
          <p:spPr bwMode="auto">
            <a:xfrm>
              <a:off x="387506" y="3809144"/>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4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0"/>
                    <a:pt x="1" y="120"/>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4" y="16"/>
                    <a:pt x="194" y="17"/>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5" name="ïṡļiďé"/>
            <p:cNvSpPr/>
            <p:nvPr/>
          </p:nvSpPr>
          <p:spPr bwMode="auto">
            <a:xfrm>
              <a:off x="399464" y="4025596"/>
              <a:ext cx="528575" cy="83711"/>
            </a:xfrm>
            <a:custGeom>
              <a:avLst/>
              <a:gdLst>
                <a:gd name="T0" fmla="*/ 440 w 442"/>
                <a:gd name="T1" fmla="*/ 46 h 70"/>
                <a:gd name="T2" fmla="*/ 2 w 442"/>
                <a:gd name="T3" fmla="*/ 0 h 70"/>
                <a:gd name="T4" fmla="*/ 0 w 442"/>
                <a:gd name="T5" fmla="*/ 15 h 70"/>
                <a:gd name="T6" fmla="*/ 442 w 442"/>
                <a:gd name="T7" fmla="*/ 70 h 70"/>
                <a:gd name="T8" fmla="*/ 442 w 442"/>
                <a:gd name="T9" fmla="*/ 50 h 70"/>
                <a:gd name="T10" fmla="*/ 440 w 442"/>
                <a:gd name="T11" fmla="*/ 46 h 70"/>
              </a:gdLst>
              <a:ahLst/>
              <a:cxnLst>
                <a:cxn ang="0">
                  <a:pos x="T0" y="T1"/>
                </a:cxn>
                <a:cxn ang="0">
                  <a:pos x="T2" y="T3"/>
                </a:cxn>
                <a:cxn ang="0">
                  <a:pos x="T4" y="T5"/>
                </a:cxn>
                <a:cxn ang="0">
                  <a:pos x="T6" y="T7"/>
                </a:cxn>
                <a:cxn ang="0">
                  <a:pos x="T8" y="T9"/>
                </a:cxn>
                <a:cxn ang="0">
                  <a:pos x="T10" y="T11"/>
                </a:cxn>
              </a:cxnLst>
              <a:rect l="0" t="0" r="r" b="b"/>
              <a:pathLst>
                <a:path w="442" h="70">
                  <a:moveTo>
                    <a:pt x="440" y="46"/>
                  </a:moveTo>
                  <a:lnTo>
                    <a:pt x="2" y="0"/>
                  </a:lnTo>
                  <a:lnTo>
                    <a:pt x="0" y="15"/>
                  </a:lnTo>
                  <a:lnTo>
                    <a:pt x="442" y="70"/>
                  </a:lnTo>
                  <a:lnTo>
                    <a:pt x="442" y="50"/>
                  </a:lnTo>
                  <a:lnTo>
                    <a:pt x="440" y="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6" name="íšḻíḓé"/>
            <p:cNvSpPr/>
            <p:nvPr/>
          </p:nvSpPr>
          <p:spPr bwMode="auto">
            <a:xfrm>
              <a:off x="399464" y="4025596"/>
              <a:ext cx="528575" cy="83711"/>
            </a:xfrm>
            <a:custGeom>
              <a:avLst/>
              <a:gdLst>
                <a:gd name="T0" fmla="*/ 440 w 442"/>
                <a:gd name="T1" fmla="*/ 46 h 70"/>
                <a:gd name="T2" fmla="*/ 2 w 442"/>
                <a:gd name="T3" fmla="*/ 0 h 70"/>
                <a:gd name="T4" fmla="*/ 0 w 442"/>
                <a:gd name="T5" fmla="*/ 15 h 70"/>
                <a:gd name="T6" fmla="*/ 442 w 442"/>
                <a:gd name="T7" fmla="*/ 70 h 70"/>
                <a:gd name="T8" fmla="*/ 442 w 442"/>
                <a:gd name="T9" fmla="*/ 50 h 70"/>
              </a:gdLst>
              <a:ahLst/>
              <a:cxnLst>
                <a:cxn ang="0">
                  <a:pos x="T0" y="T1"/>
                </a:cxn>
                <a:cxn ang="0">
                  <a:pos x="T2" y="T3"/>
                </a:cxn>
                <a:cxn ang="0">
                  <a:pos x="T4" y="T5"/>
                </a:cxn>
                <a:cxn ang="0">
                  <a:pos x="T6" y="T7"/>
                </a:cxn>
                <a:cxn ang="0">
                  <a:pos x="T8" y="T9"/>
                </a:cxn>
              </a:cxnLst>
              <a:rect l="0" t="0" r="r" b="b"/>
              <a:pathLst>
                <a:path w="442" h="70">
                  <a:moveTo>
                    <a:pt x="440" y="46"/>
                  </a:moveTo>
                  <a:lnTo>
                    <a:pt x="2" y="0"/>
                  </a:lnTo>
                  <a:lnTo>
                    <a:pt x="0" y="15"/>
                  </a:lnTo>
                  <a:lnTo>
                    <a:pt x="442" y="70"/>
                  </a:lnTo>
                  <a:lnTo>
                    <a:pt x="442" y="50"/>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7" name="ïśļíde"/>
            <p:cNvSpPr/>
            <p:nvPr/>
          </p:nvSpPr>
          <p:spPr bwMode="auto">
            <a:xfrm>
              <a:off x="625474" y="4000493"/>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1"/>
                    <a:pt x="23" y="6"/>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
                                        </p:tgtEl>
                                        <p:attrNameLst>
                                          <p:attrName>style.visibility</p:attrName>
                                        </p:attrNameLst>
                                      </p:cBhvr>
                                      <p:to>
                                        <p:strVal val="visible"/>
                                      </p:to>
                                    </p:set>
                                    <p:animEffect transition="in" filter="wipe(left)">
                                      <p:cBhvr>
                                        <p:cTn id="12" dur="500"/>
                                        <p:tgtEl>
                                          <p:spTgt spid="1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7"/>
                                        </p:tgtEl>
                                        <p:attrNameLst>
                                          <p:attrName>style.visibility</p:attrName>
                                        </p:attrNameLst>
                                      </p:cBhvr>
                                      <p:to>
                                        <p:strVal val="visible"/>
                                      </p:to>
                                    </p:set>
                                    <p:animEffect transition="in" filter="wipe(left)">
                                      <p:cBhvr>
                                        <p:cTn id="17" dur="500"/>
                                        <p:tgtEl>
                                          <p:spTgt spid="1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0-#ppt_w/2"/>
                                          </p:val>
                                        </p:tav>
                                        <p:tav tm="100000">
                                          <p:val>
                                            <p:strVal val="#ppt_x"/>
                                          </p:val>
                                        </p:tav>
                                      </p:tavLst>
                                    </p:anim>
                                    <p:anim calcmode="lin" valueType="num">
                                      <p:cBhvr additive="base">
                                        <p:cTn id="2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3" grpId="0" animBg="1"/>
      <p:bldP spid="127" grpId="0" animBg="1"/>
      <p:bldP spid="12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空心弧 4"/>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sp>
        <p:nvSpPr>
          <p:cNvPr id="10"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grpSp>
        <p:nvGrpSpPr>
          <p:cNvPr id="33" name="组合 32"/>
          <p:cNvGrpSpPr/>
          <p:nvPr/>
        </p:nvGrpSpPr>
        <p:grpSpPr>
          <a:xfrm>
            <a:off x="2516168" y="2533398"/>
            <a:ext cx="8465764" cy="2055226"/>
            <a:chOff x="3068618" y="2889456"/>
            <a:chExt cx="7219633" cy="1752704"/>
          </a:xfrm>
        </p:grpSpPr>
        <p:cxnSp>
          <p:nvCxnSpPr>
            <p:cNvPr id="14" name="直接连接符 13"/>
            <p:cNvCxnSpPr>
              <a:stCxn id="16" idx="6"/>
              <a:endCxn id="15" idx="2"/>
            </p:cNvCxnSpPr>
            <p:nvPr/>
          </p:nvCxnSpPr>
          <p:spPr>
            <a:xfrm>
              <a:off x="3892216" y="3788970"/>
              <a:ext cx="75395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Oval 14"/>
            <p:cNvSpPr>
              <a:spLocks noChangeArrowheads="1"/>
            </p:cNvSpPr>
            <p:nvPr/>
          </p:nvSpPr>
          <p:spPr bwMode="auto">
            <a:xfrm>
              <a:off x="4646170" y="3277935"/>
              <a:ext cx="1022203" cy="1022070"/>
            </a:xfrm>
            <a:prstGeom prst="ellipse">
              <a:avLst/>
            </a:prstGeom>
            <a:noFill/>
            <a:ln w="127000">
              <a:solidFill>
                <a:srgbClr val="C00000"/>
              </a:solidFill>
              <a:round/>
            </a:ln>
          </p:spPr>
          <p:txBody>
            <a:bodyPr vert="horz" wrap="square" lIns="27000" tIns="34290" rIns="27000" bIns="34290" numCol="1" anchor="ctr" anchorCtr="0" compatLnSpc="1"/>
            <a:lstStyle/>
            <a:p>
              <a:pPr algn="ctr"/>
              <a:r>
                <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点击添加说明文字</a:t>
              </a:r>
              <a:endPar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16" name="Oval 15"/>
            <p:cNvSpPr>
              <a:spLocks noChangeArrowheads="1"/>
            </p:cNvSpPr>
            <p:nvPr/>
          </p:nvSpPr>
          <p:spPr bwMode="auto">
            <a:xfrm>
              <a:off x="3068618" y="3376157"/>
              <a:ext cx="823598" cy="825627"/>
            </a:xfrm>
            <a:prstGeom prst="ellipse">
              <a:avLst/>
            </a:prstGeom>
            <a:noFill/>
            <a:ln w="127000">
              <a:solidFill>
                <a:srgbClr val="B21D30"/>
              </a:solidFill>
              <a:round/>
            </a:ln>
            <a:effectLst/>
          </p:spPr>
          <p:txBody>
            <a:bodyPr vert="horz" wrap="square" lIns="68580" tIns="34290" rIns="68580" bIns="34290" numCol="1" anchor="ctr" anchorCtr="0" compatLnSpc="1"/>
            <a:lstStyle/>
            <a:p>
              <a:pPr algn="ctr"/>
              <a:r>
                <a:rPr lang="zh-CN" altLang="en-US" sz="15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添加标题</a:t>
              </a:r>
              <a:endParaRPr lang="zh-CN" altLang="en-US" sz="15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grpSp>
          <p:nvGrpSpPr>
            <p:cNvPr id="17" name="Group 22"/>
            <p:cNvGrpSpPr/>
            <p:nvPr/>
          </p:nvGrpSpPr>
          <p:grpSpPr bwMode="auto">
            <a:xfrm>
              <a:off x="6793792" y="2931276"/>
              <a:ext cx="850106" cy="377429"/>
              <a:chOff x="0" y="0"/>
              <a:chExt cx="1131895" cy="504056"/>
            </a:xfrm>
          </p:grpSpPr>
          <p:sp>
            <p:nvSpPr>
              <p:cNvPr id="18" name="矩形 46"/>
              <p:cNvSpPr>
                <a:spLocks noChangeArrowheads="1"/>
              </p:cNvSpPr>
              <p:nvPr/>
            </p:nvSpPr>
            <p:spPr bwMode="auto">
              <a:xfrm>
                <a:off x="0" y="0"/>
                <a:ext cx="1080120" cy="504056"/>
              </a:xfrm>
              <a:prstGeom prst="rect">
                <a:avLst/>
              </a:prstGeom>
              <a:solidFill>
                <a:srgbClr val="D84744"/>
              </a:solidFill>
              <a:ln w="12700" cmpd="sng">
                <a:solidFill>
                  <a:srgbClr val="C00000"/>
                </a:solidFill>
                <a:miter lim="800000"/>
              </a:ln>
            </p:spPr>
            <p:txBody>
              <a:bodyPr anchor="ctr"/>
              <a:lstStyle/>
              <a:p>
                <a:pPr algn="ctr"/>
                <a:endParaRPr lang="zh-CN" altLang="zh-CN" sz="14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宋体" panose="02010600030101010101" pitchFamily="2" charset="-122"/>
                </a:endParaRPr>
              </a:p>
            </p:txBody>
          </p:sp>
          <p:sp>
            <p:nvSpPr>
              <p:cNvPr id="19" name="文本框 47"/>
              <p:cNvSpPr>
                <a:spLocks noChangeArrowheads="1"/>
              </p:cNvSpPr>
              <p:nvPr/>
            </p:nvSpPr>
            <p:spPr bwMode="auto">
              <a:xfrm>
                <a:off x="51774" y="41772"/>
                <a:ext cx="1080121" cy="431586"/>
              </a:xfrm>
              <a:prstGeom prst="rect">
                <a:avLst/>
              </a:prstGeom>
              <a:noFill/>
              <a:ln w="12700" cmpd="sng">
                <a:noFill/>
                <a:miter lim="800000"/>
              </a:ln>
            </p:spPr>
            <p:txBody>
              <a:bodyPr anchor="ctr"/>
              <a:lstStyle/>
              <a:p>
                <a:pPr algn="ctr"/>
                <a:r>
                  <a:rPr lang="zh-CN" altLang="en-US" sz="14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方正兰亭细黑_GBK" charset="-122"/>
                  </a:rPr>
                  <a:t>关键字</a:t>
                </a:r>
                <a:endParaRPr lang="zh-CN" altLang="en-US" sz="14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方正兰亭细黑_GBK" charset="-122"/>
                </a:endParaRPr>
              </a:p>
            </p:txBody>
          </p:sp>
        </p:grpSp>
        <p:sp>
          <p:nvSpPr>
            <p:cNvPr id="20" name="矩形 60"/>
            <p:cNvSpPr>
              <a:spLocks noChangeArrowheads="1"/>
            </p:cNvSpPr>
            <p:nvPr/>
          </p:nvSpPr>
          <p:spPr bwMode="auto">
            <a:xfrm>
              <a:off x="7785929" y="2889456"/>
              <a:ext cx="2502322" cy="388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单击此处添加文本单击此处添加文本</a:t>
              </a:r>
              <a:endParaRPr lang="en-US" altLang="zh-CN"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a:p>
              <a:pP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单击此处添加文本单击此处添加文本</a:t>
              </a:r>
              <a:endParaRPr lang="en-US" altLang="zh-CN"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grpSp>
          <p:nvGrpSpPr>
            <p:cNvPr id="21" name="Group 22"/>
            <p:cNvGrpSpPr/>
            <p:nvPr/>
          </p:nvGrpSpPr>
          <p:grpSpPr bwMode="auto">
            <a:xfrm>
              <a:off x="6793792" y="3593202"/>
              <a:ext cx="811222" cy="377429"/>
              <a:chOff x="0" y="0"/>
              <a:chExt cx="1080121" cy="504056"/>
            </a:xfrm>
          </p:grpSpPr>
          <p:sp>
            <p:nvSpPr>
              <p:cNvPr id="22" name="矩形 46"/>
              <p:cNvSpPr>
                <a:spLocks noChangeArrowheads="1"/>
              </p:cNvSpPr>
              <p:nvPr/>
            </p:nvSpPr>
            <p:spPr bwMode="auto">
              <a:xfrm>
                <a:off x="0" y="0"/>
                <a:ext cx="1080120" cy="504056"/>
              </a:xfrm>
              <a:prstGeom prst="rect">
                <a:avLst/>
              </a:prstGeom>
              <a:solidFill>
                <a:srgbClr val="D84744">
                  <a:alpha val="24000"/>
                </a:srgbClr>
              </a:solidFill>
              <a:ln w="12700" cmpd="sng">
                <a:solidFill>
                  <a:srgbClr val="C00000"/>
                </a:solidFill>
                <a:miter lim="800000"/>
              </a:ln>
            </p:spPr>
            <p:txBody>
              <a:bodyPr anchor="ctr"/>
              <a:lstStyle/>
              <a:p>
                <a:pPr algn="ctr"/>
                <a:endParaRPr lang="zh-CN" altLang="zh-CN" sz="14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宋体" panose="02010600030101010101" pitchFamily="2" charset="-122"/>
                </a:endParaRPr>
              </a:p>
            </p:txBody>
          </p:sp>
          <p:sp>
            <p:nvSpPr>
              <p:cNvPr id="23" name="文本框 47"/>
              <p:cNvSpPr>
                <a:spLocks noChangeArrowheads="1"/>
              </p:cNvSpPr>
              <p:nvPr/>
            </p:nvSpPr>
            <p:spPr bwMode="auto">
              <a:xfrm>
                <a:off x="7909" y="0"/>
                <a:ext cx="1072212" cy="504055"/>
              </a:xfrm>
              <a:prstGeom prst="rect">
                <a:avLst/>
              </a:prstGeom>
              <a:solidFill>
                <a:srgbClr val="D84744"/>
              </a:solidFill>
              <a:ln w="12700" cmpd="sng">
                <a:solidFill>
                  <a:srgbClr val="C00000"/>
                </a:solidFill>
                <a:miter lim="800000"/>
              </a:ln>
            </p:spPr>
            <p:txBody>
              <a:bodyPr anchor="ctr"/>
              <a:lstStyle/>
              <a:p>
                <a:pPr algn="ctr"/>
                <a:r>
                  <a:rPr lang="zh-CN" altLang="en-US" sz="14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方正兰亭细黑_GBK" charset="-122"/>
                  </a:rPr>
                  <a:t>关键字</a:t>
                </a:r>
                <a:endParaRPr lang="zh-CN" altLang="en-US" sz="14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方正兰亭细黑_GBK" charset="-122"/>
                </a:endParaRPr>
              </a:p>
            </p:txBody>
          </p:sp>
        </p:grpSp>
        <p:sp>
          <p:nvSpPr>
            <p:cNvPr id="24" name="矩形 60"/>
            <p:cNvSpPr>
              <a:spLocks noChangeArrowheads="1"/>
            </p:cNvSpPr>
            <p:nvPr/>
          </p:nvSpPr>
          <p:spPr bwMode="auto">
            <a:xfrm>
              <a:off x="7785929" y="3551382"/>
              <a:ext cx="2502322" cy="388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单击此处添加文本单击此处添加文本</a:t>
              </a:r>
              <a:endParaRPr lang="en-US" altLang="zh-CN"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a:p>
              <a:pP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单击此处添加文本单击此处添加文本</a:t>
              </a:r>
              <a:endParaRPr lang="en-US" altLang="zh-CN"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grpSp>
          <p:nvGrpSpPr>
            <p:cNvPr id="25" name="Group 22"/>
            <p:cNvGrpSpPr/>
            <p:nvPr/>
          </p:nvGrpSpPr>
          <p:grpSpPr bwMode="auto">
            <a:xfrm>
              <a:off x="6793792" y="4264731"/>
              <a:ext cx="850106" cy="377429"/>
              <a:chOff x="0" y="0"/>
              <a:chExt cx="1131895" cy="504056"/>
            </a:xfrm>
          </p:grpSpPr>
          <p:sp>
            <p:nvSpPr>
              <p:cNvPr id="26" name="矩形 46"/>
              <p:cNvSpPr>
                <a:spLocks noChangeArrowheads="1"/>
              </p:cNvSpPr>
              <p:nvPr/>
            </p:nvSpPr>
            <p:spPr bwMode="auto">
              <a:xfrm>
                <a:off x="0" y="0"/>
                <a:ext cx="1080120" cy="504056"/>
              </a:xfrm>
              <a:prstGeom prst="rect">
                <a:avLst/>
              </a:prstGeom>
              <a:solidFill>
                <a:srgbClr val="D84744"/>
              </a:solidFill>
              <a:ln w="12700" cmpd="sng">
                <a:solidFill>
                  <a:srgbClr val="C00000"/>
                </a:solidFill>
                <a:miter lim="800000"/>
              </a:ln>
            </p:spPr>
            <p:txBody>
              <a:bodyPr anchor="ctr"/>
              <a:lstStyle/>
              <a:p>
                <a:pPr algn="ctr"/>
                <a:endParaRPr lang="zh-CN" altLang="zh-CN" sz="14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宋体" panose="02010600030101010101" pitchFamily="2" charset="-122"/>
                </a:endParaRPr>
              </a:p>
            </p:txBody>
          </p:sp>
          <p:sp>
            <p:nvSpPr>
              <p:cNvPr id="27" name="文本框 47"/>
              <p:cNvSpPr>
                <a:spLocks noChangeArrowheads="1"/>
              </p:cNvSpPr>
              <p:nvPr/>
            </p:nvSpPr>
            <p:spPr bwMode="auto">
              <a:xfrm>
                <a:off x="51774" y="41772"/>
                <a:ext cx="1080121" cy="431586"/>
              </a:xfrm>
              <a:prstGeom prst="rect">
                <a:avLst/>
              </a:prstGeom>
              <a:noFill/>
              <a:ln w="12700" cmpd="sng">
                <a:noFill/>
                <a:miter lim="800000"/>
              </a:ln>
            </p:spPr>
            <p:txBody>
              <a:bodyPr anchor="ctr"/>
              <a:lstStyle/>
              <a:p>
                <a:pPr algn="ctr"/>
                <a:r>
                  <a:rPr lang="zh-CN" altLang="en-US" sz="14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方正兰亭细黑_GBK" charset="-122"/>
                  </a:rPr>
                  <a:t>关键字</a:t>
                </a:r>
                <a:endParaRPr lang="zh-CN" altLang="en-US" sz="14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方正兰亭细黑_GBK" charset="-122"/>
                </a:endParaRPr>
              </a:p>
            </p:txBody>
          </p:sp>
        </p:grpSp>
        <p:sp>
          <p:nvSpPr>
            <p:cNvPr id="28" name="矩形 60"/>
            <p:cNvSpPr>
              <a:spLocks noChangeArrowheads="1"/>
            </p:cNvSpPr>
            <p:nvPr/>
          </p:nvSpPr>
          <p:spPr bwMode="auto">
            <a:xfrm>
              <a:off x="7785929" y="4222911"/>
              <a:ext cx="2502322" cy="388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单击此处添加文本单击此处添加文本</a:t>
              </a:r>
              <a:endParaRPr lang="en-US" altLang="zh-CN"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a:p>
              <a:pP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单击此处添加文本单击此处添加文本</a:t>
              </a:r>
              <a:endParaRPr lang="en-US" altLang="zh-CN"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grpSp>
          <p:nvGrpSpPr>
            <p:cNvPr id="29" name="组合 28"/>
            <p:cNvGrpSpPr/>
            <p:nvPr/>
          </p:nvGrpSpPr>
          <p:grpSpPr>
            <a:xfrm>
              <a:off x="5775852" y="3168325"/>
              <a:ext cx="1011119" cy="1363853"/>
              <a:chOff x="4899670" y="2458764"/>
              <a:chExt cx="1011119" cy="1363853"/>
            </a:xfrm>
          </p:grpSpPr>
          <p:cxnSp>
            <p:nvCxnSpPr>
              <p:cNvPr id="30" name="肘形连接符 29"/>
              <p:cNvCxnSpPr/>
              <p:nvPr/>
            </p:nvCxnSpPr>
            <p:spPr>
              <a:xfrm rot="16200000" flipH="1">
                <a:off x="5329745" y="3241572"/>
                <a:ext cx="750262" cy="411827"/>
              </a:xfrm>
              <a:prstGeom prst="bentConnector2">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1" name="肘形连接符 30"/>
              <p:cNvCxnSpPr/>
              <p:nvPr/>
            </p:nvCxnSpPr>
            <p:spPr>
              <a:xfrm rot="5400000" flipH="1" flipV="1">
                <a:off x="5413279" y="2544446"/>
                <a:ext cx="583192" cy="411827"/>
              </a:xfrm>
              <a:prstGeom prst="bentConnector2">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a:off x="4899670" y="3072355"/>
                <a:ext cx="1005181" cy="0"/>
              </a:xfrm>
              <a:prstGeom prst="straightConnector1">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grpSp>
      </p:grpSp>
      <p:sp>
        <p:nvSpPr>
          <p:cNvPr id="34" name="椭圆 33"/>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35"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36"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项目简介</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37" name="椭圆 36"/>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38"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p:cNvGrpSpPr/>
          <p:nvPr/>
        </p:nvGrpSpPr>
        <p:grpSpPr>
          <a:xfrm>
            <a:off x="2105025" y="2497034"/>
            <a:ext cx="9145316" cy="2823228"/>
            <a:chOff x="2009775" y="2188059"/>
            <a:chExt cx="9145316" cy="2823228"/>
          </a:xfrm>
        </p:grpSpPr>
        <p:sp>
          <p:nvSpPr>
            <p:cNvPr id="3" name="矩形 14"/>
            <p:cNvSpPr/>
            <p:nvPr/>
          </p:nvSpPr>
          <p:spPr>
            <a:xfrm flipV="1">
              <a:off x="2009775" y="3698751"/>
              <a:ext cx="3082967" cy="184291"/>
            </a:xfrm>
            <a:custGeom>
              <a:avLst/>
              <a:gdLst/>
              <a:ahLst/>
              <a:cxnLst/>
              <a:rect l="l" t="t" r="r" b="b"/>
              <a:pathLst>
                <a:path w="4571707" h="242218">
                  <a:moveTo>
                    <a:pt x="0" y="242218"/>
                  </a:moveTo>
                  <a:lnTo>
                    <a:pt x="4571707" y="242218"/>
                  </a:lnTo>
                  <a:lnTo>
                    <a:pt x="4571707" y="0"/>
                  </a:lnTo>
                  <a:lnTo>
                    <a:pt x="0" y="0"/>
                  </a:lnTo>
                  <a:close/>
                </a:path>
              </a:pathLst>
            </a:cu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68580" tIns="34290" rIns="68580" bIns="34290" rtlCol="0" anchor="ctr"/>
            <a:lstStyle/>
            <a:p>
              <a:pPr algn="ctr"/>
              <a:endParaRPr lang="en-US" dirty="0">
                <a:solidFill>
                  <a:schemeClr val="lt1"/>
                </a:solidFill>
                <a:latin typeface="阿里巴巴普惠体 L" panose="00020600040101010101" pitchFamily="18" charset="-122"/>
              </a:endParaRPr>
            </a:p>
          </p:txBody>
        </p:sp>
        <p:grpSp>
          <p:nvGrpSpPr>
            <p:cNvPr id="4" name="组合 3"/>
            <p:cNvGrpSpPr/>
            <p:nvPr/>
          </p:nvGrpSpPr>
          <p:grpSpPr>
            <a:xfrm>
              <a:off x="4429319" y="3699823"/>
              <a:ext cx="1314418" cy="1311464"/>
              <a:chOff x="3225639" y="4543564"/>
              <a:chExt cx="1752329" cy="1748619"/>
            </a:xfrm>
          </p:grpSpPr>
          <p:sp>
            <p:nvSpPr>
              <p:cNvPr id="5" name="椭圆 4"/>
              <p:cNvSpPr/>
              <p:nvPr/>
            </p:nvSpPr>
            <p:spPr>
              <a:xfrm flipV="1">
                <a:off x="3225639" y="4543565"/>
                <a:ext cx="1735762" cy="1734334"/>
              </a:xfrm>
              <a:prstGeom prst="ellipse">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solidFill>
                    <a:schemeClr val="tx1">
                      <a:lumMod val="85000"/>
                      <a:lumOff val="15000"/>
                    </a:schemeClr>
                  </a:solidFill>
                  <a:latin typeface="阿里巴巴普惠体 L" panose="00020600040101010101" pitchFamily="18" charset="-122"/>
                </a:endParaRPr>
              </a:p>
            </p:txBody>
          </p:sp>
          <p:sp>
            <p:nvSpPr>
              <p:cNvPr id="6" name="椭圆 5"/>
              <p:cNvSpPr/>
              <p:nvPr/>
            </p:nvSpPr>
            <p:spPr>
              <a:xfrm rot="10800000" flipV="1">
                <a:off x="3467830" y="4786206"/>
                <a:ext cx="1284515" cy="1284516"/>
              </a:xfrm>
              <a:prstGeom prst="ellipse">
                <a:avLst/>
              </a:prstGeom>
              <a:solidFill>
                <a:sysClr val="window" lastClr="FFFFFF"/>
              </a:solidFill>
              <a:ln w="25400" cap="flat" cmpd="sng" algn="ctr">
                <a:noFill/>
                <a:prstDash val="solid"/>
              </a:ln>
              <a:effectLst/>
            </p:spPr>
            <p:txBody>
              <a:bodyPr tIns="36000" anchor="ctr" anchorCtr="1"/>
              <a:lstStyle/>
              <a:p>
                <a:pPr lvl="0" algn="ctr">
                  <a:defRPr/>
                </a:pPr>
                <a:r>
                  <a:rPr lang="en-US" altLang="zh-CN" sz="3000" b="1" kern="0" dirty="0">
                    <a:solidFill>
                      <a:schemeClr val="tx1">
                        <a:lumMod val="85000"/>
                        <a:lumOff val="15000"/>
                      </a:schemeClr>
                    </a:solidFill>
                    <a:latin typeface="Bebas" pitchFamily="2" charset="0"/>
                    <a:ea typeface="阿里巴巴普惠体 R" panose="00020600040101010101" pitchFamily="18" charset="-122"/>
                  </a:rPr>
                  <a:t>02</a:t>
                </a:r>
                <a:endParaRPr lang="zh-CN" altLang="en-US" sz="3000" b="1" kern="0" dirty="0">
                  <a:solidFill>
                    <a:schemeClr val="tx1">
                      <a:lumMod val="85000"/>
                      <a:lumOff val="15000"/>
                    </a:schemeClr>
                  </a:solidFill>
                  <a:latin typeface="Bebas" pitchFamily="2" charset="0"/>
                  <a:ea typeface="阿里巴巴普惠体 R" panose="00020600040101010101" pitchFamily="18" charset="-122"/>
                </a:endParaRPr>
              </a:p>
            </p:txBody>
          </p:sp>
          <p:sp>
            <p:nvSpPr>
              <p:cNvPr id="7" name="椭圆 7"/>
              <p:cNvSpPr/>
              <p:nvPr/>
            </p:nvSpPr>
            <p:spPr>
              <a:xfrm flipV="1">
                <a:off x="3225639" y="4543564"/>
                <a:ext cx="1752329" cy="1748619"/>
              </a:xfrm>
              <a:custGeom>
                <a:avLst/>
                <a:gdLst/>
                <a:ahLst/>
                <a:cxnLst/>
                <a:rect l="l" t="t" r="r" b="b"/>
                <a:pathLst>
                  <a:path w="1912832" h="1912832">
                    <a:moveTo>
                      <a:pt x="935980" y="1911800"/>
                    </a:moveTo>
                    <a:lnTo>
                      <a:pt x="976853" y="1911800"/>
                    </a:lnTo>
                    <a:cubicBezTo>
                      <a:pt x="970069" y="1912760"/>
                      <a:pt x="963251" y="1912832"/>
                      <a:pt x="956416" y="1912832"/>
                    </a:cubicBezTo>
                    <a:close/>
                    <a:moveTo>
                      <a:pt x="956416" y="0"/>
                    </a:moveTo>
                    <a:cubicBezTo>
                      <a:pt x="1484630" y="0"/>
                      <a:pt x="1912832" y="428202"/>
                      <a:pt x="1912832" y="956416"/>
                    </a:cubicBezTo>
                    <a:cubicBezTo>
                      <a:pt x="1912832" y="1170689"/>
                      <a:pt x="1842369" y="1368505"/>
                      <a:pt x="1720739" y="1526006"/>
                    </a:cubicBezTo>
                    <a:lnTo>
                      <a:pt x="1349730" y="1526006"/>
                    </a:lnTo>
                    <a:cubicBezTo>
                      <a:pt x="1540498" y="1399457"/>
                      <a:pt x="1666032" y="1182682"/>
                      <a:pt x="1666032" y="936587"/>
                    </a:cubicBezTo>
                    <a:cubicBezTo>
                      <a:pt x="1666032" y="545494"/>
                      <a:pt x="1348988" y="228450"/>
                      <a:pt x="957895" y="228450"/>
                    </a:cubicBezTo>
                    <a:cubicBezTo>
                      <a:pt x="566802" y="228450"/>
                      <a:pt x="249758" y="545494"/>
                      <a:pt x="249758" y="936587"/>
                    </a:cubicBezTo>
                    <a:cubicBezTo>
                      <a:pt x="249758" y="1182682"/>
                      <a:pt x="375293" y="1399457"/>
                      <a:pt x="566061" y="1526006"/>
                    </a:cubicBezTo>
                    <a:lnTo>
                      <a:pt x="192094" y="1526006"/>
                    </a:lnTo>
                    <a:cubicBezTo>
                      <a:pt x="70464" y="1368505"/>
                      <a:pt x="0" y="1170689"/>
                      <a:pt x="0" y="956416"/>
                    </a:cubicBezTo>
                    <a:cubicBezTo>
                      <a:pt x="0" y="428202"/>
                      <a:pt x="428202" y="0"/>
                      <a:pt x="956416" y="0"/>
                    </a:cubicBezTo>
                    <a:close/>
                  </a:path>
                </a:pathLst>
              </a:custGeom>
              <a:solidFill>
                <a:srgbClr val="D84744"/>
              </a:solidFill>
              <a:ln>
                <a:solidFill>
                  <a:srgbClr val="D84744"/>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chemeClr val="tx1">
                      <a:lumMod val="85000"/>
                      <a:lumOff val="15000"/>
                    </a:schemeClr>
                  </a:solidFill>
                  <a:latin typeface="阿里巴巴普惠体 L" panose="00020600040101010101" pitchFamily="18" charset="-122"/>
                </a:endParaRPr>
              </a:p>
            </p:txBody>
          </p:sp>
        </p:grpSp>
        <p:sp>
          <p:nvSpPr>
            <p:cNvPr id="8" name="矩形 14"/>
            <p:cNvSpPr/>
            <p:nvPr/>
          </p:nvSpPr>
          <p:spPr>
            <a:xfrm>
              <a:off x="2009775" y="3295947"/>
              <a:ext cx="5328182" cy="184291"/>
            </a:xfrm>
            <a:custGeom>
              <a:avLst/>
              <a:gdLst/>
              <a:ahLst/>
              <a:cxnLst/>
              <a:rect l="l" t="t" r="r" b="b"/>
              <a:pathLst>
                <a:path w="4571707" h="242218">
                  <a:moveTo>
                    <a:pt x="0" y="0"/>
                  </a:moveTo>
                  <a:lnTo>
                    <a:pt x="4571707" y="0"/>
                  </a:lnTo>
                  <a:lnTo>
                    <a:pt x="4571707" y="242218"/>
                  </a:lnTo>
                  <a:lnTo>
                    <a:pt x="0" y="242218"/>
                  </a:lnTo>
                  <a:close/>
                </a:path>
              </a:pathLst>
            </a:custGeom>
            <a:solidFill>
              <a:srgbClr val="D84744"/>
            </a:solidFill>
            <a:ln>
              <a:noFill/>
            </a:ln>
          </p:spPr>
          <p:style>
            <a:lnRef idx="2">
              <a:schemeClr val="accent6">
                <a:shade val="50000"/>
              </a:schemeClr>
            </a:lnRef>
            <a:fillRef idx="1">
              <a:schemeClr val="accent6"/>
            </a:fillRef>
            <a:effectRef idx="0">
              <a:schemeClr val="accent6"/>
            </a:effectRef>
            <a:fontRef idx="minor">
              <a:schemeClr val="lt1"/>
            </a:fontRef>
          </p:style>
          <p:txBody>
            <a:bodyPr lIns="68580" tIns="34290" rIns="68580" bIns="34290" rtlCol="0" anchor="ctr"/>
            <a:lstStyle/>
            <a:p>
              <a:pPr algn="ctr"/>
              <a:endParaRPr lang="en-US" dirty="0">
                <a:solidFill>
                  <a:schemeClr val="lt1"/>
                </a:solidFill>
                <a:latin typeface="阿里巴巴普惠体 L" panose="00020600040101010101" pitchFamily="18" charset="-122"/>
              </a:endParaRPr>
            </a:p>
          </p:txBody>
        </p:sp>
        <p:grpSp>
          <p:nvGrpSpPr>
            <p:cNvPr id="9" name="组合 8"/>
            <p:cNvGrpSpPr/>
            <p:nvPr/>
          </p:nvGrpSpPr>
          <p:grpSpPr>
            <a:xfrm>
              <a:off x="6608636" y="2188059"/>
              <a:ext cx="1301991" cy="1303965"/>
              <a:chOff x="6131016" y="674750"/>
              <a:chExt cx="1735762" cy="1738620"/>
            </a:xfrm>
          </p:grpSpPr>
          <p:sp>
            <p:nvSpPr>
              <p:cNvPr id="10" name="椭圆 9"/>
              <p:cNvSpPr/>
              <p:nvPr/>
            </p:nvSpPr>
            <p:spPr>
              <a:xfrm>
                <a:off x="6131016" y="674750"/>
                <a:ext cx="1735762" cy="1735763"/>
              </a:xfrm>
              <a:prstGeom prst="ellipse">
                <a:avLst/>
              </a:prstGeom>
              <a:solidFill>
                <a:srgbClr val="D84744"/>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solidFill>
                    <a:schemeClr val="tx1">
                      <a:lumMod val="85000"/>
                      <a:lumOff val="15000"/>
                    </a:schemeClr>
                  </a:solidFill>
                  <a:latin typeface="阿里巴巴普惠体 L" panose="00020600040101010101" pitchFamily="18" charset="-122"/>
                </a:endParaRPr>
              </a:p>
            </p:txBody>
          </p:sp>
          <p:sp>
            <p:nvSpPr>
              <p:cNvPr id="11" name="椭圆 10"/>
              <p:cNvSpPr/>
              <p:nvPr/>
            </p:nvSpPr>
            <p:spPr>
              <a:xfrm>
                <a:off x="6373207" y="882392"/>
                <a:ext cx="1284515" cy="1284516"/>
              </a:xfrm>
              <a:prstGeom prst="ellipse">
                <a:avLst/>
              </a:prstGeom>
              <a:solidFill>
                <a:sysClr val="window" lastClr="FFFFFF"/>
              </a:solidFill>
              <a:ln w="25400" cap="flat" cmpd="sng" algn="ctr">
                <a:noFill/>
                <a:prstDash val="solid"/>
              </a:ln>
              <a:effectLst/>
            </p:spPr>
            <p:txBody>
              <a:bodyPr tIns="36000" anchor="ctr"/>
              <a:lstStyle/>
              <a:p>
                <a:pPr lvl="0" algn="ctr">
                  <a:defRPr/>
                </a:pPr>
                <a:r>
                  <a:rPr lang="en-US" altLang="zh-CN" sz="3000" b="1" kern="0" dirty="0">
                    <a:solidFill>
                      <a:schemeClr val="tx1">
                        <a:lumMod val="85000"/>
                        <a:lumOff val="15000"/>
                      </a:schemeClr>
                    </a:solidFill>
                    <a:latin typeface="Bebas" pitchFamily="2" charset="0"/>
                    <a:ea typeface="阿里巴巴普惠体 R" panose="00020600040101010101" pitchFamily="18" charset="-122"/>
                  </a:rPr>
                  <a:t>01</a:t>
                </a:r>
                <a:endParaRPr lang="zh-CN" altLang="en-US" sz="3000" b="1" kern="0" dirty="0">
                  <a:solidFill>
                    <a:schemeClr val="tx1">
                      <a:lumMod val="85000"/>
                      <a:lumOff val="15000"/>
                    </a:schemeClr>
                  </a:solidFill>
                  <a:latin typeface="Bebas" pitchFamily="2" charset="0"/>
                  <a:ea typeface="阿里巴巴普惠体 R" panose="00020600040101010101" pitchFamily="18" charset="-122"/>
                </a:endParaRPr>
              </a:p>
            </p:txBody>
          </p:sp>
          <p:sp>
            <p:nvSpPr>
              <p:cNvPr id="12" name="椭圆 7"/>
              <p:cNvSpPr/>
              <p:nvPr/>
            </p:nvSpPr>
            <p:spPr>
              <a:xfrm>
                <a:off x="6131016" y="677607"/>
                <a:ext cx="1735762" cy="1735763"/>
              </a:xfrm>
              <a:custGeom>
                <a:avLst/>
                <a:gdLst/>
                <a:ahLst/>
                <a:cxnLst/>
                <a:rect l="l" t="t" r="r" b="b"/>
                <a:pathLst>
                  <a:path w="1912832" h="1912832">
                    <a:moveTo>
                      <a:pt x="935980" y="1911800"/>
                    </a:moveTo>
                    <a:lnTo>
                      <a:pt x="976853" y="1911800"/>
                    </a:lnTo>
                    <a:cubicBezTo>
                      <a:pt x="970069" y="1912760"/>
                      <a:pt x="963251" y="1912832"/>
                      <a:pt x="956416" y="1912832"/>
                    </a:cubicBezTo>
                    <a:close/>
                    <a:moveTo>
                      <a:pt x="956416" y="0"/>
                    </a:moveTo>
                    <a:cubicBezTo>
                      <a:pt x="1484630" y="0"/>
                      <a:pt x="1912832" y="428202"/>
                      <a:pt x="1912832" y="956416"/>
                    </a:cubicBezTo>
                    <a:cubicBezTo>
                      <a:pt x="1912832" y="1170689"/>
                      <a:pt x="1842369" y="1368505"/>
                      <a:pt x="1720739" y="1526006"/>
                    </a:cubicBezTo>
                    <a:lnTo>
                      <a:pt x="1349730" y="1526006"/>
                    </a:lnTo>
                    <a:cubicBezTo>
                      <a:pt x="1540498" y="1399457"/>
                      <a:pt x="1666032" y="1182682"/>
                      <a:pt x="1666032" y="936587"/>
                    </a:cubicBezTo>
                    <a:cubicBezTo>
                      <a:pt x="1666032" y="545494"/>
                      <a:pt x="1348988" y="228450"/>
                      <a:pt x="957895" y="228450"/>
                    </a:cubicBezTo>
                    <a:cubicBezTo>
                      <a:pt x="566802" y="228450"/>
                      <a:pt x="249758" y="545494"/>
                      <a:pt x="249758" y="936587"/>
                    </a:cubicBezTo>
                    <a:cubicBezTo>
                      <a:pt x="249758" y="1182682"/>
                      <a:pt x="375293" y="1399457"/>
                      <a:pt x="566061" y="1526006"/>
                    </a:cubicBezTo>
                    <a:lnTo>
                      <a:pt x="192094" y="1526006"/>
                    </a:lnTo>
                    <a:cubicBezTo>
                      <a:pt x="70464" y="1368505"/>
                      <a:pt x="0" y="1170689"/>
                      <a:pt x="0" y="956416"/>
                    </a:cubicBezTo>
                    <a:cubicBezTo>
                      <a:pt x="0" y="428202"/>
                      <a:pt x="428202" y="0"/>
                      <a:pt x="956416" y="0"/>
                    </a:cubicBezTo>
                    <a:close/>
                  </a:path>
                </a:pathLst>
              </a:custGeom>
              <a:solidFill>
                <a:srgbClr val="C00000"/>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chemeClr val="tx1">
                      <a:lumMod val="85000"/>
                      <a:lumOff val="15000"/>
                    </a:schemeClr>
                  </a:solidFill>
                  <a:latin typeface="阿里巴巴普惠体 L" panose="00020600040101010101" pitchFamily="18" charset="-122"/>
                </a:endParaRPr>
              </a:p>
            </p:txBody>
          </p:sp>
        </p:grpSp>
        <p:sp>
          <p:nvSpPr>
            <p:cNvPr id="13" name="矩形 14"/>
            <p:cNvSpPr/>
            <p:nvPr/>
          </p:nvSpPr>
          <p:spPr>
            <a:xfrm flipV="1">
              <a:off x="6581776" y="3698751"/>
              <a:ext cx="4573315" cy="184291"/>
            </a:xfrm>
            <a:custGeom>
              <a:avLst/>
              <a:gdLst/>
              <a:ahLst/>
              <a:cxnLst/>
              <a:rect l="l" t="t" r="r" b="b"/>
              <a:pathLst>
                <a:path w="4571707" h="242218">
                  <a:moveTo>
                    <a:pt x="0" y="242218"/>
                  </a:moveTo>
                  <a:lnTo>
                    <a:pt x="4571707" y="242218"/>
                  </a:lnTo>
                  <a:lnTo>
                    <a:pt x="4571707" y="0"/>
                  </a:lnTo>
                  <a:lnTo>
                    <a:pt x="0" y="0"/>
                  </a:lnTo>
                  <a:close/>
                </a:path>
              </a:pathLst>
            </a:custGeom>
            <a:solidFill>
              <a:srgbClr val="D84744"/>
            </a:solidFill>
            <a:ln>
              <a:noFill/>
            </a:ln>
          </p:spPr>
          <p:style>
            <a:lnRef idx="2">
              <a:schemeClr val="dk1">
                <a:shade val="50000"/>
              </a:schemeClr>
            </a:lnRef>
            <a:fillRef idx="1">
              <a:schemeClr val="dk1"/>
            </a:fillRef>
            <a:effectRef idx="0">
              <a:schemeClr val="dk1"/>
            </a:effectRef>
            <a:fontRef idx="minor">
              <a:schemeClr val="lt1"/>
            </a:fontRef>
          </p:style>
          <p:txBody>
            <a:bodyPr lIns="68580" tIns="34290" rIns="68580" bIns="34290" rtlCol="0" anchor="ctr"/>
            <a:lstStyle/>
            <a:p>
              <a:pPr algn="ctr"/>
              <a:endParaRPr lang="en-US" dirty="0">
                <a:solidFill>
                  <a:schemeClr val="lt1"/>
                </a:solidFill>
                <a:latin typeface="阿里巴巴普惠体 L" panose="00020600040101010101" pitchFamily="18" charset="-122"/>
              </a:endParaRPr>
            </a:p>
          </p:txBody>
        </p:sp>
        <p:grpSp>
          <p:nvGrpSpPr>
            <p:cNvPr id="14" name="组合 13"/>
            <p:cNvGrpSpPr/>
            <p:nvPr/>
          </p:nvGrpSpPr>
          <p:grpSpPr>
            <a:xfrm>
              <a:off x="5930779" y="3698752"/>
              <a:ext cx="1301991" cy="1301822"/>
              <a:chOff x="5227325" y="4542136"/>
              <a:chExt cx="1735762" cy="1735763"/>
            </a:xfrm>
          </p:grpSpPr>
          <p:sp>
            <p:nvSpPr>
              <p:cNvPr id="15" name="椭圆 14"/>
              <p:cNvSpPr/>
              <p:nvPr/>
            </p:nvSpPr>
            <p:spPr>
              <a:xfrm flipV="1">
                <a:off x="5227325" y="4543565"/>
                <a:ext cx="1735762" cy="1734334"/>
              </a:xfrm>
              <a:prstGeom prst="ellipse">
                <a:avLst/>
              </a:prstGeom>
              <a:solidFill>
                <a:srgbClr val="C00000"/>
              </a:solidFill>
              <a:ln>
                <a:solidFill>
                  <a:schemeClr val="accent1">
                    <a:lumMod val="60000"/>
                    <a:lumOff val="4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chemeClr val="tx1">
                      <a:lumMod val="85000"/>
                      <a:lumOff val="15000"/>
                    </a:schemeClr>
                  </a:solidFill>
                  <a:latin typeface="阿里巴巴普惠体 L" panose="00020600040101010101" pitchFamily="18" charset="-122"/>
                </a:endParaRPr>
              </a:p>
            </p:txBody>
          </p:sp>
          <p:sp>
            <p:nvSpPr>
              <p:cNvPr id="16" name="椭圆 15"/>
              <p:cNvSpPr/>
              <p:nvPr/>
            </p:nvSpPr>
            <p:spPr>
              <a:xfrm rot="10800000" flipV="1">
                <a:off x="5469516" y="4786206"/>
                <a:ext cx="1284515" cy="1284516"/>
              </a:xfrm>
              <a:prstGeom prst="ellipse">
                <a:avLst/>
              </a:prstGeom>
              <a:solidFill>
                <a:sysClr val="window" lastClr="FFFFFF"/>
              </a:solidFill>
              <a:ln w="25400" cap="flat" cmpd="sng" algn="ctr">
                <a:noFill/>
                <a:prstDash val="solid"/>
              </a:ln>
              <a:effectLst/>
            </p:spPr>
            <p:txBody>
              <a:bodyPr tIns="36000" anchor="ctr"/>
              <a:lstStyle/>
              <a:p>
                <a:pPr lvl="0" algn="ctr">
                  <a:defRPr/>
                </a:pPr>
                <a:r>
                  <a:rPr lang="en-US" altLang="zh-CN" sz="3000" b="1" kern="0" dirty="0">
                    <a:solidFill>
                      <a:schemeClr val="tx1">
                        <a:lumMod val="85000"/>
                        <a:lumOff val="15000"/>
                      </a:schemeClr>
                    </a:solidFill>
                    <a:latin typeface="Bebas" pitchFamily="2" charset="0"/>
                    <a:ea typeface="阿里巴巴普惠体 R" panose="00020600040101010101" pitchFamily="18" charset="-122"/>
                  </a:rPr>
                  <a:t>03</a:t>
                </a:r>
                <a:endParaRPr lang="zh-CN" altLang="en-US" sz="3000" b="1" kern="0" dirty="0">
                  <a:solidFill>
                    <a:schemeClr val="tx1">
                      <a:lumMod val="85000"/>
                      <a:lumOff val="15000"/>
                    </a:schemeClr>
                  </a:solidFill>
                  <a:latin typeface="Bebas" pitchFamily="2" charset="0"/>
                  <a:ea typeface="阿里巴巴普惠体 R" panose="00020600040101010101" pitchFamily="18" charset="-122"/>
                </a:endParaRPr>
              </a:p>
            </p:txBody>
          </p:sp>
          <p:sp>
            <p:nvSpPr>
              <p:cNvPr id="17" name="椭圆 7"/>
              <p:cNvSpPr/>
              <p:nvPr/>
            </p:nvSpPr>
            <p:spPr>
              <a:xfrm flipV="1">
                <a:off x="5227325" y="4542136"/>
                <a:ext cx="1735762" cy="1735763"/>
              </a:xfrm>
              <a:custGeom>
                <a:avLst/>
                <a:gdLst/>
                <a:ahLst/>
                <a:cxnLst/>
                <a:rect l="l" t="t" r="r" b="b"/>
                <a:pathLst>
                  <a:path w="1912832" h="1912832">
                    <a:moveTo>
                      <a:pt x="935980" y="1911800"/>
                    </a:moveTo>
                    <a:lnTo>
                      <a:pt x="976853" y="1911800"/>
                    </a:lnTo>
                    <a:cubicBezTo>
                      <a:pt x="970069" y="1912760"/>
                      <a:pt x="963251" y="1912832"/>
                      <a:pt x="956416" y="1912832"/>
                    </a:cubicBezTo>
                    <a:close/>
                    <a:moveTo>
                      <a:pt x="956416" y="0"/>
                    </a:moveTo>
                    <a:cubicBezTo>
                      <a:pt x="1484630" y="0"/>
                      <a:pt x="1912832" y="428202"/>
                      <a:pt x="1912832" y="956416"/>
                    </a:cubicBezTo>
                    <a:cubicBezTo>
                      <a:pt x="1912832" y="1170689"/>
                      <a:pt x="1842369" y="1368505"/>
                      <a:pt x="1720739" y="1526006"/>
                    </a:cubicBezTo>
                    <a:lnTo>
                      <a:pt x="1349730" y="1526006"/>
                    </a:lnTo>
                    <a:cubicBezTo>
                      <a:pt x="1540498" y="1399457"/>
                      <a:pt x="1666032" y="1182682"/>
                      <a:pt x="1666032" y="936587"/>
                    </a:cubicBezTo>
                    <a:cubicBezTo>
                      <a:pt x="1666032" y="545494"/>
                      <a:pt x="1348988" y="228450"/>
                      <a:pt x="957895" y="228450"/>
                    </a:cubicBezTo>
                    <a:cubicBezTo>
                      <a:pt x="566802" y="228450"/>
                      <a:pt x="249758" y="545494"/>
                      <a:pt x="249758" y="936587"/>
                    </a:cubicBezTo>
                    <a:cubicBezTo>
                      <a:pt x="249758" y="1182682"/>
                      <a:pt x="375293" y="1399457"/>
                      <a:pt x="566061" y="1526006"/>
                    </a:cubicBezTo>
                    <a:lnTo>
                      <a:pt x="192094" y="1526006"/>
                    </a:lnTo>
                    <a:cubicBezTo>
                      <a:pt x="70464" y="1368505"/>
                      <a:pt x="0" y="1170689"/>
                      <a:pt x="0" y="956416"/>
                    </a:cubicBezTo>
                    <a:cubicBezTo>
                      <a:pt x="0" y="428202"/>
                      <a:pt x="428202" y="0"/>
                      <a:pt x="956416" y="0"/>
                    </a:cubicBezTo>
                    <a:close/>
                  </a:path>
                </a:pathLst>
              </a:custGeom>
              <a:solidFill>
                <a:srgbClr val="D84744"/>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solidFill>
                    <a:schemeClr val="tx1">
                      <a:lumMod val="85000"/>
                      <a:lumOff val="15000"/>
                    </a:schemeClr>
                  </a:solidFill>
                  <a:latin typeface="阿里巴巴普惠体 L" panose="00020600040101010101" pitchFamily="18" charset="-122"/>
                </a:endParaRPr>
              </a:p>
            </p:txBody>
          </p:sp>
        </p:grpSp>
        <p:sp>
          <p:nvSpPr>
            <p:cNvPr id="18" name="TextBox 18"/>
            <p:cNvSpPr txBox="1"/>
            <p:nvPr/>
          </p:nvSpPr>
          <p:spPr>
            <a:xfrm>
              <a:off x="3443417" y="2498683"/>
              <a:ext cx="2895306" cy="494046"/>
            </a:xfrm>
            <a:prstGeom prst="rect">
              <a:avLst/>
            </a:prstGeom>
            <a:noFill/>
          </p:spPr>
          <p:txBody>
            <a:bodyPr wrap="square" lIns="68580" tIns="34290" rIns="68580" bIns="34290" rtlCol="0">
              <a:spAutoFit/>
            </a:bodyPr>
            <a:lstStyle/>
            <a:p>
              <a:pPr>
                <a:lnSpc>
                  <a:spcPct val="130000"/>
                </a:lnSpc>
              </a:pPr>
              <a:r>
                <a:rPr lang="zh-CN" altLang="en-US" sz="11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您的内容打在这里，或者通过复制您的文本后，在此框中选择粘贴，并选择只保留文字。</a:t>
              </a:r>
              <a:endParaRPr lang="zh-CN" altLang="en-US" sz="11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19" name="TextBox 19"/>
            <p:cNvSpPr txBox="1"/>
            <p:nvPr/>
          </p:nvSpPr>
          <p:spPr>
            <a:xfrm>
              <a:off x="3449019" y="2198599"/>
              <a:ext cx="908059" cy="300083"/>
            </a:xfrm>
            <a:prstGeom prst="rect">
              <a:avLst/>
            </a:prstGeom>
            <a:noFill/>
          </p:spPr>
          <p:txBody>
            <a:bodyPr wrap="none" lIns="68580" tIns="34290" rIns="68580" bIns="34290" rtlCol="0">
              <a:spAutoFit/>
            </a:bodyPr>
            <a:lstStyle/>
            <a:p>
              <a:r>
                <a:rPr lang="zh-CN" altLang="en-US" sz="15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添加标题</a:t>
              </a:r>
              <a:endParaRPr lang="zh-CN" altLang="en-US" sz="15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20" name="TextBox 20"/>
            <p:cNvSpPr txBox="1"/>
            <p:nvPr/>
          </p:nvSpPr>
          <p:spPr>
            <a:xfrm>
              <a:off x="2455396" y="4376571"/>
              <a:ext cx="1901683" cy="494046"/>
            </a:xfrm>
            <a:prstGeom prst="rect">
              <a:avLst/>
            </a:prstGeom>
            <a:noFill/>
          </p:spPr>
          <p:txBody>
            <a:bodyPr wrap="square" lIns="68580" tIns="34290" rIns="68580" bIns="34290" rtlCol="0">
              <a:spAutoFit/>
            </a:bodyPr>
            <a:lstStyle/>
            <a:p>
              <a:pPr>
                <a:lnSpc>
                  <a:spcPct val="130000"/>
                </a:lnSpc>
              </a:pPr>
              <a:r>
                <a:rPr lang="zh-CN" altLang="en-US" sz="11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您的内容打在这里，或者通过复制您的文本后，在此框</a:t>
              </a:r>
              <a:endParaRPr lang="zh-CN" altLang="en-US" sz="11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21" name="TextBox 21"/>
            <p:cNvSpPr txBox="1"/>
            <p:nvPr/>
          </p:nvSpPr>
          <p:spPr>
            <a:xfrm>
              <a:off x="2460997" y="4076488"/>
              <a:ext cx="908059" cy="300083"/>
            </a:xfrm>
            <a:prstGeom prst="rect">
              <a:avLst/>
            </a:prstGeom>
            <a:noFill/>
          </p:spPr>
          <p:txBody>
            <a:bodyPr wrap="none" lIns="68580" tIns="34290" rIns="68580" bIns="34290" rtlCol="0">
              <a:spAutoFit/>
            </a:bodyPr>
            <a:lstStyle/>
            <a:p>
              <a:r>
                <a:rPr lang="zh-CN" altLang="en-US" sz="15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添加标题</a:t>
              </a:r>
              <a:endParaRPr lang="zh-CN" altLang="en-US" sz="15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22" name="TextBox 22"/>
            <p:cNvSpPr txBox="1"/>
            <p:nvPr/>
          </p:nvSpPr>
          <p:spPr>
            <a:xfrm>
              <a:off x="7420780" y="4384771"/>
              <a:ext cx="2895306" cy="494046"/>
            </a:xfrm>
            <a:prstGeom prst="rect">
              <a:avLst/>
            </a:prstGeom>
            <a:noFill/>
          </p:spPr>
          <p:txBody>
            <a:bodyPr wrap="square" lIns="68580" tIns="34290" rIns="68580" bIns="34290" rtlCol="0">
              <a:spAutoFit/>
            </a:bodyPr>
            <a:lstStyle/>
            <a:p>
              <a:pPr>
                <a:lnSpc>
                  <a:spcPct val="130000"/>
                </a:lnSpc>
              </a:pPr>
              <a:r>
                <a:rPr lang="zh-CN" altLang="en-US" sz="11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您的内容打在这里，或者通过复制您的文本后，在此框中选择粘贴，并选择只保留文字。</a:t>
              </a:r>
              <a:endParaRPr lang="zh-CN" altLang="en-US" sz="11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23" name="TextBox 23"/>
            <p:cNvSpPr txBox="1"/>
            <p:nvPr/>
          </p:nvSpPr>
          <p:spPr>
            <a:xfrm>
              <a:off x="7426382" y="4084687"/>
              <a:ext cx="908059" cy="300083"/>
            </a:xfrm>
            <a:prstGeom prst="rect">
              <a:avLst/>
            </a:prstGeom>
            <a:noFill/>
          </p:spPr>
          <p:txBody>
            <a:bodyPr wrap="none" lIns="68580" tIns="34290" rIns="68580" bIns="34290" rtlCol="0">
              <a:spAutoFit/>
            </a:bodyPr>
            <a:lstStyle/>
            <a:p>
              <a:r>
                <a:rPr lang="zh-CN" altLang="en-US" sz="15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添加标题</a:t>
              </a:r>
              <a:endParaRPr lang="zh-CN" altLang="en-US" sz="15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grpSp>
      <p:sp>
        <p:nvSpPr>
          <p:cNvPr id="27" name="空心弧 26"/>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sp>
        <p:nvSpPr>
          <p:cNvPr id="32"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33" name="椭圆 32"/>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34"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35"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项目简介</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36" name="椭圆 35"/>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37"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0-#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空心弧 4"/>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sp>
        <p:nvSpPr>
          <p:cNvPr id="10"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grpSp>
        <p:nvGrpSpPr>
          <p:cNvPr id="45" name="组合 44"/>
          <p:cNvGrpSpPr/>
          <p:nvPr/>
        </p:nvGrpSpPr>
        <p:grpSpPr>
          <a:xfrm>
            <a:off x="9485522" y="2389748"/>
            <a:ext cx="1739429" cy="3192355"/>
            <a:chOff x="8389401" y="2383386"/>
            <a:chExt cx="1739429" cy="3192355"/>
          </a:xfrm>
        </p:grpSpPr>
        <p:sp>
          <p:nvSpPr>
            <p:cNvPr id="23" name="Rectangle 138"/>
            <p:cNvSpPr/>
            <p:nvPr/>
          </p:nvSpPr>
          <p:spPr>
            <a:xfrm>
              <a:off x="8389401" y="3305640"/>
              <a:ext cx="1739429" cy="2270101"/>
            </a:xfrm>
            <a:prstGeom prst="rect">
              <a:avLst/>
            </a:prstGeom>
            <a:solidFill>
              <a:srgbClr val="C00000">
                <a:alpha val="24000"/>
              </a:srgbClr>
            </a:solidFill>
            <a:ln w="12700" cmpd="sng">
              <a:solidFill>
                <a:srgbClr val="D84744"/>
              </a:solidFill>
              <a:miter lim="800000"/>
            </a:ln>
          </p:spPr>
          <p:txBody>
            <a:bodyPr anchor="ctr"/>
            <a:lstStyle/>
            <a:p>
              <a:pPr algn="ctr"/>
              <a:endParaRPr lang="en-US"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cxnSp>
          <p:nvCxnSpPr>
            <p:cNvPr id="24" name="Straight Connector 140"/>
            <p:cNvCxnSpPr/>
            <p:nvPr/>
          </p:nvCxnSpPr>
          <p:spPr>
            <a:xfrm>
              <a:off x="8389401" y="3754929"/>
              <a:ext cx="1739429"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5" name="TextBox 17"/>
            <p:cNvSpPr txBox="1"/>
            <p:nvPr/>
          </p:nvSpPr>
          <p:spPr>
            <a:xfrm>
              <a:off x="8389402" y="3405719"/>
              <a:ext cx="1739428" cy="246221"/>
            </a:xfrm>
            <a:prstGeom prst="rect">
              <a:avLst/>
            </a:prstGeom>
            <a:noFill/>
          </p:spPr>
          <p:txBody>
            <a:bodyPr wrap="square" lIns="0" tIns="0" rIns="91420" bIns="0" rtlCol="0">
              <a:spAutoFit/>
            </a:bodyPr>
            <a:lstStyle/>
            <a:p>
              <a:pPr algn="ctr"/>
              <a:r>
                <a:rPr lang="zh-CN" altLang="en-US" sz="16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Helvetica Neue"/>
                </a:rPr>
                <a:t>填加标题</a:t>
              </a:r>
              <a:endParaRPr lang="en-US" altLang="zh-CN" sz="16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Helvetica Neue"/>
              </a:endParaRPr>
            </a:p>
          </p:txBody>
        </p:sp>
        <p:sp>
          <p:nvSpPr>
            <p:cNvPr id="26" name="TextBox 18"/>
            <p:cNvSpPr txBox="1"/>
            <p:nvPr/>
          </p:nvSpPr>
          <p:spPr>
            <a:xfrm>
              <a:off x="8389402" y="4020535"/>
              <a:ext cx="1739428" cy="1200329"/>
            </a:xfrm>
            <a:prstGeom prst="rect">
              <a:avLst/>
            </a:prstGeom>
            <a:noFill/>
          </p:spPr>
          <p:txBody>
            <a:bodyPr wrap="square" lIns="91440" tIns="0" rIns="91420" bIns="0" rtlCol="0">
              <a:spAutoFit/>
            </a:bodyPr>
            <a:lstStyle/>
            <a:p>
              <a:pPr algn="ct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单击此处文本单击添加文本单击此处文本单击添加文本单击此处文本单击单击此处文本单击添加文本单击此处文本单击添加文本单击此处文本单击添加</a:t>
              </a:r>
              <a:endParaRPr lang="en-US" altLang="zh-CN"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Calibri" panose="020F0502020204030204"/>
              </a:endParaRPr>
            </a:p>
          </p:txBody>
        </p:sp>
        <p:grpSp>
          <p:nvGrpSpPr>
            <p:cNvPr id="27" name="组合 26"/>
            <p:cNvGrpSpPr/>
            <p:nvPr/>
          </p:nvGrpSpPr>
          <p:grpSpPr>
            <a:xfrm>
              <a:off x="8953001" y="2383386"/>
              <a:ext cx="586808" cy="520998"/>
              <a:chOff x="4676776" y="3021013"/>
              <a:chExt cx="509588" cy="452438"/>
            </a:xfrm>
            <a:solidFill>
              <a:schemeClr val="accent1"/>
            </a:solidFill>
          </p:grpSpPr>
          <p:sp>
            <p:nvSpPr>
              <p:cNvPr id="28" name="Freeform 404"/>
              <p:cNvSpPr>
                <a:spLocks noEditPoints="1"/>
              </p:cNvSpPr>
              <p:nvPr/>
            </p:nvSpPr>
            <p:spPr bwMode="auto">
              <a:xfrm>
                <a:off x="4676776" y="3021013"/>
                <a:ext cx="509588" cy="452438"/>
              </a:xfrm>
              <a:custGeom>
                <a:avLst/>
                <a:gdLst>
                  <a:gd name="T0" fmla="*/ 225 w 232"/>
                  <a:gd name="T1" fmla="*/ 0 h 206"/>
                  <a:gd name="T2" fmla="*/ 8 w 232"/>
                  <a:gd name="T3" fmla="*/ 0 h 206"/>
                  <a:gd name="T4" fmla="*/ 0 w 232"/>
                  <a:gd name="T5" fmla="*/ 7 h 206"/>
                  <a:gd name="T6" fmla="*/ 0 w 232"/>
                  <a:gd name="T7" fmla="*/ 199 h 206"/>
                  <a:gd name="T8" fmla="*/ 8 w 232"/>
                  <a:gd name="T9" fmla="*/ 206 h 206"/>
                  <a:gd name="T10" fmla="*/ 225 w 232"/>
                  <a:gd name="T11" fmla="*/ 206 h 206"/>
                  <a:gd name="T12" fmla="*/ 232 w 232"/>
                  <a:gd name="T13" fmla="*/ 199 h 206"/>
                  <a:gd name="T14" fmla="*/ 232 w 232"/>
                  <a:gd name="T15" fmla="*/ 7 h 206"/>
                  <a:gd name="T16" fmla="*/ 225 w 232"/>
                  <a:gd name="T17" fmla="*/ 0 h 206"/>
                  <a:gd name="T18" fmla="*/ 218 w 232"/>
                  <a:gd name="T19" fmla="*/ 185 h 206"/>
                  <a:gd name="T20" fmla="*/ 65 w 232"/>
                  <a:gd name="T21" fmla="*/ 185 h 206"/>
                  <a:gd name="T22" fmla="*/ 54 w 232"/>
                  <a:gd name="T23" fmla="*/ 192 h 206"/>
                  <a:gd name="T24" fmla="*/ 43 w 232"/>
                  <a:gd name="T25" fmla="*/ 185 h 206"/>
                  <a:gd name="T26" fmla="*/ 15 w 232"/>
                  <a:gd name="T27" fmla="*/ 185 h 206"/>
                  <a:gd name="T28" fmla="*/ 15 w 232"/>
                  <a:gd name="T29" fmla="*/ 176 h 206"/>
                  <a:gd name="T30" fmla="*/ 43 w 232"/>
                  <a:gd name="T31" fmla="*/ 176 h 206"/>
                  <a:gd name="T32" fmla="*/ 54 w 232"/>
                  <a:gd name="T33" fmla="*/ 169 h 206"/>
                  <a:gd name="T34" fmla="*/ 65 w 232"/>
                  <a:gd name="T35" fmla="*/ 176 h 206"/>
                  <a:gd name="T36" fmla="*/ 218 w 232"/>
                  <a:gd name="T37" fmla="*/ 176 h 206"/>
                  <a:gd name="T38" fmla="*/ 218 w 232"/>
                  <a:gd name="T39" fmla="*/ 185 h 206"/>
                  <a:gd name="T40" fmla="*/ 218 w 232"/>
                  <a:gd name="T41" fmla="*/ 155 h 206"/>
                  <a:gd name="T42" fmla="*/ 15 w 232"/>
                  <a:gd name="T43" fmla="*/ 155 h 206"/>
                  <a:gd name="T44" fmla="*/ 15 w 232"/>
                  <a:gd name="T45" fmla="*/ 15 h 206"/>
                  <a:gd name="T46" fmla="*/ 218 w 232"/>
                  <a:gd name="T47" fmla="*/ 15 h 206"/>
                  <a:gd name="T48" fmla="*/ 218 w 232"/>
                  <a:gd name="T49" fmla="*/ 155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2" h="206">
                    <a:moveTo>
                      <a:pt x="225" y="0"/>
                    </a:moveTo>
                    <a:cubicBezTo>
                      <a:pt x="8" y="0"/>
                      <a:pt x="8" y="0"/>
                      <a:pt x="8" y="0"/>
                    </a:cubicBezTo>
                    <a:cubicBezTo>
                      <a:pt x="3" y="0"/>
                      <a:pt x="0" y="3"/>
                      <a:pt x="0" y="7"/>
                    </a:cubicBezTo>
                    <a:cubicBezTo>
                      <a:pt x="0" y="199"/>
                      <a:pt x="0" y="199"/>
                      <a:pt x="0" y="199"/>
                    </a:cubicBezTo>
                    <a:cubicBezTo>
                      <a:pt x="0" y="203"/>
                      <a:pt x="3" y="206"/>
                      <a:pt x="8" y="206"/>
                    </a:cubicBezTo>
                    <a:cubicBezTo>
                      <a:pt x="225" y="206"/>
                      <a:pt x="225" y="206"/>
                      <a:pt x="225" y="206"/>
                    </a:cubicBezTo>
                    <a:cubicBezTo>
                      <a:pt x="229" y="206"/>
                      <a:pt x="232" y="203"/>
                      <a:pt x="232" y="199"/>
                    </a:cubicBezTo>
                    <a:cubicBezTo>
                      <a:pt x="232" y="7"/>
                      <a:pt x="232" y="7"/>
                      <a:pt x="232" y="7"/>
                    </a:cubicBezTo>
                    <a:cubicBezTo>
                      <a:pt x="232" y="3"/>
                      <a:pt x="229" y="0"/>
                      <a:pt x="225" y="0"/>
                    </a:cubicBezTo>
                    <a:close/>
                    <a:moveTo>
                      <a:pt x="218" y="185"/>
                    </a:moveTo>
                    <a:cubicBezTo>
                      <a:pt x="65" y="185"/>
                      <a:pt x="65" y="185"/>
                      <a:pt x="65" y="185"/>
                    </a:cubicBezTo>
                    <a:cubicBezTo>
                      <a:pt x="63" y="189"/>
                      <a:pt x="59" y="192"/>
                      <a:pt x="54" y="192"/>
                    </a:cubicBezTo>
                    <a:cubicBezTo>
                      <a:pt x="49" y="192"/>
                      <a:pt x="44" y="189"/>
                      <a:pt x="43" y="185"/>
                    </a:cubicBezTo>
                    <a:cubicBezTo>
                      <a:pt x="15" y="185"/>
                      <a:pt x="15" y="185"/>
                      <a:pt x="15" y="185"/>
                    </a:cubicBezTo>
                    <a:cubicBezTo>
                      <a:pt x="15" y="176"/>
                      <a:pt x="15" y="176"/>
                      <a:pt x="15" y="176"/>
                    </a:cubicBezTo>
                    <a:cubicBezTo>
                      <a:pt x="43" y="176"/>
                      <a:pt x="43" y="176"/>
                      <a:pt x="43" y="176"/>
                    </a:cubicBezTo>
                    <a:cubicBezTo>
                      <a:pt x="44" y="172"/>
                      <a:pt x="49" y="169"/>
                      <a:pt x="54" y="169"/>
                    </a:cubicBezTo>
                    <a:cubicBezTo>
                      <a:pt x="59" y="169"/>
                      <a:pt x="63" y="172"/>
                      <a:pt x="65" y="176"/>
                    </a:cubicBezTo>
                    <a:cubicBezTo>
                      <a:pt x="218" y="176"/>
                      <a:pt x="218" y="176"/>
                      <a:pt x="218" y="176"/>
                    </a:cubicBezTo>
                    <a:lnTo>
                      <a:pt x="218" y="185"/>
                    </a:lnTo>
                    <a:close/>
                    <a:moveTo>
                      <a:pt x="218" y="155"/>
                    </a:moveTo>
                    <a:cubicBezTo>
                      <a:pt x="15" y="155"/>
                      <a:pt x="15" y="155"/>
                      <a:pt x="15" y="155"/>
                    </a:cubicBezTo>
                    <a:cubicBezTo>
                      <a:pt x="15" y="15"/>
                      <a:pt x="15" y="15"/>
                      <a:pt x="15" y="15"/>
                    </a:cubicBezTo>
                    <a:cubicBezTo>
                      <a:pt x="218" y="15"/>
                      <a:pt x="218" y="15"/>
                      <a:pt x="218" y="15"/>
                    </a:cubicBezTo>
                    <a:lnTo>
                      <a:pt x="218" y="155"/>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sp>
            <p:nvSpPr>
              <p:cNvPr id="29" name="Freeform 405"/>
              <p:cNvSpPr/>
              <p:nvPr/>
            </p:nvSpPr>
            <p:spPr bwMode="auto">
              <a:xfrm>
                <a:off x="4867276" y="3124200"/>
                <a:ext cx="142875" cy="166688"/>
              </a:xfrm>
              <a:custGeom>
                <a:avLst/>
                <a:gdLst>
                  <a:gd name="T0" fmla="*/ 61 w 65"/>
                  <a:gd name="T1" fmla="*/ 34 h 76"/>
                  <a:gd name="T2" fmla="*/ 61 w 65"/>
                  <a:gd name="T3" fmla="*/ 42 h 76"/>
                  <a:gd name="T4" fmla="*/ 6 w 65"/>
                  <a:gd name="T5" fmla="*/ 74 h 76"/>
                  <a:gd name="T6" fmla="*/ 0 w 65"/>
                  <a:gd name="T7" fmla="*/ 70 h 76"/>
                  <a:gd name="T8" fmla="*/ 0 w 65"/>
                  <a:gd name="T9" fmla="*/ 7 h 76"/>
                  <a:gd name="T10" fmla="*/ 6 w 65"/>
                  <a:gd name="T11" fmla="*/ 3 h 76"/>
                  <a:gd name="T12" fmla="*/ 61 w 65"/>
                  <a:gd name="T13" fmla="*/ 34 h 76"/>
                </a:gdLst>
                <a:ahLst/>
                <a:cxnLst>
                  <a:cxn ang="0">
                    <a:pos x="T0" y="T1"/>
                  </a:cxn>
                  <a:cxn ang="0">
                    <a:pos x="T2" y="T3"/>
                  </a:cxn>
                  <a:cxn ang="0">
                    <a:pos x="T4" y="T5"/>
                  </a:cxn>
                  <a:cxn ang="0">
                    <a:pos x="T6" y="T7"/>
                  </a:cxn>
                  <a:cxn ang="0">
                    <a:pos x="T8" y="T9"/>
                  </a:cxn>
                  <a:cxn ang="0">
                    <a:pos x="T10" y="T11"/>
                  </a:cxn>
                  <a:cxn ang="0">
                    <a:pos x="T12" y="T13"/>
                  </a:cxn>
                </a:cxnLst>
                <a:rect l="0" t="0" r="r" b="b"/>
                <a:pathLst>
                  <a:path w="65" h="76">
                    <a:moveTo>
                      <a:pt x="61" y="34"/>
                    </a:moveTo>
                    <a:cubicBezTo>
                      <a:pt x="65" y="37"/>
                      <a:pt x="65" y="40"/>
                      <a:pt x="61" y="42"/>
                    </a:cubicBezTo>
                    <a:cubicBezTo>
                      <a:pt x="6" y="74"/>
                      <a:pt x="6" y="74"/>
                      <a:pt x="6" y="74"/>
                    </a:cubicBezTo>
                    <a:cubicBezTo>
                      <a:pt x="3" y="76"/>
                      <a:pt x="0" y="74"/>
                      <a:pt x="0" y="70"/>
                    </a:cubicBezTo>
                    <a:cubicBezTo>
                      <a:pt x="0" y="7"/>
                      <a:pt x="0" y="7"/>
                      <a:pt x="0" y="7"/>
                    </a:cubicBezTo>
                    <a:cubicBezTo>
                      <a:pt x="0" y="2"/>
                      <a:pt x="3" y="0"/>
                      <a:pt x="6" y="3"/>
                    </a:cubicBezTo>
                    <a:lnTo>
                      <a:pt x="61" y="34"/>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grpSp>
      </p:grpSp>
      <p:grpSp>
        <p:nvGrpSpPr>
          <p:cNvPr id="47" name="组合 46"/>
          <p:cNvGrpSpPr/>
          <p:nvPr/>
        </p:nvGrpSpPr>
        <p:grpSpPr>
          <a:xfrm>
            <a:off x="4430211" y="2382473"/>
            <a:ext cx="1739429" cy="3206174"/>
            <a:chOff x="4457888" y="2382473"/>
            <a:chExt cx="1739429" cy="3206174"/>
          </a:xfrm>
        </p:grpSpPr>
        <p:sp>
          <p:nvSpPr>
            <p:cNvPr id="15" name="Rectangle 90"/>
            <p:cNvSpPr/>
            <p:nvPr/>
          </p:nvSpPr>
          <p:spPr>
            <a:xfrm>
              <a:off x="4457888" y="3318546"/>
              <a:ext cx="1739429" cy="2270101"/>
            </a:xfrm>
            <a:prstGeom prst="rect">
              <a:avLst/>
            </a:prstGeom>
            <a:solidFill>
              <a:srgbClr val="C00000">
                <a:alpha val="24000"/>
              </a:srgbClr>
            </a:solidFill>
            <a:ln w="12700" cmpd="sng">
              <a:solidFill>
                <a:srgbClr val="D84744"/>
              </a:solidFill>
              <a:miter lim="800000"/>
            </a:ln>
          </p:spPr>
          <p:txBody>
            <a:bodyPr anchor="ctr"/>
            <a:lstStyle/>
            <a:p>
              <a:pPr algn="ctr"/>
              <a:endParaRPr lang="en-US"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cxnSp>
          <p:nvCxnSpPr>
            <p:cNvPr id="16" name="Straight Connector 97"/>
            <p:cNvCxnSpPr/>
            <p:nvPr/>
          </p:nvCxnSpPr>
          <p:spPr>
            <a:xfrm>
              <a:off x="4457888" y="3767835"/>
              <a:ext cx="1739429"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7" name="TextBox 9"/>
            <p:cNvSpPr txBox="1"/>
            <p:nvPr/>
          </p:nvSpPr>
          <p:spPr>
            <a:xfrm>
              <a:off x="4457889" y="3418625"/>
              <a:ext cx="1739428" cy="246221"/>
            </a:xfrm>
            <a:prstGeom prst="rect">
              <a:avLst/>
            </a:prstGeom>
            <a:noFill/>
          </p:spPr>
          <p:txBody>
            <a:bodyPr wrap="square" lIns="0" tIns="0" rIns="91420" bIns="0" rtlCol="0">
              <a:spAutoFit/>
            </a:bodyPr>
            <a:lstStyle/>
            <a:p>
              <a:pPr algn="ctr"/>
              <a:r>
                <a:rPr lang="zh-CN" altLang="en-US" sz="16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Helvetica Neue"/>
                </a:rPr>
                <a:t>填加标题</a:t>
              </a:r>
              <a:endParaRPr lang="en-US" altLang="zh-CN" sz="16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Helvetica Neue"/>
              </a:endParaRPr>
            </a:p>
          </p:txBody>
        </p:sp>
        <p:sp>
          <p:nvSpPr>
            <p:cNvPr id="18" name="TextBox 10"/>
            <p:cNvSpPr txBox="1"/>
            <p:nvPr/>
          </p:nvSpPr>
          <p:spPr>
            <a:xfrm>
              <a:off x="4457889" y="4033441"/>
              <a:ext cx="1739428" cy="1200329"/>
            </a:xfrm>
            <a:prstGeom prst="rect">
              <a:avLst/>
            </a:prstGeom>
            <a:noFill/>
          </p:spPr>
          <p:txBody>
            <a:bodyPr wrap="square" lIns="91440" tIns="0" rIns="91420" bIns="0" rtlCol="0">
              <a:spAutoFit/>
            </a:bodyPr>
            <a:lstStyle/>
            <a:p>
              <a:pPr algn="ct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单击此处文本单击添加文本单击此处文本单击添加文本单击此处文本单击单击此处文本单击添加文本单击此处文本单击添加文本单击此处文本单击添加</a:t>
              </a:r>
              <a:endParaRPr lang="en-US" altLang="zh-CN"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Calibri" panose="020F0502020204030204"/>
              </a:endParaRPr>
            </a:p>
          </p:txBody>
        </p:sp>
        <p:grpSp>
          <p:nvGrpSpPr>
            <p:cNvPr id="30" name="组合 29"/>
            <p:cNvGrpSpPr/>
            <p:nvPr/>
          </p:nvGrpSpPr>
          <p:grpSpPr>
            <a:xfrm>
              <a:off x="5035727" y="2382473"/>
              <a:ext cx="586808" cy="522826"/>
              <a:chOff x="3332164" y="207963"/>
              <a:chExt cx="509588" cy="454025"/>
            </a:xfrm>
            <a:solidFill>
              <a:schemeClr val="accent1"/>
            </a:solidFill>
          </p:grpSpPr>
          <p:sp>
            <p:nvSpPr>
              <p:cNvPr id="31" name="Freeform 41"/>
              <p:cNvSpPr>
                <a:spLocks noEditPoints="1"/>
              </p:cNvSpPr>
              <p:nvPr/>
            </p:nvSpPr>
            <p:spPr bwMode="auto">
              <a:xfrm>
                <a:off x="3332164" y="207963"/>
                <a:ext cx="509588" cy="454025"/>
              </a:xfrm>
              <a:custGeom>
                <a:avLst/>
                <a:gdLst>
                  <a:gd name="T0" fmla="*/ 229 w 236"/>
                  <a:gd name="T1" fmla="*/ 0 h 210"/>
                  <a:gd name="T2" fmla="*/ 7 w 236"/>
                  <a:gd name="T3" fmla="*/ 0 h 210"/>
                  <a:gd name="T4" fmla="*/ 0 w 236"/>
                  <a:gd name="T5" fmla="*/ 7 h 210"/>
                  <a:gd name="T6" fmla="*/ 0 w 236"/>
                  <a:gd name="T7" fmla="*/ 202 h 210"/>
                  <a:gd name="T8" fmla="*/ 7 w 236"/>
                  <a:gd name="T9" fmla="*/ 210 h 210"/>
                  <a:gd name="T10" fmla="*/ 229 w 236"/>
                  <a:gd name="T11" fmla="*/ 210 h 210"/>
                  <a:gd name="T12" fmla="*/ 236 w 236"/>
                  <a:gd name="T13" fmla="*/ 202 h 210"/>
                  <a:gd name="T14" fmla="*/ 236 w 236"/>
                  <a:gd name="T15" fmla="*/ 7 h 210"/>
                  <a:gd name="T16" fmla="*/ 229 w 236"/>
                  <a:gd name="T17" fmla="*/ 0 h 210"/>
                  <a:gd name="T18" fmla="*/ 182 w 236"/>
                  <a:gd name="T19" fmla="*/ 16 h 210"/>
                  <a:gd name="T20" fmla="*/ 192 w 236"/>
                  <a:gd name="T21" fmla="*/ 26 h 210"/>
                  <a:gd name="T22" fmla="*/ 182 w 236"/>
                  <a:gd name="T23" fmla="*/ 36 h 210"/>
                  <a:gd name="T24" fmla="*/ 172 w 236"/>
                  <a:gd name="T25" fmla="*/ 26 h 210"/>
                  <a:gd name="T26" fmla="*/ 182 w 236"/>
                  <a:gd name="T27" fmla="*/ 16 h 210"/>
                  <a:gd name="T28" fmla="*/ 153 w 236"/>
                  <a:gd name="T29" fmla="*/ 16 h 210"/>
                  <a:gd name="T30" fmla="*/ 163 w 236"/>
                  <a:gd name="T31" fmla="*/ 26 h 210"/>
                  <a:gd name="T32" fmla="*/ 153 w 236"/>
                  <a:gd name="T33" fmla="*/ 36 h 210"/>
                  <a:gd name="T34" fmla="*/ 143 w 236"/>
                  <a:gd name="T35" fmla="*/ 26 h 210"/>
                  <a:gd name="T36" fmla="*/ 153 w 236"/>
                  <a:gd name="T37" fmla="*/ 16 h 210"/>
                  <a:gd name="T38" fmla="*/ 221 w 236"/>
                  <a:gd name="T39" fmla="*/ 195 h 210"/>
                  <a:gd name="T40" fmla="*/ 15 w 236"/>
                  <a:gd name="T41" fmla="*/ 195 h 210"/>
                  <a:gd name="T42" fmla="*/ 15 w 236"/>
                  <a:gd name="T43" fmla="*/ 52 h 210"/>
                  <a:gd name="T44" fmla="*/ 221 w 236"/>
                  <a:gd name="T45" fmla="*/ 52 h 210"/>
                  <a:gd name="T46" fmla="*/ 221 w 236"/>
                  <a:gd name="T47" fmla="*/ 195 h 210"/>
                  <a:gd name="T48" fmla="*/ 211 w 236"/>
                  <a:gd name="T49" fmla="*/ 36 h 210"/>
                  <a:gd name="T50" fmla="*/ 201 w 236"/>
                  <a:gd name="T51" fmla="*/ 26 h 210"/>
                  <a:gd name="T52" fmla="*/ 211 w 236"/>
                  <a:gd name="T53" fmla="*/ 16 h 210"/>
                  <a:gd name="T54" fmla="*/ 221 w 236"/>
                  <a:gd name="T55" fmla="*/ 26 h 210"/>
                  <a:gd name="T56" fmla="*/ 211 w 236"/>
                  <a:gd name="T57" fmla="*/ 36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6" h="210">
                    <a:moveTo>
                      <a:pt x="229" y="0"/>
                    </a:moveTo>
                    <a:cubicBezTo>
                      <a:pt x="7" y="0"/>
                      <a:pt x="7" y="0"/>
                      <a:pt x="7" y="0"/>
                    </a:cubicBezTo>
                    <a:cubicBezTo>
                      <a:pt x="3" y="0"/>
                      <a:pt x="0" y="3"/>
                      <a:pt x="0" y="7"/>
                    </a:cubicBezTo>
                    <a:cubicBezTo>
                      <a:pt x="0" y="202"/>
                      <a:pt x="0" y="202"/>
                      <a:pt x="0" y="202"/>
                    </a:cubicBezTo>
                    <a:cubicBezTo>
                      <a:pt x="0" y="206"/>
                      <a:pt x="3" y="210"/>
                      <a:pt x="7" y="210"/>
                    </a:cubicBezTo>
                    <a:cubicBezTo>
                      <a:pt x="229" y="210"/>
                      <a:pt x="229" y="210"/>
                      <a:pt x="229" y="210"/>
                    </a:cubicBezTo>
                    <a:cubicBezTo>
                      <a:pt x="233" y="210"/>
                      <a:pt x="236" y="206"/>
                      <a:pt x="236" y="202"/>
                    </a:cubicBezTo>
                    <a:cubicBezTo>
                      <a:pt x="236" y="7"/>
                      <a:pt x="236" y="7"/>
                      <a:pt x="236" y="7"/>
                    </a:cubicBezTo>
                    <a:cubicBezTo>
                      <a:pt x="236" y="3"/>
                      <a:pt x="233" y="0"/>
                      <a:pt x="229" y="0"/>
                    </a:cubicBezTo>
                    <a:close/>
                    <a:moveTo>
                      <a:pt x="182" y="16"/>
                    </a:moveTo>
                    <a:cubicBezTo>
                      <a:pt x="187" y="16"/>
                      <a:pt x="192" y="21"/>
                      <a:pt x="192" y="26"/>
                    </a:cubicBezTo>
                    <a:cubicBezTo>
                      <a:pt x="192" y="32"/>
                      <a:pt x="187" y="36"/>
                      <a:pt x="182" y="36"/>
                    </a:cubicBezTo>
                    <a:cubicBezTo>
                      <a:pt x="176" y="36"/>
                      <a:pt x="172" y="32"/>
                      <a:pt x="172" y="26"/>
                    </a:cubicBezTo>
                    <a:cubicBezTo>
                      <a:pt x="172" y="21"/>
                      <a:pt x="176" y="16"/>
                      <a:pt x="182" y="16"/>
                    </a:cubicBezTo>
                    <a:close/>
                    <a:moveTo>
                      <a:pt x="153" y="16"/>
                    </a:moveTo>
                    <a:cubicBezTo>
                      <a:pt x="158" y="16"/>
                      <a:pt x="163" y="21"/>
                      <a:pt x="163" y="26"/>
                    </a:cubicBezTo>
                    <a:cubicBezTo>
                      <a:pt x="163" y="32"/>
                      <a:pt x="158" y="36"/>
                      <a:pt x="153" y="36"/>
                    </a:cubicBezTo>
                    <a:cubicBezTo>
                      <a:pt x="147" y="36"/>
                      <a:pt x="143" y="32"/>
                      <a:pt x="143" y="26"/>
                    </a:cubicBezTo>
                    <a:cubicBezTo>
                      <a:pt x="143" y="21"/>
                      <a:pt x="147" y="16"/>
                      <a:pt x="153" y="16"/>
                    </a:cubicBezTo>
                    <a:close/>
                    <a:moveTo>
                      <a:pt x="221" y="195"/>
                    </a:moveTo>
                    <a:cubicBezTo>
                      <a:pt x="15" y="195"/>
                      <a:pt x="15" y="195"/>
                      <a:pt x="15" y="195"/>
                    </a:cubicBezTo>
                    <a:cubicBezTo>
                      <a:pt x="15" y="52"/>
                      <a:pt x="15" y="52"/>
                      <a:pt x="15" y="52"/>
                    </a:cubicBezTo>
                    <a:cubicBezTo>
                      <a:pt x="221" y="52"/>
                      <a:pt x="221" y="52"/>
                      <a:pt x="221" y="52"/>
                    </a:cubicBezTo>
                    <a:lnTo>
                      <a:pt x="221" y="195"/>
                    </a:lnTo>
                    <a:close/>
                    <a:moveTo>
                      <a:pt x="211" y="36"/>
                    </a:moveTo>
                    <a:cubicBezTo>
                      <a:pt x="206" y="36"/>
                      <a:pt x="201" y="32"/>
                      <a:pt x="201" y="26"/>
                    </a:cubicBezTo>
                    <a:cubicBezTo>
                      <a:pt x="201" y="21"/>
                      <a:pt x="206" y="16"/>
                      <a:pt x="211" y="16"/>
                    </a:cubicBezTo>
                    <a:cubicBezTo>
                      <a:pt x="217" y="16"/>
                      <a:pt x="221" y="21"/>
                      <a:pt x="221" y="26"/>
                    </a:cubicBezTo>
                    <a:cubicBezTo>
                      <a:pt x="221" y="32"/>
                      <a:pt x="217" y="36"/>
                      <a:pt x="211" y="36"/>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sp>
            <p:nvSpPr>
              <p:cNvPr id="32" name="Freeform 42"/>
              <p:cNvSpPr/>
              <p:nvPr/>
            </p:nvSpPr>
            <p:spPr bwMode="auto">
              <a:xfrm>
                <a:off x="3405189" y="400051"/>
                <a:ext cx="120650" cy="153988"/>
              </a:xfrm>
              <a:custGeom>
                <a:avLst/>
                <a:gdLst>
                  <a:gd name="T0" fmla="*/ 47 w 56"/>
                  <a:gd name="T1" fmla="*/ 71 h 71"/>
                  <a:gd name="T2" fmla="*/ 42 w 56"/>
                  <a:gd name="T3" fmla="*/ 70 h 71"/>
                  <a:gd name="T4" fmla="*/ 4 w 56"/>
                  <a:gd name="T5" fmla="*/ 43 h 71"/>
                  <a:gd name="T6" fmla="*/ 0 w 56"/>
                  <a:gd name="T7" fmla="*/ 36 h 71"/>
                  <a:gd name="T8" fmla="*/ 4 w 56"/>
                  <a:gd name="T9" fmla="*/ 29 h 71"/>
                  <a:gd name="T10" fmla="*/ 42 w 56"/>
                  <a:gd name="T11" fmla="*/ 2 h 71"/>
                  <a:gd name="T12" fmla="*/ 54 w 56"/>
                  <a:gd name="T13" fmla="*/ 4 h 71"/>
                  <a:gd name="T14" fmla="*/ 51 w 56"/>
                  <a:gd name="T15" fmla="*/ 16 h 71"/>
                  <a:gd name="T16" fmla="*/ 23 w 56"/>
                  <a:gd name="T17" fmla="*/ 36 h 71"/>
                  <a:gd name="T18" fmla="*/ 51 w 56"/>
                  <a:gd name="T19" fmla="*/ 56 h 71"/>
                  <a:gd name="T20" fmla="*/ 54 w 56"/>
                  <a:gd name="T21" fmla="*/ 67 h 71"/>
                  <a:gd name="T22" fmla="*/ 47 w 56"/>
                  <a:gd name="T23"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 h="71">
                    <a:moveTo>
                      <a:pt x="47" y="71"/>
                    </a:moveTo>
                    <a:cubicBezTo>
                      <a:pt x="45" y="71"/>
                      <a:pt x="43" y="71"/>
                      <a:pt x="42" y="70"/>
                    </a:cubicBezTo>
                    <a:cubicBezTo>
                      <a:pt x="4" y="43"/>
                      <a:pt x="4" y="43"/>
                      <a:pt x="4" y="43"/>
                    </a:cubicBezTo>
                    <a:cubicBezTo>
                      <a:pt x="1" y="41"/>
                      <a:pt x="0" y="39"/>
                      <a:pt x="0" y="36"/>
                    </a:cubicBezTo>
                    <a:cubicBezTo>
                      <a:pt x="0" y="33"/>
                      <a:pt x="1" y="31"/>
                      <a:pt x="4" y="29"/>
                    </a:cubicBezTo>
                    <a:cubicBezTo>
                      <a:pt x="42" y="2"/>
                      <a:pt x="42" y="2"/>
                      <a:pt x="42" y="2"/>
                    </a:cubicBezTo>
                    <a:cubicBezTo>
                      <a:pt x="45" y="0"/>
                      <a:pt x="51" y="1"/>
                      <a:pt x="54" y="4"/>
                    </a:cubicBezTo>
                    <a:cubicBezTo>
                      <a:pt x="56" y="8"/>
                      <a:pt x="55" y="14"/>
                      <a:pt x="51" y="16"/>
                    </a:cubicBezTo>
                    <a:cubicBezTo>
                      <a:pt x="23" y="36"/>
                      <a:pt x="23" y="36"/>
                      <a:pt x="23" y="36"/>
                    </a:cubicBezTo>
                    <a:cubicBezTo>
                      <a:pt x="51" y="56"/>
                      <a:pt x="51" y="56"/>
                      <a:pt x="51" y="56"/>
                    </a:cubicBezTo>
                    <a:cubicBezTo>
                      <a:pt x="55" y="58"/>
                      <a:pt x="56" y="64"/>
                      <a:pt x="54" y="67"/>
                    </a:cubicBezTo>
                    <a:cubicBezTo>
                      <a:pt x="52" y="70"/>
                      <a:pt x="49" y="71"/>
                      <a:pt x="47" y="71"/>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sp>
            <p:nvSpPr>
              <p:cNvPr id="33" name="Freeform 43"/>
              <p:cNvSpPr/>
              <p:nvPr/>
            </p:nvSpPr>
            <p:spPr bwMode="auto">
              <a:xfrm>
                <a:off x="3646489" y="400051"/>
                <a:ext cx="122238" cy="153988"/>
              </a:xfrm>
              <a:custGeom>
                <a:avLst/>
                <a:gdLst>
                  <a:gd name="T0" fmla="*/ 9 w 56"/>
                  <a:gd name="T1" fmla="*/ 71 h 71"/>
                  <a:gd name="T2" fmla="*/ 2 w 56"/>
                  <a:gd name="T3" fmla="*/ 67 h 71"/>
                  <a:gd name="T4" fmla="*/ 4 w 56"/>
                  <a:gd name="T5" fmla="*/ 56 h 71"/>
                  <a:gd name="T6" fmla="*/ 33 w 56"/>
                  <a:gd name="T7" fmla="*/ 36 h 71"/>
                  <a:gd name="T8" fmla="*/ 4 w 56"/>
                  <a:gd name="T9" fmla="*/ 16 h 71"/>
                  <a:gd name="T10" fmla="*/ 2 w 56"/>
                  <a:gd name="T11" fmla="*/ 4 h 71"/>
                  <a:gd name="T12" fmla="*/ 14 w 56"/>
                  <a:gd name="T13" fmla="*/ 2 h 71"/>
                  <a:gd name="T14" fmla="*/ 52 w 56"/>
                  <a:gd name="T15" fmla="*/ 29 h 71"/>
                  <a:gd name="T16" fmla="*/ 56 w 56"/>
                  <a:gd name="T17" fmla="*/ 36 h 71"/>
                  <a:gd name="T18" fmla="*/ 52 w 56"/>
                  <a:gd name="T19" fmla="*/ 43 h 71"/>
                  <a:gd name="T20" fmla="*/ 14 w 56"/>
                  <a:gd name="T21" fmla="*/ 70 h 71"/>
                  <a:gd name="T22" fmla="*/ 9 w 56"/>
                  <a:gd name="T23"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6" h="71">
                    <a:moveTo>
                      <a:pt x="9" y="71"/>
                    </a:moveTo>
                    <a:cubicBezTo>
                      <a:pt x="7" y="71"/>
                      <a:pt x="4" y="70"/>
                      <a:pt x="2" y="67"/>
                    </a:cubicBezTo>
                    <a:cubicBezTo>
                      <a:pt x="0" y="64"/>
                      <a:pt x="1" y="58"/>
                      <a:pt x="4" y="56"/>
                    </a:cubicBezTo>
                    <a:cubicBezTo>
                      <a:pt x="33" y="36"/>
                      <a:pt x="33" y="36"/>
                      <a:pt x="33" y="36"/>
                    </a:cubicBezTo>
                    <a:cubicBezTo>
                      <a:pt x="4" y="16"/>
                      <a:pt x="4" y="16"/>
                      <a:pt x="4" y="16"/>
                    </a:cubicBezTo>
                    <a:cubicBezTo>
                      <a:pt x="1" y="14"/>
                      <a:pt x="0" y="8"/>
                      <a:pt x="2" y="4"/>
                    </a:cubicBezTo>
                    <a:cubicBezTo>
                      <a:pt x="5" y="1"/>
                      <a:pt x="10" y="0"/>
                      <a:pt x="14" y="2"/>
                    </a:cubicBezTo>
                    <a:cubicBezTo>
                      <a:pt x="52" y="29"/>
                      <a:pt x="52" y="29"/>
                      <a:pt x="52" y="29"/>
                    </a:cubicBezTo>
                    <a:cubicBezTo>
                      <a:pt x="55" y="31"/>
                      <a:pt x="56" y="33"/>
                      <a:pt x="56" y="36"/>
                    </a:cubicBezTo>
                    <a:cubicBezTo>
                      <a:pt x="56" y="39"/>
                      <a:pt x="55" y="41"/>
                      <a:pt x="52" y="43"/>
                    </a:cubicBezTo>
                    <a:cubicBezTo>
                      <a:pt x="14" y="70"/>
                      <a:pt x="14" y="70"/>
                      <a:pt x="14" y="70"/>
                    </a:cubicBezTo>
                    <a:cubicBezTo>
                      <a:pt x="13" y="71"/>
                      <a:pt x="11" y="71"/>
                      <a:pt x="9" y="71"/>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sp>
            <p:nvSpPr>
              <p:cNvPr id="34" name="Freeform 44"/>
              <p:cNvSpPr/>
              <p:nvPr/>
            </p:nvSpPr>
            <p:spPr bwMode="auto">
              <a:xfrm>
                <a:off x="3536951" y="384176"/>
                <a:ext cx="100013" cy="184150"/>
              </a:xfrm>
              <a:custGeom>
                <a:avLst/>
                <a:gdLst>
                  <a:gd name="T0" fmla="*/ 9 w 46"/>
                  <a:gd name="T1" fmla="*/ 85 h 85"/>
                  <a:gd name="T2" fmla="*/ 6 w 46"/>
                  <a:gd name="T3" fmla="*/ 84 h 85"/>
                  <a:gd name="T4" fmla="*/ 1 w 46"/>
                  <a:gd name="T5" fmla="*/ 73 h 85"/>
                  <a:gd name="T6" fmla="*/ 29 w 46"/>
                  <a:gd name="T7" fmla="*/ 7 h 85"/>
                  <a:gd name="T8" fmla="*/ 40 w 46"/>
                  <a:gd name="T9" fmla="*/ 2 h 85"/>
                  <a:gd name="T10" fmla="*/ 44 w 46"/>
                  <a:gd name="T11" fmla="*/ 13 h 85"/>
                  <a:gd name="T12" fmla="*/ 17 w 46"/>
                  <a:gd name="T13" fmla="*/ 79 h 85"/>
                  <a:gd name="T14" fmla="*/ 9 w 46"/>
                  <a:gd name="T15" fmla="*/ 85 h 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 h="85">
                    <a:moveTo>
                      <a:pt x="9" y="85"/>
                    </a:moveTo>
                    <a:cubicBezTo>
                      <a:pt x="8" y="85"/>
                      <a:pt x="7" y="84"/>
                      <a:pt x="6" y="84"/>
                    </a:cubicBezTo>
                    <a:cubicBezTo>
                      <a:pt x="2" y="82"/>
                      <a:pt x="0" y="77"/>
                      <a:pt x="1" y="73"/>
                    </a:cubicBezTo>
                    <a:cubicBezTo>
                      <a:pt x="29" y="7"/>
                      <a:pt x="29" y="7"/>
                      <a:pt x="29" y="7"/>
                    </a:cubicBezTo>
                    <a:cubicBezTo>
                      <a:pt x="30" y="2"/>
                      <a:pt x="35" y="0"/>
                      <a:pt x="40" y="2"/>
                    </a:cubicBezTo>
                    <a:cubicBezTo>
                      <a:pt x="44" y="4"/>
                      <a:pt x="46" y="9"/>
                      <a:pt x="44" y="13"/>
                    </a:cubicBezTo>
                    <a:cubicBezTo>
                      <a:pt x="17" y="79"/>
                      <a:pt x="17" y="79"/>
                      <a:pt x="17" y="79"/>
                    </a:cubicBezTo>
                    <a:cubicBezTo>
                      <a:pt x="16" y="83"/>
                      <a:pt x="13" y="85"/>
                      <a:pt x="9" y="85"/>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grpSp>
      </p:grpSp>
      <p:grpSp>
        <p:nvGrpSpPr>
          <p:cNvPr id="44" name="组合 43"/>
          <p:cNvGrpSpPr/>
          <p:nvPr/>
        </p:nvGrpSpPr>
        <p:grpSpPr>
          <a:xfrm>
            <a:off x="1902556" y="2312092"/>
            <a:ext cx="1739429" cy="3240908"/>
            <a:chOff x="1902556" y="2312092"/>
            <a:chExt cx="1739429" cy="3240908"/>
          </a:xfrm>
        </p:grpSpPr>
        <p:sp>
          <p:nvSpPr>
            <p:cNvPr id="11" name="Rectangle 74"/>
            <p:cNvSpPr/>
            <p:nvPr/>
          </p:nvSpPr>
          <p:spPr>
            <a:xfrm>
              <a:off x="1902556" y="3282899"/>
              <a:ext cx="1739429" cy="2270101"/>
            </a:xfrm>
            <a:prstGeom prst="rect">
              <a:avLst/>
            </a:prstGeom>
            <a:solidFill>
              <a:srgbClr val="C00000">
                <a:alpha val="24000"/>
              </a:srgbClr>
            </a:solidFill>
            <a:ln w="12700" cmpd="sng">
              <a:solidFill>
                <a:srgbClr val="D84744"/>
              </a:solidFill>
              <a:miter lim="800000"/>
            </a:ln>
          </p:spPr>
          <p:txBody>
            <a:bodyPr anchor="ctr"/>
            <a:lstStyle/>
            <a:p>
              <a:pPr algn="ctr"/>
              <a:endParaRPr lang="en-US"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cxnSp>
          <p:nvCxnSpPr>
            <p:cNvPr id="12" name="Straight Connector 7"/>
            <p:cNvCxnSpPr/>
            <p:nvPr/>
          </p:nvCxnSpPr>
          <p:spPr>
            <a:xfrm>
              <a:off x="1902556" y="3732188"/>
              <a:ext cx="1739429"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3" name="TextBox 4"/>
            <p:cNvSpPr txBox="1"/>
            <p:nvPr/>
          </p:nvSpPr>
          <p:spPr>
            <a:xfrm>
              <a:off x="1902557" y="3382978"/>
              <a:ext cx="1739428" cy="246221"/>
            </a:xfrm>
            <a:prstGeom prst="rect">
              <a:avLst/>
            </a:prstGeom>
            <a:noFill/>
          </p:spPr>
          <p:txBody>
            <a:bodyPr wrap="square" lIns="0" tIns="0" rIns="91420" bIns="0" rtlCol="0">
              <a:spAutoFit/>
            </a:bodyPr>
            <a:lstStyle/>
            <a:p>
              <a:pPr algn="ctr"/>
              <a:r>
                <a:rPr lang="zh-CN" altLang="en-US" sz="16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Helvetica Neue"/>
                </a:rPr>
                <a:t>填加标题</a:t>
              </a:r>
              <a:endParaRPr lang="en-US" sz="16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Helvetica Neue"/>
              </a:endParaRPr>
            </a:p>
          </p:txBody>
        </p:sp>
        <p:sp>
          <p:nvSpPr>
            <p:cNvPr id="14" name="TextBox 6"/>
            <p:cNvSpPr txBox="1"/>
            <p:nvPr/>
          </p:nvSpPr>
          <p:spPr>
            <a:xfrm>
              <a:off x="1902557" y="3997794"/>
              <a:ext cx="1739428" cy="1200329"/>
            </a:xfrm>
            <a:prstGeom prst="rect">
              <a:avLst/>
            </a:prstGeom>
            <a:noFill/>
          </p:spPr>
          <p:txBody>
            <a:bodyPr wrap="square" lIns="91440" tIns="0" rIns="91420" bIns="0" rtlCol="0">
              <a:spAutoFit/>
            </a:bodyPr>
            <a:lstStyle/>
            <a:p>
              <a:pPr algn="ct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单击此处文本单击添加文本单击此处文本单击添加文本单击此处文本单击单击此处文本单击添加文本单击此处文本单击添加文本单击此处文本单击添加</a:t>
              </a:r>
              <a:endParaRPr lang="en-US" altLang="zh-CN"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Calibri" panose="020F0502020204030204"/>
              </a:endParaRPr>
            </a:p>
          </p:txBody>
        </p:sp>
        <p:grpSp>
          <p:nvGrpSpPr>
            <p:cNvPr id="35" name="组合 34"/>
            <p:cNvGrpSpPr/>
            <p:nvPr/>
          </p:nvGrpSpPr>
          <p:grpSpPr>
            <a:xfrm>
              <a:off x="2443712" y="2312092"/>
              <a:ext cx="652619" cy="592292"/>
              <a:chOff x="8356601" y="152401"/>
              <a:chExt cx="566738" cy="514350"/>
            </a:xfrm>
            <a:solidFill>
              <a:schemeClr val="accent1"/>
            </a:solidFill>
          </p:grpSpPr>
          <p:sp>
            <p:nvSpPr>
              <p:cNvPr id="36" name="Rectangle 541"/>
              <p:cNvSpPr>
                <a:spLocks noChangeArrowheads="1"/>
              </p:cNvSpPr>
              <p:nvPr/>
            </p:nvSpPr>
            <p:spPr bwMode="auto">
              <a:xfrm>
                <a:off x="8564564" y="614363"/>
                <a:ext cx="149225" cy="33338"/>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sp>
            <p:nvSpPr>
              <p:cNvPr id="37" name="Freeform 542"/>
              <p:cNvSpPr/>
              <p:nvPr/>
            </p:nvSpPr>
            <p:spPr bwMode="auto">
              <a:xfrm>
                <a:off x="8520114" y="654051"/>
                <a:ext cx="241300" cy="12700"/>
              </a:xfrm>
              <a:custGeom>
                <a:avLst/>
                <a:gdLst>
                  <a:gd name="T0" fmla="*/ 107 w 112"/>
                  <a:gd name="T1" fmla="*/ 0 h 6"/>
                  <a:gd name="T2" fmla="*/ 4 w 112"/>
                  <a:gd name="T3" fmla="*/ 0 h 6"/>
                  <a:gd name="T4" fmla="*/ 0 w 112"/>
                  <a:gd name="T5" fmla="*/ 5 h 6"/>
                  <a:gd name="T6" fmla="*/ 0 w 112"/>
                  <a:gd name="T7" fmla="*/ 6 h 6"/>
                  <a:gd name="T8" fmla="*/ 112 w 112"/>
                  <a:gd name="T9" fmla="*/ 6 h 6"/>
                  <a:gd name="T10" fmla="*/ 112 w 112"/>
                  <a:gd name="T11" fmla="*/ 5 h 6"/>
                  <a:gd name="T12" fmla="*/ 107 w 112"/>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112" h="6">
                    <a:moveTo>
                      <a:pt x="107" y="0"/>
                    </a:moveTo>
                    <a:cubicBezTo>
                      <a:pt x="4" y="0"/>
                      <a:pt x="4" y="0"/>
                      <a:pt x="4" y="0"/>
                    </a:cubicBezTo>
                    <a:cubicBezTo>
                      <a:pt x="2" y="0"/>
                      <a:pt x="0" y="2"/>
                      <a:pt x="0" y="5"/>
                    </a:cubicBezTo>
                    <a:cubicBezTo>
                      <a:pt x="0" y="6"/>
                      <a:pt x="0" y="6"/>
                      <a:pt x="0" y="6"/>
                    </a:cubicBezTo>
                    <a:cubicBezTo>
                      <a:pt x="112" y="6"/>
                      <a:pt x="112" y="6"/>
                      <a:pt x="112" y="6"/>
                    </a:cubicBezTo>
                    <a:cubicBezTo>
                      <a:pt x="112" y="5"/>
                      <a:pt x="112" y="5"/>
                      <a:pt x="112" y="5"/>
                    </a:cubicBezTo>
                    <a:cubicBezTo>
                      <a:pt x="112" y="2"/>
                      <a:pt x="110" y="0"/>
                      <a:pt x="107" y="0"/>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sp>
            <p:nvSpPr>
              <p:cNvPr id="38" name="Freeform 543"/>
              <p:cNvSpPr/>
              <p:nvPr/>
            </p:nvSpPr>
            <p:spPr bwMode="auto">
              <a:xfrm>
                <a:off x="8356601" y="193676"/>
                <a:ext cx="566738" cy="412750"/>
              </a:xfrm>
              <a:custGeom>
                <a:avLst/>
                <a:gdLst>
                  <a:gd name="T0" fmla="*/ 257 w 263"/>
                  <a:gd name="T1" fmla="*/ 0 h 191"/>
                  <a:gd name="T2" fmla="*/ 232 w 263"/>
                  <a:gd name="T3" fmla="*/ 0 h 191"/>
                  <a:gd name="T4" fmla="*/ 224 w 263"/>
                  <a:gd name="T5" fmla="*/ 10 h 191"/>
                  <a:gd name="T6" fmla="*/ 219 w 263"/>
                  <a:gd name="T7" fmla="*/ 16 h 191"/>
                  <a:gd name="T8" fmla="*/ 247 w 263"/>
                  <a:gd name="T9" fmla="*/ 16 h 191"/>
                  <a:gd name="T10" fmla="*/ 247 w 263"/>
                  <a:gd name="T11" fmla="*/ 150 h 191"/>
                  <a:gd name="T12" fmla="*/ 16 w 263"/>
                  <a:gd name="T13" fmla="*/ 150 h 191"/>
                  <a:gd name="T14" fmla="*/ 16 w 263"/>
                  <a:gd name="T15" fmla="*/ 16 h 191"/>
                  <a:gd name="T16" fmla="*/ 158 w 263"/>
                  <a:gd name="T17" fmla="*/ 16 h 191"/>
                  <a:gd name="T18" fmla="*/ 181 w 263"/>
                  <a:gd name="T19" fmla="*/ 0 h 191"/>
                  <a:gd name="T20" fmla="*/ 7 w 263"/>
                  <a:gd name="T21" fmla="*/ 0 h 191"/>
                  <a:gd name="T22" fmla="*/ 0 w 263"/>
                  <a:gd name="T23" fmla="*/ 7 h 191"/>
                  <a:gd name="T24" fmla="*/ 0 w 263"/>
                  <a:gd name="T25" fmla="*/ 185 h 191"/>
                  <a:gd name="T26" fmla="*/ 7 w 263"/>
                  <a:gd name="T27" fmla="*/ 191 h 191"/>
                  <a:gd name="T28" fmla="*/ 257 w 263"/>
                  <a:gd name="T29" fmla="*/ 191 h 191"/>
                  <a:gd name="T30" fmla="*/ 263 w 263"/>
                  <a:gd name="T31" fmla="*/ 185 h 191"/>
                  <a:gd name="T32" fmla="*/ 263 w 263"/>
                  <a:gd name="T33" fmla="*/ 7 h 191"/>
                  <a:gd name="T34" fmla="*/ 257 w 263"/>
                  <a:gd name="T35" fmla="*/ 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3" h="191">
                    <a:moveTo>
                      <a:pt x="257" y="0"/>
                    </a:moveTo>
                    <a:cubicBezTo>
                      <a:pt x="232" y="0"/>
                      <a:pt x="232" y="0"/>
                      <a:pt x="232" y="0"/>
                    </a:cubicBezTo>
                    <a:cubicBezTo>
                      <a:pt x="230" y="3"/>
                      <a:pt x="227" y="6"/>
                      <a:pt x="224" y="10"/>
                    </a:cubicBezTo>
                    <a:cubicBezTo>
                      <a:pt x="219" y="16"/>
                      <a:pt x="219" y="16"/>
                      <a:pt x="219" y="16"/>
                    </a:cubicBezTo>
                    <a:cubicBezTo>
                      <a:pt x="247" y="16"/>
                      <a:pt x="247" y="16"/>
                      <a:pt x="247" y="16"/>
                    </a:cubicBezTo>
                    <a:cubicBezTo>
                      <a:pt x="247" y="150"/>
                      <a:pt x="247" y="150"/>
                      <a:pt x="247" y="150"/>
                    </a:cubicBezTo>
                    <a:cubicBezTo>
                      <a:pt x="16" y="150"/>
                      <a:pt x="16" y="150"/>
                      <a:pt x="16" y="150"/>
                    </a:cubicBezTo>
                    <a:cubicBezTo>
                      <a:pt x="16" y="16"/>
                      <a:pt x="16" y="16"/>
                      <a:pt x="16" y="16"/>
                    </a:cubicBezTo>
                    <a:cubicBezTo>
                      <a:pt x="158" y="16"/>
                      <a:pt x="158" y="16"/>
                      <a:pt x="158" y="16"/>
                    </a:cubicBezTo>
                    <a:cubicBezTo>
                      <a:pt x="181" y="0"/>
                      <a:pt x="181" y="0"/>
                      <a:pt x="181" y="0"/>
                    </a:cubicBezTo>
                    <a:cubicBezTo>
                      <a:pt x="7" y="0"/>
                      <a:pt x="7" y="0"/>
                      <a:pt x="7" y="0"/>
                    </a:cubicBezTo>
                    <a:cubicBezTo>
                      <a:pt x="3" y="0"/>
                      <a:pt x="0" y="3"/>
                      <a:pt x="0" y="7"/>
                    </a:cubicBezTo>
                    <a:cubicBezTo>
                      <a:pt x="0" y="185"/>
                      <a:pt x="0" y="185"/>
                      <a:pt x="0" y="185"/>
                    </a:cubicBezTo>
                    <a:cubicBezTo>
                      <a:pt x="0" y="188"/>
                      <a:pt x="3" y="191"/>
                      <a:pt x="7" y="191"/>
                    </a:cubicBezTo>
                    <a:cubicBezTo>
                      <a:pt x="257" y="191"/>
                      <a:pt x="257" y="191"/>
                      <a:pt x="257" y="191"/>
                    </a:cubicBezTo>
                    <a:cubicBezTo>
                      <a:pt x="260" y="191"/>
                      <a:pt x="263" y="188"/>
                      <a:pt x="263" y="185"/>
                    </a:cubicBezTo>
                    <a:cubicBezTo>
                      <a:pt x="263" y="7"/>
                      <a:pt x="263" y="7"/>
                      <a:pt x="263" y="7"/>
                    </a:cubicBezTo>
                    <a:cubicBezTo>
                      <a:pt x="263" y="3"/>
                      <a:pt x="260" y="0"/>
                      <a:pt x="257" y="0"/>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sp>
            <p:nvSpPr>
              <p:cNvPr id="39" name="Freeform 544"/>
              <p:cNvSpPr/>
              <p:nvPr/>
            </p:nvSpPr>
            <p:spPr bwMode="auto">
              <a:xfrm>
                <a:off x="8472489" y="384176"/>
                <a:ext cx="125413" cy="103188"/>
              </a:xfrm>
              <a:custGeom>
                <a:avLst/>
                <a:gdLst>
                  <a:gd name="T0" fmla="*/ 18 w 58"/>
                  <a:gd name="T1" fmla="*/ 12 h 48"/>
                  <a:gd name="T2" fmla="*/ 0 w 58"/>
                  <a:gd name="T3" fmla="*/ 44 h 48"/>
                  <a:gd name="T4" fmla="*/ 6 w 58"/>
                  <a:gd name="T5" fmla="*/ 46 h 48"/>
                  <a:gd name="T6" fmla="*/ 19 w 58"/>
                  <a:gd name="T7" fmla="*/ 35 h 48"/>
                  <a:gd name="T8" fmla="*/ 16 w 58"/>
                  <a:gd name="T9" fmla="*/ 47 h 48"/>
                  <a:gd name="T10" fmla="*/ 41 w 58"/>
                  <a:gd name="T11" fmla="*/ 40 h 48"/>
                  <a:gd name="T12" fmla="*/ 58 w 58"/>
                  <a:gd name="T13" fmla="*/ 18 h 48"/>
                  <a:gd name="T14" fmla="*/ 42 w 58"/>
                  <a:gd name="T15" fmla="*/ 0 h 48"/>
                  <a:gd name="T16" fmla="*/ 18 w 58"/>
                  <a:gd name="T17" fmla="*/ 1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 h="48">
                    <a:moveTo>
                      <a:pt x="18" y="12"/>
                    </a:moveTo>
                    <a:cubicBezTo>
                      <a:pt x="8" y="27"/>
                      <a:pt x="17" y="43"/>
                      <a:pt x="0" y="44"/>
                    </a:cubicBezTo>
                    <a:cubicBezTo>
                      <a:pt x="0" y="44"/>
                      <a:pt x="2" y="45"/>
                      <a:pt x="6" y="46"/>
                    </a:cubicBezTo>
                    <a:cubicBezTo>
                      <a:pt x="13" y="47"/>
                      <a:pt x="18" y="44"/>
                      <a:pt x="19" y="35"/>
                    </a:cubicBezTo>
                    <a:cubicBezTo>
                      <a:pt x="19" y="35"/>
                      <a:pt x="21" y="40"/>
                      <a:pt x="16" y="47"/>
                    </a:cubicBezTo>
                    <a:cubicBezTo>
                      <a:pt x="23" y="48"/>
                      <a:pt x="35" y="45"/>
                      <a:pt x="41" y="40"/>
                    </a:cubicBezTo>
                    <a:cubicBezTo>
                      <a:pt x="55" y="29"/>
                      <a:pt x="58" y="18"/>
                      <a:pt x="58" y="18"/>
                    </a:cubicBezTo>
                    <a:cubicBezTo>
                      <a:pt x="42" y="0"/>
                      <a:pt x="42" y="0"/>
                      <a:pt x="42" y="0"/>
                    </a:cubicBezTo>
                    <a:cubicBezTo>
                      <a:pt x="42" y="0"/>
                      <a:pt x="25" y="2"/>
                      <a:pt x="18" y="12"/>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sp>
            <p:nvSpPr>
              <p:cNvPr id="40" name="Freeform 545"/>
              <p:cNvSpPr/>
              <p:nvPr/>
            </p:nvSpPr>
            <p:spPr bwMode="auto">
              <a:xfrm>
                <a:off x="8585201" y="152401"/>
                <a:ext cx="271463" cy="250825"/>
              </a:xfrm>
              <a:custGeom>
                <a:avLst/>
                <a:gdLst>
                  <a:gd name="T0" fmla="*/ 103 w 126"/>
                  <a:gd name="T1" fmla="*/ 14 h 116"/>
                  <a:gd name="T2" fmla="*/ 32 w 126"/>
                  <a:gd name="T3" fmla="*/ 63 h 116"/>
                  <a:gd name="T4" fmla="*/ 3 w 126"/>
                  <a:gd name="T5" fmla="*/ 95 h 116"/>
                  <a:gd name="T6" fmla="*/ 18 w 126"/>
                  <a:gd name="T7" fmla="*/ 111 h 116"/>
                  <a:gd name="T8" fmla="*/ 53 w 126"/>
                  <a:gd name="T9" fmla="*/ 87 h 116"/>
                  <a:gd name="T10" fmla="*/ 110 w 126"/>
                  <a:gd name="T11" fmla="*/ 22 h 116"/>
                  <a:gd name="T12" fmla="*/ 103 w 126"/>
                  <a:gd name="T13" fmla="*/ 14 h 116"/>
                </a:gdLst>
                <a:ahLst/>
                <a:cxnLst>
                  <a:cxn ang="0">
                    <a:pos x="T0" y="T1"/>
                  </a:cxn>
                  <a:cxn ang="0">
                    <a:pos x="T2" y="T3"/>
                  </a:cxn>
                  <a:cxn ang="0">
                    <a:pos x="T4" y="T5"/>
                  </a:cxn>
                  <a:cxn ang="0">
                    <a:pos x="T6" y="T7"/>
                  </a:cxn>
                  <a:cxn ang="0">
                    <a:pos x="T8" y="T9"/>
                  </a:cxn>
                  <a:cxn ang="0">
                    <a:pos x="T10" y="T11"/>
                  </a:cxn>
                  <a:cxn ang="0">
                    <a:pos x="T12" y="T13"/>
                  </a:cxn>
                </a:cxnLst>
                <a:rect l="0" t="0" r="r" b="b"/>
                <a:pathLst>
                  <a:path w="126" h="116">
                    <a:moveTo>
                      <a:pt x="103" y="14"/>
                    </a:moveTo>
                    <a:cubicBezTo>
                      <a:pt x="83" y="27"/>
                      <a:pt x="51" y="49"/>
                      <a:pt x="32" y="63"/>
                    </a:cubicBezTo>
                    <a:cubicBezTo>
                      <a:pt x="12" y="76"/>
                      <a:pt x="0" y="91"/>
                      <a:pt x="3" y="95"/>
                    </a:cubicBezTo>
                    <a:cubicBezTo>
                      <a:pt x="7" y="100"/>
                      <a:pt x="14" y="107"/>
                      <a:pt x="18" y="111"/>
                    </a:cubicBezTo>
                    <a:cubicBezTo>
                      <a:pt x="22" y="116"/>
                      <a:pt x="38" y="105"/>
                      <a:pt x="53" y="87"/>
                    </a:cubicBezTo>
                    <a:cubicBezTo>
                      <a:pt x="69" y="69"/>
                      <a:pt x="94" y="40"/>
                      <a:pt x="110" y="22"/>
                    </a:cubicBezTo>
                    <a:cubicBezTo>
                      <a:pt x="126" y="4"/>
                      <a:pt x="122" y="0"/>
                      <a:pt x="103" y="14"/>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sp>
            <p:nvSpPr>
              <p:cNvPr id="41" name="Freeform 546"/>
              <p:cNvSpPr/>
              <p:nvPr/>
            </p:nvSpPr>
            <p:spPr bwMode="auto">
              <a:xfrm>
                <a:off x="8564564" y="358776"/>
                <a:ext cx="58738" cy="60325"/>
              </a:xfrm>
              <a:custGeom>
                <a:avLst/>
                <a:gdLst>
                  <a:gd name="T0" fmla="*/ 9 w 27"/>
                  <a:gd name="T1" fmla="*/ 1 h 28"/>
                  <a:gd name="T2" fmla="*/ 4 w 27"/>
                  <a:gd name="T3" fmla="*/ 1 h 28"/>
                  <a:gd name="T4" fmla="*/ 3 w 27"/>
                  <a:gd name="T5" fmla="*/ 5 h 28"/>
                  <a:gd name="T6" fmla="*/ 2 w 27"/>
                  <a:gd name="T7" fmla="*/ 6 h 28"/>
                  <a:gd name="T8" fmla="*/ 1 w 27"/>
                  <a:gd name="T9" fmla="*/ 10 h 28"/>
                  <a:gd name="T10" fmla="*/ 16 w 27"/>
                  <a:gd name="T11" fmla="*/ 26 h 28"/>
                  <a:gd name="T12" fmla="*/ 20 w 27"/>
                  <a:gd name="T13" fmla="*/ 26 h 28"/>
                  <a:gd name="T14" fmla="*/ 21 w 27"/>
                  <a:gd name="T15" fmla="*/ 26 h 28"/>
                  <a:gd name="T16" fmla="*/ 25 w 27"/>
                  <a:gd name="T17" fmla="*/ 24 h 28"/>
                  <a:gd name="T18" fmla="*/ 26 w 27"/>
                  <a:gd name="T19" fmla="*/ 19 h 28"/>
                  <a:gd name="T20" fmla="*/ 9 w 27"/>
                  <a:gd name="T21" fmla="*/ 1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 h="28">
                    <a:moveTo>
                      <a:pt x="9" y="1"/>
                    </a:moveTo>
                    <a:cubicBezTo>
                      <a:pt x="8" y="0"/>
                      <a:pt x="6" y="0"/>
                      <a:pt x="4" y="1"/>
                    </a:cubicBezTo>
                    <a:cubicBezTo>
                      <a:pt x="3" y="2"/>
                      <a:pt x="2" y="4"/>
                      <a:pt x="3" y="5"/>
                    </a:cubicBezTo>
                    <a:cubicBezTo>
                      <a:pt x="2" y="5"/>
                      <a:pt x="2" y="5"/>
                      <a:pt x="2" y="6"/>
                    </a:cubicBezTo>
                    <a:cubicBezTo>
                      <a:pt x="0" y="7"/>
                      <a:pt x="0" y="9"/>
                      <a:pt x="1" y="10"/>
                    </a:cubicBezTo>
                    <a:cubicBezTo>
                      <a:pt x="16" y="26"/>
                      <a:pt x="16" y="26"/>
                      <a:pt x="16" y="26"/>
                    </a:cubicBezTo>
                    <a:cubicBezTo>
                      <a:pt x="17" y="28"/>
                      <a:pt x="19" y="28"/>
                      <a:pt x="20" y="26"/>
                    </a:cubicBezTo>
                    <a:cubicBezTo>
                      <a:pt x="21" y="26"/>
                      <a:pt x="21" y="26"/>
                      <a:pt x="21" y="26"/>
                    </a:cubicBezTo>
                    <a:cubicBezTo>
                      <a:pt x="22" y="26"/>
                      <a:pt x="24" y="26"/>
                      <a:pt x="25" y="24"/>
                    </a:cubicBezTo>
                    <a:cubicBezTo>
                      <a:pt x="26" y="23"/>
                      <a:pt x="27" y="21"/>
                      <a:pt x="26" y="19"/>
                    </a:cubicBezTo>
                    <a:lnTo>
                      <a:pt x="9" y="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grpSp>
      </p:grpSp>
      <p:grpSp>
        <p:nvGrpSpPr>
          <p:cNvPr id="46" name="组合 45"/>
          <p:cNvGrpSpPr/>
          <p:nvPr/>
        </p:nvGrpSpPr>
        <p:grpSpPr>
          <a:xfrm>
            <a:off x="6957866" y="2378921"/>
            <a:ext cx="1739429" cy="3203182"/>
            <a:chOff x="6428891" y="2378921"/>
            <a:chExt cx="1739429" cy="3203182"/>
          </a:xfrm>
        </p:grpSpPr>
        <p:sp>
          <p:nvSpPr>
            <p:cNvPr id="19" name="Rectangle 127"/>
            <p:cNvSpPr/>
            <p:nvPr/>
          </p:nvSpPr>
          <p:spPr>
            <a:xfrm>
              <a:off x="6428891" y="3312002"/>
              <a:ext cx="1739429" cy="2270101"/>
            </a:xfrm>
            <a:prstGeom prst="rect">
              <a:avLst/>
            </a:prstGeom>
            <a:solidFill>
              <a:srgbClr val="C00000">
                <a:alpha val="24000"/>
              </a:srgbClr>
            </a:solidFill>
            <a:ln w="12700" cmpd="sng">
              <a:solidFill>
                <a:srgbClr val="D84744"/>
              </a:solidFill>
              <a:miter lim="800000"/>
            </a:ln>
          </p:spPr>
          <p:txBody>
            <a:bodyPr anchor="ctr"/>
            <a:lstStyle/>
            <a:p>
              <a:pPr algn="ctr"/>
              <a:endParaRPr lang="en-US" sz="16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cxnSp>
          <p:nvCxnSpPr>
            <p:cNvPr id="20" name="Straight Connector 130"/>
            <p:cNvCxnSpPr/>
            <p:nvPr/>
          </p:nvCxnSpPr>
          <p:spPr>
            <a:xfrm>
              <a:off x="6428891" y="3761291"/>
              <a:ext cx="1739429" cy="0"/>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1" name="TextBox 13"/>
            <p:cNvSpPr txBox="1"/>
            <p:nvPr/>
          </p:nvSpPr>
          <p:spPr>
            <a:xfrm>
              <a:off x="6428892" y="3412081"/>
              <a:ext cx="1739428" cy="246221"/>
            </a:xfrm>
            <a:prstGeom prst="rect">
              <a:avLst/>
            </a:prstGeom>
            <a:noFill/>
          </p:spPr>
          <p:txBody>
            <a:bodyPr wrap="square" lIns="0" tIns="0" rIns="91420" bIns="0" rtlCol="0">
              <a:spAutoFit/>
            </a:bodyPr>
            <a:lstStyle/>
            <a:p>
              <a:pPr algn="ctr"/>
              <a:r>
                <a:rPr lang="zh-CN" altLang="en-US" sz="16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Helvetica Neue"/>
                </a:rPr>
                <a:t>填加标题</a:t>
              </a:r>
              <a:endParaRPr lang="en-US" altLang="zh-CN" sz="1600" b="1"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Helvetica Neue"/>
              </a:endParaRPr>
            </a:p>
          </p:txBody>
        </p:sp>
        <p:sp>
          <p:nvSpPr>
            <p:cNvPr id="22" name="TextBox 14"/>
            <p:cNvSpPr txBox="1"/>
            <p:nvPr/>
          </p:nvSpPr>
          <p:spPr>
            <a:xfrm>
              <a:off x="6428892" y="4026897"/>
              <a:ext cx="1739428" cy="1200329"/>
            </a:xfrm>
            <a:prstGeom prst="rect">
              <a:avLst/>
            </a:prstGeom>
            <a:noFill/>
          </p:spPr>
          <p:txBody>
            <a:bodyPr wrap="square" lIns="91440" tIns="0" rIns="91420" bIns="0" rtlCol="0">
              <a:spAutoFit/>
            </a:bodyPr>
            <a:lstStyle/>
            <a:p>
              <a:pPr algn="ct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单击此处文本单击添加文本单击此处文本单击添加文本单击此处文本单击单击此处文本单击添加文本单击此处文本单击添加文本单击此处文本单击添加</a:t>
              </a:r>
              <a:endParaRPr lang="en-US" altLang="zh-CN"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Calibri" panose="020F0502020204030204"/>
              </a:endParaRPr>
            </a:p>
          </p:txBody>
        </p:sp>
        <p:sp>
          <p:nvSpPr>
            <p:cNvPr id="42" name="Freeform 25"/>
            <p:cNvSpPr>
              <a:spLocks noEditPoints="1"/>
            </p:cNvSpPr>
            <p:nvPr/>
          </p:nvSpPr>
          <p:spPr bwMode="auto">
            <a:xfrm>
              <a:off x="6959318" y="2378921"/>
              <a:ext cx="704221" cy="529927"/>
            </a:xfrm>
            <a:custGeom>
              <a:avLst/>
              <a:gdLst>
                <a:gd name="T0" fmla="*/ 679 w 778"/>
                <a:gd name="T1" fmla="*/ 367 h 584"/>
                <a:gd name="T2" fmla="*/ 535 w 778"/>
                <a:gd name="T3" fmla="*/ 146 h 584"/>
                <a:gd name="T4" fmla="*/ 439 w 778"/>
                <a:gd name="T5" fmla="*/ 269 h 584"/>
                <a:gd name="T6" fmla="*/ 391 w 778"/>
                <a:gd name="T7" fmla="*/ 219 h 584"/>
                <a:gd name="T8" fmla="*/ 245 w 778"/>
                <a:gd name="T9" fmla="*/ 389 h 584"/>
                <a:gd name="T10" fmla="*/ 195 w 778"/>
                <a:gd name="T11" fmla="*/ 341 h 584"/>
                <a:gd name="T12" fmla="*/ 97 w 778"/>
                <a:gd name="T13" fmla="*/ 487 h 584"/>
                <a:gd name="T14" fmla="*/ 679 w 778"/>
                <a:gd name="T15" fmla="*/ 487 h 584"/>
                <a:gd name="T16" fmla="*/ 679 w 778"/>
                <a:gd name="T17" fmla="*/ 367 h 584"/>
                <a:gd name="T18" fmla="*/ 730 w 778"/>
                <a:gd name="T19" fmla="*/ 0 h 584"/>
                <a:gd name="T20" fmla="*/ 49 w 778"/>
                <a:gd name="T21" fmla="*/ 0 h 584"/>
                <a:gd name="T22" fmla="*/ 0 w 778"/>
                <a:gd name="T23" fmla="*/ 49 h 584"/>
                <a:gd name="T24" fmla="*/ 0 w 778"/>
                <a:gd name="T25" fmla="*/ 535 h 584"/>
                <a:gd name="T26" fmla="*/ 49 w 778"/>
                <a:gd name="T27" fmla="*/ 584 h 584"/>
                <a:gd name="T28" fmla="*/ 730 w 778"/>
                <a:gd name="T29" fmla="*/ 584 h 584"/>
                <a:gd name="T30" fmla="*/ 778 w 778"/>
                <a:gd name="T31" fmla="*/ 535 h 584"/>
                <a:gd name="T32" fmla="*/ 778 w 778"/>
                <a:gd name="T33" fmla="*/ 49 h 584"/>
                <a:gd name="T34" fmla="*/ 730 w 778"/>
                <a:gd name="T35" fmla="*/ 0 h 584"/>
                <a:gd name="T36" fmla="*/ 706 w 778"/>
                <a:gd name="T37" fmla="*/ 511 h 584"/>
                <a:gd name="T38" fmla="*/ 72 w 778"/>
                <a:gd name="T39" fmla="*/ 511 h 584"/>
                <a:gd name="T40" fmla="*/ 72 w 778"/>
                <a:gd name="T41" fmla="*/ 73 h 584"/>
                <a:gd name="T42" fmla="*/ 706 w 778"/>
                <a:gd name="T43" fmla="*/ 73 h 584"/>
                <a:gd name="T44" fmla="*/ 706 w 778"/>
                <a:gd name="T45" fmla="*/ 511 h 584"/>
                <a:gd name="T46" fmla="*/ 218 w 778"/>
                <a:gd name="T47" fmla="*/ 267 h 584"/>
                <a:gd name="T48" fmla="*/ 291 w 778"/>
                <a:gd name="T49" fmla="*/ 195 h 584"/>
                <a:gd name="T50" fmla="*/ 218 w 778"/>
                <a:gd name="T51" fmla="*/ 122 h 584"/>
                <a:gd name="T52" fmla="*/ 147 w 778"/>
                <a:gd name="T53" fmla="*/ 195 h 584"/>
                <a:gd name="T54" fmla="*/ 218 w 778"/>
                <a:gd name="T55" fmla="*/ 267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78" h="584">
                  <a:moveTo>
                    <a:pt x="679" y="367"/>
                  </a:moveTo>
                  <a:cubicBezTo>
                    <a:pt x="535" y="146"/>
                    <a:pt x="535" y="146"/>
                    <a:pt x="535" y="146"/>
                  </a:cubicBezTo>
                  <a:cubicBezTo>
                    <a:pt x="439" y="269"/>
                    <a:pt x="439" y="269"/>
                    <a:pt x="439" y="269"/>
                  </a:cubicBezTo>
                  <a:cubicBezTo>
                    <a:pt x="391" y="219"/>
                    <a:pt x="391" y="219"/>
                    <a:pt x="391" y="219"/>
                  </a:cubicBezTo>
                  <a:cubicBezTo>
                    <a:pt x="245" y="389"/>
                    <a:pt x="245" y="389"/>
                    <a:pt x="245" y="389"/>
                  </a:cubicBezTo>
                  <a:cubicBezTo>
                    <a:pt x="195" y="341"/>
                    <a:pt x="195" y="341"/>
                    <a:pt x="195" y="341"/>
                  </a:cubicBezTo>
                  <a:cubicBezTo>
                    <a:pt x="97" y="487"/>
                    <a:pt x="97" y="487"/>
                    <a:pt x="97" y="487"/>
                  </a:cubicBezTo>
                  <a:cubicBezTo>
                    <a:pt x="679" y="487"/>
                    <a:pt x="679" y="487"/>
                    <a:pt x="679" y="487"/>
                  </a:cubicBezTo>
                  <a:lnTo>
                    <a:pt x="679" y="367"/>
                  </a:lnTo>
                  <a:close/>
                  <a:moveTo>
                    <a:pt x="730" y="0"/>
                  </a:moveTo>
                  <a:cubicBezTo>
                    <a:pt x="49" y="0"/>
                    <a:pt x="49" y="0"/>
                    <a:pt x="49" y="0"/>
                  </a:cubicBezTo>
                  <a:cubicBezTo>
                    <a:pt x="19" y="0"/>
                    <a:pt x="0" y="19"/>
                    <a:pt x="0" y="49"/>
                  </a:cubicBezTo>
                  <a:cubicBezTo>
                    <a:pt x="0" y="535"/>
                    <a:pt x="0" y="535"/>
                    <a:pt x="0" y="535"/>
                  </a:cubicBezTo>
                  <a:cubicBezTo>
                    <a:pt x="0" y="560"/>
                    <a:pt x="24" y="584"/>
                    <a:pt x="49" y="584"/>
                  </a:cubicBezTo>
                  <a:cubicBezTo>
                    <a:pt x="730" y="584"/>
                    <a:pt x="730" y="584"/>
                    <a:pt x="730" y="584"/>
                  </a:cubicBezTo>
                  <a:cubicBezTo>
                    <a:pt x="754" y="584"/>
                    <a:pt x="778" y="558"/>
                    <a:pt x="778" y="535"/>
                  </a:cubicBezTo>
                  <a:cubicBezTo>
                    <a:pt x="778" y="49"/>
                    <a:pt x="778" y="49"/>
                    <a:pt x="778" y="49"/>
                  </a:cubicBezTo>
                  <a:cubicBezTo>
                    <a:pt x="778" y="24"/>
                    <a:pt x="753" y="0"/>
                    <a:pt x="730" y="0"/>
                  </a:cubicBezTo>
                  <a:close/>
                  <a:moveTo>
                    <a:pt x="706" y="511"/>
                  </a:moveTo>
                  <a:cubicBezTo>
                    <a:pt x="72" y="511"/>
                    <a:pt x="72" y="511"/>
                    <a:pt x="72" y="511"/>
                  </a:cubicBezTo>
                  <a:cubicBezTo>
                    <a:pt x="72" y="73"/>
                    <a:pt x="72" y="73"/>
                    <a:pt x="72" y="73"/>
                  </a:cubicBezTo>
                  <a:cubicBezTo>
                    <a:pt x="706" y="73"/>
                    <a:pt x="706" y="73"/>
                    <a:pt x="706" y="73"/>
                  </a:cubicBezTo>
                  <a:lnTo>
                    <a:pt x="706" y="511"/>
                  </a:lnTo>
                  <a:close/>
                  <a:moveTo>
                    <a:pt x="218" y="267"/>
                  </a:moveTo>
                  <a:cubicBezTo>
                    <a:pt x="258" y="267"/>
                    <a:pt x="291" y="235"/>
                    <a:pt x="291" y="195"/>
                  </a:cubicBezTo>
                  <a:cubicBezTo>
                    <a:pt x="291" y="156"/>
                    <a:pt x="258" y="122"/>
                    <a:pt x="218" y="122"/>
                  </a:cubicBezTo>
                  <a:cubicBezTo>
                    <a:pt x="179" y="122"/>
                    <a:pt x="147" y="156"/>
                    <a:pt x="147" y="195"/>
                  </a:cubicBezTo>
                  <a:cubicBezTo>
                    <a:pt x="147" y="235"/>
                    <a:pt x="179" y="267"/>
                    <a:pt x="218" y="267"/>
                  </a:cubicBezTo>
                  <a:close/>
                </a:path>
              </a:pathLst>
            </a:custGeom>
            <a:solidFill>
              <a:srgbClr val="C00000"/>
            </a:solidFill>
            <a:ln>
              <a:noFill/>
            </a:ln>
          </p:spPr>
          <p:txBody>
            <a:bodyPr vert="horz" wrap="square" lIns="91440" tIns="45720" rIns="91440" bIns="45720" numCol="1" anchor="t" anchorCtr="0" compatLnSpc="1"/>
            <a:lstStyle/>
            <a:p>
              <a:endParaRPr lang="en-US" sz="2000" dirty="0">
                <a:latin typeface="阿里巴巴普惠体 R" panose="00020600040101010101" pitchFamily="18" charset="-122"/>
                <a:ea typeface="阿里巴巴普惠体 R" panose="00020600040101010101" pitchFamily="18" charset="-122"/>
              </a:endParaRPr>
            </a:p>
          </p:txBody>
        </p:sp>
      </p:grpSp>
      <p:sp>
        <p:nvSpPr>
          <p:cNvPr id="48" name="椭圆 47"/>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9"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50"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项目简介</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51" name="椭圆 50"/>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2"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1000"/>
                                        <p:tgtEl>
                                          <p:spTgt spid="47"/>
                                        </p:tgtEl>
                                      </p:cBhvr>
                                    </p:animEffect>
                                    <p:anim calcmode="lin" valueType="num">
                                      <p:cBhvr>
                                        <p:cTn id="13" dur="1000" fill="hold"/>
                                        <p:tgtEl>
                                          <p:spTgt spid="47"/>
                                        </p:tgtEl>
                                        <p:attrNameLst>
                                          <p:attrName>ppt_x</p:attrName>
                                        </p:attrNameLst>
                                      </p:cBhvr>
                                      <p:tavLst>
                                        <p:tav tm="0">
                                          <p:val>
                                            <p:strVal val="#ppt_x"/>
                                          </p:val>
                                        </p:tav>
                                        <p:tav tm="100000">
                                          <p:val>
                                            <p:strVal val="#ppt_x"/>
                                          </p:val>
                                        </p:tav>
                                      </p:tavLst>
                                    </p:anim>
                                    <p:anim calcmode="lin" valueType="num">
                                      <p:cBhvr>
                                        <p:cTn id="14" dur="1000" fill="hold"/>
                                        <p:tgtEl>
                                          <p:spTgt spid="4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fade">
                                      <p:cBhvr>
                                        <p:cTn id="17" dur="1000"/>
                                        <p:tgtEl>
                                          <p:spTgt spid="44"/>
                                        </p:tgtEl>
                                      </p:cBhvr>
                                    </p:animEffect>
                                    <p:anim calcmode="lin" valueType="num">
                                      <p:cBhvr>
                                        <p:cTn id="18" dur="1000" fill="hold"/>
                                        <p:tgtEl>
                                          <p:spTgt spid="44"/>
                                        </p:tgtEl>
                                        <p:attrNameLst>
                                          <p:attrName>ppt_x</p:attrName>
                                        </p:attrNameLst>
                                      </p:cBhvr>
                                      <p:tavLst>
                                        <p:tav tm="0">
                                          <p:val>
                                            <p:strVal val="#ppt_x"/>
                                          </p:val>
                                        </p:tav>
                                        <p:tav tm="100000">
                                          <p:val>
                                            <p:strVal val="#ppt_x"/>
                                          </p:val>
                                        </p:tav>
                                      </p:tavLst>
                                    </p:anim>
                                    <p:anim calcmode="lin" valueType="num">
                                      <p:cBhvr>
                                        <p:cTn id="19" dur="1000" fill="hold"/>
                                        <p:tgtEl>
                                          <p:spTgt spid="44"/>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fade">
                                      <p:cBhvr>
                                        <p:cTn id="22" dur="1000"/>
                                        <p:tgtEl>
                                          <p:spTgt spid="46"/>
                                        </p:tgtEl>
                                      </p:cBhvr>
                                    </p:animEffect>
                                    <p:anim calcmode="lin" valueType="num">
                                      <p:cBhvr>
                                        <p:cTn id="23" dur="1000" fill="hold"/>
                                        <p:tgtEl>
                                          <p:spTgt spid="46"/>
                                        </p:tgtEl>
                                        <p:attrNameLst>
                                          <p:attrName>ppt_x</p:attrName>
                                        </p:attrNameLst>
                                      </p:cBhvr>
                                      <p:tavLst>
                                        <p:tav tm="0">
                                          <p:val>
                                            <p:strVal val="#ppt_x"/>
                                          </p:val>
                                        </p:tav>
                                        <p:tav tm="100000">
                                          <p:val>
                                            <p:strVal val="#ppt_x"/>
                                          </p:val>
                                        </p:tav>
                                      </p:tavLst>
                                    </p:anim>
                                    <p:anim calcmode="lin" valueType="num">
                                      <p:cBhvr>
                                        <p:cTn id="24"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bwMode="auto">
          <a:xfrm>
            <a:off x="1836038" y="4610366"/>
            <a:ext cx="4624096" cy="965924"/>
          </a:xfrm>
          <a:prstGeom prst="roundRect">
            <a:avLst>
              <a:gd name="adj" fmla="val 0"/>
            </a:avLst>
          </a:prstGeom>
          <a:solidFill>
            <a:srgbClr val="C00000"/>
          </a:solidFill>
          <a:ln w="12700" cmpd="sng">
            <a:solidFill>
              <a:srgbClr val="D84744"/>
            </a:solidFill>
            <a:miter lim="800000"/>
          </a:ln>
        </p:spPr>
        <p:txBody>
          <a:bodyPr anchor="ctr"/>
          <a:lstStyle/>
          <a:p>
            <a:pPr lvl="2"/>
            <a:endParaRPr lang="zh-CN" altLang="en-US" dirty="0">
              <a:solidFill>
                <a:schemeClr val="tx1"/>
              </a:solidFill>
              <a:latin typeface="阿里巴巴普惠体 R" panose="00020600040101010101" pitchFamily="18" charset="-122"/>
              <a:ea typeface="阿里巴巴普惠体 R" panose="00020600040101010101" pitchFamily="18" charset="-122"/>
            </a:endParaRPr>
          </a:p>
        </p:txBody>
      </p:sp>
      <p:sp>
        <p:nvSpPr>
          <p:cNvPr id="4" name="矩形 87"/>
          <p:cNvSpPr>
            <a:spLocks noChangeArrowheads="1"/>
          </p:cNvSpPr>
          <p:nvPr/>
        </p:nvSpPr>
        <p:spPr bwMode="auto">
          <a:xfrm>
            <a:off x="2054911" y="4796500"/>
            <a:ext cx="4291147" cy="524436"/>
          </a:xfrm>
          <a:prstGeom prst="rect">
            <a:avLst/>
          </a:prstGeom>
          <a:solidFill>
            <a:srgbClr val="C00000"/>
          </a:solidFill>
          <a:ln w="9525">
            <a:noFill/>
            <a:miter lim="800000"/>
          </a:ln>
        </p:spPr>
        <p:txBody>
          <a:bodyPr wrap="square" lIns="91430" tIns="45716" rIns="91430" bIns="45716">
            <a:spAutoFit/>
          </a:bodyPr>
          <a:lstStyle/>
          <a:p>
            <a:pPr algn="ctr" eaLnBrk="0" fontAlgn="ctr" hangingPunct="0">
              <a:buClr>
                <a:srgbClr val="FF0000"/>
              </a:buClr>
              <a:buSzPct val="70000"/>
            </a:pPr>
            <a:r>
              <a:rPr lang="zh-CN" altLang="en-US" sz="1400" dirty="0">
                <a:solidFill>
                  <a:schemeClr val="bg1"/>
                </a:solidFill>
                <a:latin typeface="阿里巴巴普惠体 R" panose="00020600040101010101" pitchFamily="18" charset="-122"/>
                <a:ea typeface="阿里巴巴普惠体 R" panose="00020600040101010101" pitchFamily="18" charset="-122"/>
              </a:rPr>
              <a:t>点击添加文本 点击添加文本</a:t>
            </a:r>
            <a:endParaRPr lang="zh-CN" altLang="en-US" sz="1400" dirty="0">
              <a:solidFill>
                <a:schemeClr val="bg1"/>
              </a:solidFill>
              <a:latin typeface="阿里巴巴普惠体 R" panose="00020600040101010101" pitchFamily="18" charset="-122"/>
              <a:ea typeface="阿里巴巴普惠体 R" panose="00020600040101010101" pitchFamily="18" charset="-122"/>
            </a:endParaRPr>
          </a:p>
          <a:p>
            <a:pPr algn="ctr" eaLnBrk="0" fontAlgn="ctr" hangingPunct="0">
              <a:buClr>
                <a:srgbClr val="FF0000"/>
              </a:buClr>
              <a:buSzPct val="70000"/>
            </a:pPr>
            <a:r>
              <a:rPr lang="zh-CN" altLang="en-US" sz="1400" dirty="0">
                <a:solidFill>
                  <a:schemeClr val="bg1"/>
                </a:solidFill>
                <a:latin typeface="阿里巴巴普惠体 R" panose="00020600040101010101" pitchFamily="18" charset="-122"/>
                <a:ea typeface="阿里巴巴普惠体 R" panose="00020600040101010101" pitchFamily="18" charset="-122"/>
              </a:rPr>
              <a:t>点击添加文本 点击添加文本</a:t>
            </a:r>
            <a:endParaRPr lang="zh-CN" altLang="en-US" sz="1400" dirty="0">
              <a:solidFill>
                <a:schemeClr val="bg1"/>
              </a:solidFill>
              <a:latin typeface="阿里巴巴普惠体 R" panose="00020600040101010101" pitchFamily="18" charset="-122"/>
              <a:ea typeface="阿里巴巴普惠体 R" panose="00020600040101010101" pitchFamily="18" charset="-122"/>
            </a:endParaRPr>
          </a:p>
        </p:txBody>
      </p:sp>
      <p:sp>
        <p:nvSpPr>
          <p:cNvPr id="5" name="圆角矩形 4"/>
          <p:cNvSpPr/>
          <p:nvPr/>
        </p:nvSpPr>
        <p:spPr bwMode="auto">
          <a:xfrm>
            <a:off x="1836038" y="2454075"/>
            <a:ext cx="4624096" cy="964803"/>
          </a:xfrm>
          <a:prstGeom prst="roundRect">
            <a:avLst>
              <a:gd name="adj" fmla="val 0"/>
            </a:avLst>
          </a:prstGeom>
          <a:solidFill>
            <a:srgbClr val="C00000"/>
          </a:solidFill>
          <a:ln w="12700" cmpd="sng">
            <a:solidFill>
              <a:srgbClr val="D84744"/>
            </a:solidFill>
            <a:miter lim="800000"/>
          </a:ln>
        </p:spPr>
        <p:txBody>
          <a:bodyPr anchor="ctr"/>
          <a:lstStyle/>
          <a:p>
            <a:pPr lvl="2"/>
            <a:endParaRPr lang="zh-CN" altLang="en-US" dirty="0">
              <a:solidFill>
                <a:schemeClr val="tx1"/>
              </a:solidFill>
              <a:latin typeface="阿里巴巴普惠体 R" panose="00020600040101010101" pitchFamily="18" charset="-122"/>
              <a:ea typeface="阿里巴巴普惠体 R" panose="00020600040101010101" pitchFamily="18" charset="-122"/>
            </a:endParaRPr>
          </a:p>
        </p:txBody>
      </p:sp>
      <p:sp>
        <p:nvSpPr>
          <p:cNvPr id="6" name="矩形 87"/>
          <p:cNvSpPr>
            <a:spLocks noChangeArrowheads="1"/>
          </p:cNvSpPr>
          <p:nvPr/>
        </p:nvSpPr>
        <p:spPr bwMode="auto">
          <a:xfrm>
            <a:off x="1879233" y="2599751"/>
            <a:ext cx="4537705" cy="523219"/>
          </a:xfrm>
          <a:prstGeom prst="rect">
            <a:avLst/>
          </a:prstGeom>
          <a:solidFill>
            <a:srgbClr val="C00000"/>
          </a:solidFill>
          <a:ln w="9525">
            <a:noFill/>
            <a:miter lim="800000"/>
          </a:ln>
        </p:spPr>
        <p:txBody>
          <a:bodyPr wrap="square" lIns="91430" tIns="45716" rIns="91430" bIns="45716">
            <a:spAutoFit/>
          </a:bodyPr>
          <a:lstStyle/>
          <a:p>
            <a:pPr algn="ctr" eaLnBrk="0" fontAlgn="ctr" hangingPunct="0">
              <a:buClr>
                <a:srgbClr val="FF0000"/>
              </a:buClr>
              <a:buSzPct val="70000"/>
            </a:pPr>
            <a:r>
              <a:rPr lang="zh-CN" altLang="en-US" sz="1400" dirty="0">
                <a:solidFill>
                  <a:schemeClr val="bg1"/>
                </a:solidFill>
                <a:latin typeface="阿里巴巴普惠体 R" panose="00020600040101010101" pitchFamily="18" charset="-122"/>
                <a:ea typeface="阿里巴巴普惠体 R" panose="00020600040101010101" pitchFamily="18" charset="-122"/>
              </a:rPr>
              <a:t>点击添加文本 点击添加文本</a:t>
            </a:r>
            <a:endParaRPr lang="zh-CN" altLang="en-US" sz="1400" dirty="0">
              <a:solidFill>
                <a:schemeClr val="bg1"/>
              </a:solidFill>
              <a:latin typeface="阿里巴巴普惠体 R" panose="00020600040101010101" pitchFamily="18" charset="-122"/>
              <a:ea typeface="阿里巴巴普惠体 R" panose="00020600040101010101" pitchFamily="18" charset="-122"/>
            </a:endParaRPr>
          </a:p>
          <a:p>
            <a:pPr algn="ctr" eaLnBrk="0" fontAlgn="ctr" hangingPunct="0">
              <a:buClr>
                <a:srgbClr val="FF0000"/>
              </a:buClr>
              <a:buSzPct val="70000"/>
            </a:pPr>
            <a:r>
              <a:rPr lang="zh-CN" altLang="en-US" sz="1400" dirty="0">
                <a:solidFill>
                  <a:schemeClr val="bg1"/>
                </a:solidFill>
                <a:latin typeface="阿里巴巴普惠体 R" panose="00020600040101010101" pitchFamily="18" charset="-122"/>
                <a:ea typeface="阿里巴巴普惠体 R" panose="00020600040101010101" pitchFamily="18" charset="-122"/>
              </a:rPr>
              <a:t>点击添加文本 点击添加文本</a:t>
            </a:r>
            <a:endParaRPr lang="zh-CN" altLang="en-US" sz="1400" dirty="0">
              <a:solidFill>
                <a:schemeClr val="bg1"/>
              </a:solidFill>
              <a:latin typeface="阿里巴巴普惠体 R" panose="00020600040101010101" pitchFamily="18" charset="-122"/>
              <a:ea typeface="阿里巴巴普惠体 R" panose="00020600040101010101" pitchFamily="18" charset="-122"/>
            </a:endParaRPr>
          </a:p>
        </p:txBody>
      </p:sp>
      <p:grpSp>
        <p:nvGrpSpPr>
          <p:cNvPr id="7" name="组合 26"/>
          <p:cNvGrpSpPr>
            <a:grpSpLocks noChangeAspect="1"/>
          </p:cNvGrpSpPr>
          <p:nvPr/>
        </p:nvGrpSpPr>
        <p:grpSpPr bwMode="auto">
          <a:xfrm>
            <a:off x="2532813" y="3324665"/>
            <a:ext cx="3565373" cy="391076"/>
            <a:chOff x="855540" y="3513439"/>
            <a:chExt cx="1399872" cy="987727"/>
          </a:xfrm>
          <a:solidFill>
            <a:srgbClr val="D84744"/>
          </a:solidFill>
          <a:scene3d>
            <a:camera prst="orthographicFront">
              <a:rot lat="0" lon="0" rev="0"/>
            </a:camera>
            <a:lightRig rig="balanced" dir="t">
              <a:rot lat="0" lon="0" rev="8700000"/>
            </a:lightRig>
          </a:scene3d>
        </p:grpSpPr>
        <p:sp>
          <p:nvSpPr>
            <p:cNvPr id="8" name="矩形 7"/>
            <p:cNvSpPr/>
            <p:nvPr/>
          </p:nvSpPr>
          <p:spPr>
            <a:xfrm>
              <a:off x="855540" y="3513439"/>
              <a:ext cx="1399872" cy="987727"/>
            </a:xfrm>
            <a:prstGeom prst="rect">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0" fontAlgn="ctr" hangingPunct="0">
                <a:buClr>
                  <a:srgbClr val="FF0000"/>
                </a:buClr>
                <a:buSzPct val="70000"/>
                <a:buFont typeface="Wingdings" panose="05000000000000000000" pitchFamily="2" charset="2"/>
                <a:buChar char="u"/>
                <a:defRPr/>
              </a:pPr>
              <a:endParaRPr lang="zh-CN" altLang="en-US" sz="1700" b="1" dirty="0">
                <a:solidFill>
                  <a:schemeClr val="bg1"/>
                </a:solidFill>
                <a:latin typeface="阿里巴巴普惠体 R" panose="00020600040101010101" pitchFamily="18" charset="-122"/>
                <a:ea typeface="阿里巴巴普惠体 R" panose="00020600040101010101" pitchFamily="18" charset="-122"/>
              </a:endParaRPr>
            </a:p>
          </p:txBody>
        </p:sp>
        <p:sp>
          <p:nvSpPr>
            <p:cNvPr id="9" name="矩形 14"/>
            <p:cNvSpPr>
              <a:spLocks noChangeArrowheads="1"/>
            </p:cNvSpPr>
            <p:nvPr/>
          </p:nvSpPr>
          <p:spPr bwMode="auto">
            <a:xfrm>
              <a:off x="1004859" y="3572332"/>
              <a:ext cx="1101235" cy="893941"/>
            </a:xfrm>
            <a:prstGeom prst="rect">
              <a:avLst/>
            </a:prstGeom>
            <a:grpFill/>
            <a:ln w="9525">
              <a:noFill/>
              <a:miter lim="800000"/>
            </a:ln>
            <a:effectLst/>
            <a:sp3d>
              <a:bevelT w="190500" h="38100"/>
            </a:sp3d>
          </p:spPr>
          <p:txBody>
            <a:bodyPr anchor="ctr">
              <a:spAutoFit/>
            </a:bodyPr>
            <a:lstStyle/>
            <a:p>
              <a:pPr algn="ctr" fontAlgn="ctr">
                <a:buClr>
                  <a:srgbClr val="FF0000"/>
                </a:buClr>
                <a:buSzPct val="70000"/>
                <a:defRPr/>
              </a:pPr>
              <a:r>
                <a:rPr kumimoji="1" lang="zh-CN" altLang="en-US" sz="1700" dirty="0">
                  <a:solidFill>
                    <a:schemeClr val="bg1"/>
                  </a:solidFill>
                  <a:latin typeface="阿里巴巴普惠体 R" panose="00020600040101010101" pitchFamily="18" charset="-122"/>
                  <a:ea typeface="阿里巴巴普惠体 R" panose="00020600040101010101" pitchFamily="18" charset="-122"/>
                </a:rPr>
                <a:t>添加标题</a:t>
              </a:r>
              <a:endParaRPr kumimoji="1" lang="zh-CN" altLang="en-US" sz="1700" dirty="0">
                <a:solidFill>
                  <a:schemeClr val="bg1"/>
                </a:solidFill>
                <a:latin typeface="阿里巴巴普惠体 R" panose="00020600040101010101" pitchFamily="18" charset="-122"/>
                <a:ea typeface="阿里巴巴普惠体 R" panose="00020600040101010101" pitchFamily="18" charset="-122"/>
              </a:endParaRPr>
            </a:p>
          </p:txBody>
        </p:sp>
      </p:grpSp>
      <p:grpSp>
        <p:nvGrpSpPr>
          <p:cNvPr id="10" name="组合 26"/>
          <p:cNvGrpSpPr>
            <a:grpSpLocks noChangeAspect="1"/>
          </p:cNvGrpSpPr>
          <p:nvPr/>
        </p:nvGrpSpPr>
        <p:grpSpPr bwMode="auto">
          <a:xfrm>
            <a:off x="2532812" y="4345048"/>
            <a:ext cx="3565373" cy="392196"/>
            <a:chOff x="855540" y="3513439"/>
            <a:chExt cx="1399872" cy="987727"/>
          </a:xfrm>
          <a:solidFill>
            <a:srgbClr val="D84744"/>
          </a:solidFill>
          <a:effectLst/>
          <a:scene3d>
            <a:camera prst="orthographicFront">
              <a:rot lat="0" lon="0" rev="0"/>
            </a:camera>
            <a:lightRig rig="balanced" dir="t">
              <a:rot lat="0" lon="0" rev="8700000"/>
            </a:lightRig>
          </a:scene3d>
        </p:grpSpPr>
        <p:sp>
          <p:nvSpPr>
            <p:cNvPr id="11" name="圆角矩形 10"/>
            <p:cNvSpPr/>
            <p:nvPr/>
          </p:nvSpPr>
          <p:spPr>
            <a:xfrm>
              <a:off x="855540" y="3513439"/>
              <a:ext cx="1399872" cy="987727"/>
            </a:xfrm>
            <a:prstGeom prst="roundRect">
              <a:avLst>
                <a:gd name="adj" fmla="val 0"/>
              </a:avLst>
            </a:prstGeom>
            <a:grpFill/>
            <a:ln>
              <a:noFill/>
            </a:ln>
          </p:spPr>
          <p:style>
            <a:lnRef idx="2">
              <a:schemeClr val="accent3"/>
            </a:lnRef>
            <a:fillRef idx="1">
              <a:schemeClr val="lt1"/>
            </a:fillRef>
            <a:effectRef idx="0">
              <a:schemeClr val="accent3"/>
            </a:effectRef>
            <a:fontRef idx="minor">
              <a:schemeClr val="dk1"/>
            </a:fontRef>
          </p:style>
          <p:txBody>
            <a:bodyPr anchor="ctr"/>
            <a:lstStyle/>
            <a:p>
              <a:pPr algn="ctr" eaLnBrk="0" fontAlgn="ctr" hangingPunct="0">
                <a:buClr>
                  <a:srgbClr val="FF0000"/>
                </a:buClr>
                <a:buSzPct val="70000"/>
                <a:buFont typeface="Wingdings" panose="05000000000000000000" pitchFamily="2" charset="2"/>
                <a:buChar char="u"/>
                <a:defRPr/>
              </a:pPr>
              <a:endParaRPr lang="zh-CN" altLang="en-US" sz="1700" b="1" dirty="0">
                <a:solidFill>
                  <a:schemeClr val="bg1"/>
                </a:solidFill>
                <a:latin typeface="阿里巴巴普惠体 R" panose="00020600040101010101" pitchFamily="18" charset="-122"/>
                <a:ea typeface="阿里巴巴普惠体 R" panose="00020600040101010101" pitchFamily="18" charset="-122"/>
              </a:endParaRPr>
            </a:p>
          </p:txBody>
        </p:sp>
        <p:sp>
          <p:nvSpPr>
            <p:cNvPr id="12" name="矩形 11"/>
            <p:cNvSpPr>
              <a:spLocks noChangeArrowheads="1"/>
            </p:cNvSpPr>
            <p:nvPr/>
          </p:nvSpPr>
          <p:spPr bwMode="auto">
            <a:xfrm>
              <a:off x="930021" y="3561607"/>
              <a:ext cx="1250910" cy="891389"/>
            </a:xfrm>
            <a:prstGeom prst="rect">
              <a:avLst/>
            </a:prstGeom>
            <a:grpFill/>
            <a:ln w="9525">
              <a:noFill/>
              <a:miter lim="800000"/>
            </a:ln>
            <a:effectLst/>
            <a:sp3d>
              <a:bevelT w="190500" h="38100"/>
            </a:sp3d>
          </p:spPr>
          <p:txBody>
            <a:bodyPr anchor="ctr">
              <a:spAutoFit/>
            </a:bodyPr>
            <a:lstStyle/>
            <a:p>
              <a:pPr algn="ctr" fontAlgn="ctr">
                <a:buClr>
                  <a:srgbClr val="FF0000"/>
                </a:buClr>
                <a:buSzPct val="70000"/>
                <a:defRPr/>
              </a:pPr>
              <a:r>
                <a:rPr kumimoji="1" lang="zh-CN" altLang="en-US" sz="1700" dirty="0">
                  <a:solidFill>
                    <a:schemeClr val="bg1"/>
                  </a:solidFill>
                  <a:latin typeface="阿里巴巴普惠体 R" panose="00020600040101010101" pitchFamily="18" charset="-122"/>
                  <a:ea typeface="阿里巴巴普惠体 R" panose="00020600040101010101" pitchFamily="18" charset="-122"/>
                </a:rPr>
                <a:t>添加标题</a:t>
              </a:r>
              <a:endParaRPr kumimoji="1" lang="zh-CN" altLang="en-US" sz="1700" dirty="0">
                <a:solidFill>
                  <a:schemeClr val="bg1"/>
                </a:solidFill>
                <a:latin typeface="阿里巴巴普惠体 R" panose="00020600040101010101" pitchFamily="18" charset="-122"/>
                <a:ea typeface="阿里巴巴普惠体 R" panose="00020600040101010101" pitchFamily="18" charset="-122"/>
              </a:endParaRPr>
            </a:p>
          </p:txBody>
        </p:sp>
      </p:grpSp>
      <p:sp>
        <p:nvSpPr>
          <p:cNvPr id="13" name="Half Frame 12"/>
          <p:cNvSpPr/>
          <p:nvPr/>
        </p:nvSpPr>
        <p:spPr>
          <a:xfrm rot="8097294">
            <a:off x="7399070" y="3590288"/>
            <a:ext cx="500039" cy="549505"/>
          </a:xfrm>
          <a:prstGeom prst="halfFrame">
            <a:avLst/>
          </a:prstGeom>
          <a:solidFill>
            <a:srgbClr val="D84744"/>
          </a:solidFill>
          <a:effectLst/>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14" name="Half Frame 13"/>
          <p:cNvSpPr/>
          <p:nvPr/>
        </p:nvSpPr>
        <p:spPr>
          <a:xfrm rot="8106864">
            <a:off x="7480670" y="3499898"/>
            <a:ext cx="832484" cy="789227"/>
          </a:xfrm>
          <a:prstGeom prst="halfFrame">
            <a:avLst/>
          </a:prstGeom>
          <a:solidFill>
            <a:srgbClr val="D84744"/>
          </a:solidFill>
          <a:effectLst/>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grpSp>
        <p:nvGrpSpPr>
          <p:cNvPr id="15" name="组合 14"/>
          <p:cNvGrpSpPr/>
          <p:nvPr/>
        </p:nvGrpSpPr>
        <p:grpSpPr>
          <a:xfrm>
            <a:off x="8722232" y="2954341"/>
            <a:ext cx="1979611" cy="1981200"/>
            <a:chOff x="6556158" y="1824136"/>
            <a:chExt cx="1979612" cy="1981200"/>
          </a:xfrm>
          <a:solidFill>
            <a:srgbClr val="D84744"/>
          </a:solidFill>
          <a:effectLst/>
        </p:grpSpPr>
        <p:sp>
          <p:nvSpPr>
            <p:cNvPr id="16" name="Oval 2"/>
            <p:cNvSpPr>
              <a:spLocks noChangeAspect="1" noChangeArrowheads="1"/>
            </p:cNvSpPr>
            <p:nvPr/>
          </p:nvSpPr>
          <p:spPr bwMode="auto">
            <a:xfrm>
              <a:off x="6556158" y="1824136"/>
              <a:ext cx="1979612" cy="1981200"/>
            </a:xfrm>
            <a:prstGeom prst="ellipse">
              <a:avLst/>
            </a:prstGeom>
            <a:grpFill/>
            <a:ln w="12700" cmpd="sng">
              <a:solidFill>
                <a:srgbClr val="D84744"/>
              </a:solidFill>
              <a:miter lim="800000"/>
            </a:ln>
          </p:spPr>
          <p:txBody>
            <a:bodyPr anchor="ctr"/>
            <a:lstStyle/>
            <a:p>
              <a:pPr algn="ctr"/>
              <a:endParaRPr lang="fr-FR" altLang="zh-CN" sz="14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17" name="Text Box 29"/>
            <p:cNvSpPr txBox="1">
              <a:spLocks noChangeArrowheads="1"/>
            </p:cNvSpPr>
            <p:nvPr/>
          </p:nvSpPr>
          <p:spPr bwMode="gray">
            <a:xfrm>
              <a:off x="6780134" y="2431876"/>
              <a:ext cx="1531793" cy="859651"/>
            </a:xfrm>
            <a:prstGeom prst="rect">
              <a:avLst/>
            </a:prstGeom>
            <a:grpFill/>
            <a:ln w="12700" cmpd="sng">
              <a:solidFill>
                <a:srgbClr val="D84744"/>
              </a:solidFill>
              <a:miter lim="800000"/>
            </a:ln>
          </p:spPr>
          <p:txBody>
            <a:bodyPr anchor="ctr"/>
            <a:lstStyle>
              <a:defPPr>
                <a:defRPr lang="zh-CN"/>
              </a:defPPr>
              <a:lvl1pPr algn="ctr">
                <a:defRPr sz="1400">
                  <a:solidFill>
                    <a:schemeClr val="tx1">
                      <a:lumMod val="85000"/>
                      <a:lumOff val="15000"/>
                    </a:schemeClr>
                  </a:solidFill>
                  <a:latin typeface="+mn-ea"/>
                </a:defRPr>
              </a:lvl1pPr>
            </a:lstStyle>
            <a:p>
              <a:r>
                <a:rPr lang="zh-CN" altLang="en-US" sz="1800" b="1" dirty="0">
                  <a:solidFill>
                    <a:schemeClr val="bg1"/>
                  </a:solidFill>
                  <a:latin typeface="阿里巴巴普惠体 R" panose="00020600040101010101" pitchFamily="18" charset="-122"/>
                  <a:ea typeface="阿里巴巴普惠体 R" panose="00020600040101010101" pitchFamily="18" charset="-122"/>
                </a:rPr>
                <a:t>点击添</a:t>
              </a:r>
              <a:endParaRPr lang="en-US" altLang="zh-CN" sz="1800" b="1" dirty="0">
                <a:solidFill>
                  <a:schemeClr val="bg1"/>
                </a:solidFill>
                <a:latin typeface="阿里巴巴普惠体 R" panose="00020600040101010101" pitchFamily="18" charset="-122"/>
                <a:ea typeface="阿里巴巴普惠体 R" panose="00020600040101010101" pitchFamily="18" charset="-122"/>
              </a:endParaRPr>
            </a:p>
            <a:p>
              <a:r>
                <a:rPr lang="zh-CN" altLang="en-US" sz="1800" b="1" dirty="0">
                  <a:solidFill>
                    <a:schemeClr val="bg1"/>
                  </a:solidFill>
                  <a:latin typeface="阿里巴巴普惠体 R" panose="00020600040101010101" pitchFamily="18" charset="-122"/>
                  <a:ea typeface="阿里巴巴普惠体 R" panose="00020600040101010101" pitchFamily="18" charset="-122"/>
                </a:rPr>
                <a:t>加文本</a:t>
              </a:r>
              <a:endParaRPr lang="zh-CN" altLang="en-US" sz="1800" b="1" dirty="0">
                <a:solidFill>
                  <a:schemeClr val="bg1"/>
                </a:solidFill>
                <a:latin typeface="阿里巴巴普惠体 R" panose="00020600040101010101" pitchFamily="18" charset="-122"/>
                <a:ea typeface="阿里巴巴普惠体 R" panose="00020600040101010101" pitchFamily="18" charset="-122"/>
              </a:endParaRPr>
            </a:p>
          </p:txBody>
        </p:sp>
      </p:grpSp>
      <p:sp>
        <p:nvSpPr>
          <p:cNvPr id="20" name="空心弧 19"/>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sp>
        <p:nvSpPr>
          <p:cNvPr id="25"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26" name="椭圆 25"/>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27"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28"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项目简介</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29" name="椭圆 28"/>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30"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childTnLst>
                                </p:cTn>
                              </p:par>
                            </p:childTnLst>
                          </p:cTn>
                        </p:par>
                        <p:par>
                          <p:cTn id="11" fill="hold">
                            <p:stCondLst>
                              <p:cond delay="10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750"/>
                                        <p:tgtEl>
                                          <p:spTgt spid="5"/>
                                        </p:tgtEl>
                                        <p:attrNameLst>
                                          <p:attrName>ppt_y</p:attrName>
                                        </p:attrNameLst>
                                      </p:cBhvr>
                                      <p:tavLst>
                                        <p:tav tm="0">
                                          <p:val>
                                            <p:strVal val="#ppt_y+#ppt_h*1.125000"/>
                                          </p:val>
                                        </p:tav>
                                        <p:tav tm="100000">
                                          <p:val>
                                            <p:strVal val="#ppt_y"/>
                                          </p:val>
                                        </p:tav>
                                      </p:tavLst>
                                    </p:anim>
                                    <p:animEffect transition="in" filter="wipe(up)">
                                      <p:cBhvr>
                                        <p:cTn id="15" dur="750"/>
                                        <p:tgtEl>
                                          <p:spTgt spid="5"/>
                                        </p:tgtEl>
                                      </p:cBhvr>
                                    </p:animEffect>
                                  </p:childTnLst>
                                </p:cTn>
                              </p:par>
                              <p:par>
                                <p:cTn id="16" presetID="12" presetClass="entr" presetSubtype="1"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750"/>
                                        <p:tgtEl>
                                          <p:spTgt spid="3"/>
                                        </p:tgtEl>
                                        <p:attrNameLst>
                                          <p:attrName>ppt_y</p:attrName>
                                        </p:attrNameLst>
                                      </p:cBhvr>
                                      <p:tavLst>
                                        <p:tav tm="0">
                                          <p:val>
                                            <p:strVal val="#ppt_y-#ppt_h*1.125000"/>
                                          </p:val>
                                        </p:tav>
                                        <p:tav tm="100000">
                                          <p:val>
                                            <p:strVal val="#ppt_y"/>
                                          </p:val>
                                        </p:tav>
                                      </p:tavLst>
                                    </p:anim>
                                    <p:animEffect transition="in" filter="wipe(down)">
                                      <p:cBhvr>
                                        <p:cTn id="19" dur="750"/>
                                        <p:tgtEl>
                                          <p:spTgt spid="3"/>
                                        </p:tgtEl>
                                      </p:cBhvr>
                                    </p:animEffect>
                                  </p:childTnLst>
                                </p:cTn>
                              </p:par>
                            </p:childTnLst>
                          </p:cTn>
                        </p:par>
                        <p:par>
                          <p:cTn id="20" fill="hold">
                            <p:stCondLst>
                              <p:cond delay="2000"/>
                            </p:stCondLst>
                            <p:childTnLst>
                              <p:par>
                                <p:cTn id="21" presetID="12" presetClass="entr" presetSubtype="4" fill="hold" grpId="0" nodeType="afterEffect">
                                  <p:stCondLst>
                                    <p:cond delay="0"/>
                                  </p:stCondLst>
                                  <p:iterate type="lt">
                                    <p:tmPct val="10000"/>
                                  </p:iterate>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p:tgtEl>
                                          <p:spTgt spid="6"/>
                                        </p:tgtEl>
                                        <p:attrNameLst>
                                          <p:attrName>ppt_y</p:attrName>
                                        </p:attrNameLst>
                                      </p:cBhvr>
                                      <p:tavLst>
                                        <p:tav tm="0">
                                          <p:val>
                                            <p:strVal val="#ppt_y+#ppt_h*1.125000"/>
                                          </p:val>
                                        </p:tav>
                                        <p:tav tm="100000">
                                          <p:val>
                                            <p:strVal val="#ppt_y"/>
                                          </p:val>
                                        </p:tav>
                                      </p:tavLst>
                                    </p:anim>
                                    <p:animEffect transition="in" filter="wipe(up)">
                                      <p:cBhvr>
                                        <p:cTn id="24" dur="500"/>
                                        <p:tgtEl>
                                          <p:spTgt spid="6"/>
                                        </p:tgtEl>
                                      </p:cBhvr>
                                    </p:animEffect>
                                  </p:childTnLst>
                                </p:cTn>
                              </p:par>
                              <p:par>
                                <p:cTn id="25" presetID="12" presetClass="entr" presetSubtype="4" fill="hold" grpId="0" nodeType="withEffect">
                                  <p:stCondLst>
                                    <p:cond delay="0"/>
                                  </p:stCondLst>
                                  <p:iterate type="lt">
                                    <p:tmPct val="10000"/>
                                  </p:iterate>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p:tgtEl>
                                          <p:spTgt spid="4"/>
                                        </p:tgtEl>
                                        <p:attrNameLst>
                                          <p:attrName>ppt_y</p:attrName>
                                        </p:attrNameLst>
                                      </p:cBhvr>
                                      <p:tavLst>
                                        <p:tav tm="0">
                                          <p:val>
                                            <p:strVal val="#ppt_y+#ppt_h*1.125000"/>
                                          </p:val>
                                        </p:tav>
                                        <p:tav tm="100000">
                                          <p:val>
                                            <p:strVal val="#ppt_y"/>
                                          </p:val>
                                        </p:tav>
                                      </p:tavLst>
                                    </p:anim>
                                    <p:animEffect transition="in" filter="wipe(up)">
                                      <p:cBhvr>
                                        <p:cTn id="28" dur="500"/>
                                        <p:tgtEl>
                                          <p:spTgt spid="4"/>
                                        </p:tgtEl>
                                      </p:cBhvr>
                                    </p:animEffect>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cTn>
                              </p:par>
                            </p:childTnLst>
                          </p:cTn>
                        </p:par>
                        <p:par>
                          <p:cTn id="33" fill="hold">
                            <p:stCondLst>
                              <p:cond delay="4000"/>
                            </p:stCondLst>
                            <p:childTnLst>
                              <p:par>
                                <p:cTn id="34" presetID="22" presetClass="entr" presetSubtype="8"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left)">
                                      <p:cBhvr>
                                        <p:cTn id="36" dur="500"/>
                                        <p:tgtEl>
                                          <p:spTgt spid="14"/>
                                        </p:tgtEl>
                                      </p:cBhvr>
                                    </p:animEffect>
                                  </p:childTnLst>
                                </p:cTn>
                              </p:par>
                            </p:childTnLst>
                          </p:cTn>
                        </p:par>
                        <p:par>
                          <p:cTn id="37" fill="hold">
                            <p:stCondLst>
                              <p:cond delay="4500"/>
                            </p:stCondLst>
                            <p:childTnLst>
                              <p:par>
                                <p:cTn id="38" presetID="23" presetClass="entr" presetSubtype="32" fill="hold" nodeType="afterEffect">
                                  <p:stCondLst>
                                    <p:cond delay="0"/>
                                  </p:stCondLst>
                                  <p:childTnLst>
                                    <p:set>
                                      <p:cBhvr>
                                        <p:cTn id="39" dur="1" fill="hold">
                                          <p:stCondLst>
                                            <p:cond delay="0"/>
                                          </p:stCondLst>
                                        </p:cTn>
                                        <p:tgtEl>
                                          <p:spTgt spid="15"/>
                                        </p:tgtEl>
                                        <p:attrNameLst>
                                          <p:attrName>style.visibility</p:attrName>
                                        </p:attrNameLst>
                                      </p:cBhvr>
                                      <p:to>
                                        <p:strVal val="visible"/>
                                      </p:to>
                                    </p:set>
                                    <p:anim calcmode="lin" valueType="num">
                                      <p:cBhvr>
                                        <p:cTn id="40" dur="500" fill="hold"/>
                                        <p:tgtEl>
                                          <p:spTgt spid="15"/>
                                        </p:tgtEl>
                                        <p:attrNameLst>
                                          <p:attrName>ppt_w</p:attrName>
                                        </p:attrNameLst>
                                      </p:cBhvr>
                                      <p:tavLst>
                                        <p:tav tm="0">
                                          <p:val>
                                            <p:strVal val="4*#ppt_w"/>
                                          </p:val>
                                        </p:tav>
                                        <p:tav tm="100000">
                                          <p:val>
                                            <p:strVal val="#ppt_w"/>
                                          </p:val>
                                        </p:tav>
                                      </p:tavLst>
                                    </p:anim>
                                    <p:anim calcmode="lin" valueType="num">
                                      <p:cBhvr>
                                        <p:cTn id="41" dur="500" fill="hold"/>
                                        <p:tgtEl>
                                          <p:spTgt spid="15"/>
                                        </p:tgtEl>
                                        <p:attrNameLst>
                                          <p:attrName>ppt_h</p:attrName>
                                        </p:attrNameLst>
                                      </p:cBhvr>
                                      <p:tavLst>
                                        <p:tav tm="0">
                                          <p:val>
                                            <p:strVal val="4*#ppt_h"/>
                                          </p:val>
                                        </p:tav>
                                        <p:tav tm="100000">
                                          <p:val>
                                            <p:strVal val="#ppt_h"/>
                                          </p:val>
                                        </p:tav>
                                      </p:tavLst>
                                    </p:anim>
                                  </p:childTnLst>
                                </p:cTn>
                              </p:par>
                              <p:par>
                                <p:cTn id="42" presetID="8" presetClass="emph" presetSubtype="0" fill="hold" nodeType="withEffect">
                                  <p:stCondLst>
                                    <p:cond delay="0"/>
                                  </p:stCondLst>
                                  <p:childTnLst>
                                    <p:animRot by="21600000">
                                      <p:cBhvr>
                                        <p:cTn id="43" dur="500" fill="hold"/>
                                        <p:tgtEl>
                                          <p:spTgt spid="1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 y="4990454"/>
            <a:ext cx="12192000" cy="1867544"/>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7" name="TextBox 8"/>
          <p:cNvSpPr txBox="1"/>
          <p:nvPr/>
        </p:nvSpPr>
        <p:spPr>
          <a:xfrm>
            <a:off x="1009649" y="1690488"/>
            <a:ext cx="3700464" cy="738664"/>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en-US" altLang="zh-CN" sz="48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PART 04</a:t>
            </a:r>
            <a:endParaRPr lang="zh-CN" altLang="en-US" sz="48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8" name="TextBox 24"/>
          <p:cNvSpPr txBox="1"/>
          <p:nvPr/>
        </p:nvSpPr>
        <p:spPr bwMode="auto">
          <a:xfrm>
            <a:off x="926304" y="3198348"/>
            <a:ext cx="3674271" cy="730957"/>
          </a:xfrm>
          <a:prstGeom prst="rect">
            <a:avLst/>
          </a:prstGeom>
          <a:noFill/>
        </p:spPr>
        <p:txBody>
          <a:bodyPr wrap="square" lIns="121908" tIns="60954" rIns="121908" bIns="60954">
            <a:spAutoFit/>
          </a:bodyPr>
          <a:lstStyle/>
          <a:p>
            <a:pPr>
              <a:lnSpc>
                <a:spcPct val="150000"/>
              </a:lnSpc>
            </a:pPr>
            <a:r>
              <a:rPr lang="zh-CN" altLang="en-US" sz="14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这里输入简单的文字概述这里输入你想要的简单的文字即可。</a:t>
            </a:r>
            <a:endParaRPr lang="zh-CN" altLang="en-US" sz="14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9" name="矩形 8"/>
          <p:cNvSpPr/>
          <p:nvPr/>
        </p:nvSpPr>
        <p:spPr bwMode="auto">
          <a:xfrm>
            <a:off x="945354" y="2798251"/>
            <a:ext cx="2338389" cy="400097"/>
          </a:xfrm>
          <a:prstGeom prst="rect">
            <a:avLst/>
          </a:prstGeom>
        </p:spPr>
        <p:txBody>
          <a:bodyPr wrap="square" lIns="121908" tIns="60954" rIns="121908" bIns="60954">
            <a:spAutoFit/>
          </a:bodyPr>
          <a:lstStyle/>
          <a:p>
            <a:pPr>
              <a:defRPr/>
            </a:pPr>
            <a:r>
              <a:rPr lang="zh-CN" altLang="en-US"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输入相关标题</a:t>
            </a:r>
            <a:endParaRPr lang="zh-CN" altLang="en-US"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3" name="矩形 2"/>
          <p:cNvSpPr/>
          <p:nvPr/>
        </p:nvSpPr>
        <p:spPr>
          <a:xfrm>
            <a:off x="0" y="4730427"/>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27" name="矩形 126"/>
          <p:cNvSpPr/>
          <p:nvPr/>
        </p:nvSpPr>
        <p:spPr>
          <a:xfrm>
            <a:off x="0" y="4470399"/>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28" name="矩形 127"/>
          <p:cNvSpPr/>
          <p:nvPr/>
        </p:nvSpPr>
        <p:spPr>
          <a:xfrm>
            <a:off x="0" y="4210371"/>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nvGrpSpPr>
          <p:cNvPr id="14" name="组合 13"/>
          <p:cNvGrpSpPr/>
          <p:nvPr/>
        </p:nvGrpSpPr>
        <p:grpSpPr>
          <a:xfrm>
            <a:off x="6174188" y="1498762"/>
            <a:ext cx="5608183" cy="2815526"/>
            <a:chOff x="204536" y="2511620"/>
            <a:chExt cx="4985587" cy="2502959"/>
          </a:xfrm>
          <a:gradFill>
            <a:gsLst>
              <a:gs pos="0">
                <a:srgbClr val="D84744"/>
              </a:gs>
              <a:gs pos="37000">
                <a:srgbClr val="C62F34"/>
              </a:gs>
              <a:gs pos="100000">
                <a:srgbClr val="B21D30"/>
              </a:gs>
            </a:gsLst>
            <a:lin ang="5400000" scaled="1"/>
          </a:gradFill>
        </p:grpSpPr>
        <p:sp>
          <p:nvSpPr>
            <p:cNvPr id="21" name="islídè"/>
            <p:cNvSpPr/>
            <p:nvPr/>
          </p:nvSpPr>
          <p:spPr bwMode="auto">
            <a:xfrm>
              <a:off x="2488650" y="3046175"/>
              <a:ext cx="600327" cy="491503"/>
            </a:xfrm>
            <a:custGeom>
              <a:avLst/>
              <a:gdLst>
                <a:gd name="T0" fmla="*/ 181 w 210"/>
                <a:gd name="T1" fmla="*/ 10 h 172"/>
                <a:gd name="T2" fmla="*/ 136 w 210"/>
                <a:gd name="T3" fmla="*/ 7 h 172"/>
                <a:gd name="T4" fmla="*/ 89 w 210"/>
                <a:gd name="T5" fmla="*/ 54 h 172"/>
                <a:gd name="T6" fmla="*/ 0 w 210"/>
                <a:gd name="T7" fmla="*/ 121 h 172"/>
                <a:gd name="T8" fmla="*/ 86 w 210"/>
                <a:gd name="T9" fmla="*/ 158 h 172"/>
                <a:gd name="T10" fmla="*/ 204 w 210"/>
                <a:gd name="T11" fmla="*/ 43 h 172"/>
                <a:gd name="T12" fmla="*/ 181 w 210"/>
                <a:gd name="T13" fmla="*/ 10 h 172"/>
              </a:gdLst>
              <a:ahLst/>
              <a:cxnLst>
                <a:cxn ang="0">
                  <a:pos x="T0" y="T1"/>
                </a:cxn>
                <a:cxn ang="0">
                  <a:pos x="T2" y="T3"/>
                </a:cxn>
                <a:cxn ang="0">
                  <a:pos x="T4" y="T5"/>
                </a:cxn>
                <a:cxn ang="0">
                  <a:pos x="T6" y="T7"/>
                </a:cxn>
                <a:cxn ang="0">
                  <a:pos x="T8" y="T9"/>
                </a:cxn>
                <a:cxn ang="0">
                  <a:pos x="T10" y="T11"/>
                </a:cxn>
                <a:cxn ang="0">
                  <a:pos x="T12" y="T13"/>
                </a:cxn>
              </a:cxnLst>
              <a:rect l="0" t="0" r="r" b="b"/>
              <a:pathLst>
                <a:path w="210" h="172">
                  <a:moveTo>
                    <a:pt x="181" y="10"/>
                  </a:moveTo>
                  <a:cubicBezTo>
                    <a:pt x="157" y="0"/>
                    <a:pt x="136" y="7"/>
                    <a:pt x="136" y="7"/>
                  </a:cubicBezTo>
                  <a:cubicBezTo>
                    <a:pt x="136" y="7"/>
                    <a:pt x="111" y="13"/>
                    <a:pt x="89" y="54"/>
                  </a:cubicBezTo>
                  <a:cubicBezTo>
                    <a:pt x="62" y="107"/>
                    <a:pt x="30" y="132"/>
                    <a:pt x="0" y="121"/>
                  </a:cubicBezTo>
                  <a:cubicBezTo>
                    <a:pt x="0" y="121"/>
                    <a:pt x="6" y="172"/>
                    <a:pt x="86" y="158"/>
                  </a:cubicBezTo>
                  <a:cubicBezTo>
                    <a:pt x="167" y="145"/>
                    <a:pt x="210" y="103"/>
                    <a:pt x="204" y="43"/>
                  </a:cubicBezTo>
                  <a:cubicBezTo>
                    <a:pt x="202" y="25"/>
                    <a:pt x="194" y="16"/>
                    <a:pt x="18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2" name="ïṩľíḋé"/>
            <p:cNvSpPr/>
            <p:nvPr/>
          </p:nvSpPr>
          <p:spPr bwMode="auto">
            <a:xfrm>
              <a:off x="3025596" y="3657265"/>
              <a:ext cx="365937" cy="180577"/>
            </a:xfrm>
            <a:custGeom>
              <a:avLst/>
              <a:gdLst>
                <a:gd name="T0" fmla="*/ 91 w 128"/>
                <a:gd name="T1" fmla="*/ 21 h 63"/>
                <a:gd name="T2" fmla="*/ 71 w 128"/>
                <a:gd name="T3" fmla="*/ 22 h 63"/>
                <a:gd name="T4" fmla="*/ 35 w 128"/>
                <a:gd name="T5" fmla="*/ 16 h 63"/>
                <a:gd name="T6" fmla="*/ 0 w 128"/>
                <a:gd name="T7" fmla="*/ 32 h 63"/>
                <a:gd name="T8" fmla="*/ 103 w 128"/>
                <a:gd name="T9" fmla="*/ 37 h 63"/>
                <a:gd name="T10" fmla="*/ 126 w 128"/>
                <a:gd name="T11" fmla="*/ 20 h 63"/>
                <a:gd name="T12" fmla="*/ 112 w 128"/>
                <a:gd name="T13" fmla="*/ 1 h 63"/>
                <a:gd name="T14" fmla="*/ 106 w 128"/>
                <a:gd name="T15" fmla="*/ 2 h 63"/>
                <a:gd name="T16" fmla="*/ 101 w 128"/>
                <a:gd name="T17" fmla="*/ 2 h 63"/>
                <a:gd name="T18" fmla="*/ 89 w 128"/>
                <a:gd name="T19" fmla="*/ 15 h 63"/>
                <a:gd name="T20" fmla="*/ 91 w 128"/>
                <a:gd name="T21" fmla="*/ 2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8" h="63">
                  <a:moveTo>
                    <a:pt x="91" y="21"/>
                  </a:moveTo>
                  <a:cubicBezTo>
                    <a:pt x="91" y="21"/>
                    <a:pt x="84" y="23"/>
                    <a:pt x="71" y="22"/>
                  </a:cubicBezTo>
                  <a:cubicBezTo>
                    <a:pt x="61" y="21"/>
                    <a:pt x="50" y="17"/>
                    <a:pt x="35" y="16"/>
                  </a:cubicBezTo>
                  <a:cubicBezTo>
                    <a:pt x="15" y="14"/>
                    <a:pt x="0" y="18"/>
                    <a:pt x="0" y="32"/>
                  </a:cubicBezTo>
                  <a:cubicBezTo>
                    <a:pt x="1" y="63"/>
                    <a:pt x="103" y="37"/>
                    <a:pt x="103" y="37"/>
                  </a:cubicBezTo>
                  <a:cubicBezTo>
                    <a:pt x="103" y="37"/>
                    <a:pt x="128" y="30"/>
                    <a:pt x="126" y="20"/>
                  </a:cubicBezTo>
                  <a:cubicBezTo>
                    <a:pt x="124" y="9"/>
                    <a:pt x="116" y="1"/>
                    <a:pt x="112" y="1"/>
                  </a:cubicBezTo>
                  <a:cubicBezTo>
                    <a:pt x="108" y="2"/>
                    <a:pt x="106" y="2"/>
                    <a:pt x="106" y="2"/>
                  </a:cubicBezTo>
                  <a:cubicBezTo>
                    <a:pt x="106" y="2"/>
                    <a:pt x="104" y="0"/>
                    <a:pt x="101" y="2"/>
                  </a:cubicBezTo>
                  <a:cubicBezTo>
                    <a:pt x="97" y="4"/>
                    <a:pt x="89" y="12"/>
                    <a:pt x="89" y="15"/>
                  </a:cubicBezTo>
                  <a:cubicBezTo>
                    <a:pt x="89" y="17"/>
                    <a:pt x="91" y="21"/>
                    <a:pt x="91"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3" name="ïsļïďê"/>
            <p:cNvSpPr/>
            <p:nvPr/>
          </p:nvSpPr>
          <p:spPr bwMode="auto">
            <a:xfrm>
              <a:off x="2837844" y="3369060"/>
              <a:ext cx="259504" cy="430514"/>
            </a:xfrm>
            <a:custGeom>
              <a:avLst/>
              <a:gdLst>
                <a:gd name="T0" fmla="*/ 46 w 91"/>
                <a:gd name="T1" fmla="*/ 12 h 151"/>
                <a:gd name="T2" fmla="*/ 73 w 91"/>
                <a:gd name="T3" fmla="*/ 75 h 151"/>
                <a:gd name="T4" fmla="*/ 90 w 91"/>
                <a:gd name="T5" fmla="*/ 127 h 151"/>
                <a:gd name="T6" fmla="*/ 76 w 91"/>
                <a:gd name="T7" fmla="*/ 146 h 151"/>
                <a:gd name="T8" fmla="*/ 16 w 91"/>
                <a:gd name="T9" fmla="*/ 66 h 151"/>
                <a:gd name="T10" fmla="*/ 46 w 91"/>
                <a:gd name="T11" fmla="*/ 12 h 151"/>
              </a:gdLst>
              <a:ahLst/>
              <a:cxnLst>
                <a:cxn ang="0">
                  <a:pos x="T0" y="T1"/>
                </a:cxn>
                <a:cxn ang="0">
                  <a:pos x="T2" y="T3"/>
                </a:cxn>
                <a:cxn ang="0">
                  <a:pos x="T4" y="T5"/>
                </a:cxn>
                <a:cxn ang="0">
                  <a:pos x="T6" y="T7"/>
                </a:cxn>
                <a:cxn ang="0">
                  <a:pos x="T8" y="T9"/>
                </a:cxn>
                <a:cxn ang="0">
                  <a:pos x="T10" y="T11"/>
                </a:cxn>
              </a:cxnLst>
              <a:rect l="0" t="0" r="r" b="b"/>
              <a:pathLst>
                <a:path w="91" h="151">
                  <a:moveTo>
                    <a:pt x="46" y="12"/>
                  </a:moveTo>
                  <a:cubicBezTo>
                    <a:pt x="67" y="21"/>
                    <a:pt x="63" y="50"/>
                    <a:pt x="73" y="75"/>
                  </a:cubicBezTo>
                  <a:cubicBezTo>
                    <a:pt x="85" y="102"/>
                    <a:pt x="88" y="113"/>
                    <a:pt x="90" y="127"/>
                  </a:cubicBezTo>
                  <a:cubicBezTo>
                    <a:pt x="90" y="133"/>
                    <a:pt x="91" y="151"/>
                    <a:pt x="76" y="146"/>
                  </a:cubicBezTo>
                  <a:cubicBezTo>
                    <a:pt x="64" y="141"/>
                    <a:pt x="33" y="100"/>
                    <a:pt x="16" y="66"/>
                  </a:cubicBezTo>
                  <a:cubicBezTo>
                    <a:pt x="0" y="31"/>
                    <a:pt x="17" y="0"/>
                    <a:pt x="4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4" name="işľíďe"/>
            <p:cNvSpPr/>
            <p:nvPr/>
          </p:nvSpPr>
          <p:spPr bwMode="auto">
            <a:xfrm>
              <a:off x="2597474" y="3351122"/>
              <a:ext cx="417359" cy="688822"/>
            </a:xfrm>
            <a:custGeom>
              <a:avLst/>
              <a:gdLst>
                <a:gd name="T0" fmla="*/ 89 w 146"/>
                <a:gd name="T1" fmla="*/ 173 h 241"/>
                <a:gd name="T2" fmla="*/ 0 w 146"/>
                <a:gd name="T3" fmla="*/ 168 h 241"/>
                <a:gd name="T4" fmla="*/ 21 w 146"/>
                <a:gd name="T5" fmla="*/ 144 h 241"/>
                <a:gd name="T6" fmla="*/ 31 w 146"/>
                <a:gd name="T7" fmla="*/ 27 h 241"/>
                <a:gd name="T8" fmla="*/ 66 w 146"/>
                <a:gd name="T9" fmla="*/ 3 h 241"/>
                <a:gd name="T10" fmla="*/ 120 w 146"/>
                <a:gd name="T11" fmla="*/ 16 h 241"/>
                <a:gd name="T12" fmla="*/ 134 w 146"/>
                <a:gd name="T13" fmla="*/ 21 h 241"/>
                <a:gd name="T14" fmla="*/ 138 w 146"/>
                <a:gd name="T15" fmla="*/ 33 h 241"/>
                <a:gd name="T16" fmla="*/ 89 w 146"/>
                <a:gd name="T17" fmla="*/ 173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 h="241">
                  <a:moveTo>
                    <a:pt x="89" y="173"/>
                  </a:moveTo>
                  <a:cubicBezTo>
                    <a:pt x="49" y="241"/>
                    <a:pt x="0" y="168"/>
                    <a:pt x="0" y="168"/>
                  </a:cubicBezTo>
                  <a:cubicBezTo>
                    <a:pt x="0" y="168"/>
                    <a:pt x="15" y="157"/>
                    <a:pt x="21" y="144"/>
                  </a:cubicBezTo>
                  <a:cubicBezTo>
                    <a:pt x="36" y="113"/>
                    <a:pt x="18" y="64"/>
                    <a:pt x="31" y="27"/>
                  </a:cubicBezTo>
                  <a:cubicBezTo>
                    <a:pt x="41" y="0"/>
                    <a:pt x="56" y="4"/>
                    <a:pt x="66" y="3"/>
                  </a:cubicBezTo>
                  <a:cubicBezTo>
                    <a:pt x="74" y="7"/>
                    <a:pt x="97" y="16"/>
                    <a:pt x="120" y="16"/>
                  </a:cubicBezTo>
                  <a:cubicBezTo>
                    <a:pt x="122" y="16"/>
                    <a:pt x="132" y="21"/>
                    <a:pt x="134" y="21"/>
                  </a:cubicBezTo>
                  <a:cubicBezTo>
                    <a:pt x="136" y="25"/>
                    <a:pt x="137" y="29"/>
                    <a:pt x="138" y="33"/>
                  </a:cubicBezTo>
                  <a:cubicBezTo>
                    <a:pt x="146" y="80"/>
                    <a:pt x="103" y="149"/>
                    <a:pt x="89" y="1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5" name="íşlîḓé"/>
            <p:cNvSpPr/>
            <p:nvPr/>
          </p:nvSpPr>
          <p:spPr bwMode="auto">
            <a:xfrm>
              <a:off x="1923003" y="3723038"/>
              <a:ext cx="1268820" cy="1197067"/>
            </a:xfrm>
            <a:custGeom>
              <a:avLst/>
              <a:gdLst>
                <a:gd name="T0" fmla="*/ 439 w 444"/>
                <a:gd name="T1" fmla="*/ 403 h 419"/>
                <a:gd name="T2" fmla="*/ 438 w 444"/>
                <a:gd name="T3" fmla="*/ 402 h 419"/>
                <a:gd name="T4" fmla="*/ 419 w 444"/>
                <a:gd name="T5" fmla="*/ 387 h 419"/>
                <a:gd name="T6" fmla="*/ 414 w 444"/>
                <a:gd name="T7" fmla="*/ 347 h 419"/>
                <a:gd name="T8" fmla="*/ 421 w 444"/>
                <a:gd name="T9" fmla="*/ 184 h 419"/>
                <a:gd name="T10" fmla="*/ 420 w 444"/>
                <a:gd name="T11" fmla="*/ 181 h 419"/>
                <a:gd name="T12" fmla="*/ 417 w 444"/>
                <a:gd name="T13" fmla="*/ 175 h 419"/>
                <a:gd name="T14" fmla="*/ 417 w 444"/>
                <a:gd name="T15" fmla="*/ 175 h 419"/>
                <a:gd name="T16" fmla="*/ 417 w 444"/>
                <a:gd name="T17" fmla="*/ 175 h 419"/>
                <a:gd name="T18" fmla="*/ 233 w 444"/>
                <a:gd name="T19" fmla="*/ 49 h 419"/>
                <a:gd name="T20" fmla="*/ 228 w 444"/>
                <a:gd name="T21" fmla="*/ 57 h 419"/>
                <a:gd name="T22" fmla="*/ 196 w 444"/>
                <a:gd name="T23" fmla="*/ 163 h 419"/>
                <a:gd name="T24" fmla="*/ 173 w 444"/>
                <a:gd name="T25" fmla="*/ 222 h 419"/>
                <a:gd name="T26" fmla="*/ 136 w 444"/>
                <a:gd name="T27" fmla="*/ 232 h 419"/>
                <a:gd name="T28" fmla="*/ 59 w 444"/>
                <a:gd name="T29" fmla="*/ 299 h 419"/>
                <a:gd name="T30" fmla="*/ 50 w 444"/>
                <a:gd name="T31" fmla="*/ 303 h 419"/>
                <a:gd name="T32" fmla="*/ 48 w 444"/>
                <a:gd name="T33" fmla="*/ 304 h 419"/>
                <a:gd name="T34" fmla="*/ 35 w 444"/>
                <a:gd name="T35" fmla="*/ 299 h 419"/>
                <a:gd name="T36" fmla="*/ 22 w 444"/>
                <a:gd name="T37" fmla="*/ 316 h 419"/>
                <a:gd name="T38" fmla="*/ 8 w 444"/>
                <a:gd name="T39" fmla="*/ 353 h 419"/>
                <a:gd name="T40" fmla="*/ 4 w 444"/>
                <a:gd name="T41" fmla="*/ 361 h 419"/>
                <a:gd name="T42" fmla="*/ 3 w 444"/>
                <a:gd name="T43" fmla="*/ 361 h 419"/>
                <a:gd name="T44" fmla="*/ 3 w 444"/>
                <a:gd name="T45" fmla="*/ 363 h 419"/>
                <a:gd name="T46" fmla="*/ 0 w 444"/>
                <a:gd name="T47" fmla="*/ 373 h 419"/>
                <a:gd name="T48" fmla="*/ 11 w 444"/>
                <a:gd name="T49" fmla="*/ 388 h 419"/>
                <a:gd name="T50" fmla="*/ 13 w 444"/>
                <a:gd name="T51" fmla="*/ 389 h 419"/>
                <a:gd name="T52" fmla="*/ 16 w 444"/>
                <a:gd name="T53" fmla="*/ 390 h 419"/>
                <a:gd name="T54" fmla="*/ 17 w 444"/>
                <a:gd name="T55" fmla="*/ 390 h 419"/>
                <a:gd name="T56" fmla="*/ 32 w 444"/>
                <a:gd name="T57" fmla="*/ 386 h 419"/>
                <a:gd name="T58" fmla="*/ 32 w 444"/>
                <a:gd name="T59" fmla="*/ 384 h 419"/>
                <a:gd name="T60" fmla="*/ 35 w 444"/>
                <a:gd name="T61" fmla="*/ 360 h 419"/>
                <a:gd name="T62" fmla="*/ 64 w 444"/>
                <a:gd name="T63" fmla="*/ 333 h 419"/>
                <a:gd name="T64" fmla="*/ 188 w 444"/>
                <a:gd name="T65" fmla="*/ 263 h 419"/>
                <a:gd name="T66" fmla="*/ 206 w 444"/>
                <a:gd name="T67" fmla="*/ 253 h 419"/>
                <a:gd name="T68" fmla="*/ 206 w 444"/>
                <a:gd name="T69" fmla="*/ 253 h 419"/>
                <a:gd name="T70" fmla="*/ 206 w 444"/>
                <a:gd name="T71" fmla="*/ 253 h 419"/>
                <a:gd name="T72" fmla="*/ 288 w 444"/>
                <a:gd name="T73" fmla="*/ 140 h 419"/>
                <a:gd name="T74" fmla="*/ 328 w 444"/>
                <a:gd name="T75" fmla="*/ 160 h 419"/>
                <a:gd name="T76" fmla="*/ 378 w 444"/>
                <a:gd name="T77" fmla="*/ 198 h 419"/>
                <a:gd name="T78" fmla="*/ 371 w 444"/>
                <a:gd name="T79" fmla="*/ 225 h 419"/>
                <a:gd name="T80" fmla="*/ 382 w 444"/>
                <a:gd name="T81" fmla="*/ 333 h 419"/>
                <a:gd name="T82" fmla="*/ 382 w 444"/>
                <a:gd name="T83" fmla="*/ 336 h 419"/>
                <a:gd name="T84" fmla="*/ 380 w 444"/>
                <a:gd name="T85" fmla="*/ 344 h 419"/>
                <a:gd name="T86" fmla="*/ 369 w 444"/>
                <a:gd name="T87" fmla="*/ 353 h 419"/>
                <a:gd name="T88" fmla="*/ 369 w 444"/>
                <a:gd name="T89" fmla="*/ 367 h 419"/>
                <a:gd name="T90" fmla="*/ 369 w 444"/>
                <a:gd name="T91" fmla="*/ 367 h 419"/>
                <a:gd name="T92" fmla="*/ 370 w 444"/>
                <a:gd name="T93" fmla="*/ 369 h 419"/>
                <a:gd name="T94" fmla="*/ 376 w 444"/>
                <a:gd name="T95" fmla="*/ 373 h 419"/>
                <a:gd name="T96" fmla="*/ 404 w 444"/>
                <a:gd name="T97" fmla="*/ 414 h 419"/>
                <a:gd name="T98" fmla="*/ 404 w 444"/>
                <a:gd name="T99" fmla="*/ 414 h 419"/>
                <a:gd name="T100" fmla="*/ 408 w 444"/>
                <a:gd name="T101" fmla="*/ 417 h 419"/>
                <a:gd name="T102" fmla="*/ 433 w 444"/>
                <a:gd name="T103" fmla="*/ 419 h 419"/>
                <a:gd name="T104" fmla="*/ 434 w 444"/>
                <a:gd name="T105" fmla="*/ 419 h 419"/>
                <a:gd name="T106" fmla="*/ 439 w 444"/>
                <a:gd name="T107" fmla="*/ 403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4" h="419">
                  <a:moveTo>
                    <a:pt x="439" y="403"/>
                  </a:moveTo>
                  <a:cubicBezTo>
                    <a:pt x="438" y="402"/>
                    <a:pt x="438" y="402"/>
                    <a:pt x="438" y="402"/>
                  </a:cubicBezTo>
                  <a:cubicBezTo>
                    <a:pt x="436" y="400"/>
                    <a:pt x="423" y="398"/>
                    <a:pt x="419" y="387"/>
                  </a:cubicBezTo>
                  <a:cubicBezTo>
                    <a:pt x="416" y="375"/>
                    <a:pt x="416" y="358"/>
                    <a:pt x="414" y="347"/>
                  </a:cubicBezTo>
                  <a:cubicBezTo>
                    <a:pt x="411" y="337"/>
                    <a:pt x="430" y="205"/>
                    <a:pt x="421" y="184"/>
                  </a:cubicBezTo>
                  <a:cubicBezTo>
                    <a:pt x="421" y="183"/>
                    <a:pt x="420" y="182"/>
                    <a:pt x="420" y="181"/>
                  </a:cubicBezTo>
                  <a:cubicBezTo>
                    <a:pt x="419" y="179"/>
                    <a:pt x="418" y="177"/>
                    <a:pt x="417" y="175"/>
                  </a:cubicBezTo>
                  <a:cubicBezTo>
                    <a:pt x="417" y="175"/>
                    <a:pt x="417" y="175"/>
                    <a:pt x="417" y="175"/>
                  </a:cubicBezTo>
                  <a:cubicBezTo>
                    <a:pt x="417" y="175"/>
                    <a:pt x="417" y="175"/>
                    <a:pt x="417" y="175"/>
                  </a:cubicBezTo>
                  <a:cubicBezTo>
                    <a:pt x="379" y="85"/>
                    <a:pt x="268" y="0"/>
                    <a:pt x="233" y="49"/>
                  </a:cubicBezTo>
                  <a:cubicBezTo>
                    <a:pt x="231" y="51"/>
                    <a:pt x="229" y="54"/>
                    <a:pt x="228" y="57"/>
                  </a:cubicBezTo>
                  <a:cubicBezTo>
                    <a:pt x="212" y="79"/>
                    <a:pt x="202" y="118"/>
                    <a:pt x="196" y="163"/>
                  </a:cubicBezTo>
                  <a:cubicBezTo>
                    <a:pt x="193" y="184"/>
                    <a:pt x="182" y="207"/>
                    <a:pt x="173" y="222"/>
                  </a:cubicBezTo>
                  <a:cubicBezTo>
                    <a:pt x="160" y="221"/>
                    <a:pt x="146" y="225"/>
                    <a:pt x="136" y="232"/>
                  </a:cubicBezTo>
                  <a:cubicBezTo>
                    <a:pt x="104" y="255"/>
                    <a:pt x="125" y="261"/>
                    <a:pt x="59" y="299"/>
                  </a:cubicBezTo>
                  <a:cubicBezTo>
                    <a:pt x="54" y="301"/>
                    <a:pt x="51" y="303"/>
                    <a:pt x="50" y="303"/>
                  </a:cubicBezTo>
                  <a:cubicBezTo>
                    <a:pt x="49" y="304"/>
                    <a:pt x="48" y="304"/>
                    <a:pt x="48" y="304"/>
                  </a:cubicBezTo>
                  <a:cubicBezTo>
                    <a:pt x="48" y="304"/>
                    <a:pt x="43" y="298"/>
                    <a:pt x="35" y="299"/>
                  </a:cubicBezTo>
                  <a:cubicBezTo>
                    <a:pt x="28" y="300"/>
                    <a:pt x="21" y="304"/>
                    <a:pt x="22" y="316"/>
                  </a:cubicBezTo>
                  <a:cubicBezTo>
                    <a:pt x="22" y="325"/>
                    <a:pt x="14" y="341"/>
                    <a:pt x="8" y="353"/>
                  </a:cubicBezTo>
                  <a:cubicBezTo>
                    <a:pt x="6" y="356"/>
                    <a:pt x="5" y="359"/>
                    <a:pt x="4" y="361"/>
                  </a:cubicBezTo>
                  <a:cubicBezTo>
                    <a:pt x="3" y="361"/>
                    <a:pt x="3" y="361"/>
                    <a:pt x="3" y="361"/>
                  </a:cubicBezTo>
                  <a:cubicBezTo>
                    <a:pt x="3" y="362"/>
                    <a:pt x="3" y="362"/>
                    <a:pt x="3" y="363"/>
                  </a:cubicBezTo>
                  <a:cubicBezTo>
                    <a:pt x="1" y="366"/>
                    <a:pt x="0" y="369"/>
                    <a:pt x="0" y="373"/>
                  </a:cubicBezTo>
                  <a:cubicBezTo>
                    <a:pt x="2" y="375"/>
                    <a:pt x="6" y="381"/>
                    <a:pt x="11" y="388"/>
                  </a:cubicBezTo>
                  <a:cubicBezTo>
                    <a:pt x="12" y="389"/>
                    <a:pt x="13" y="389"/>
                    <a:pt x="13" y="389"/>
                  </a:cubicBezTo>
                  <a:cubicBezTo>
                    <a:pt x="14" y="389"/>
                    <a:pt x="15" y="390"/>
                    <a:pt x="16" y="390"/>
                  </a:cubicBezTo>
                  <a:cubicBezTo>
                    <a:pt x="16" y="390"/>
                    <a:pt x="17" y="390"/>
                    <a:pt x="17" y="390"/>
                  </a:cubicBezTo>
                  <a:cubicBezTo>
                    <a:pt x="29" y="392"/>
                    <a:pt x="31" y="389"/>
                    <a:pt x="32" y="386"/>
                  </a:cubicBezTo>
                  <a:cubicBezTo>
                    <a:pt x="32" y="385"/>
                    <a:pt x="32" y="385"/>
                    <a:pt x="32" y="384"/>
                  </a:cubicBezTo>
                  <a:cubicBezTo>
                    <a:pt x="32" y="382"/>
                    <a:pt x="27" y="369"/>
                    <a:pt x="35" y="360"/>
                  </a:cubicBezTo>
                  <a:cubicBezTo>
                    <a:pt x="43" y="351"/>
                    <a:pt x="57" y="341"/>
                    <a:pt x="64" y="333"/>
                  </a:cubicBezTo>
                  <a:cubicBezTo>
                    <a:pt x="70" y="327"/>
                    <a:pt x="150" y="288"/>
                    <a:pt x="188" y="263"/>
                  </a:cubicBezTo>
                  <a:cubicBezTo>
                    <a:pt x="194" y="263"/>
                    <a:pt x="200" y="259"/>
                    <a:pt x="206" y="253"/>
                  </a:cubicBezTo>
                  <a:cubicBezTo>
                    <a:pt x="206" y="253"/>
                    <a:pt x="206" y="253"/>
                    <a:pt x="206" y="253"/>
                  </a:cubicBezTo>
                  <a:cubicBezTo>
                    <a:pt x="206" y="253"/>
                    <a:pt x="206" y="253"/>
                    <a:pt x="206" y="253"/>
                  </a:cubicBezTo>
                  <a:cubicBezTo>
                    <a:pt x="241" y="225"/>
                    <a:pt x="271" y="181"/>
                    <a:pt x="288" y="140"/>
                  </a:cubicBezTo>
                  <a:cubicBezTo>
                    <a:pt x="300" y="147"/>
                    <a:pt x="314" y="154"/>
                    <a:pt x="328" y="160"/>
                  </a:cubicBezTo>
                  <a:cubicBezTo>
                    <a:pt x="348" y="169"/>
                    <a:pt x="366" y="185"/>
                    <a:pt x="378" y="198"/>
                  </a:cubicBezTo>
                  <a:cubicBezTo>
                    <a:pt x="374" y="206"/>
                    <a:pt x="371" y="215"/>
                    <a:pt x="371" y="225"/>
                  </a:cubicBezTo>
                  <a:cubicBezTo>
                    <a:pt x="371" y="271"/>
                    <a:pt x="388" y="256"/>
                    <a:pt x="382" y="333"/>
                  </a:cubicBezTo>
                  <a:cubicBezTo>
                    <a:pt x="382" y="334"/>
                    <a:pt x="382" y="335"/>
                    <a:pt x="382" y="336"/>
                  </a:cubicBezTo>
                  <a:cubicBezTo>
                    <a:pt x="382" y="344"/>
                    <a:pt x="380" y="344"/>
                    <a:pt x="380" y="344"/>
                  </a:cubicBezTo>
                  <a:cubicBezTo>
                    <a:pt x="380" y="344"/>
                    <a:pt x="373" y="346"/>
                    <a:pt x="369" y="353"/>
                  </a:cubicBezTo>
                  <a:cubicBezTo>
                    <a:pt x="367" y="357"/>
                    <a:pt x="366" y="362"/>
                    <a:pt x="369" y="367"/>
                  </a:cubicBezTo>
                  <a:cubicBezTo>
                    <a:pt x="369" y="367"/>
                    <a:pt x="369" y="367"/>
                    <a:pt x="369" y="367"/>
                  </a:cubicBezTo>
                  <a:cubicBezTo>
                    <a:pt x="369" y="367"/>
                    <a:pt x="370" y="368"/>
                    <a:pt x="370" y="369"/>
                  </a:cubicBezTo>
                  <a:cubicBezTo>
                    <a:pt x="372" y="370"/>
                    <a:pt x="374" y="372"/>
                    <a:pt x="376" y="373"/>
                  </a:cubicBezTo>
                  <a:cubicBezTo>
                    <a:pt x="386" y="379"/>
                    <a:pt x="400" y="405"/>
                    <a:pt x="404" y="414"/>
                  </a:cubicBezTo>
                  <a:cubicBezTo>
                    <a:pt x="404" y="414"/>
                    <a:pt x="404" y="414"/>
                    <a:pt x="404" y="414"/>
                  </a:cubicBezTo>
                  <a:cubicBezTo>
                    <a:pt x="406" y="416"/>
                    <a:pt x="407" y="417"/>
                    <a:pt x="408" y="417"/>
                  </a:cubicBezTo>
                  <a:cubicBezTo>
                    <a:pt x="412" y="419"/>
                    <a:pt x="423" y="419"/>
                    <a:pt x="433" y="419"/>
                  </a:cubicBezTo>
                  <a:cubicBezTo>
                    <a:pt x="434" y="419"/>
                    <a:pt x="434" y="419"/>
                    <a:pt x="434" y="419"/>
                  </a:cubicBezTo>
                  <a:cubicBezTo>
                    <a:pt x="444" y="409"/>
                    <a:pt x="441" y="405"/>
                    <a:pt x="439" y="4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6" name="iṧľîḋê"/>
            <p:cNvSpPr/>
            <p:nvPr/>
          </p:nvSpPr>
          <p:spPr bwMode="auto">
            <a:xfrm>
              <a:off x="2825885" y="3280566"/>
              <a:ext cx="120783" cy="127959"/>
            </a:xfrm>
            <a:custGeom>
              <a:avLst/>
              <a:gdLst>
                <a:gd name="T0" fmla="*/ 0 w 42"/>
                <a:gd name="T1" fmla="*/ 30 h 45"/>
                <a:gd name="T2" fmla="*/ 17 w 42"/>
                <a:gd name="T3" fmla="*/ 0 h 45"/>
                <a:gd name="T4" fmla="*/ 42 w 42"/>
                <a:gd name="T5" fmla="*/ 15 h 45"/>
                <a:gd name="T6" fmla="*/ 36 w 42"/>
                <a:gd name="T7" fmla="*/ 45 h 45"/>
                <a:gd name="T8" fmla="*/ 0 w 42"/>
                <a:gd name="T9" fmla="*/ 30 h 45"/>
              </a:gdLst>
              <a:ahLst/>
              <a:cxnLst>
                <a:cxn ang="0">
                  <a:pos x="T0" y="T1"/>
                </a:cxn>
                <a:cxn ang="0">
                  <a:pos x="T2" y="T3"/>
                </a:cxn>
                <a:cxn ang="0">
                  <a:pos x="T4" y="T5"/>
                </a:cxn>
                <a:cxn ang="0">
                  <a:pos x="T6" y="T7"/>
                </a:cxn>
                <a:cxn ang="0">
                  <a:pos x="T8" y="T9"/>
                </a:cxn>
              </a:cxnLst>
              <a:rect l="0" t="0" r="r" b="b"/>
              <a:pathLst>
                <a:path w="42" h="45">
                  <a:moveTo>
                    <a:pt x="0" y="30"/>
                  </a:moveTo>
                  <a:cubicBezTo>
                    <a:pt x="17" y="0"/>
                    <a:pt x="17" y="0"/>
                    <a:pt x="17" y="0"/>
                  </a:cubicBezTo>
                  <a:cubicBezTo>
                    <a:pt x="42" y="15"/>
                    <a:pt x="42" y="15"/>
                    <a:pt x="42" y="15"/>
                  </a:cubicBezTo>
                  <a:cubicBezTo>
                    <a:pt x="36" y="45"/>
                    <a:pt x="36" y="45"/>
                    <a:pt x="36" y="45"/>
                  </a:cubicBezTo>
                  <a:cubicBezTo>
                    <a:pt x="36" y="45"/>
                    <a:pt x="4" y="44"/>
                    <a:pt x="0"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7" name="îş1ïdê"/>
            <p:cNvSpPr/>
            <p:nvPr/>
          </p:nvSpPr>
          <p:spPr bwMode="auto">
            <a:xfrm>
              <a:off x="2834257" y="3083247"/>
              <a:ext cx="223628" cy="288205"/>
            </a:xfrm>
            <a:custGeom>
              <a:avLst/>
              <a:gdLst>
                <a:gd name="T0" fmla="*/ 10 w 78"/>
                <a:gd name="T1" fmla="*/ 32 h 101"/>
                <a:gd name="T2" fmla="*/ 2 w 78"/>
                <a:gd name="T3" fmla="*/ 31 h 101"/>
                <a:gd name="T4" fmla="*/ 11 w 78"/>
                <a:gd name="T5" fmla="*/ 51 h 101"/>
                <a:gd name="T6" fmla="*/ 11 w 78"/>
                <a:gd name="T7" fmla="*/ 73 h 101"/>
                <a:gd name="T8" fmla="*/ 15 w 78"/>
                <a:gd name="T9" fmla="*/ 83 h 101"/>
                <a:gd name="T10" fmla="*/ 58 w 78"/>
                <a:gd name="T11" fmla="*/ 77 h 101"/>
                <a:gd name="T12" fmla="*/ 71 w 78"/>
                <a:gd name="T13" fmla="*/ 27 h 101"/>
                <a:gd name="T14" fmla="*/ 38 w 78"/>
                <a:gd name="T15" fmla="*/ 4 h 101"/>
                <a:gd name="T16" fmla="*/ 10 w 78"/>
                <a:gd name="T17" fmla="*/ 3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101">
                  <a:moveTo>
                    <a:pt x="10" y="32"/>
                  </a:moveTo>
                  <a:cubicBezTo>
                    <a:pt x="10" y="32"/>
                    <a:pt x="4" y="27"/>
                    <a:pt x="2" y="31"/>
                  </a:cubicBezTo>
                  <a:cubicBezTo>
                    <a:pt x="0" y="36"/>
                    <a:pt x="1" y="50"/>
                    <a:pt x="11" y="51"/>
                  </a:cubicBezTo>
                  <a:cubicBezTo>
                    <a:pt x="11" y="51"/>
                    <a:pt x="10" y="64"/>
                    <a:pt x="11" y="73"/>
                  </a:cubicBezTo>
                  <a:cubicBezTo>
                    <a:pt x="12" y="78"/>
                    <a:pt x="13" y="81"/>
                    <a:pt x="15" y="83"/>
                  </a:cubicBezTo>
                  <a:cubicBezTo>
                    <a:pt x="21" y="87"/>
                    <a:pt x="40" y="101"/>
                    <a:pt x="58" y="77"/>
                  </a:cubicBezTo>
                  <a:cubicBezTo>
                    <a:pt x="65" y="68"/>
                    <a:pt x="65" y="40"/>
                    <a:pt x="71" y="27"/>
                  </a:cubicBezTo>
                  <a:cubicBezTo>
                    <a:pt x="78" y="13"/>
                    <a:pt x="57" y="0"/>
                    <a:pt x="38" y="4"/>
                  </a:cubicBezTo>
                  <a:cubicBezTo>
                    <a:pt x="19" y="7"/>
                    <a:pt x="9" y="30"/>
                    <a:pt x="10" y="3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8" name="iŝ1ïḋê"/>
            <p:cNvSpPr/>
            <p:nvPr/>
          </p:nvSpPr>
          <p:spPr bwMode="auto">
            <a:xfrm>
              <a:off x="2852195" y="3223164"/>
              <a:ext cx="14350" cy="33484"/>
            </a:xfrm>
            <a:custGeom>
              <a:avLst/>
              <a:gdLst>
                <a:gd name="T0" fmla="*/ 0 w 5"/>
                <a:gd name="T1" fmla="*/ 0 h 12"/>
                <a:gd name="T2" fmla="*/ 5 w 5"/>
                <a:gd name="T3" fmla="*/ 12 h 12"/>
                <a:gd name="T4" fmla="*/ 5 w 5"/>
                <a:gd name="T5" fmla="*/ 2 h 12"/>
                <a:gd name="T6" fmla="*/ 0 w 5"/>
                <a:gd name="T7" fmla="*/ 0 h 12"/>
              </a:gdLst>
              <a:ahLst/>
              <a:cxnLst>
                <a:cxn ang="0">
                  <a:pos x="T0" y="T1"/>
                </a:cxn>
                <a:cxn ang="0">
                  <a:pos x="T2" y="T3"/>
                </a:cxn>
                <a:cxn ang="0">
                  <a:pos x="T4" y="T5"/>
                </a:cxn>
                <a:cxn ang="0">
                  <a:pos x="T6" y="T7"/>
                </a:cxn>
              </a:cxnLst>
              <a:rect l="0" t="0" r="r" b="b"/>
              <a:pathLst>
                <a:path w="5" h="12">
                  <a:moveTo>
                    <a:pt x="0" y="0"/>
                  </a:moveTo>
                  <a:cubicBezTo>
                    <a:pt x="0" y="0"/>
                    <a:pt x="0" y="11"/>
                    <a:pt x="5" y="12"/>
                  </a:cubicBezTo>
                  <a:cubicBezTo>
                    <a:pt x="5" y="2"/>
                    <a:pt x="5" y="2"/>
                    <a:pt x="5" y="2"/>
                  </a:cubicBezTo>
                  <a:cubicBezTo>
                    <a:pt x="5" y="2"/>
                    <a:pt x="4"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9" name="îšḻïḋè"/>
            <p:cNvSpPr/>
            <p:nvPr/>
          </p:nvSpPr>
          <p:spPr bwMode="auto">
            <a:xfrm>
              <a:off x="2854586" y="3291328"/>
              <a:ext cx="88494" cy="63382"/>
            </a:xfrm>
            <a:custGeom>
              <a:avLst/>
              <a:gdLst>
                <a:gd name="T0" fmla="*/ 31 w 31"/>
                <a:gd name="T1" fmla="*/ 18 h 22"/>
                <a:gd name="T2" fmla="*/ 4 w 31"/>
                <a:gd name="T3" fmla="*/ 0 h 22"/>
                <a:gd name="T4" fmla="*/ 0 w 31"/>
                <a:gd name="T5" fmla="*/ 8 h 22"/>
                <a:gd name="T6" fmla="*/ 30 w 31"/>
                <a:gd name="T7" fmla="*/ 22 h 22"/>
                <a:gd name="T8" fmla="*/ 31 w 31"/>
                <a:gd name="T9" fmla="*/ 18 h 22"/>
              </a:gdLst>
              <a:ahLst/>
              <a:cxnLst>
                <a:cxn ang="0">
                  <a:pos x="T0" y="T1"/>
                </a:cxn>
                <a:cxn ang="0">
                  <a:pos x="T2" y="T3"/>
                </a:cxn>
                <a:cxn ang="0">
                  <a:pos x="T4" y="T5"/>
                </a:cxn>
                <a:cxn ang="0">
                  <a:pos x="T6" y="T7"/>
                </a:cxn>
                <a:cxn ang="0">
                  <a:pos x="T8" y="T9"/>
                </a:cxn>
              </a:cxnLst>
              <a:rect l="0" t="0" r="r" b="b"/>
              <a:pathLst>
                <a:path w="31" h="22">
                  <a:moveTo>
                    <a:pt x="31" y="18"/>
                  </a:moveTo>
                  <a:cubicBezTo>
                    <a:pt x="31" y="18"/>
                    <a:pt x="7" y="14"/>
                    <a:pt x="4" y="0"/>
                  </a:cubicBezTo>
                  <a:cubicBezTo>
                    <a:pt x="0" y="8"/>
                    <a:pt x="0" y="8"/>
                    <a:pt x="0" y="8"/>
                  </a:cubicBezTo>
                  <a:cubicBezTo>
                    <a:pt x="0" y="8"/>
                    <a:pt x="4" y="19"/>
                    <a:pt x="30" y="22"/>
                  </a:cubicBezTo>
                  <a:lnTo>
                    <a:pt x="31"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0" name="íṥ1iďe"/>
            <p:cNvSpPr/>
            <p:nvPr/>
          </p:nvSpPr>
          <p:spPr bwMode="auto">
            <a:xfrm>
              <a:off x="2928730" y="3196855"/>
              <a:ext cx="17938" cy="28701"/>
            </a:xfrm>
            <a:custGeom>
              <a:avLst/>
              <a:gdLst>
                <a:gd name="T0" fmla="*/ 6 w 6"/>
                <a:gd name="T1" fmla="*/ 6 h 10"/>
                <a:gd name="T2" fmla="*/ 2 w 6"/>
                <a:gd name="T3" fmla="*/ 10 h 10"/>
                <a:gd name="T4" fmla="*/ 0 w 6"/>
                <a:gd name="T5" fmla="*/ 5 h 10"/>
                <a:gd name="T6" fmla="*/ 3 w 6"/>
                <a:gd name="T7" fmla="*/ 1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1"/>
                  </a:cubicBezTo>
                  <a:cubicBezTo>
                    <a:pt x="5" y="1"/>
                    <a:pt x="6" y="3"/>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1" name="iśḷîḋè"/>
            <p:cNvSpPr/>
            <p:nvPr/>
          </p:nvSpPr>
          <p:spPr bwMode="auto">
            <a:xfrm>
              <a:off x="2998091" y="3205225"/>
              <a:ext cx="16742" cy="28701"/>
            </a:xfrm>
            <a:custGeom>
              <a:avLst/>
              <a:gdLst>
                <a:gd name="T0" fmla="*/ 6 w 6"/>
                <a:gd name="T1" fmla="*/ 6 h 10"/>
                <a:gd name="T2" fmla="*/ 2 w 6"/>
                <a:gd name="T3" fmla="*/ 10 h 10"/>
                <a:gd name="T4" fmla="*/ 0 w 6"/>
                <a:gd name="T5" fmla="*/ 5 h 10"/>
                <a:gd name="T6" fmla="*/ 3 w 6"/>
                <a:gd name="T7" fmla="*/ 0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0"/>
                  </a:cubicBezTo>
                  <a:cubicBezTo>
                    <a:pt x="5" y="1"/>
                    <a:pt x="6" y="3"/>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2" name="iśḻîḋê"/>
            <p:cNvSpPr/>
            <p:nvPr/>
          </p:nvSpPr>
          <p:spPr bwMode="auto">
            <a:xfrm>
              <a:off x="2780442" y="4580477"/>
              <a:ext cx="0" cy="2392"/>
            </a:xfrm>
            <a:custGeom>
              <a:avLst/>
              <a:gdLst>
                <a:gd name="T0" fmla="*/ 2 h 2"/>
                <a:gd name="T1" fmla="*/ 2 h 2"/>
                <a:gd name="T2" fmla="*/ 0 h 2"/>
                <a:gd name="T3" fmla="*/ 2 h 2"/>
              </a:gdLst>
              <a:ahLst/>
              <a:cxnLst>
                <a:cxn ang="0">
                  <a:pos x="0" y="T0"/>
                </a:cxn>
                <a:cxn ang="0">
                  <a:pos x="0" y="T1"/>
                </a:cxn>
                <a:cxn ang="0">
                  <a:pos x="0" y="T2"/>
                </a:cxn>
                <a:cxn ang="0">
                  <a:pos x="0" y="T3"/>
                </a:cxn>
              </a:cxnLst>
              <a:rect l="0" t="0" r="r" b="b"/>
              <a:pathLst>
                <a:path h="2">
                  <a:moveTo>
                    <a:pt x="0" y="2"/>
                  </a:moveTo>
                  <a:lnTo>
                    <a:pt x="0" y="2"/>
                  </a:lnTo>
                  <a:lnTo>
                    <a:pt x="0" y="0"/>
                  </a:ln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3" name="ïṩḷíḍè"/>
            <p:cNvSpPr/>
            <p:nvPr/>
          </p:nvSpPr>
          <p:spPr bwMode="auto">
            <a:xfrm>
              <a:off x="2957431" y="4683322"/>
              <a:ext cx="265483" cy="236782"/>
            </a:xfrm>
            <a:custGeom>
              <a:avLst/>
              <a:gdLst>
                <a:gd name="T0" fmla="*/ 91 w 93"/>
                <a:gd name="T1" fmla="*/ 82 h 83"/>
                <a:gd name="T2" fmla="*/ 71 w 93"/>
                <a:gd name="T3" fmla="*/ 83 h 83"/>
                <a:gd name="T4" fmla="*/ 46 w 93"/>
                <a:gd name="T5" fmla="*/ 81 h 83"/>
                <a:gd name="T6" fmla="*/ 42 w 93"/>
                <a:gd name="T7" fmla="*/ 78 h 83"/>
                <a:gd name="T8" fmla="*/ 42 w 93"/>
                <a:gd name="T9" fmla="*/ 78 h 83"/>
                <a:gd name="T10" fmla="*/ 8 w 93"/>
                <a:gd name="T11" fmla="*/ 33 h 83"/>
                <a:gd name="T12" fmla="*/ 7 w 93"/>
                <a:gd name="T13" fmla="*/ 31 h 83"/>
                <a:gd name="T14" fmla="*/ 7 w 93"/>
                <a:gd name="T15" fmla="*/ 31 h 83"/>
                <a:gd name="T16" fmla="*/ 0 w 93"/>
                <a:gd name="T17" fmla="*/ 21 h 83"/>
                <a:gd name="T18" fmla="*/ 19 w 93"/>
                <a:gd name="T19" fmla="*/ 0 h 83"/>
                <a:gd name="T20" fmla="*/ 20 w 93"/>
                <a:gd name="T21" fmla="*/ 0 h 83"/>
                <a:gd name="T22" fmla="*/ 34 w 93"/>
                <a:gd name="T23" fmla="*/ 34 h 83"/>
                <a:gd name="T24" fmla="*/ 54 w 93"/>
                <a:gd name="T25" fmla="*/ 66 h 83"/>
                <a:gd name="T26" fmla="*/ 77 w 93"/>
                <a:gd name="T27" fmla="*/ 67 h 83"/>
                <a:gd name="T28" fmla="*/ 81 w 93"/>
                <a:gd name="T29" fmla="*/ 68 h 83"/>
                <a:gd name="T30" fmla="*/ 91 w 93"/>
                <a:gd name="T31" fmla="*/ 82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 h="83">
                  <a:moveTo>
                    <a:pt x="91" y="82"/>
                  </a:moveTo>
                  <a:cubicBezTo>
                    <a:pt x="91" y="82"/>
                    <a:pt x="82" y="83"/>
                    <a:pt x="71" y="83"/>
                  </a:cubicBezTo>
                  <a:cubicBezTo>
                    <a:pt x="61" y="83"/>
                    <a:pt x="50" y="83"/>
                    <a:pt x="46" y="81"/>
                  </a:cubicBezTo>
                  <a:cubicBezTo>
                    <a:pt x="45" y="81"/>
                    <a:pt x="44" y="80"/>
                    <a:pt x="42" y="78"/>
                  </a:cubicBezTo>
                  <a:cubicBezTo>
                    <a:pt x="42" y="78"/>
                    <a:pt x="42" y="78"/>
                    <a:pt x="42" y="78"/>
                  </a:cubicBezTo>
                  <a:cubicBezTo>
                    <a:pt x="34" y="69"/>
                    <a:pt x="18" y="46"/>
                    <a:pt x="8" y="33"/>
                  </a:cubicBezTo>
                  <a:cubicBezTo>
                    <a:pt x="8" y="32"/>
                    <a:pt x="8" y="31"/>
                    <a:pt x="7" y="31"/>
                  </a:cubicBezTo>
                  <a:cubicBezTo>
                    <a:pt x="7" y="31"/>
                    <a:pt x="7" y="31"/>
                    <a:pt x="7" y="31"/>
                  </a:cubicBezTo>
                  <a:cubicBezTo>
                    <a:pt x="3" y="25"/>
                    <a:pt x="0" y="21"/>
                    <a:pt x="0" y="21"/>
                  </a:cubicBezTo>
                  <a:cubicBezTo>
                    <a:pt x="4" y="5"/>
                    <a:pt x="17" y="0"/>
                    <a:pt x="19" y="0"/>
                  </a:cubicBezTo>
                  <a:cubicBezTo>
                    <a:pt x="20" y="0"/>
                    <a:pt x="20" y="0"/>
                    <a:pt x="20" y="0"/>
                  </a:cubicBezTo>
                  <a:cubicBezTo>
                    <a:pt x="32" y="10"/>
                    <a:pt x="28" y="10"/>
                    <a:pt x="34" y="34"/>
                  </a:cubicBezTo>
                  <a:cubicBezTo>
                    <a:pt x="40" y="57"/>
                    <a:pt x="54" y="66"/>
                    <a:pt x="54" y="66"/>
                  </a:cubicBezTo>
                  <a:cubicBezTo>
                    <a:pt x="54" y="66"/>
                    <a:pt x="66" y="65"/>
                    <a:pt x="77" y="67"/>
                  </a:cubicBezTo>
                  <a:cubicBezTo>
                    <a:pt x="78" y="67"/>
                    <a:pt x="80" y="67"/>
                    <a:pt x="81" y="68"/>
                  </a:cubicBezTo>
                  <a:cubicBezTo>
                    <a:pt x="93" y="72"/>
                    <a:pt x="91" y="82"/>
                    <a:pt x="91" y="8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4" name="iṥḷîďê"/>
            <p:cNvSpPr/>
            <p:nvPr/>
          </p:nvSpPr>
          <p:spPr bwMode="auto">
            <a:xfrm>
              <a:off x="2955040" y="4737137"/>
              <a:ext cx="271463" cy="188948"/>
            </a:xfrm>
            <a:custGeom>
              <a:avLst/>
              <a:gdLst>
                <a:gd name="T0" fmla="*/ 0 w 95"/>
                <a:gd name="T1" fmla="*/ 4 h 66"/>
                <a:gd name="T2" fmla="*/ 3 w 95"/>
                <a:gd name="T3" fmla="*/ 38 h 66"/>
                <a:gd name="T4" fmla="*/ 1 w 95"/>
                <a:gd name="T5" fmla="*/ 54 h 66"/>
                <a:gd name="T6" fmla="*/ 8 w 95"/>
                <a:gd name="T7" fmla="*/ 56 h 66"/>
                <a:gd name="T8" fmla="*/ 17 w 95"/>
                <a:gd name="T9" fmla="*/ 31 h 66"/>
                <a:gd name="T10" fmla="*/ 44 w 95"/>
                <a:gd name="T11" fmla="*/ 64 h 66"/>
                <a:gd name="T12" fmla="*/ 94 w 95"/>
                <a:gd name="T13" fmla="*/ 64 h 66"/>
                <a:gd name="T14" fmla="*/ 92 w 95"/>
                <a:gd name="T15" fmla="*/ 62 h 66"/>
                <a:gd name="T16" fmla="*/ 47 w 95"/>
                <a:gd name="T17" fmla="*/ 61 h 66"/>
                <a:gd name="T18" fmla="*/ 2 w 95"/>
                <a:gd name="T19" fmla="*/ 0 h 66"/>
                <a:gd name="T20" fmla="*/ 0 w 95"/>
                <a:gd name="T21"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 h="66">
                  <a:moveTo>
                    <a:pt x="0" y="4"/>
                  </a:moveTo>
                  <a:cubicBezTo>
                    <a:pt x="0" y="4"/>
                    <a:pt x="5" y="30"/>
                    <a:pt x="3" y="38"/>
                  </a:cubicBezTo>
                  <a:cubicBezTo>
                    <a:pt x="2" y="47"/>
                    <a:pt x="1" y="54"/>
                    <a:pt x="1" y="54"/>
                  </a:cubicBezTo>
                  <a:cubicBezTo>
                    <a:pt x="8" y="56"/>
                    <a:pt x="8" y="56"/>
                    <a:pt x="8" y="56"/>
                  </a:cubicBezTo>
                  <a:cubicBezTo>
                    <a:pt x="8" y="56"/>
                    <a:pt x="14" y="30"/>
                    <a:pt x="17" y="31"/>
                  </a:cubicBezTo>
                  <a:cubicBezTo>
                    <a:pt x="19" y="31"/>
                    <a:pt x="44" y="64"/>
                    <a:pt x="44" y="64"/>
                  </a:cubicBezTo>
                  <a:cubicBezTo>
                    <a:pt x="44" y="64"/>
                    <a:pt x="93" y="66"/>
                    <a:pt x="94" y="64"/>
                  </a:cubicBezTo>
                  <a:cubicBezTo>
                    <a:pt x="95" y="62"/>
                    <a:pt x="94" y="62"/>
                    <a:pt x="92" y="62"/>
                  </a:cubicBezTo>
                  <a:cubicBezTo>
                    <a:pt x="90" y="62"/>
                    <a:pt x="47" y="61"/>
                    <a:pt x="47" y="61"/>
                  </a:cubicBezTo>
                  <a:cubicBezTo>
                    <a:pt x="2" y="0"/>
                    <a:pt x="2" y="0"/>
                    <a:pt x="2" y="0"/>
                  </a:cubicBezTo>
                  <a:cubicBezTo>
                    <a:pt x="2" y="0"/>
                    <a:pt x="0" y="2"/>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 name="ïsļïḋê"/>
            <p:cNvSpPr/>
            <p:nvPr/>
          </p:nvSpPr>
          <p:spPr bwMode="auto">
            <a:xfrm>
              <a:off x="1928982" y="4557756"/>
              <a:ext cx="136329" cy="331257"/>
            </a:xfrm>
            <a:custGeom>
              <a:avLst/>
              <a:gdLst>
                <a:gd name="T0" fmla="*/ 27 w 48"/>
                <a:gd name="T1" fmla="*/ 116 h 116"/>
                <a:gd name="T2" fmla="*/ 14 w 48"/>
                <a:gd name="T3" fmla="*/ 101 h 116"/>
                <a:gd name="T4" fmla="*/ 0 w 48"/>
                <a:gd name="T5" fmla="*/ 80 h 116"/>
                <a:gd name="T6" fmla="*/ 0 w 48"/>
                <a:gd name="T7" fmla="*/ 75 h 116"/>
                <a:gd name="T8" fmla="*/ 0 w 48"/>
                <a:gd name="T9" fmla="*/ 74 h 116"/>
                <a:gd name="T10" fmla="*/ 15 w 48"/>
                <a:gd name="T11" fmla="*/ 20 h 116"/>
                <a:gd name="T12" fmla="*/ 16 w 48"/>
                <a:gd name="T13" fmla="*/ 18 h 116"/>
                <a:gd name="T14" fmla="*/ 16 w 48"/>
                <a:gd name="T15" fmla="*/ 18 h 116"/>
                <a:gd name="T16" fmla="*/ 20 w 48"/>
                <a:gd name="T17" fmla="*/ 6 h 116"/>
                <a:gd name="T18" fmla="*/ 48 w 48"/>
                <a:gd name="T19" fmla="*/ 8 h 116"/>
                <a:gd name="T20" fmla="*/ 48 w 48"/>
                <a:gd name="T21" fmla="*/ 9 h 116"/>
                <a:gd name="T22" fmla="*/ 30 w 48"/>
                <a:gd name="T23" fmla="*/ 41 h 116"/>
                <a:gd name="T24" fmla="*/ 17 w 48"/>
                <a:gd name="T25" fmla="*/ 78 h 116"/>
                <a:gd name="T26" fmla="*/ 31 w 48"/>
                <a:gd name="T27" fmla="*/ 95 h 116"/>
                <a:gd name="T28" fmla="*/ 33 w 48"/>
                <a:gd name="T29" fmla="*/ 100 h 116"/>
                <a:gd name="T30" fmla="*/ 27 w 48"/>
                <a:gd name="T31"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 h="116">
                  <a:moveTo>
                    <a:pt x="27" y="116"/>
                  </a:moveTo>
                  <a:cubicBezTo>
                    <a:pt x="27" y="116"/>
                    <a:pt x="21" y="109"/>
                    <a:pt x="14" y="101"/>
                  </a:cubicBezTo>
                  <a:cubicBezTo>
                    <a:pt x="8" y="93"/>
                    <a:pt x="1" y="84"/>
                    <a:pt x="0" y="80"/>
                  </a:cubicBezTo>
                  <a:cubicBezTo>
                    <a:pt x="0" y="79"/>
                    <a:pt x="0" y="77"/>
                    <a:pt x="0" y="75"/>
                  </a:cubicBezTo>
                  <a:cubicBezTo>
                    <a:pt x="0" y="74"/>
                    <a:pt x="0" y="74"/>
                    <a:pt x="0" y="74"/>
                  </a:cubicBezTo>
                  <a:cubicBezTo>
                    <a:pt x="3" y="63"/>
                    <a:pt x="10" y="36"/>
                    <a:pt x="15" y="20"/>
                  </a:cubicBezTo>
                  <a:cubicBezTo>
                    <a:pt x="16" y="19"/>
                    <a:pt x="16" y="19"/>
                    <a:pt x="16" y="18"/>
                  </a:cubicBezTo>
                  <a:cubicBezTo>
                    <a:pt x="16" y="18"/>
                    <a:pt x="16" y="18"/>
                    <a:pt x="16" y="18"/>
                  </a:cubicBezTo>
                  <a:cubicBezTo>
                    <a:pt x="18" y="11"/>
                    <a:pt x="20" y="6"/>
                    <a:pt x="20" y="6"/>
                  </a:cubicBezTo>
                  <a:cubicBezTo>
                    <a:pt x="35" y="0"/>
                    <a:pt x="46" y="7"/>
                    <a:pt x="48" y="8"/>
                  </a:cubicBezTo>
                  <a:cubicBezTo>
                    <a:pt x="48" y="9"/>
                    <a:pt x="48" y="9"/>
                    <a:pt x="48" y="9"/>
                  </a:cubicBezTo>
                  <a:cubicBezTo>
                    <a:pt x="48" y="25"/>
                    <a:pt x="46" y="21"/>
                    <a:pt x="30" y="41"/>
                  </a:cubicBezTo>
                  <a:cubicBezTo>
                    <a:pt x="15" y="60"/>
                    <a:pt x="17" y="78"/>
                    <a:pt x="17" y="78"/>
                  </a:cubicBezTo>
                  <a:cubicBezTo>
                    <a:pt x="17" y="78"/>
                    <a:pt x="26" y="86"/>
                    <a:pt x="31" y="95"/>
                  </a:cubicBezTo>
                  <a:cubicBezTo>
                    <a:pt x="32" y="97"/>
                    <a:pt x="32" y="98"/>
                    <a:pt x="33" y="100"/>
                  </a:cubicBezTo>
                  <a:cubicBezTo>
                    <a:pt x="37" y="111"/>
                    <a:pt x="27" y="116"/>
                    <a:pt x="27" y="1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 name="ïṡ1ïḓê"/>
            <p:cNvSpPr/>
            <p:nvPr/>
          </p:nvSpPr>
          <p:spPr bwMode="auto">
            <a:xfrm>
              <a:off x="1865601" y="4574498"/>
              <a:ext cx="148288" cy="322885"/>
            </a:xfrm>
            <a:custGeom>
              <a:avLst/>
              <a:gdLst>
                <a:gd name="T0" fmla="*/ 50 w 52"/>
                <a:gd name="T1" fmla="*/ 112 h 113"/>
                <a:gd name="T2" fmla="*/ 31 w 52"/>
                <a:gd name="T3" fmla="*/ 90 h 113"/>
                <a:gd name="T4" fmla="*/ 20 w 52"/>
                <a:gd name="T5" fmla="*/ 75 h 113"/>
                <a:gd name="T6" fmla="*/ 19 w 52"/>
                <a:gd name="T7" fmla="*/ 73 h 113"/>
                <a:gd name="T8" fmla="*/ 28 w 52"/>
                <a:gd name="T9" fmla="*/ 30 h 113"/>
                <a:gd name="T10" fmla="*/ 3 w 52"/>
                <a:gd name="T11" fmla="*/ 39 h 113"/>
                <a:gd name="T12" fmla="*/ 0 w 52"/>
                <a:gd name="T13" fmla="*/ 33 h 113"/>
                <a:gd name="T14" fmla="*/ 14 w 52"/>
                <a:gd name="T15" fmla="*/ 25 h 113"/>
                <a:gd name="T16" fmla="*/ 40 w 52"/>
                <a:gd name="T17" fmla="*/ 1 h 113"/>
                <a:gd name="T18" fmla="*/ 44 w 52"/>
                <a:gd name="T19" fmla="*/ 0 h 113"/>
                <a:gd name="T20" fmla="*/ 44 w 52"/>
                <a:gd name="T21" fmla="*/ 0 h 113"/>
                <a:gd name="T22" fmla="*/ 28 w 52"/>
                <a:gd name="T23" fmla="*/ 55 h 113"/>
                <a:gd name="T24" fmla="*/ 23 w 52"/>
                <a:gd name="T25" fmla="*/ 73 h 113"/>
                <a:gd name="T26" fmla="*/ 37 w 52"/>
                <a:gd name="T27" fmla="*/ 92 h 113"/>
                <a:gd name="T28" fmla="*/ 50 w 52"/>
                <a:gd name="T29" fmla="*/ 109 h 113"/>
                <a:gd name="T30" fmla="*/ 50 w 52"/>
                <a:gd name="T31"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 h="113">
                  <a:moveTo>
                    <a:pt x="50" y="112"/>
                  </a:moveTo>
                  <a:cubicBezTo>
                    <a:pt x="48" y="113"/>
                    <a:pt x="39" y="101"/>
                    <a:pt x="31" y="90"/>
                  </a:cubicBezTo>
                  <a:cubicBezTo>
                    <a:pt x="26" y="83"/>
                    <a:pt x="22" y="77"/>
                    <a:pt x="20" y="75"/>
                  </a:cubicBezTo>
                  <a:cubicBezTo>
                    <a:pt x="19" y="74"/>
                    <a:pt x="19" y="73"/>
                    <a:pt x="19" y="73"/>
                  </a:cubicBezTo>
                  <a:cubicBezTo>
                    <a:pt x="19" y="73"/>
                    <a:pt x="29" y="33"/>
                    <a:pt x="28" y="30"/>
                  </a:cubicBezTo>
                  <a:cubicBezTo>
                    <a:pt x="28" y="28"/>
                    <a:pt x="3" y="39"/>
                    <a:pt x="3" y="39"/>
                  </a:cubicBezTo>
                  <a:cubicBezTo>
                    <a:pt x="0" y="33"/>
                    <a:pt x="0" y="33"/>
                    <a:pt x="0" y="33"/>
                  </a:cubicBezTo>
                  <a:cubicBezTo>
                    <a:pt x="0" y="33"/>
                    <a:pt x="6" y="29"/>
                    <a:pt x="14" y="25"/>
                  </a:cubicBezTo>
                  <a:cubicBezTo>
                    <a:pt x="21" y="20"/>
                    <a:pt x="40" y="1"/>
                    <a:pt x="40" y="1"/>
                  </a:cubicBezTo>
                  <a:cubicBezTo>
                    <a:pt x="41" y="0"/>
                    <a:pt x="43" y="0"/>
                    <a:pt x="44" y="0"/>
                  </a:cubicBezTo>
                  <a:cubicBezTo>
                    <a:pt x="44" y="0"/>
                    <a:pt x="44" y="0"/>
                    <a:pt x="44" y="0"/>
                  </a:cubicBezTo>
                  <a:cubicBezTo>
                    <a:pt x="28" y="55"/>
                    <a:pt x="28" y="55"/>
                    <a:pt x="28" y="55"/>
                  </a:cubicBezTo>
                  <a:cubicBezTo>
                    <a:pt x="23" y="73"/>
                    <a:pt x="23" y="73"/>
                    <a:pt x="23" y="73"/>
                  </a:cubicBezTo>
                  <a:cubicBezTo>
                    <a:pt x="23" y="73"/>
                    <a:pt x="30" y="83"/>
                    <a:pt x="37" y="92"/>
                  </a:cubicBezTo>
                  <a:cubicBezTo>
                    <a:pt x="43" y="100"/>
                    <a:pt x="50" y="108"/>
                    <a:pt x="50" y="109"/>
                  </a:cubicBezTo>
                  <a:cubicBezTo>
                    <a:pt x="52" y="111"/>
                    <a:pt x="52" y="112"/>
                    <a:pt x="50" y="1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 name="iṥľîḑê"/>
            <p:cNvSpPr/>
            <p:nvPr/>
          </p:nvSpPr>
          <p:spPr bwMode="auto">
            <a:xfrm>
              <a:off x="2294919" y="3766089"/>
              <a:ext cx="794058" cy="754595"/>
            </a:xfrm>
            <a:custGeom>
              <a:avLst/>
              <a:gdLst>
                <a:gd name="T0" fmla="*/ 131 w 278"/>
                <a:gd name="T1" fmla="*/ 2 h 264"/>
                <a:gd name="T2" fmla="*/ 51 w 278"/>
                <a:gd name="T3" fmla="*/ 129 h 264"/>
                <a:gd name="T4" fmla="*/ 0 w 278"/>
                <a:gd name="T5" fmla="*/ 174 h 264"/>
                <a:gd name="T6" fmla="*/ 278 w 278"/>
                <a:gd name="T7" fmla="*/ 133 h 264"/>
                <a:gd name="T8" fmla="*/ 132 w 278"/>
                <a:gd name="T9" fmla="*/ 0 h 264"/>
              </a:gdLst>
              <a:ahLst/>
              <a:cxnLst>
                <a:cxn ang="0">
                  <a:pos x="T0" y="T1"/>
                </a:cxn>
                <a:cxn ang="0">
                  <a:pos x="T2" y="T3"/>
                </a:cxn>
                <a:cxn ang="0">
                  <a:pos x="T4" y="T5"/>
                </a:cxn>
                <a:cxn ang="0">
                  <a:pos x="T6" y="T7"/>
                </a:cxn>
                <a:cxn ang="0">
                  <a:pos x="T8" y="T9"/>
                </a:cxn>
              </a:cxnLst>
              <a:rect l="0" t="0" r="r" b="b"/>
              <a:pathLst>
                <a:path w="278" h="264">
                  <a:moveTo>
                    <a:pt x="131" y="2"/>
                  </a:moveTo>
                  <a:cubicBezTo>
                    <a:pt x="131" y="2"/>
                    <a:pt x="90" y="11"/>
                    <a:pt x="51" y="129"/>
                  </a:cubicBezTo>
                  <a:cubicBezTo>
                    <a:pt x="51" y="129"/>
                    <a:pt x="27" y="170"/>
                    <a:pt x="0" y="174"/>
                  </a:cubicBezTo>
                  <a:cubicBezTo>
                    <a:pt x="0" y="174"/>
                    <a:pt x="161" y="264"/>
                    <a:pt x="278" y="133"/>
                  </a:cubicBezTo>
                  <a:cubicBezTo>
                    <a:pt x="278" y="133"/>
                    <a:pt x="212" y="3"/>
                    <a:pt x="13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 name="ïsļidé"/>
            <p:cNvSpPr/>
            <p:nvPr/>
          </p:nvSpPr>
          <p:spPr bwMode="auto">
            <a:xfrm>
              <a:off x="2445598" y="3597471"/>
              <a:ext cx="123175" cy="119587"/>
            </a:xfrm>
            <a:custGeom>
              <a:avLst/>
              <a:gdLst>
                <a:gd name="T0" fmla="*/ 43 w 43"/>
                <a:gd name="T1" fmla="*/ 18 h 42"/>
                <a:gd name="T2" fmla="*/ 19 w 43"/>
                <a:gd name="T3" fmla="*/ 42 h 42"/>
                <a:gd name="T4" fmla="*/ 12 w 43"/>
                <a:gd name="T5" fmla="*/ 40 h 42"/>
                <a:gd name="T6" fmla="*/ 12 w 43"/>
                <a:gd name="T7" fmla="*/ 40 h 42"/>
                <a:gd name="T8" fmla="*/ 0 w 43"/>
                <a:gd name="T9" fmla="*/ 23 h 42"/>
                <a:gd name="T10" fmla="*/ 0 w 43"/>
                <a:gd name="T11" fmla="*/ 22 h 42"/>
                <a:gd name="T12" fmla="*/ 2 w 43"/>
                <a:gd name="T13" fmla="*/ 16 h 42"/>
                <a:gd name="T14" fmla="*/ 43 w 43"/>
                <a:gd name="T15" fmla="*/ 18 h 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 h="42">
                  <a:moveTo>
                    <a:pt x="43" y="18"/>
                  </a:moveTo>
                  <a:cubicBezTo>
                    <a:pt x="31" y="32"/>
                    <a:pt x="31" y="38"/>
                    <a:pt x="19" y="42"/>
                  </a:cubicBezTo>
                  <a:cubicBezTo>
                    <a:pt x="18" y="42"/>
                    <a:pt x="15" y="42"/>
                    <a:pt x="12" y="40"/>
                  </a:cubicBezTo>
                  <a:cubicBezTo>
                    <a:pt x="12" y="40"/>
                    <a:pt x="12" y="40"/>
                    <a:pt x="12" y="40"/>
                  </a:cubicBezTo>
                  <a:cubicBezTo>
                    <a:pt x="5" y="35"/>
                    <a:pt x="0" y="29"/>
                    <a:pt x="0" y="23"/>
                  </a:cubicBezTo>
                  <a:cubicBezTo>
                    <a:pt x="0" y="22"/>
                    <a:pt x="0" y="22"/>
                    <a:pt x="0" y="22"/>
                  </a:cubicBezTo>
                  <a:cubicBezTo>
                    <a:pt x="0" y="20"/>
                    <a:pt x="1" y="18"/>
                    <a:pt x="2" y="16"/>
                  </a:cubicBezTo>
                  <a:cubicBezTo>
                    <a:pt x="11" y="0"/>
                    <a:pt x="25" y="3"/>
                    <a:pt x="43"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 name="îšlïdè"/>
            <p:cNvSpPr/>
            <p:nvPr/>
          </p:nvSpPr>
          <p:spPr bwMode="auto">
            <a:xfrm>
              <a:off x="2445598" y="3342751"/>
              <a:ext cx="435297" cy="374308"/>
            </a:xfrm>
            <a:custGeom>
              <a:avLst/>
              <a:gdLst>
                <a:gd name="T0" fmla="*/ 122 w 152"/>
                <a:gd name="T1" fmla="*/ 51 h 131"/>
                <a:gd name="T2" fmla="*/ 98 w 152"/>
                <a:gd name="T3" fmla="*/ 70 h 131"/>
                <a:gd name="T4" fmla="*/ 61 w 152"/>
                <a:gd name="T5" fmla="*/ 91 h 131"/>
                <a:gd name="T6" fmla="*/ 43 w 152"/>
                <a:gd name="T7" fmla="*/ 107 h 131"/>
                <a:gd name="T8" fmla="*/ 19 w 152"/>
                <a:gd name="T9" fmla="*/ 131 h 131"/>
                <a:gd name="T10" fmla="*/ 12 w 152"/>
                <a:gd name="T11" fmla="*/ 129 h 131"/>
                <a:gd name="T12" fmla="*/ 12 w 152"/>
                <a:gd name="T13" fmla="*/ 129 h 131"/>
                <a:gd name="T14" fmla="*/ 0 w 152"/>
                <a:gd name="T15" fmla="*/ 112 h 131"/>
                <a:gd name="T16" fmla="*/ 0 w 152"/>
                <a:gd name="T17" fmla="*/ 111 h 131"/>
                <a:gd name="T18" fmla="*/ 19 w 152"/>
                <a:gd name="T19" fmla="*/ 72 h 131"/>
                <a:gd name="T20" fmla="*/ 117 w 152"/>
                <a:gd name="T21" fmla="*/ 1 h 131"/>
                <a:gd name="T22" fmla="*/ 122 w 152"/>
                <a:gd name="T23" fmla="*/ 5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2" h="131">
                  <a:moveTo>
                    <a:pt x="122" y="51"/>
                  </a:moveTo>
                  <a:cubicBezTo>
                    <a:pt x="111" y="66"/>
                    <a:pt x="107" y="65"/>
                    <a:pt x="98" y="70"/>
                  </a:cubicBezTo>
                  <a:cubicBezTo>
                    <a:pt x="89" y="76"/>
                    <a:pt x="68" y="85"/>
                    <a:pt x="61" y="91"/>
                  </a:cubicBezTo>
                  <a:cubicBezTo>
                    <a:pt x="53" y="97"/>
                    <a:pt x="48" y="102"/>
                    <a:pt x="43" y="107"/>
                  </a:cubicBezTo>
                  <a:cubicBezTo>
                    <a:pt x="31" y="121"/>
                    <a:pt x="31" y="127"/>
                    <a:pt x="19" y="131"/>
                  </a:cubicBezTo>
                  <a:cubicBezTo>
                    <a:pt x="18" y="131"/>
                    <a:pt x="15" y="131"/>
                    <a:pt x="12" y="129"/>
                  </a:cubicBezTo>
                  <a:cubicBezTo>
                    <a:pt x="12" y="129"/>
                    <a:pt x="12" y="129"/>
                    <a:pt x="12" y="129"/>
                  </a:cubicBezTo>
                  <a:cubicBezTo>
                    <a:pt x="7" y="127"/>
                    <a:pt x="0" y="122"/>
                    <a:pt x="0" y="112"/>
                  </a:cubicBezTo>
                  <a:cubicBezTo>
                    <a:pt x="0" y="111"/>
                    <a:pt x="0" y="111"/>
                    <a:pt x="0" y="111"/>
                  </a:cubicBezTo>
                  <a:cubicBezTo>
                    <a:pt x="0" y="102"/>
                    <a:pt x="5" y="90"/>
                    <a:pt x="19" y="72"/>
                  </a:cubicBezTo>
                  <a:cubicBezTo>
                    <a:pt x="74" y="0"/>
                    <a:pt x="110" y="1"/>
                    <a:pt x="117" y="1"/>
                  </a:cubicBezTo>
                  <a:cubicBezTo>
                    <a:pt x="127" y="1"/>
                    <a:pt x="152" y="16"/>
                    <a:pt x="122"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 name="iṥľïďe"/>
            <p:cNvSpPr/>
            <p:nvPr/>
          </p:nvSpPr>
          <p:spPr bwMode="auto">
            <a:xfrm>
              <a:off x="2480279" y="3476689"/>
              <a:ext cx="386267" cy="437689"/>
            </a:xfrm>
            <a:custGeom>
              <a:avLst/>
              <a:gdLst>
                <a:gd name="T0" fmla="*/ 146 w 323"/>
                <a:gd name="T1" fmla="*/ 0 h 366"/>
                <a:gd name="T2" fmla="*/ 323 w 323"/>
                <a:gd name="T3" fmla="*/ 82 h 366"/>
                <a:gd name="T4" fmla="*/ 182 w 323"/>
                <a:gd name="T5" fmla="*/ 366 h 366"/>
                <a:gd name="T6" fmla="*/ 0 w 323"/>
                <a:gd name="T7" fmla="*/ 275 h 366"/>
                <a:gd name="T8" fmla="*/ 146 w 323"/>
                <a:gd name="T9" fmla="*/ 0 h 366"/>
              </a:gdLst>
              <a:ahLst/>
              <a:cxnLst>
                <a:cxn ang="0">
                  <a:pos x="T0" y="T1"/>
                </a:cxn>
                <a:cxn ang="0">
                  <a:pos x="T2" y="T3"/>
                </a:cxn>
                <a:cxn ang="0">
                  <a:pos x="T4" y="T5"/>
                </a:cxn>
                <a:cxn ang="0">
                  <a:pos x="T6" y="T7"/>
                </a:cxn>
                <a:cxn ang="0">
                  <a:pos x="T8" y="T9"/>
                </a:cxn>
              </a:cxnLst>
              <a:rect l="0" t="0" r="r" b="b"/>
              <a:pathLst>
                <a:path w="323" h="366">
                  <a:moveTo>
                    <a:pt x="146" y="0"/>
                  </a:moveTo>
                  <a:lnTo>
                    <a:pt x="323" y="82"/>
                  </a:lnTo>
                  <a:lnTo>
                    <a:pt x="182" y="366"/>
                  </a:lnTo>
                  <a:lnTo>
                    <a:pt x="0" y="275"/>
                  </a:lnTo>
                  <a:lnTo>
                    <a:pt x="14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 name="ïśḻiḓê"/>
            <p:cNvSpPr/>
            <p:nvPr/>
          </p:nvSpPr>
          <p:spPr bwMode="auto">
            <a:xfrm>
              <a:off x="2480279" y="3648894"/>
              <a:ext cx="343215" cy="193731"/>
            </a:xfrm>
            <a:custGeom>
              <a:avLst/>
              <a:gdLst>
                <a:gd name="T0" fmla="*/ 116 w 120"/>
                <a:gd name="T1" fmla="*/ 57 h 68"/>
                <a:gd name="T2" fmla="*/ 84 w 120"/>
                <a:gd name="T3" fmla="*/ 60 h 68"/>
                <a:gd name="T4" fmla="*/ 0 w 120"/>
                <a:gd name="T5" fmla="*/ 22 h 68"/>
                <a:gd name="T6" fmla="*/ 7 w 120"/>
                <a:gd name="T7" fmla="*/ 24 h 68"/>
                <a:gd name="T8" fmla="*/ 31 w 120"/>
                <a:gd name="T9" fmla="*/ 0 h 68"/>
                <a:gd name="T10" fmla="*/ 53 w 120"/>
                <a:gd name="T11" fmla="*/ 20 h 68"/>
                <a:gd name="T12" fmla="*/ 84 w 120"/>
                <a:gd name="T13" fmla="*/ 42 h 68"/>
                <a:gd name="T14" fmla="*/ 85 w 120"/>
                <a:gd name="T15" fmla="*/ 35 h 68"/>
                <a:gd name="T16" fmla="*/ 101 w 120"/>
                <a:gd name="T17" fmla="*/ 26 h 68"/>
                <a:gd name="T18" fmla="*/ 106 w 120"/>
                <a:gd name="T19" fmla="*/ 28 h 68"/>
                <a:gd name="T20" fmla="*/ 113 w 120"/>
                <a:gd name="T21" fmla="*/ 31 h 68"/>
                <a:gd name="T22" fmla="*/ 116 w 120"/>
                <a:gd name="T2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0" h="68">
                  <a:moveTo>
                    <a:pt x="116" y="57"/>
                  </a:moveTo>
                  <a:cubicBezTo>
                    <a:pt x="112" y="68"/>
                    <a:pt x="84" y="60"/>
                    <a:pt x="84" y="60"/>
                  </a:cubicBezTo>
                  <a:cubicBezTo>
                    <a:pt x="84" y="60"/>
                    <a:pt x="26" y="43"/>
                    <a:pt x="0" y="22"/>
                  </a:cubicBezTo>
                  <a:cubicBezTo>
                    <a:pt x="3" y="24"/>
                    <a:pt x="6" y="24"/>
                    <a:pt x="7" y="24"/>
                  </a:cubicBezTo>
                  <a:cubicBezTo>
                    <a:pt x="19" y="20"/>
                    <a:pt x="19" y="14"/>
                    <a:pt x="31" y="0"/>
                  </a:cubicBezTo>
                  <a:cubicBezTo>
                    <a:pt x="38" y="5"/>
                    <a:pt x="45" y="12"/>
                    <a:pt x="53" y="20"/>
                  </a:cubicBezTo>
                  <a:cubicBezTo>
                    <a:pt x="69" y="38"/>
                    <a:pt x="84" y="42"/>
                    <a:pt x="84" y="42"/>
                  </a:cubicBezTo>
                  <a:cubicBezTo>
                    <a:pt x="84" y="42"/>
                    <a:pt x="84" y="38"/>
                    <a:pt x="85" y="35"/>
                  </a:cubicBezTo>
                  <a:cubicBezTo>
                    <a:pt x="86" y="33"/>
                    <a:pt x="97" y="26"/>
                    <a:pt x="101" y="26"/>
                  </a:cubicBezTo>
                  <a:cubicBezTo>
                    <a:pt x="106" y="26"/>
                    <a:pt x="106" y="28"/>
                    <a:pt x="106" y="28"/>
                  </a:cubicBezTo>
                  <a:cubicBezTo>
                    <a:pt x="106" y="28"/>
                    <a:pt x="109" y="29"/>
                    <a:pt x="113" y="31"/>
                  </a:cubicBezTo>
                  <a:cubicBezTo>
                    <a:pt x="117" y="33"/>
                    <a:pt x="120" y="46"/>
                    <a:pt x="116"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 name="ïşḷiḋê"/>
            <p:cNvSpPr/>
            <p:nvPr/>
          </p:nvSpPr>
          <p:spPr bwMode="auto">
            <a:xfrm>
              <a:off x="2994504" y="3508977"/>
              <a:ext cx="129154" cy="296576"/>
            </a:xfrm>
            <a:custGeom>
              <a:avLst/>
              <a:gdLst>
                <a:gd name="T0" fmla="*/ 11 w 45"/>
                <a:gd name="T1" fmla="*/ 0 h 104"/>
                <a:gd name="T2" fmla="*/ 45 w 45"/>
                <a:gd name="T3" fmla="*/ 68 h 104"/>
                <a:gd name="T4" fmla="*/ 43 w 45"/>
                <a:gd name="T5" fmla="*/ 100 h 104"/>
                <a:gd name="T6" fmla="*/ 13 w 45"/>
                <a:gd name="T7" fmla="*/ 90 h 104"/>
                <a:gd name="T8" fmla="*/ 10 w 45"/>
                <a:gd name="T9" fmla="*/ 0 h 104"/>
              </a:gdLst>
              <a:ahLst/>
              <a:cxnLst>
                <a:cxn ang="0">
                  <a:pos x="T0" y="T1"/>
                </a:cxn>
                <a:cxn ang="0">
                  <a:pos x="T2" y="T3"/>
                </a:cxn>
                <a:cxn ang="0">
                  <a:pos x="T4" y="T5"/>
                </a:cxn>
                <a:cxn ang="0">
                  <a:pos x="T6" y="T7"/>
                </a:cxn>
                <a:cxn ang="0">
                  <a:pos x="T8" y="T9"/>
                </a:cxn>
              </a:cxnLst>
              <a:rect l="0" t="0" r="r" b="b"/>
              <a:pathLst>
                <a:path w="45" h="104">
                  <a:moveTo>
                    <a:pt x="11" y="0"/>
                  </a:moveTo>
                  <a:cubicBezTo>
                    <a:pt x="11" y="0"/>
                    <a:pt x="32" y="62"/>
                    <a:pt x="45" y="68"/>
                  </a:cubicBezTo>
                  <a:cubicBezTo>
                    <a:pt x="45" y="68"/>
                    <a:pt x="39" y="86"/>
                    <a:pt x="43" y="100"/>
                  </a:cubicBezTo>
                  <a:cubicBezTo>
                    <a:pt x="43" y="100"/>
                    <a:pt x="27" y="104"/>
                    <a:pt x="13" y="90"/>
                  </a:cubicBezTo>
                  <a:cubicBezTo>
                    <a:pt x="0" y="77"/>
                    <a:pt x="10" y="0"/>
                    <a:pt x="1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 name="ïśḻïḑê"/>
            <p:cNvSpPr/>
            <p:nvPr/>
          </p:nvSpPr>
          <p:spPr bwMode="auto">
            <a:xfrm>
              <a:off x="2778051" y="3079659"/>
              <a:ext cx="187752" cy="237979"/>
            </a:xfrm>
            <a:custGeom>
              <a:avLst/>
              <a:gdLst>
                <a:gd name="T0" fmla="*/ 59 w 66"/>
                <a:gd name="T1" fmla="*/ 1 h 83"/>
                <a:gd name="T2" fmla="*/ 38 w 66"/>
                <a:gd name="T3" fmla="*/ 49 h 83"/>
                <a:gd name="T4" fmla="*/ 21 w 66"/>
                <a:gd name="T5" fmla="*/ 83 h 83"/>
                <a:gd name="T6" fmla="*/ 11 w 66"/>
                <a:gd name="T7" fmla="*/ 26 h 83"/>
                <a:gd name="T8" fmla="*/ 60 w 66"/>
                <a:gd name="T9" fmla="*/ 0 h 83"/>
              </a:gdLst>
              <a:ahLst/>
              <a:cxnLst>
                <a:cxn ang="0">
                  <a:pos x="T0" y="T1"/>
                </a:cxn>
                <a:cxn ang="0">
                  <a:pos x="T2" y="T3"/>
                </a:cxn>
                <a:cxn ang="0">
                  <a:pos x="T4" y="T5"/>
                </a:cxn>
                <a:cxn ang="0">
                  <a:pos x="T6" y="T7"/>
                </a:cxn>
                <a:cxn ang="0">
                  <a:pos x="T8" y="T9"/>
                </a:cxn>
              </a:cxnLst>
              <a:rect l="0" t="0" r="r" b="b"/>
              <a:pathLst>
                <a:path w="66" h="83">
                  <a:moveTo>
                    <a:pt x="59" y="1"/>
                  </a:moveTo>
                  <a:cubicBezTo>
                    <a:pt x="59" y="1"/>
                    <a:pt x="66" y="34"/>
                    <a:pt x="38" y="49"/>
                  </a:cubicBezTo>
                  <a:cubicBezTo>
                    <a:pt x="15" y="62"/>
                    <a:pt x="21" y="83"/>
                    <a:pt x="21" y="83"/>
                  </a:cubicBezTo>
                  <a:cubicBezTo>
                    <a:pt x="21" y="83"/>
                    <a:pt x="0" y="41"/>
                    <a:pt x="11" y="26"/>
                  </a:cubicBezTo>
                  <a:cubicBezTo>
                    <a:pt x="22" y="10"/>
                    <a:pt x="60" y="0"/>
                    <a:pt x="6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 name="iŝ1ïḍè"/>
            <p:cNvSpPr/>
            <p:nvPr/>
          </p:nvSpPr>
          <p:spPr bwMode="auto">
            <a:xfrm>
              <a:off x="2937102" y="3073680"/>
              <a:ext cx="131546" cy="168618"/>
            </a:xfrm>
            <a:custGeom>
              <a:avLst/>
              <a:gdLst>
                <a:gd name="T0" fmla="*/ 0 w 46"/>
                <a:gd name="T1" fmla="*/ 5 h 59"/>
                <a:gd name="T2" fmla="*/ 15 w 46"/>
                <a:gd name="T3" fmla="*/ 26 h 59"/>
                <a:gd name="T4" fmla="*/ 31 w 46"/>
                <a:gd name="T5" fmla="*/ 52 h 59"/>
                <a:gd name="T6" fmla="*/ 35 w 46"/>
                <a:gd name="T7" fmla="*/ 12 h 59"/>
                <a:gd name="T8" fmla="*/ 0 w 46"/>
                <a:gd name="T9" fmla="*/ 5 h 59"/>
              </a:gdLst>
              <a:ahLst/>
              <a:cxnLst>
                <a:cxn ang="0">
                  <a:pos x="T0" y="T1"/>
                </a:cxn>
                <a:cxn ang="0">
                  <a:pos x="T2" y="T3"/>
                </a:cxn>
                <a:cxn ang="0">
                  <a:pos x="T4" y="T5"/>
                </a:cxn>
                <a:cxn ang="0">
                  <a:pos x="T6" y="T7"/>
                </a:cxn>
                <a:cxn ang="0">
                  <a:pos x="T8" y="T9"/>
                </a:cxn>
              </a:cxnLst>
              <a:rect l="0" t="0" r="r" b="b"/>
              <a:pathLst>
                <a:path w="46" h="59">
                  <a:moveTo>
                    <a:pt x="0" y="5"/>
                  </a:moveTo>
                  <a:cubicBezTo>
                    <a:pt x="0" y="5"/>
                    <a:pt x="1" y="21"/>
                    <a:pt x="15" y="26"/>
                  </a:cubicBezTo>
                  <a:cubicBezTo>
                    <a:pt x="30" y="31"/>
                    <a:pt x="34" y="45"/>
                    <a:pt x="31" y="52"/>
                  </a:cubicBezTo>
                  <a:cubicBezTo>
                    <a:pt x="29" y="59"/>
                    <a:pt x="46" y="23"/>
                    <a:pt x="35" y="12"/>
                  </a:cubicBezTo>
                  <a:cubicBezTo>
                    <a:pt x="24" y="0"/>
                    <a:pt x="5" y="2"/>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 name="îşlïḓe"/>
            <p:cNvSpPr/>
            <p:nvPr/>
          </p:nvSpPr>
          <p:spPr bwMode="auto">
            <a:xfrm>
              <a:off x="4394868" y="3196855"/>
              <a:ext cx="120783" cy="135134"/>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6" name="íśḷiďè"/>
            <p:cNvSpPr/>
            <p:nvPr/>
          </p:nvSpPr>
          <p:spPr bwMode="auto">
            <a:xfrm>
              <a:off x="4709383" y="3120319"/>
              <a:ext cx="414968" cy="446060"/>
            </a:xfrm>
            <a:custGeom>
              <a:avLst/>
              <a:gdLst>
                <a:gd name="T0" fmla="*/ 92 w 145"/>
                <a:gd name="T1" fmla="*/ 29 h 156"/>
                <a:gd name="T2" fmla="*/ 69 w 145"/>
                <a:gd name="T3" fmla="*/ 65 h 156"/>
                <a:gd name="T4" fmla="*/ 19 w 145"/>
                <a:gd name="T5" fmla="*/ 126 h 156"/>
                <a:gd name="T6" fmla="*/ 126 w 145"/>
                <a:gd name="T7" fmla="*/ 46 h 156"/>
                <a:gd name="T8" fmla="*/ 135 w 145"/>
                <a:gd name="T9" fmla="*/ 10 h 156"/>
                <a:gd name="T10" fmla="*/ 102 w 145"/>
                <a:gd name="T11" fmla="*/ 4 h 156"/>
                <a:gd name="T12" fmla="*/ 92 w 145"/>
                <a:gd name="T13" fmla="*/ 29 h 156"/>
                <a:gd name="T14" fmla="*/ 92 w 145"/>
                <a:gd name="T15" fmla="*/ 29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56">
                  <a:moveTo>
                    <a:pt x="92" y="29"/>
                  </a:moveTo>
                  <a:cubicBezTo>
                    <a:pt x="92" y="29"/>
                    <a:pt x="95" y="54"/>
                    <a:pt x="69" y="65"/>
                  </a:cubicBezTo>
                  <a:cubicBezTo>
                    <a:pt x="25" y="83"/>
                    <a:pt x="0" y="103"/>
                    <a:pt x="19" y="126"/>
                  </a:cubicBezTo>
                  <a:cubicBezTo>
                    <a:pt x="45" y="156"/>
                    <a:pt x="126" y="46"/>
                    <a:pt x="126" y="46"/>
                  </a:cubicBezTo>
                  <a:cubicBezTo>
                    <a:pt x="126" y="46"/>
                    <a:pt x="145" y="19"/>
                    <a:pt x="135" y="10"/>
                  </a:cubicBezTo>
                  <a:cubicBezTo>
                    <a:pt x="124" y="1"/>
                    <a:pt x="106" y="0"/>
                    <a:pt x="102" y="4"/>
                  </a:cubicBezTo>
                  <a:cubicBezTo>
                    <a:pt x="98" y="7"/>
                    <a:pt x="90" y="27"/>
                    <a:pt x="92" y="29"/>
                  </a:cubicBezTo>
                  <a:cubicBezTo>
                    <a:pt x="95" y="31"/>
                    <a:pt x="92" y="29"/>
                    <a:pt x="92"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7" name="ïšľîḋe"/>
            <p:cNvSpPr/>
            <p:nvPr/>
          </p:nvSpPr>
          <p:spPr bwMode="auto">
            <a:xfrm>
              <a:off x="4326704" y="3223164"/>
              <a:ext cx="734265" cy="331257"/>
            </a:xfrm>
            <a:custGeom>
              <a:avLst/>
              <a:gdLst>
                <a:gd name="T0" fmla="*/ 257 w 257"/>
                <a:gd name="T1" fmla="*/ 21 h 116"/>
                <a:gd name="T2" fmla="*/ 221 w 257"/>
                <a:gd name="T3" fmla="*/ 0 h 116"/>
                <a:gd name="T4" fmla="*/ 158 w 257"/>
                <a:gd name="T5" fmla="*/ 55 h 116"/>
                <a:gd name="T6" fmla="*/ 19 w 257"/>
                <a:gd name="T7" fmla="*/ 58 h 116"/>
                <a:gd name="T8" fmla="*/ 183 w 257"/>
                <a:gd name="T9" fmla="*/ 99 h 116"/>
                <a:gd name="T10" fmla="*/ 257 w 257"/>
                <a:gd name="T11" fmla="*/ 21 h 116"/>
              </a:gdLst>
              <a:ahLst/>
              <a:cxnLst>
                <a:cxn ang="0">
                  <a:pos x="T0" y="T1"/>
                </a:cxn>
                <a:cxn ang="0">
                  <a:pos x="T2" y="T3"/>
                </a:cxn>
                <a:cxn ang="0">
                  <a:pos x="T4" y="T5"/>
                </a:cxn>
                <a:cxn ang="0">
                  <a:pos x="T6" y="T7"/>
                </a:cxn>
                <a:cxn ang="0">
                  <a:pos x="T8" y="T9"/>
                </a:cxn>
                <a:cxn ang="0">
                  <a:pos x="T10" y="T11"/>
                </a:cxn>
              </a:cxnLst>
              <a:rect l="0" t="0" r="r" b="b"/>
              <a:pathLst>
                <a:path w="257" h="116">
                  <a:moveTo>
                    <a:pt x="257" y="21"/>
                  </a:moveTo>
                  <a:cubicBezTo>
                    <a:pt x="257" y="21"/>
                    <a:pt x="236" y="0"/>
                    <a:pt x="221" y="0"/>
                  </a:cubicBezTo>
                  <a:cubicBezTo>
                    <a:pt x="158" y="55"/>
                    <a:pt x="158" y="55"/>
                    <a:pt x="158" y="55"/>
                  </a:cubicBezTo>
                  <a:cubicBezTo>
                    <a:pt x="158" y="55"/>
                    <a:pt x="39" y="14"/>
                    <a:pt x="19" y="58"/>
                  </a:cubicBezTo>
                  <a:cubicBezTo>
                    <a:pt x="0" y="103"/>
                    <a:pt x="144" y="116"/>
                    <a:pt x="183" y="99"/>
                  </a:cubicBezTo>
                  <a:cubicBezTo>
                    <a:pt x="207" y="88"/>
                    <a:pt x="257" y="21"/>
                    <a:pt x="257"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8" name="ïṣḷíďê"/>
            <p:cNvSpPr/>
            <p:nvPr/>
          </p:nvSpPr>
          <p:spPr bwMode="auto">
            <a:xfrm>
              <a:off x="4455858" y="4802909"/>
              <a:ext cx="107628" cy="100453"/>
            </a:xfrm>
            <a:custGeom>
              <a:avLst/>
              <a:gdLst>
                <a:gd name="T0" fmla="*/ 1 w 38"/>
                <a:gd name="T1" fmla="*/ 1 h 35"/>
                <a:gd name="T2" fmla="*/ 2 w 38"/>
                <a:gd name="T3" fmla="*/ 26 h 35"/>
                <a:gd name="T4" fmla="*/ 36 w 38"/>
                <a:gd name="T5" fmla="*/ 29 h 35"/>
                <a:gd name="T6" fmla="*/ 38 w 38"/>
                <a:gd name="T7" fmla="*/ 4 h 35"/>
                <a:gd name="T8" fmla="*/ 1 w 38"/>
                <a:gd name="T9" fmla="*/ 0 h 35"/>
              </a:gdLst>
              <a:ahLst/>
              <a:cxnLst>
                <a:cxn ang="0">
                  <a:pos x="T0" y="T1"/>
                </a:cxn>
                <a:cxn ang="0">
                  <a:pos x="T2" y="T3"/>
                </a:cxn>
                <a:cxn ang="0">
                  <a:pos x="T4" y="T5"/>
                </a:cxn>
                <a:cxn ang="0">
                  <a:pos x="T6" y="T7"/>
                </a:cxn>
                <a:cxn ang="0">
                  <a:pos x="T8" y="T9"/>
                </a:cxn>
              </a:cxnLst>
              <a:rect l="0" t="0" r="r" b="b"/>
              <a:pathLst>
                <a:path w="38" h="35">
                  <a:moveTo>
                    <a:pt x="1" y="1"/>
                  </a:moveTo>
                  <a:cubicBezTo>
                    <a:pt x="1" y="1"/>
                    <a:pt x="0" y="25"/>
                    <a:pt x="2" y="26"/>
                  </a:cubicBezTo>
                  <a:cubicBezTo>
                    <a:pt x="3" y="28"/>
                    <a:pt x="28" y="35"/>
                    <a:pt x="36" y="29"/>
                  </a:cubicBezTo>
                  <a:cubicBezTo>
                    <a:pt x="38" y="4"/>
                    <a:pt x="38" y="4"/>
                    <a:pt x="38" y="4"/>
                  </a:cubicBezTo>
                  <a:cubicBezTo>
                    <a:pt x="1" y="0"/>
                    <a:pt x="1" y="0"/>
                    <a:pt x="1"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9" name="íś1îḓe"/>
            <p:cNvSpPr/>
            <p:nvPr/>
          </p:nvSpPr>
          <p:spPr bwMode="auto">
            <a:xfrm>
              <a:off x="4435528" y="4851941"/>
              <a:ext cx="362349" cy="145896"/>
            </a:xfrm>
            <a:custGeom>
              <a:avLst/>
              <a:gdLst>
                <a:gd name="T0" fmla="*/ 8 w 127"/>
                <a:gd name="T1" fmla="*/ 4 h 51"/>
                <a:gd name="T2" fmla="*/ 1 w 127"/>
                <a:gd name="T3" fmla="*/ 11 h 51"/>
                <a:gd name="T4" fmla="*/ 0 w 127"/>
                <a:gd name="T5" fmla="*/ 41 h 51"/>
                <a:gd name="T6" fmla="*/ 0 w 127"/>
                <a:gd name="T7" fmla="*/ 44 h 51"/>
                <a:gd name="T8" fmla="*/ 66 w 127"/>
                <a:gd name="T9" fmla="*/ 50 h 51"/>
                <a:gd name="T10" fmla="*/ 100 w 127"/>
                <a:gd name="T11" fmla="*/ 48 h 51"/>
                <a:gd name="T12" fmla="*/ 127 w 127"/>
                <a:gd name="T13" fmla="*/ 36 h 51"/>
                <a:gd name="T14" fmla="*/ 103 w 127"/>
                <a:gd name="T15" fmla="*/ 23 h 51"/>
                <a:gd name="T16" fmla="*/ 80 w 127"/>
                <a:gd name="T17" fmla="*/ 27 h 51"/>
                <a:gd name="T18" fmla="*/ 47 w 127"/>
                <a:gd name="T19" fmla="*/ 4 h 51"/>
                <a:gd name="T20" fmla="*/ 38 w 127"/>
                <a:gd name="T21" fmla="*/ 5 h 51"/>
                <a:gd name="T22" fmla="*/ 8 w 127"/>
                <a:gd name="T23" fmla="*/ 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1">
                  <a:moveTo>
                    <a:pt x="8" y="4"/>
                  </a:moveTo>
                  <a:cubicBezTo>
                    <a:pt x="8" y="4"/>
                    <a:pt x="1" y="4"/>
                    <a:pt x="1" y="11"/>
                  </a:cubicBezTo>
                  <a:cubicBezTo>
                    <a:pt x="0" y="17"/>
                    <a:pt x="0" y="34"/>
                    <a:pt x="0" y="41"/>
                  </a:cubicBezTo>
                  <a:cubicBezTo>
                    <a:pt x="0" y="43"/>
                    <a:pt x="0" y="44"/>
                    <a:pt x="0" y="44"/>
                  </a:cubicBezTo>
                  <a:cubicBezTo>
                    <a:pt x="0" y="44"/>
                    <a:pt x="55" y="50"/>
                    <a:pt x="66" y="50"/>
                  </a:cubicBezTo>
                  <a:cubicBezTo>
                    <a:pt x="77" y="51"/>
                    <a:pt x="90" y="51"/>
                    <a:pt x="100" y="48"/>
                  </a:cubicBezTo>
                  <a:cubicBezTo>
                    <a:pt x="109" y="45"/>
                    <a:pt x="127" y="36"/>
                    <a:pt x="127" y="36"/>
                  </a:cubicBezTo>
                  <a:cubicBezTo>
                    <a:pt x="127" y="36"/>
                    <a:pt x="122" y="19"/>
                    <a:pt x="103" y="23"/>
                  </a:cubicBezTo>
                  <a:cubicBezTo>
                    <a:pt x="84" y="27"/>
                    <a:pt x="80" y="27"/>
                    <a:pt x="80" y="27"/>
                  </a:cubicBezTo>
                  <a:cubicBezTo>
                    <a:pt x="47" y="4"/>
                    <a:pt x="47" y="4"/>
                    <a:pt x="47" y="4"/>
                  </a:cubicBezTo>
                  <a:cubicBezTo>
                    <a:pt x="47" y="4"/>
                    <a:pt x="45" y="0"/>
                    <a:pt x="38" y="5"/>
                  </a:cubicBezTo>
                  <a:cubicBezTo>
                    <a:pt x="32" y="10"/>
                    <a:pt x="20" y="10"/>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0" name="işḻîḑé"/>
            <p:cNvSpPr/>
            <p:nvPr/>
          </p:nvSpPr>
          <p:spPr bwMode="auto">
            <a:xfrm>
              <a:off x="4435528" y="4948806"/>
              <a:ext cx="374308" cy="65773"/>
            </a:xfrm>
            <a:custGeom>
              <a:avLst/>
              <a:gdLst>
                <a:gd name="T0" fmla="*/ 0 w 131"/>
                <a:gd name="T1" fmla="*/ 19 h 23"/>
                <a:gd name="T2" fmla="*/ 0 w 131"/>
                <a:gd name="T3" fmla="*/ 8 h 23"/>
                <a:gd name="T4" fmla="*/ 84 w 131"/>
                <a:gd name="T5" fmla="*/ 13 h 23"/>
                <a:gd name="T6" fmla="*/ 127 w 131"/>
                <a:gd name="T7" fmla="*/ 0 h 23"/>
                <a:gd name="T8" fmla="*/ 130 w 131"/>
                <a:gd name="T9" fmla="*/ 1 h 23"/>
                <a:gd name="T10" fmla="*/ 129 w 131"/>
                <a:gd name="T11" fmla="*/ 4 h 23"/>
                <a:gd name="T12" fmla="*/ 92 w 131"/>
                <a:gd name="T13" fmla="*/ 17 h 23"/>
                <a:gd name="T14" fmla="*/ 44 w 131"/>
                <a:gd name="T15" fmla="*/ 15 h 23"/>
                <a:gd name="T16" fmla="*/ 42 w 131"/>
                <a:gd name="T17" fmla="*/ 23 h 23"/>
                <a:gd name="T18" fmla="*/ 0 w 131"/>
                <a:gd name="T1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23">
                  <a:moveTo>
                    <a:pt x="0" y="19"/>
                  </a:moveTo>
                  <a:cubicBezTo>
                    <a:pt x="0" y="8"/>
                    <a:pt x="0" y="8"/>
                    <a:pt x="0" y="8"/>
                  </a:cubicBezTo>
                  <a:cubicBezTo>
                    <a:pt x="0" y="8"/>
                    <a:pt x="68" y="15"/>
                    <a:pt x="84" y="13"/>
                  </a:cubicBezTo>
                  <a:cubicBezTo>
                    <a:pt x="100" y="12"/>
                    <a:pt x="127" y="0"/>
                    <a:pt x="127" y="0"/>
                  </a:cubicBezTo>
                  <a:cubicBezTo>
                    <a:pt x="127" y="0"/>
                    <a:pt x="129" y="0"/>
                    <a:pt x="130" y="1"/>
                  </a:cubicBezTo>
                  <a:cubicBezTo>
                    <a:pt x="131" y="2"/>
                    <a:pt x="129" y="4"/>
                    <a:pt x="129" y="4"/>
                  </a:cubicBezTo>
                  <a:cubicBezTo>
                    <a:pt x="129" y="4"/>
                    <a:pt x="106" y="15"/>
                    <a:pt x="92" y="17"/>
                  </a:cubicBezTo>
                  <a:cubicBezTo>
                    <a:pt x="77" y="19"/>
                    <a:pt x="44" y="15"/>
                    <a:pt x="44" y="15"/>
                  </a:cubicBezTo>
                  <a:cubicBezTo>
                    <a:pt x="42" y="23"/>
                    <a:pt x="42" y="23"/>
                    <a:pt x="42" y="23"/>
                  </a:cubicBezTo>
                  <a:lnTo>
                    <a:pt x="0" y="1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1" name="îSlîḑê"/>
            <p:cNvSpPr/>
            <p:nvPr/>
          </p:nvSpPr>
          <p:spPr bwMode="auto">
            <a:xfrm>
              <a:off x="4038499" y="3739780"/>
              <a:ext cx="547709" cy="1091831"/>
            </a:xfrm>
            <a:custGeom>
              <a:avLst/>
              <a:gdLst>
                <a:gd name="T0" fmla="*/ 187 w 192"/>
                <a:gd name="T1" fmla="*/ 381 h 382"/>
                <a:gd name="T2" fmla="*/ 144 w 192"/>
                <a:gd name="T3" fmla="*/ 382 h 382"/>
                <a:gd name="T4" fmla="*/ 142 w 192"/>
                <a:gd name="T5" fmla="*/ 320 h 382"/>
                <a:gd name="T6" fmla="*/ 135 w 192"/>
                <a:gd name="T7" fmla="*/ 219 h 382"/>
                <a:gd name="T8" fmla="*/ 15 w 192"/>
                <a:gd name="T9" fmla="*/ 108 h 382"/>
                <a:gd name="T10" fmla="*/ 5 w 192"/>
                <a:gd name="T11" fmla="*/ 51 h 382"/>
                <a:gd name="T12" fmla="*/ 95 w 192"/>
                <a:gd name="T13" fmla="*/ 48 h 382"/>
                <a:gd name="T14" fmla="*/ 191 w 192"/>
                <a:gd name="T15" fmla="*/ 213 h 382"/>
                <a:gd name="T16" fmla="*/ 187 w 192"/>
                <a:gd name="T17"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382">
                  <a:moveTo>
                    <a:pt x="187" y="381"/>
                  </a:moveTo>
                  <a:cubicBezTo>
                    <a:pt x="144" y="382"/>
                    <a:pt x="144" y="382"/>
                    <a:pt x="144" y="382"/>
                  </a:cubicBezTo>
                  <a:cubicBezTo>
                    <a:pt x="142" y="366"/>
                    <a:pt x="142" y="338"/>
                    <a:pt x="142" y="320"/>
                  </a:cubicBezTo>
                  <a:cubicBezTo>
                    <a:pt x="141" y="281"/>
                    <a:pt x="139" y="228"/>
                    <a:pt x="135" y="219"/>
                  </a:cubicBezTo>
                  <a:cubicBezTo>
                    <a:pt x="102" y="176"/>
                    <a:pt x="27" y="127"/>
                    <a:pt x="15" y="108"/>
                  </a:cubicBezTo>
                  <a:cubicBezTo>
                    <a:pt x="1" y="84"/>
                    <a:pt x="0" y="64"/>
                    <a:pt x="5" y="51"/>
                  </a:cubicBezTo>
                  <a:cubicBezTo>
                    <a:pt x="14" y="30"/>
                    <a:pt x="44" y="0"/>
                    <a:pt x="95" y="48"/>
                  </a:cubicBezTo>
                  <a:cubicBezTo>
                    <a:pt x="127" y="80"/>
                    <a:pt x="192" y="189"/>
                    <a:pt x="191" y="213"/>
                  </a:cubicBezTo>
                  <a:cubicBezTo>
                    <a:pt x="191" y="213"/>
                    <a:pt x="191" y="333"/>
                    <a:pt x="187" y="3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2" name="iŝľîďé"/>
            <p:cNvSpPr/>
            <p:nvPr/>
          </p:nvSpPr>
          <p:spPr bwMode="auto">
            <a:xfrm>
              <a:off x="3442955" y="4325758"/>
              <a:ext cx="102845" cy="125567"/>
            </a:xfrm>
            <a:custGeom>
              <a:avLst/>
              <a:gdLst>
                <a:gd name="T0" fmla="*/ 24 w 36"/>
                <a:gd name="T1" fmla="*/ 0 h 44"/>
                <a:gd name="T2" fmla="*/ 1 w 36"/>
                <a:gd name="T3" fmla="*/ 12 h 44"/>
                <a:gd name="T4" fmla="*/ 13 w 36"/>
                <a:gd name="T5" fmla="*/ 44 h 44"/>
                <a:gd name="T6" fmla="*/ 36 w 36"/>
                <a:gd name="T7" fmla="*/ 35 h 44"/>
                <a:gd name="T8" fmla="*/ 25 w 36"/>
                <a:gd name="T9" fmla="*/ 0 h 44"/>
              </a:gdLst>
              <a:ahLst/>
              <a:cxnLst>
                <a:cxn ang="0">
                  <a:pos x="T0" y="T1"/>
                </a:cxn>
                <a:cxn ang="0">
                  <a:pos x="T2" y="T3"/>
                </a:cxn>
                <a:cxn ang="0">
                  <a:pos x="T4" y="T5"/>
                </a:cxn>
                <a:cxn ang="0">
                  <a:pos x="T6" y="T7"/>
                </a:cxn>
                <a:cxn ang="0">
                  <a:pos x="T8" y="T9"/>
                </a:cxn>
              </a:cxnLst>
              <a:rect l="0" t="0" r="r" b="b"/>
              <a:pathLst>
                <a:path w="36" h="44">
                  <a:moveTo>
                    <a:pt x="24" y="0"/>
                  </a:moveTo>
                  <a:cubicBezTo>
                    <a:pt x="24" y="0"/>
                    <a:pt x="1" y="10"/>
                    <a:pt x="1" y="12"/>
                  </a:cubicBezTo>
                  <a:cubicBezTo>
                    <a:pt x="0" y="14"/>
                    <a:pt x="4" y="39"/>
                    <a:pt x="13" y="44"/>
                  </a:cubicBezTo>
                  <a:cubicBezTo>
                    <a:pt x="36" y="35"/>
                    <a:pt x="36" y="35"/>
                    <a:pt x="36" y="35"/>
                  </a:cubicBezTo>
                  <a:cubicBezTo>
                    <a:pt x="25" y="0"/>
                    <a:pt x="25" y="0"/>
                    <a:pt x="25"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3" name="íṥľiďê"/>
            <p:cNvSpPr/>
            <p:nvPr/>
          </p:nvSpPr>
          <p:spPr bwMode="auto">
            <a:xfrm>
              <a:off x="3346090" y="4334128"/>
              <a:ext cx="148288" cy="371916"/>
            </a:xfrm>
            <a:custGeom>
              <a:avLst/>
              <a:gdLst>
                <a:gd name="T0" fmla="*/ 41 w 52"/>
                <a:gd name="T1" fmla="*/ 7 h 130"/>
                <a:gd name="T2" fmla="*/ 32 w 52"/>
                <a:gd name="T3" fmla="*/ 1 h 130"/>
                <a:gd name="T4" fmla="*/ 3 w 52"/>
                <a:gd name="T5" fmla="*/ 6 h 130"/>
                <a:gd name="T6" fmla="*/ 0 w 52"/>
                <a:gd name="T7" fmla="*/ 7 h 130"/>
                <a:gd name="T8" fmla="*/ 6 w 52"/>
                <a:gd name="T9" fmla="*/ 72 h 130"/>
                <a:gd name="T10" fmla="*/ 15 w 52"/>
                <a:gd name="T11" fmla="*/ 105 h 130"/>
                <a:gd name="T12" fmla="*/ 32 w 52"/>
                <a:gd name="T13" fmla="*/ 130 h 130"/>
                <a:gd name="T14" fmla="*/ 40 w 52"/>
                <a:gd name="T15" fmla="*/ 104 h 130"/>
                <a:gd name="T16" fmla="*/ 32 w 52"/>
                <a:gd name="T17" fmla="*/ 82 h 130"/>
                <a:gd name="T18" fmla="*/ 48 w 52"/>
                <a:gd name="T19" fmla="*/ 44 h 130"/>
                <a:gd name="T20" fmla="*/ 46 w 52"/>
                <a:gd name="T21" fmla="*/ 37 h 130"/>
                <a:gd name="T22" fmla="*/ 41 w 52"/>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2" h="130">
                  <a:moveTo>
                    <a:pt x="41" y="7"/>
                  </a:moveTo>
                  <a:cubicBezTo>
                    <a:pt x="41" y="7"/>
                    <a:pt x="39" y="0"/>
                    <a:pt x="32" y="1"/>
                  </a:cubicBezTo>
                  <a:cubicBezTo>
                    <a:pt x="27" y="1"/>
                    <a:pt x="10" y="5"/>
                    <a:pt x="3" y="6"/>
                  </a:cubicBezTo>
                  <a:cubicBezTo>
                    <a:pt x="1" y="6"/>
                    <a:pt x="0" y="7"/>
                    <a:pt x="0" y="7"/>
                  </a:cubicBezTo>
                  <a:cubicBezTo>
                    <a:pt x="0" y="7"/>
                    <a:pt x="5" y="61"/>
                    <a:pt x="6" y="72"/>
                  </a:cubicBezTo>
                  <a:cubicBezTo>
                    <a:pt x="8" y="83"/>
                    <a:pt x="10" y="96"/>
                    <a:pt x="15" y="105"/>
                  </a:cubicBezTo>
                  <a:cubicBezTo>
                    <a:pt x="20" y="113"/>
                    <a:pt x="32" y="130"/>
                    <a:pt x="32" y="130"/>
                  </a:cubicBezTo>
                  <a:cubicBezTo>
                    <a:pt x="32" y="130"/>
                    <a:pt x="47" y="122"/>
                    <a:pt x="40" y="104"/>
                  </a:cubicBezTo>
                  <a:cubicBezTo>
                    <a:pt x="33" y="85"/>
                    <a:pt x="32" y="82"/>
                    <a:pt x="32" y="82"/>
                  </a:cubicBezTo>
                  <a:cubicBezTo>
                    <a:pt x="48" y="44"/>
                    <a:pt x="48" y="44"/>
                    <a:pt x="48" y="44"/>
                  </a:cubicBezTo>
                  <a:cubicBezTo>
                    <a:pt x="48" y="44"/>
                    <a:pt x="52" y="42"/>
                    <a:pt x="46" y="37"/>
                  </a:cubicBezTo>
                  <a:cubicBezTo>
                    <a:pt x="40" y="31"/>
                    <a:pt x="37" y="19"/>
                    <a:pt x="4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4" name="îs1îḍè"/>
            <p:cNvSpPr/>
            <p:nvPr/>
          </p:nvSpPr>
          <p:spPr bwMode="auto">
            <a:xfrm>
              <a:off x="3320976" y="4352066"/>
              <a:ext cx="125567" cy="362349"/>
            </a:xfrm>
            <a:custGeom>
              <a:avLst/>
              <a:gdLst>
                <a:gd name="T0" fmla="*/ 0 w 44"/>
                <a:gd name="T1" fmla="*/ 2 h 127"/>
                <a:gd name="T2" fmla="*/ 11 w 44"/>
                <a:gd name="T3" fmla="*/ 0 h 127"/>
                <a:gd name="T4" fmla="*/ 22 w 44"/>
                <a:gd name="T5" fmla="*/ 83 h 127"/>
                <a:gd name="T6" fmla="*/ 42 w 44"/>
                <a:gd name="T7" fmla="*/ 123 h 127"/>
                <a:gd name="T8" fmla="*/ 42 w 44"/>
                <a:gd name="T9" fmla="*/ 126 h 127"/>
                <a:gd name="T10" fmla="*/ 39 w 44"/>
                <a:gd name="T11" fmla="*/ 126 h 127"/>
                <a:gd name="T12" fmla="*/ 19 w 44"/>
                <a:gd name="T13" fmla="*/ 92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1" y="0"/>
                    <a:pt x="11" y="0"/>
                    <a:pt x="11" y="0"/>
                  </a:cubicBezTo>
                  <a:cubicBezTo>
                    <a:pt x="11" y="0"/>
                    <a:pt x="17" y="68"/>
                    <a:pt x="22" y="83"/>
                  </a:cubicBezTo>
                  <a:cubicBezTo>
                    <a:pt x="26" y="99"/>
                    <a:pt x="42" y="123"/>
                    <a:pt x="42" y="123"/>
                  </a:cubicBezTo>
                  <a:cubicBezTo>
                    <a:pt x="42" y="123"/>
                    <a:pt x="44" y="125"/>
                    <a:pt x="42" y="126"/>
                  </a:cubicBezTo>
                  <a:cubicBezTo>
                    <a:pt x="41" y="127"/>
                    <a:pt x="39" y="126"/>
                    <a:pt x="39" y="126"/>
                  </a:cubicBezTo>
                  <a:cubicBezTo>
                    <a:pt x="39" y="126"/>
                    <a:pt x="24" y="106"/>
                    <a:pt x="19" y="92"/>
                  </a:cubicBezTo>
                  <a:cubicBezTo>
                    <a:pt x="15" y="77"/>
                    <a:pt x="12" y="44"/>
                    <a:pt x="12" y="44"/>
                  </a:cubicBezTo>
                  <a:cubicBezTo>
                    <a:pt x="4" y="44"/>
                    <a:pt x="4" y="44"/>
                    <a:pt x="4" y="44"/>
                  </a:cubicBez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5" name="işļîḋê"/>
            <p:cNvSpPr/>
            <p:nvPr/>
          </p:nvSpPr>
          <p:spPr bwMode="auto">
            <a:xfrm>
              <a:off x="3483615" y="3739780"/>
              <a:ext cx="914842" cy="700781"/>
            </a:xfrm>
            <a:custGeom>
              <a:avLst/>
              <a:gdLst>
                <a:gd name="T0" fmla="*/ 19 w 320"/>
                <a:gd name="T1" fmla="*/ 245 h 245"/>
                <a:gd name="T2" fmla="*/ 0 w 320"/>
                <a:gd name="T3" fmla="*/ 206 h 245"/>
                <a:gd name="T4" fmla="*/ 70 w 320"/>
                <a:gd name="T5" fmla="*/ 185 h 245"/>
                <a:gd name="T6" fmla="*/ 161 w 320"/>
                <a:gd name="T7" fmla="*/ 167 h 245"/>
                <a:gd name="T8" fmla="*/ 210 w 320"/>
                <a:gd name="T9" fmla="*/ 33 h 245"/>
                <a:gd name="T10" fmla="*/ 258 w 320"/>
                <a:gd name="T11" fmla="*/ 0 h 245"/>
                <a:gd name="T12" fmla="*/ 297 w 320"/>
                <a:gd name="T13" fmla="*/ 81 h 245"/>
                <a:gd name="T14" fmla="*/ 186 w 320"/>
                <a:gd name="T15" fmla="*/ 236 h 245"/>
                <a:gd name="T16" fmla="*/ 19 w 320"/>
                <a:gd name="T17" fmla="*/ 245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0" h="245">
                  <a:moveTo>
                    <a:pt x="19" y="245"/>
                  </a:moveTo>
                  <a:cubicBezTo>
                    <a:pt x="0" y="206"/>
                    <a:pt x="0" y="206"/>
                    <a:pt x="0" y="206"/>
                  </a:cubicBezTo>
                  <a:cubicBezTo>
                    <a:pt x="14" y="199"/>
                    <a:pt x="52" y="188"/>
                    <a:pt x="70" y="185"/>
                  </a:cubicBezTo>
                  <a:cubicBezTo>
                    <a:pt x="127" y="174"/>
                    <a:pt x="154" y="175"/>
                    <a:pt x="161" y="167"/>
                  </a:cubicBezTo>
                  <a:cubicBezTo>
                    <a:pt x="187" y="120"/>
                    <a:pt x="198" y="51"/>
                    <a:pt x="210" y="33"/>
                  </a:cubicBezTo>
                  <a:cubicBezTo>
                    <a:pt x="226" y="10"/>
                    <a:pt x="244" y="0"/>
                    <a:pt x="258" y="0"/>
                  </a:cubicBezTo>
                  <a:cubicBezTo>
                    <a:pt x="280" y="0"/>
                    <a:pt x="320" y="15"/>
                    <a:pt x="297" y="81"/>
                  </a:cubicBezTo>
                  <a:cubicBezTo>
                    <a:pt x="281" y="124"/>
                    <a:pt x="209" y="226"/>
                    <a:pt x="186" y="236"/>
                  </a:cubicBezTo>
                  <a:cubicBezTo>
                    <a:pt x="186" y="236"/>
                    <a:pt x="64" y="230"/>
                    <a:pt x="19" y="2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6" name="íṡľîde"/>
            <p:cNvSpPr/>
            <p:nvPr/>
          </p:nvSpPr>
          <p:spPr bwMode="auto">
            <a:xfrm>
              <a:off x="4040890" y="3268607"/>
              <a:ext cx="554884" cy="806017"/>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7" name="ïś1ïḋe"/>
            <p:cNvSpPr/>
            <p:nvPr/>
          </p:nvSpPr>
          <p:spPr bwMode="auto">
            <a:xfrm>
              <a:off x="4380518" y="3293720"/>
              <a:ext cx="135134" cy="355174"/>
            </a:xfrm>
            <a:custGeom>
              <a:avLst/>
              <a:gdLst>
                <a:gd name="T0" fmla="*/ 47 w 47"/>
                <a:gd name="T1" fmla="*/ 12 h 124"/>
                <a:gd name="T2" fmla="*/ 28 w 47"/>
                <a:gd name="T3" fmla="*/ 83 h 124"/>
                <a:gd name="T4" fmla="*/ 3 w 47"/>
                <a:gd name="T5" fmla="*/ 124 h 124"/>
                <a:gd name="T6" fmla="*/ 8 w 47"/>
                <a:gd name="T7" fmla="*/ 83 h 124"/>
                <a:gd name="T8" fmla="*/ 8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8" y="83"/>
                  </a:cubicBezTo>
                  <a:cubicBezTo>
                    <a:pt x="8" y="83"/>
                    <a:pt x="8" y="83"/>
                    <a:pt x="8"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8" name="íšlíde"/>
            <p:cNvSpPr/>
            <p:nvPr/>
          </p:nvSpPr>
          <p:spPr bwMode="auto">
            <a:xfrm>
              <a:off x="4378126" y="2974423"/>
              <a:ext cx="226020" cy="294184"/>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6" y="0"/>
                    <a:pt x="36" y="6"/>
                  </a:cubicBezTo>
                  <a:cubicBezTo>
                    <a:pt x="16" y="12"/>
                    <a:pt x="9" y="37"/>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9" name="îş1iďè"/>
            <p:cNvSpPr/>
            <p:nvPr/>
          </p:nvSpPr>
          <p:spPr bwMode="auto">
            <a:xfrm>
              <a:off x="4404435" y="3137061"/>
              <a:ext cx="16742" cy="34681"/>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0" name="îSḷïḑé"/>
            <p:cNvSpPr/>
            <p:nvPr/>
          </p:nvSpPr>
          <p:spPr bwMode="auto">
            <a:xfrm>
              <a:off x="4417590" y="3211205"/>
              <a:ext cx="94474" cy="5501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1" name="íṣľídé"/>
            <p:cNvSpPr/>
            <p:nvPr/>
          </p:nvSpPr>
          <p:spPr bwMode="auto">
            <a:xfrm>
              <a:off x="4480971" y="3102381"/>
              <a:ext cx="16742"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2" name="iṧļídé"/>
            <p:cNvSpPr/>
            <p:nvPr/>
          </p:nvSpPr>
          <p:spPr bwMode="auto">
            <a:xfrm>
              <a:off x="4555115" y="3102381"/>
              <a:ext cx="17938"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3" name="îşḻïdè"/>
            <p:cNvSpPr/>
            <p:nvPr/>
          </p:nvSpPr>
          <p:spPr bwMode="auto">
            <a:xfrm>
              <a:off x="4390085" y="3322421"/>
              <a:ext cx="113608" cy="326473"/>
            </a:xfrm>
            <a:custGeom>
              <a:avLst/>
              <a:gdLst>
                <a:gd name="T0" fmla="*/ 40 w 40"/>
                <a:gd name="T1" fmla="*/ 9 h 114"/>
                <a:gd name="T2" fmla="*/ 34 w 40"/>
                <a:gd name="T3" fmla="*/ 21 h 114"/>
                <a:gd name="T4" fmla="*/ 25 w 40"/>
                <a:gd name="T5" fmla="*/ 73 h 114"/>
                <a:gd name="T6" fmla="*/ 0 w 40"/>
                <a:gd name="T7" fmla="*/ 114 h 114"/>
                <a:gd name="T8" fmla="*/ 5 w 40"/>
                <a:gd name="T9" fmla="*/ 73 h 114"/>
                <a:gd name="T10" fmla="*/ 5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5" y="73"/>
                  </a:cubicBezTo>
                  <a:cubicBezTo>
                    <a:pt x="5" y="73"/>
                    <a:pt x="5" y="73"/>
                    <a:pt x="5"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4" name="iṣḷíḓe"/>
            <p:cNvSpPr/>
            <p:nvPr/>
          </p:nvSpPr>
          <p:spPr bwMode="auto">
            <a:xfrm>
              <a:off x="4378126" y="3262627"/>
              <a:ext cx="94474" cy="102845"/>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6" y="28"/>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5" name="ïśļiďê"/>
            <p:cNvSpPr/>
            <p:nvPr/>
          </p:nvSpPr>
          <p:spPr bwMode="auto">
            <a:xfrm>
              <a:off x="4472600" y="3299700"/>
              <a:ext cx="51423" cy="65773"/>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6" name="íSḷíḍé"/>
            <p:cNvSpPr/>
            <p:nvPr/>
          </p:nvSpPr>
          <p:spPr bwMode="auto">
            <a:xfrm>
              <a:off x="3537429" y="3803161"/>
              <a:ext cx="583585" cy="428122"/>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1 w 204"/>
                <a:gd name="T11" fmla="*/ 116 h 150"/>
                <a:gd name="T12" fmla="*/ 11 w 204"/>
                <a:gd name="T13" fmla="*/ 12 h 150"/>
                <a:gd name="T14" fmla="*/ 26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200"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7" name="îSḷîḋè"/>
            <p:cNvSpPr/>
            <p:nvPr/>
          </p:nvSpPr>
          <p:spPr bwMode="auto">
            <a:xfrm>
              <a:off x="3537429" y="3803161"/>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1 w 194"/>
                <a:gd name="T11" fmla="*/ 116 h 141"/>
                <a:gd name="T12" fmla="*/ 11 w 194"/>
                <a:gd name="T13" fmla="*/ 12 h 141"/>
                <a:gd name="T14" fmla="*/ 26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2" y="120"/>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194" y="16"/>
                    <a:pt x="194" y="18"/>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8" name="îṡḻíḍê"/>
            <p:cNvSpPr/>
            <p:nvPr/>
          </p:nvSpPr>
          <p:spPr bwMode="auto">
            <a:xfrm>
              <a:off x="3767036" y="3311658"/>
              <a:ext cx="251133" cy="493895"/>
            </a:xfrm>
            <a:custGeom>
              <a:avLst/>
              <a:gdLst>
                <a:gd name="T0" fmla="*/ 33 w 88"/>
                <a:gd name="T1" fmla="*/ 131 h 173"/>
                <a:gd name="T2" fmla="*/ 45 w 88"/>
                <a:gd name="T3" fmla="*/ 91 h 173"/>
                <a:gd name="T4" fmla="*/ 60 w 88"/>
                <a:gd name="T5" fmla="*/ 14 h 173"/>
                <a:gd name="T6" fmla="*/ 4 w 88"/>
                <a:gd name="T7" fmla="*/ 134 h 173"/>
                <a:gd name="T8" fmla="*/ 13 w 88"/>
                <a:gd name="T9" fmla="*/ 170 h 173"/>
                <a:gd name="T10" fmla="*/ 42 w 88"/>
                <a:gd name="T11" fmla="*/ 162 h 173"/>
                <a:gd name="T12" fmla="*/ 44 w 88"/>
                <a:gd name="T13" fmla="*/ 154 h 173"/>
                <a:gd name="T14" fmla="*/ 47 w 88"/>
                <a:gd name="T15" fmla="*/ 148 h 173"/>
                <a:gd name="T16" fmla="*/ 33 w 88"/>
                <a:gd name="T17" fmla="*/ 131 h 173"/>
                <a:gd name="T18" fmla="*/ 33 w 88"/>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173">
                  <a:moveTo>
                    <a:pt x="33" y="131"/>
                  </a:moveTo>
                  <a:cubicBezTo>
                    <a:pt x="33" y="131"/>
                    <a:pt x="27" y="113"/>
                    <a:pt x="45" y="91"/>
                  </a:cubicBezTo>
                  <a:cubicBezTo>
                    <a:pt x="75" y="54"/>
                    <a:pt x="88"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6" y="132"/>
                    <a:pt x="33" y="131"/>
                  </a:cubicBezTo>
                  <a:cubicBezTo>
                    <a:pt x="30" y="131"/>
                    <a:pt x="33" y="131"/>
                    <a:pt x="33" y="1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9" name="íṧḻiḓê"/>
            <p:cNvSpPr/>
            <p:nvPr/>
          </p:nvSpPr>
          <p:spPr bwMode="auto">
            <a:xfrm>
              <a:off x="3720397" y="3748151"/>
              <a:ext cx="252329" cy="166226"/>
            </a:xfrm>
            <a:custGeom>
              <a:avLst/>
              <a:gdLst>
                <a:gd name="T0" fmla="*/ 58 w 88"/>
                <a:gd name="T1" fmla="*/ 58 h 58"/>
                <a:gd name="T2" fmla="*/ 55 w 88"/>
                <a:gd name="T3" fmla="*/ 57 h 58"/>
                <a:gd name="T4" fmla="*/ 28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7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8" y="55"/>
                    <a:pt x="28" y="55"/>
                    <a:pt x="28" y="55"/>
                  </a:cubicBezTo>
                  <a:cubicBezTo>
                    <a:pt x="12" y="53"/>
                    <a:pt x="0" y="39"/>
                    <a:pt x="1" y="23"/>
                  </a:cubicBezTo>
                  <a:cubicBezTo>
                    <a:pt x="2" y="13"/>
                    <a:pt x="5" y="2"/>
                    <a:pt x="19" y="0"/>
                  </a:cubicBezTo>
                  <a:cubicBezTo>
                    <a:pt x="22" y="11"/>
                    <a:pt x="22" y="11"/>
                    <a:pt x="22" y="11"/>
                  </a:cubicBezTo>
                  <a:cubicBezTo>
                    <a:pt x="18" y="14"/>
                    <a:pt x="15"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7"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0" name="ïšḷíḍê"/>
            <p:cNvSpPr/>
            <p:nvPr/>
          </p:nvSpPr>
          <p:spPr bwMode="auto">
            <a:xfrm>
              <a:off x="3549388" y="4023201"/>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1" name="isḷîďe"/>
            <p:cNvSpPr/>
            <p:nvPr/>
          </p:nvSpPr>
          <p:spPr bwMode="auto">
            <a:xfrm>
              <a:off x="3549388" y="4023201"/>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2" name="ïṡľide"/>
            <p:cNvSpPr/>
            <p:nvPr/>
          </p:nvSpPr>
          <p:spPr bwMode="auto">
            <a:xfrm>
              <a:off x="3769428" y="3992109"/>
              <a:ext cx="76536" cy="99258"/>
            </a:xfrm>
            <a:custGeom>
              <a:avLst/>
              <a:gdLst>
                <a:gd name="T0" fmla="*/ 52 w 64"/>
                <a:gd name="T1" fmla="*/ 83 h 83"/>
                <a:gd name="T2" fmla="*/ 0 w 64"/>
                <a:gd name="T3" fmla="*/ 76 h 83"/>
                <a:gd name="T4" fmla="*/ 12 w 64"/>
                <a:gd name="T5" fmla="*/ 0 h 83"/>
                <a:gd name="T6" fmla="*/ 64 w 64"/>
                <a:gd name="T7" fmla="*/ 7 h 83"/>
                <a:gd name="T8" fmla="*/ 52 w 64"/>
                <a:gd name="T9" fmla="*/ 83 h 83"/>
              </a:gdLst>
              <a:ahLst/>
              <a:cxnLst>
                <a:cxn ang="0">
                  <a:pos x="T0" y="T1"/>
                </a:cxn>
                <a:cxn ang="0">
                  <a:pos x="T2" y="T3"/>
                </a:cxn>
                <a:cxn ang="0">
                  <a:pos x="T4" y="T5"/>
                </a:cxn>
                <a:cxn ang="0">
                  <a:pos x="T6" y="T7"/>
                </a:cxn>
                <a:cxn ang="0">
                  <a:pos x="T8" y="T9"/>
                </a:cxn>
              </a:cxnLst>
              <a:rect l="0" t="0" r="r" b="b"/>
              <a:pathLst>
                <a:path w="64" h="83">
                  <a:moveTo>
                    <a:pt x="52" y="83"/>
                  </a:moveTo>
                  <a:lnTo>
                    <a:pt x="0" y="76"/>
                  </a:lnTo>
                  <a:lnTo>
                    <a:pt x="12" y="0"/>
                  </a:lnTo>
                  <a:lnTo>
                    <a:pt x="64" y="7"/>
                  </a:lnTo>
                  <a:lnTo>
                    <a:pt x="52" y="8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3" name="îṡľîďè"/>
            <p:cNvSpPr/>
            <p:nvPr/>
          </p:nvSpPr>
          <p:spPr bwMode="auto">
            <a:xfrm>
              <a:off x="3757469" y="3186092"/>
              <a:ext cx="618266" cy="496287"/>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4" name="íṥḷîḑe"/>
            <p:cNvSpPr/>
            <p:nvPr/>
          </p:nvSpPr>
          <p:spPr bwMode="auto">
            <a:xfrm>
              <a:off x="5027485" y="3177721"/>
              <a:ext cx="82515" cy="105237"/>
            </a:xfrm>
            <a:custGeom>
              <a:avLst/>
              <a:gdLst>
                <a:gd name="T0" fmla="*/ 16 w 29"/>
                <a:gd name="T1" fmla="*/ 0 h 37"/>
                <a:gd name="T2" fmla="*/ 27 w 29"/>
                <a:gd name="T3" fmla="*/ 14 h 37"/>
                <a:gd name="T4" fmla="*/ 8 w 29"/>
                <a:gd name="T5" fmla="*/ 33 h 37"/>
                <a:gd name="T6" fmla="*/ 16 w 29"/>
                <a:gd name="T7" fmla="*/ 0 h 37"/>
              </a:gdLst>
              <a:ahLst/>
              <a:cxnLst>
                <a:cxn ang="0">
                  <a:pos x="T0" y="T1"/>
                </a:cxn>
                <a:cxn ang="0">
                  <a:pos x="T2" y="T3"/>
                </a:cxn>
                <a:cxn ang="0">
                  <a:pos x="T4" y="T5"/>
                </a:cxn>
                <a:cxn ang="0">
                  <a:pos x="T6" y="T7"/>
                </a:cxn>
              </a:cxnLst>
              <a:rect l="0" t="0" r="r" b="b"/>
              <a:pathLst>
                <a:path w="29" h="37">
                  <a:moveTo>
                    <a:pt x="16" y="0"/>
                  </a:moveTo>
                  <a:cubicBezTo>
                    <a:pt x="16" y="0"/>
                    <a:pt x="29" y="8"/>
                    <a:pt x="27" y="14"/>
                  </a:cubicBezTo>
                  <a:cubicBezTo>
                    <a:pt x="24" y="20"/>
                    <a:pt x="16" y="37"/>
                    <a:pt x="8" y="33"/>
                  </a:cubicBezTo>
                  <a:cubicBezTo>
                    <a:pt x="0" y="30"/>
                    <a:pt x="16" y="0"/>
                    <a:pt x="16"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5" name="ï$ľïḑé"/>
            <p:cNvSpPr/>
            <p:nvPr/>
          </p:nvSpPr>
          <p:spPr bwMode="auto">
            <a:xfrm>
              <a:off x="4512064" y="2511620"/>
              <a:ext cx="660121" cy="267875"/>
            </a:xfrm>
            <a:custGeom>
              <a:avLst/>
              <a:gdLst>
                <a:gd name="T0" fmla="*/ 231 w 231"/>
                <a:gd name="T1" fmla="*/ 21 h 94"/>
                <a:gd name="T2" fmla="*/ 112 w 231"/>
                <a:gd name="T3" fmla="*/ 18 h 94"/>
                <a:gd name="T4" fmla="*/ 57 w 231"/>
                <a:gd name="T5" fmla="*/ 48 h 94"/>
                <a:gd name="T6" fmla="*/ 0 w 231"/>
                <a:gd name="T7" fmla="*/ 33 h 94"/>
                <a:gd name="T8" fmla="*/ 89 w 231"/>
                <a:gd name="T9" fmla="*/ 82 h 94"/>
                <a:gd name="T10" fmla="*/ 215 w 231"/>
                <a:gd name="T11" fmla="*/ 94 h 94"/>
                <a:gd name="T12" fmla="*/ 231 w 231"/>
                <a:gd name="T13" fmla="*/ 21 h 94"/>
              </a:gdLst>
              <a:ahLst/>
              <a:cxnLst>
                <a:cxn ang="0">
                  <a:pos x="T0" y="T1"/>
                </a:cxn>
                <a:cxn ang="0">
                  <a:pos x="T2" y="T3"/>
                </a:cxn>
                <a:cxn ang="0">
                  <a:pos x="T4" y="T5"/>
                </a:cxn>
                <a:cxn ang="0">
                  <a:pos x="T6" y="T7"/>
                </a:cxn>
                <a:cxn ang="0">
                  <a:pos x="T8" y="T9"/>
                </a:cxn>
                <a:cxn ang="0">
                  <a:pos x="T10" y="T11"/>
                </a:cxn>
                <a:cxn ang="0">
                  <a:pos x="T12" y="T13"/>
                </a:cxn>
              </a:cxnLst>
              <a:rect l="0" t="0" r="r" b="b"/>
              <a:pathLst>
                <a:path w="231" h="94">
                  <a:moveTo>
                    <a:pt x="231" y="21"/>
                  </a:moveTo>
                  <a:cubicBezTo>
                    <a:pt x="231" y="21"/>
                    <a:pt x="125" y="0"/>
                    <a:pt x="112" y="18"/>
                  </a:cubicBezTo>
                  <a:cubicBezTo>
                    <a:pt x="99" y="35"/>
                    <a:pt x="85" y="52"/>
                    <a:pt x="57" y="48"/>
                  </a:cubicBezTo>
                  <a:cubicBezTo>
                    <a:pt x="29" y="44"/>
                    <a:pt x="0" y="33"/>
                    <a:pt x="0" y="33"/>
                  </a:cubicBezTo>
                  <a:cubicBezTo>
                    <a:pt x="0" y="33"/>
                    <a:pt x="45" y="83"/>
                    <a:pt x="89" y="82"/>
                  </a:cubicBezTo>
                  <a:cubicBezTo>
                    <a:pt x="134" y="81"/>
                    <a:pt x="151" y="62"/>
                    <a:pt x="215" y="94"/>
                  </a:cubicBezTo>
                  <a:lnTo>
                    <a:pt x="231" y="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6" name="ïṩļïḑe"/>
            <p:cNvSpPr/>
            <p:nvPr/>
          </p:nvSpPr>
          <p:spPr bwMode="auto">
            <a:xfrm>
              <a:off x="4375734" y="2988773"/>
              <a:ext cx="234391" cy="145896"/>
            </a:xfrm>
            <a:custGeom>
              <a:avLst/>
              <a:gdLst>
                <a:gd name="T0" fmla="*/ 76 w 82"/>
                <a:gd name="T1" fmla="*/ 3 h 51"/>
                <a:gd name="T2" fmla="*/ 7 w 82"/>
                <a:gd name="T3" fmla="*/ 4 h 51"/>
                <a:gd name="T4" fmla="*/ 4 w 82"/>
                <a:gd name="T5" fmla="*/ 4 h 51"/>
                <a:gd name="T6" fmla="*/ 6 w 82"/>
                <a:gd name="T7" fmla="*/ 32 h 51"/>
                <a:gd name="T8" fmla="*/ 7 w 82"/>
                <a:gd name="T9" fmla="*/ 32 h 51"/>
                <a:gd name="T10" fmla="*/ 9 w 82"/>
                <a:gd name="T11" fmla="*/ 34 h 51"/>
                <a:gd name="T12" fmla="*/ 16 w 82"/>
                <a:gd name="T13" fmla="*/ 43 h 51"/>
                <a:gd name="T14" fmla="*/ 17 w 82"/>
                <a:gd name="T15" fmla="*/ 50 h 51"/>
                <a:gd name="T16" fmla="*/ 22 w 82"/>
                <a:gd name="T17" fmla="*/ 44 h 51"/>
                <a:gd name="T18" fmla="*/ 22 w 82"/>
                <a:gd name="T19" fmla="*/ 20 h 51"/>
                <a:gd name="T20" fmla="*/ 35 w 82"/>
                <a:gd name="T21" fmla="*/ 11 h 51"/>
                <a:gd name="T22" fmla="*/ 69 w 82"/>
                <a:gd name="T23" fmla="*/ 20 h 51"/>
                <a:gd name="T24" fmla="*/ 76 w 82"/>
                <a:gd name="T25" fmla="*/ 18 h 51"/>
                <a:gd name="T26" fmla="*/ 76 w 82"/>
                <a:gd name="T27" fmla="*/ 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51">
                  <a:moveTo>
                    <a:pt x="76" y="3"/>
                  </a:moveTo>
                  <a:cubicBezTo>
                    <a:pt x="73" y="0"/>
                    <a:pt x="7" y="4"/>
                    <a:pt x="7" y="4"/>
                  </a:cubicBezTo>
                  <a:cubicBezTo>
                    <a:pt x="7" y="4"/>
                    <a:pt x="4" y="4"/>
                    <a:pt x="4" y="4"/>
                  </a:cubicBezTo>
                  <a:cubicBezTo>
                    <a:pt x="0" y="7"/>
                    <a:pt x="5" y="28"/>
                    <a:pt x="6" y="32"/>
                  </a:cubicBezTo>
                  <a:cubicBezTo>
                    <a:pt x="6" y="32"/>
                    <a:pt x="7" y="32"/>
                    <a:pt x="7" y="32"/>
                  </a:cubicBezTo>
                  <a:cubicBezTo>
                    <a:pt x="9" y="34"/>
                    <a:pt x="9" y="34"/>
                    <a:pt x="9" y="34"/>
                  </a:cubicBezTo>
                  <a:cubicBezTo>
                    <a:pt x="9" y="34"/>
                    <a:pt x="14" y="37"/>
                    <a:pt x="16" y="43"/>
                  </a:cubicBezTo>
                  <a:cubicBezTo>
                    <a:pt x="17" y="50"/>
                    <a:pt x="17" y="50"/>
                    <a:pt x="17" y="50"/>
                  </a:cubicBezTo>
                  <a:cubicBezTo>
                    <a:pt x="17" y="50"/>
                    <a:pt x="22" y="51"/>
                    <a:pt x="22" y="44"/>
                  </a:cubicBezTo>
                  <a:cubicBezTo>
                    <a:pt x="23" y="37"/>
                    <a:pt x="22" y="20"/>
                    <a:pt x="22" y="20"/>
                  </a:cubicBezTo>
                  <a:cubicBezTo>
                    <a:pt x="22" y="20"/>
                    <a:pt x="20" y="8"/>
                    <a:pt x="35" y="11"/>
                  </a:cubicBezTo>
                  <a:cubicBezTo>
                    <a:pt x="49" y="13"/>
                    <a:pt x="54" y="23"/>
                    <a:pt x="69" y="20"/>
                  </a:cubicBezTo>
                  <a:cubicBezTo>
                    <a:pt x="69" y="20"/>
                    <a:pt x="76" y="19"/>
                    <a:pt x="76" y="18"/>
                  </a:cubicBezTo>
                  <a:cubicBezTo>
                    <a:pt x="76" y="17"/>
                    <a:pt x="82" y="11"/>
                    <a:pt x="7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7" name="îSľïḑe"/>
            <p:cNvSpPr/>
            <p:nvPr/>
          </p:nvSpPr>
          <p:spPr bwMode="auto">
            <a:xfrm>
              <a:off x="4392477" y="2957681"/>
              <a:ext cx="199711" cy="59794"/>
            </a:xfrm>
            <a:custGeom>
              <a:avLst/>
              <a:gdLst>
                <a:gd name="T0" fmla="*/ 2 w 70"/>
                <a:gd name="T1" fmla="*/ 17 h 21"/>
                <a:gd name="T2" fmla="*/ 6 w 70"/>
                <a:gd name="T3" fmla="*/ 5 h 21"/>
                <a:gd name="T4" fmla="*/ 70 w 70"/>
                <a:gd name="T5" fmla="*/ 15 h 21"/>
                <a:gd name="T6" fmla="*/ 38 w 70"/>
                <a:gd name="T7" fmla="*/ 17 h 21"/>
                <a:gd name="T8" fmla="*/ 3 w 70"/>
                <a:gd name="T9" fmla="*/ 17 h 21"/>
              </a:gdLst>
              <a:ahLst/>
              <a:cxnLst>
                <a:cxn ang="0">
                  <a:pos x="T0" y="T1"/>
                </a:cxn>
                <a:cxn ang="0">
                  <a:pos x="T2" y="T3"/>
                </a:cxn>
                <a:cxn ang="0">
                  <a:pos x="T4" y="T5"/>
                </a:cxn>
                <a:cxn ang="0">
                  <a:pos x="T6" y="T7"/>
                </a:cxn>
                <a:cxn ang="0">
                  <a:pos x="T8" y="T9"/>
                </a:cxn>
              </a:cxnLst>
              <a:rect l="0" t="0" r="r" b="b"/>
              <a:pathLst>
                <a:path w="70" h="21">
                  <a:moveTo>
                    <a:pt x="2" y="17"/>
                  </a:moveTo>
                  <a:cubicBezTo>
                    <a:pt x="2" y="17"/>
                    <a:pt x="0" y="8"/>
                    <a:pt x="6" y="5"/>
                  </a:cubicBezTo>
                  <a:cubicBezTo>
                    <a:pt x="13" y="2"/>
                    <a:pt x="59" y="0"/>
                    <a:pt x="70" y="15"/>
                  </a:cubicBezTo>
                  <a:cubicBezTo>
                    <a:pt x="70" y="15"/>
                    <a:pt x="63" y="21"/>
                    <a:pt x="38" y="17"/>
                  </a:cubicBezTo>
                  <a:cubicBezTo>
                    <a:pt x="13" y="13"/>
                    <a:pt x="3" y="17"/>
                    <a:pt x="3" y="17"/>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8" name="í$ḷïḍè"/>
            <p:cNvSpPr/>
            <p:nvPr/>
          </p:nvSpPr>
          <p:spPr bwMode="auto">
            <a:xfrm>
              <a:off x="5044227" y="2559455"/>
              <a:ext cx="145896" cy="571626"/>
            </a:xfrm>
            <a:custGeom>
              <a:avLst/>
              <a:gdLst>
                <a:gd name="T0" fmla="*/ 21 w 122"/>
                <a:gd name="T1" fmla="*/ 478 h 478"/>
                <a:gd name="T2" fmla="*/ 122 w 122"/>
                <a:gd name="T3" fmla="*/ 0 h 478"/>
                <a:gd name="T4" fmla="*/ 95 w 122"/>
                <a:gd name="T5" fmla="*/ 0 h 478"/>
                <a:gd name="T6" fmla="*/ 0 w 122"/>
                <a:gd name="T7" fmla="*/ 473 h 478"/>
                <a:gd name="T8" fmla="*/ 21 w 122"/>
                <a:gd name="T9" fmla="*/ 478 h 478"/>
              </a:gdLst>
              <a:ahLst/>
              <a:cxnLst>
                <a:cxn ang="0">
                  <a:pos x="T0" y="T1"/>
                </a:cxn>
                <a:cxn ang="0">
                  <a:pos x="T2" y="T3"/>
                </a:cxn>
                <a:cxn ang="0">
                  <a:pos x="T4" y="T5"/>
                </a:cxn>
                <a:cxn ang="0">
                  <a:pos x="T6" y="T7"/>
                </a:cxn>
                <a:cxn ang="0">
                  <a:pos x="T8" y="T9"/>
                </a:cxn>
              </a:cxnLst>
              <a:rect l="0" t="0" r="r" b="b"/>
              <a:pathLst>
                <a:path w="122" h="478">
                  <a:moveTo>
                    <a:pt x="21" y="478"/>
                  </a:moveTo>
                  <a:lnTo>
                    <a:pt x="122" y="0"/>
                  </a:lnTo>
                  <a:lnTo>
                    <a:pt x="95" y="0"/>
                  </a:lnTo>
                  <a:lnTo>
                    <a:pt x="0" y="473"/>
                  </a:lnTo>
                  <a:lnTo>
                    <a:pt x="21" y="47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9" name="íś1íďê"/>
            <p:cNvSpPr/>
            <p:nvPr/>
          </p:nvSpPr>
          <p:spPr bwMode="auto">
            <a:xfrm>
              <a:off x="3775407" y="3994500"/>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20" y="2"/>
                    <a:pt x="23" y="7"/>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0" name="iṥļîḑé"/>
            <p:cNvSpPr/>
            <p:nvPr/>
          </p:nvSpPr>
          <p:spPr bwMode="auto">
            <a:xfrm>
              <a:off x="1244944" y="3196855"/>
              <a:ext cx="120783" cy="135134"/>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1" name="îşḻïḍé"/>
            <p:cNvSpPr/>
            <p:nvPr/>
          </p:nvSpPr>
          <p:spPr bwMode="auto">
            <a:xfrm>
              <a:off x="1376490" y="3640523"/>
              <a:ext cx="495091" cy="290597"/>
            </a:xfrm>
            <a:custGeom>
              <a:avLst/>
              <a:gdLst>
                <a:gd name="T0" fmla="*/ 132 w 173"/>
                <a:gd name="T1" fmla="*/ 65 h 102"/>
                <a:gd name="T2" fmla="*/ 93 w 173"/>
                <a:gd name="T3" fmla="*/ 50 h 102"/>
                <a:gd name="T4" fmla="*/ 18 w 173"/>
                <a:gd name="T5" fmla="*/ 27 h 102"/>
                <a:gd name="T6" fmla="*/ 131 w 173"/>
                <a:gd name="T7" fmla="*/ 95 h 102"/>
                <a:gd name="T8" fmla="*/ 168 w 173"/>
                <a:gd name="T9" fmla="*/ 89 h 102"/>
                <a:gd name="T10" fmla="*/ 164 w 173"/>
                <a:gd name="T11" fmla="*/ 59 h 102"/>
                <a:gd name="T12" fmla="*/ 156 w 173"/>
                <a:gd name="T13" fmla="*/ 56 h 102"/>
                <a:gd name="T14" fmla="*/ 150 w 173"/>
                <a:gd name="T15" fmla="*/ 53 h 102"/>
                <a:gd name="T16" fmla="*/ 132 w 173"/>
                <a:gd name="T17" fmla="*/ 65 h 102"/>
                <a:gd name="T18" fmla="*/ 132 w 173"/>
                <a:gd name="T19"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02">
                  <a:moveTo>
                    <a:pt x="132" y="65"/>
                  </a:moveTo>
                  <a:cubicBezTo>
                    <a:pt x="132" y="65"/>
                    <a:pt x="113" y="70"/>
                    <a:pt x="93" y="50"/>
                  </a:cubicBezTo>
                  <a:cubicBezTo>
                    <a:pt x="59" y="15"/>
                    <a:pt x="31" y="0"/>
                    <a:pt x="18" y="27"/>
                  </a:cubicBezTo>
                  <a:cubicBezTo>
                    <a:pt x="0" y="62"/>
                    <a:pt x="131" y="95"/>
                    <a:pt x="131" y="95"/>
                  </a:cubicBezTo>
                  <a:cubicBezTo>
                    <a:pt x="131" y="95"/>
                    <a:pt x="164" y="102"/>
                    <a:pt x="168" y="89"/>
                  </a:cubicBezTo>
                  <a:cubicBezTo>
                    <a:pt x="173" y="76"/>
                    <a:pt x="169" y="61"/>
                    <a:pt x="164" y="59"/>
                  </a:cubicBezTo>
                  <a:cubicBezTo>
                    <a:pt x="159" y="57"/>
                    <a:pt x="156" y="56"/>
                    <a:pt x="156" y="56"/>
                  </a:cubicBezTo>
                  <a:cubicBezTo>
                    <a:pt x="156" y="56"/>
                    <a:pt x="156" y="53"/>
                    <a:pt x="150" y="53"/>
                  </a:cubicBezTo>
                  <a:cubicBezTo>
                    <a:pt x="145" y="54"/>
                    <a:pt x="133" y="63"/>
                    <a:pt x="132" y="65"/>
                  </a:cubicBezTo>
                  <a:cubicBezTo>
                    <a:pt x="131" y="68"/>
                    <a:pt x="132" y="65"/>
                    <a:pt x="132" y="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2" name="íṧḷíďê"/>
            <p:cNvSpPr/>
            <p:nvPr/>
          </p:nvSpPr>
          <p:spPr bwMode="auto">
            <a:xfrm>
              <a:off x="1225810" y="3322421"/>
              <a:ext cx="528575" cy="591957"/>
            </a:xfrm>
            <a:custGeom>
              <a:avLst/>
              <a:gdLst>
                <a:gd name="T0" fmla="*/ 174 w 185"/>
                <a:gd name="T1" fmla="*/ 207 h 207"/>
                <a:gd name="T2" fmla="*/ 180 w 185"/>
                <a:gd name="T3" fmla="*/ 166 h 207"/>
                <a:gd name="T4" fmla="*/ 105 w 185"/>
                <a:gd name="T5" fmla="*/ 129 h 207"/>
                <a:gd name="T6" fmla="*/ 49 w 185"/>
                <a:gd name="T7" fmla="*/ 2 h 207"/>
                <a:gd name="T8" fmla="*/ 73 w 185"/>
                <a:gd name="T9" fmla="*/ 168 h 207"/>
                <a:gd name="T10" fmla="*/ 174 w 185"/>
                <a:gd name="T11" fmla="*/ 207 h 207"/>
              </a:gdLst>
              <a:ahLst/>
              <a:cxnLst>
                <a:cxn ang="0">
                  <a:pos x="T0" y="T1"/>
                </a:cxn>
                <a:cxn ang="0">
                  <a:pos x="T2" y="T3"/>
                </a:cxn>
                <a:cxn ang="0">
                  <a:pos x="T4" y="T5"/>
                </a:cxn>
                <a:cxn ang="0">
                  <a:pos x="T6" y="T7"/>
                </a:cxn>
                <a:cxn ang="0">
                  <a:pos x="T8" y="T9"/>
                </a:cxn>
                <a:cxn ang="0">
                  <a:pos x="T10" y="T11"/>
                </a:cxn>
              </a:cxnLst>
              <a:rect l="0" t="0" r="r" b="b"/>
              <a:pathLst>
                <a:path w="185" h="207">
                  <a:moveTo>
                    <a:pt x="174" y="207"/>
                  </a:moveTo>
                  <a:cubicBezTo>
                    <a:pt x="174" y="207"/>
                    <a:pt x="185" y="179"/>
                    <a:pt x="180" y="166"/>
                  </a:cubicBezTo>
                  <a:cubicBezTo>
                    <a:pt x="105" y="129"/>
                    <a:pt x="105" y="129"/>
                    <a:pt x="105" y="129"/>
                  </a:cubicBezTo>
                  <a:cubicBezTo>
                    <a:pt x="105" y="129"/>
                    <a:pt x="97" y="3"/>
                    <a:pt x="49" y="2"/>
                  </a:cubicBezTo>
                  <a:cubicBezTo>
                    <a:pt x="0" y="0"/>
                    <a:pt x="43" y="139"/>
                    <a:pt x="73" y="168"/>
                  </a:cubicBezTo>
                  <a:cubicBezTo>
                    <a:pt x="93" y="187"/>
                    <a:pt x="174" y="207"/>
                    <a:pt x="174" y="20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3" name="iṥḻïdè"/>
            <p:cNvSpPr/>
            <p:nvPr/>
          </p:nvSpPr>
          <p:spPr bwMode="auto">
            <a:xfrm>
              <a:off x="1474551" y="4714415"/>
              <a:ext cx="111216" cy="92082"/>
            </a:xfrm>
            <a:custGeom>
              <a:avLst/>
              <a:gdLst>
                <a:gd name="T0" fmla="*/ 0 w 39"/>
                <a:gd name="T1" fmla="*/ 3 h 32"/>
                <a:gd name="T2" fmla="*/ 5 w 39"/>
                <a:gd name="T3" fmla="*/ 28 h 32"/>
                <a:gd name="T4" fmla="*/ 39 w 39"/>
                <a:gd name="T5" fmla="*/ 24 h 32"/>
                <a:gd name="T6" fmla="*/ 37 w 39"/>
                <a:gd name="T7" fmla="*/ 0 h 32"/>
                <a:gd name="T8" fmla="*/ 0 w 39"/>
                <a:gd name="T9" fmla="*/ 2 h 32"/>
              </a:gdLst>
              <a:ahLst/>
              <a:cxnLst>
                <a:cxn ang="0">
                  <a:pos x="T0" y="T1"/>
                </a:cxn>
                <a:cxn ang="0">
                  <a:pos x="T2" y="T3"/>
                </a:cxn>
                <a:cxn ang="0">
                  <a:pos x="T4" y="T5"/>
                </a:cxn>
                <a:cxn ang="0">
                  <a:pos x="T6" y="T7"/>
                </a:cxn>
                <a:cxn ang="0">
                  <a:pos x="T8" y="T9"/>
                </a:cxn>
              </a:cxnLst>
              <a:rect l="0" t="0" r="r" b="b"/>
              <a:pathLst>
                <a:path w="39" h="32">
                  <a:moveTo>
                    <a:pt x="0" y="3"/>
                  </a:moveTo>
                  <a:cubicBezTo>
                    <a:pt x="0" y="3"/>
                    <a:pt x="4" y="27"/>
                    <a:pt x="5" y="28"/>
                  </a:cubicBezTo>
                  <a:cubicBezTo>
                    <a:pt x="7" y="29"/>
                    <a:pt x="32" y="32"/>
                    <a:pt x="39" y="24"/>
                  </a:cubicBezTo>
                  <a:cubicBezTo>
                    <a:pt x="37" y="0"/>
                    <a:pt x="37" y="0"/>
                    <a:pt x="37" y="0"/>
                  </a:cubicBezTo>
                  <a:cubicBezTo>
                    <a:pt x="0" y="2"/>
                    <a:pt x="0" y="2"/>
                    <a:pt x="0" y="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4" name="íSḷiḍe"/>
            <p:cNvSpPr/>
            <p:nvPr/>
          </p:nvSpPr>
          <p:spPr bwMode="auto">
            <a:xfrm>
              <a:off x="1460201" y="4771817"/>
              <a:ext cx="362349" cy="154268"/>
            </a:xfrm>
            <a:custGeom>
              <a:avLst/>
              <a:gdLst>
                <a:gd name="T0" fmla="*/ 10 w 127"/>
                <a:gd name="T1" fmla="*/ 2 h 54"/>
                <a:gd name="T2" fmla="*/ 2 w 127"/>
                <a:gd name="T3" fmla="*/ 9 h 54"/>
                <a:gd name="T4" fmla="*/ 0 w 127"/>
                <a:gd name="T5" fmla="*/ 38 h 54"/>
                <a:gd name="T6" fmla="*/ 0 w 127"/>
                <a:gd name="T7" fmla="*/ 41 h 54"/>
                <a:gd name="T8" fmla="*/ 65 w 127"/>
                <a:gd name="T9" fmla="*/ 51 h 54"/>
                <a:gd name="T10" fmla="*/ 98 w 127"/>
                <a:gd name="T11" fmla="*/ 51 h 54"/>
                <a:gd name="T12" fmla="*/ 127 w 127"/>
                <a:gd name="T13" fmla="*/ 41 h 54"/>
                <a:gd name="T14" fmla="*/ 103 w 127"/>
                <a:gd name="T15" fmla="*/ 27 h 54"/>
                <a:gd name="T16" fmla="*/ 81 w 127"/>
                <a:gd name="T17" fmla="*/ 29 h 54"/>
                <a:gd name="T18" fmla="*/ 48 w 127"/>
                <a:gd name="T19" fmla="*/ 4 h 54"/>
                <a:gd name="T20" fmla="*/ 40 w 127"/>
                <a:gd name="T21" fmla="*/ 5 h 54"/>
                <a:gd name="T22" fmla="*/ 10 w 127"/>
                <a:gd name="T23"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4">
                  <a:moveTo>
                    <a:pt x="10" y="2"/>
                  </a:moveTo>
                  <a:cubicBezTo>
                    <a:pt x="10" y="2"/>
                    <a:pt x="3" y="2"/>
                    <a:pt x="2" y="9"/>
                  </a:cubicBezTo>
                  <a:cubicBezTo>
                    <a:pt x="1" y="14"/>
                    <a:pt x="0" y="31"/>
                    <a:pt x="0" y="38"/>
                  </a:cubicBezTo>
                  <a:cubicBezTo>
                    <a:pt x="0" y="40"/>
                    <a:pt x="0" y="41"/>
                    <a:pt x="0" y="41"/>
                  </a:cubicBezTo>
                  <a:cubicBezTo>
                    <a:pt x="0" y="41"/>
                    <a:pt x="54" y="50"/>
                    <a:pt x="65" y="51"/>
                  </a:cubicBezTo>
                  <a:cubicBezTo>
                    <a:pt x="76" y="53"/>
                    <a:pt x="89" y="54"/>
                    <a:pt x="98" y="51"/>
                  </a:cubicBezTo>
                  <a:cubicBezTo>
                    <a:pt x="108" y="48"/>
                    <a:pt x="127" y="41"/>
                    <a:pt x="127" y="41"/>
                  </a:cubicBezTo>
                  <a:cubicBezTo>
                    <a:pt x="127" y="41"/>
                    <a:pt x="123" y="24"/>
                    <a:pt x="103" y="27"/>
                  </a:cubicBezTo>
                  <a:cubicBezTo>
                    <a:pt x="84" y="29"/>
                    <a:pt x="81" y="29"/>
                    <a:pt x="81" y="29"/>
                  </a:cubicBezTo>
                  <a:cubicBezTo>
                    <a:pt x="48" y="4"/>
                    <a:pt x="48" y="4"/>
                    <a:pt x="48" y="4"/>
                  </a:cubicBezTo>
                  <a:cubicBezTo>
                    <a:pt x="48" y="4"/>
                    <a:pt x="47" y="0"/>
                    <a:pt x="40" y="5"/>
                  </a:cubicBezTo>
                  <a:cubicBezTo>
                    <a:pt x="33" y="9"/>
                    <a:pt x="21" y="9"/>
                    <a:pt x="1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5" name="îṩļïďe"/>
            <p:cNvSpPr/>
            <p:nvPr/>
          </p:nvSpPr>
          <p:spPr bwMode="auto">
            <a:xfrm>
              <a:off x="1456613" y="4883033"/>
              <a:ext cx="374308" cy="51423"/>
            </a:xfrm>
            <a:custGeom>
              <a:avLst/>
              <a:gdLst>
                <a:gd name="T0" fmla="*/ 0 w 131"/>
                <a:gd name="T1" fmla="*/ 12 h 18"/>
                <a:gd name="T2" fmla="*/ 1 w 131"/>
                <a:gd name="T3" fmla="*/ 0 h 18"/>
                <a:gd name="T4" fmla="*/ 84 w 131"/>
                <a:gd name="T5" fmla="*/ 11 h 18"/>
                <a:gd name="T6" fmla="*/ 127 w 131"/>
                <a:gd name="T7" fmla="*/ 0 h 18"/>
                <a:gd name="T8" fmla="*/ 131 w 131"/>
                <a:gd name="T9" fmla="*/ 1 h 18"/>
                <a:gd name="T10" fmla="*/ 130 w 131"/>
                <a:gd name="T11" fmla="*/ 4 h 18"/>
                <a:gd name="T12" fmla="*/ 91 w 131"/>
                <a:gd name="T13" fmla="*/ 15 h 18"/>
                <a:gd name="T14" fmla="*/ 44 w 131"/>
                <a:gd name="T15" fmla="*/ 10 h 18"/>
                <a:gd name="T16" fmla="*/ 41 w 131"/>
                <a:gd name="T17" fmla="*/ 18 h 18"/>
                <a:gd name="T18" fmla="*/ 0 w 131"/>
                <a:gd name="T19"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18">
                  <a:moveTo>
                    <a:pt x="0" y="12"/>
                  </a:moveTo>
                  <a:cubicBezTo>
                    <a:pt x="1" y="0"/>
                    <a:pt x="1" y="0"/>
                    <a:pt x="1" y="0"/>
                  </a:cubicBezTo>
                  <a:cubicBezTo>
                    <a:pt x="1" y="0"/>
                    <a:pt x="68" y="11"/>
                    <a:pt x="84" y="11"/>
                  </a:cubicBezTo>
                  <a:cubicBezTo>
                    <a:pt x="100" y="10"/>
                    <a:pt x="127" y="0"/>
                    <a:pt x="127" y="0"/>
                  </a:cubicBezTo>
                  <a:cubicBezTo>
                    <a:pt x="127" y="0"/>
                    <a:pt x="130" y="0"/>
                    <a:pt x="131" y="1"/>
                  </a:cubicBezTo>
                  <a:cubicBezTo>
                    <a:pt x="131" y="2"/>
                    <a:pt x="130" y="4"/>
                    <a:pt x="130" y="4"/>
                  </a:cubicBezTo>
                  <a:cubicBezTo>
                    <a:pt x="130" y="4"/>
                    <a:pt x="106" y="14"/>
                    <a:pt x="91" y="15"/>
                  </a:cubicBezTo>
                  <a:cubicBezTo>
                    <a:pt x="76" y="16"/>
                    <a:pt x="44" y="10"/>
                    <a:pt x="44" y="10"/>
                  </a:cubicBezTo>
                  <a:cubicBezTo>
                    <a:pt x="41" y="18"/>
                    <a:pt x="41" y="18"/>
                    <a:pt x="41" y="18"/>
                  </a:cubicBezTo>
                  <a:lnTo>
                    <a:pt x="0"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6" name="îšļîdé"/>
            <p:cNvSpPr/>
            <p:nvPr/>
          </p:nvSpPr>
          <p:spPr bwMode="auto">
            <a:xfrm>
              <a:off x="907708" y="3725430"/>
              <a:ext cx="684038" cy="1026057"/>
            </a:xfrm>
            <a:custGeom>
              <a:avLst/>
              <a:gdLst>
                <a:gd name="T0" fmla="*/ 239 w 239"/>
                <a:gd name="T1" fmla="*/ 350 h 359"/>
                <a:gd name="T2" fmla="*/ 196 w 239"/>
                <a:gd name="T3" fmla="*/ 359 h 359"/>
                <a:gd name="T4" fmla="*/ 184 w 239"/>
                <a:gd name="T5" fmla="*/ 298 h 359"/>
                <a:gd name="T6" fmla="*/ 160 w 239"/>
                <a:gd name="T7" fmla="*/ 200 h 359"/>
                <a:gd name="T8" fmla="*/ 23 w 239"/>
                <a:gd name="T9" fmla="*/ 111 h 359"/>
                <a:gd name="T10" fmla="*/ 3 w 239"/>
                <a:gd name="T11" fmla="*/ 57 h 359"/>
                <a:gd name="T12" fmla="*/ 90 w 239"/>
                <a:gd name="T13" fmla="*/ 39 h 359"/>
                <a:gd name="T14" fmla="*/ 214 w 239"/>
                <a:gd name="T15" fmla="*/ 184 h 359"/>
                <a:gd name="T16" fmla="*/ 239 w 239"/>
                <a:gd name="T17" fmla="*/ 350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9" h="359">
                  <a:moveTo>
                    <a:pt x="239" y="350"/>
                  </a:moveTo>
                  <a:cubicBezTo>
                    <a:pt x="196" y="359"/>
                    <a:pt x="196" y="359"/>
                    <a:pt x="196" y="359"/>
                  </a:cubicBezTo>
                  <a:cubicBezTo>
                    <a:pt x="192" y="343"/>
                    <a:pt x="187" y="316"/>
                    <a:pt x="184" y="298"/>
                  </a:cubicBezTo>
                  <a:cubicBezTo>
                    <a:pt x="177" y="260"/>
                    <a:pt x="165" y="208"/>
                    <a:pt x="160" y="200"/>
                  </a:cubicBezTo>
                  <a:cubicBezTo>
                    <a:pt x="120" y="163"/>
                    <a:pt x="38" y="128"/>
                    <a:pt x="23" y="111"/>
                  </a:cubicBezTo>
                  <a:cubicBezTo>
                    <a:pt x="4" y="90"/>
                    <a:pt x="0" y="71"/>
                    <a:pt x="3" y="57"/>
                  </a:cubicBezTo>
                  <a:cubicBezTo>
                    <a:pt x="8" y="35"/>
                    <a:pt x="33" y="0"/>
                    <a:pt x="90" y="39"/>
                  </a:cubicBezTo>
                  <a:cubicBezTo>
                    <a:pt x="128" y="64"/>
                    <a:pt x="210" y="160"/>
                    <a:pt x="214" y="184"/>
                  </a:cubicBezTo>
                  <a:cubicBezTo>
                    <a:pt x="214" y="184"/>
                    <a:pt x="235" y="302"/>
                    <a:pt x="239" y="3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7" name="iṥḷiḑé"/>
            <p:cNvSpPr/>
            <p:nvPr/>
          </p:nvSpPr>
          <p:spPr bwMode="auto">
            <a:xfrm>
              <a:off x="331298" y="4486004"/>
              <a:ext cx="102845" cy="125567"/>
            </a:xfrm>
            <a:custGeom>
              <a:avLst/>
              <a:gdLst>
                <a:gd name="T0" fmla="*/ 23 w 36"/>
                <a:gd name="T1" fmla="*/ 0 h 44"/>
                <a:gd name="T2" fmla="*/ 0 w 36"/>
                <a:gd name="T3" fmla="*/ 11 h 44"/>
                <a:gd name="T4" fmla="*/ 12 w 36"/>
                <a:gd name="T5" fmla="*/ 44 h 44"/>
                <a:gd name="T6" fmla="*/ 36 w 36"/>
                <a:gd name="T7" fmla="*/ 35 h 44"/>
                <a:gd name="T8" fmla="*/ 24 w 36"/>
                <a:gd name="T9" fmla="*/ 0 h 44"/>
              </a:gdLst>
              <a:ahLst/>
              <a:cxnLst>
                <a:cxn ang="0">
                  <a:pos x="T0" y="T1"/>
                </a:cxn>
                <a:cxn ang="0">
                  <a:pos x="T2" y="T3"/>
                </a:cxn>
                <a:cxn ang="0">
                  <a:pos x="T4" y="T5"/>
                </a:cxn>
                <a:cxn ang="0">
                  <a:pos x="T6" y="T7"/>
                </a:cxn>
                <a:cxn ang="0">
                  <a:pos x="T8" y="T9"/>
                </a:cxn>
              </a:cxnLst>
              <a:rect l="0" t="0" r="r" b="b"/>
              <a:pathLst>
                <a:path w="36" h="44">
                  <a:moveTo>
                    <a:pt x="23" y="0"/>
                  </a:moveTo>
                  <a:cubicBezTo>
                    <a:pt x="23" y="0"/>
                    <a:pt x="1" y="10"/>
                    <a:pt x="0" y="11"/>
                  </a:cubicBezTo>
                  <a:cubicBezTo>
                    <a:pt x="0" y="13"/>
                    <a:pt x="3" y="39"/>
                    <a:pt x="12" y="44"/>
                  </a:cubicBezTo>
                  <a:cubicBezTo>
                    <a:pt x="36" y="35"/>
                    <a:pt x="36" y="35"/>
                    <a:pt x="36" y="35"/>
                  </a:cubicBez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8" name="î$liḍè"/>
            <p:cNvSpPr/>
            <p:nvPr/>
          </p:nvSpPr>
          <p:spPr bwMode="auto">
            <a:xfrm>
              <a:off x="233237" y="4491983"/>
              <a:ext cx="145896" cy="370720"/>
            </a:xfrm>
            <a:custGeom>
              <a:avLst/>
              <a:gdLst>
                <a:gd name="T0" fmla="*/ 40 w 51"/>
                <a:gd name="T1" fmla="*/ 7 h 130"/>
                <a:gd name="T2" fmla="*/ 32 w 51"/>
                <a:gd name="T3" fmla="*/ 1 h 130"/>
                <a:gd name="T4" fmla="*/ 3 w 51"/>
                <a:gd name="T5" fmla="*/ 7 h 130"/>
                <a:gd name="T6" fmla="*/ 0 w 51"/>
                <a:gd name="T7" fmla="*/ 7 h 130"/>
                <a:gd name="T8" fmla="*/ 6 w 51"/>
                <a:gd name="T9" fmla="*/ 73 h 130"/>
                <a:gd name="T10" fmla="*/ 14 w 51"/>
                <a:gd name="T11" fmla="*/ 105 h 130"/>
                <a:gd name="T12" fmla="*/ 31 w 51"/>
                <a:gd name="T13" fmla="*/ 130 h 130"/>
                <a:gd name="T14" fmla="*/ 39 w 51"/>
                <a:gd name="T15" fmla="*/ 104 h 130"/>
                <a:gd name="T16" fmla="*/ 32 w 51"/>
                <a:gd name="T17" fmla="*/ 83 h 130"/>
                <a:gd name="T18" fmla="*/ 47 w 51"/>
                <a:gd name="T19" fmla="*/ 45 h 130"/>
                <a:gd name="T20" fmla="*/ 45 w 51"/>
                <a:gd name="T21" fmla="*/ 37 h 130"/>
                <a:gd name="T22" fmla="*/ 40 w 51"/>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 h="130">
                  <a:moveTo>
                    <a:pt x="40" y="7"/>
                  </a:moveTo>
                  <a:cubicBezTo>
                    <a:pt x="40" y="7"/>
                    <a:pt x="39" y="0"/>
                    <a:pt x="32" y="1"/>
                  </a:cubicBezTo>
                  <a:cubicBezTo>
                    <a:pt x="26" y="2"/>
                    <a:pt x="10" y="5"/>
                    <a:pt x="3" y="7"/>
                  </a:cubicBezTo>
                  <a:cubicBezTo>
                    <a:pt x="1" y="7"/>
                    <a:pt x="0" y="7"/>
                    <a:pt x="0" y="7"/>
                  </a:cubicBezTo>
                  <a:cubicBezTo>
                    <a:pt x="0" y="7"/>
                    <a:pt x="4" y="62"/>
                    <a:pt x="6" y="73"/>
                  </a:cubicBezTo>
                  <a:cubicBezTo>
                    <a:pt x="7" y="84"/>
                    <a:pt x="9" y="97"/>
                    <a:pt x="14" y="105"/>
                  </a:cubicBezTo>
                  <a:cubicBezTo>
                    <a:pt x="19" y="114"/>
                    <a:pt x="31" y="130"/>
                    <a:pt x="31" y="130"/>
                  </a:cubicBezTo>
                  <a:cubicBezTo>
                    <a:pt x="31" y="130"/>
                    <a:pt x="47" y="123"/>
                    <a:pt x="39" y="104"/>
                  </a:cubicBezTo>
                  <a:cubicBezTo>
                    <a:pt x="32" y="86"/>
                    <a:pt x="32" y="83"/>
                    <a:pt x="32" y="83"/>
                  </a:cubicBezTo>
                  <a:cubicBezTo>
                    <a:pt x="47" y="45"/>
                    <a:pt x="47" y="45"/>
                    <a:pt x="47" y="45"/>
                  </a:cubicBezTo>
                  <a:cubicBezTo>
                    <a:pt x="47" y="45"/>
                    <a:pt x="51" y="43"/>
                    <a:pt x="45" y="37"/>
                  </a:cubicBezTo>
                  <a:cubicBezTo>
                    <a:pt x="39" y="32"/>
                    <a:pt x="36" y="20"/>
                    <a:pt x="4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9" name="ï$ľidé"/>
            <p:cNvSpPr/>
            <p:nvPr/>
          </p:nvSpPr>
          <p:spPr bwMode="auto">
            <a:xfrm>
              <a:off x="204536" y="4511116"/>
              <a:ext cx="126762" cy="363545"/>
            </a:xfrm>
            <a:custGeom>
              <a:avLst/>
              <a:gdLst>
                <a:gd name="T0" fmla="*/ 0 w 44"/>
                <a:gd name="T1" fmla="*/ 2 h 127"/>
                <a:gd name="T2" fmla="*/ 12 w 44"/>
                <a:gd name="T3" fmla="*/ 0 h 127"/>
                <a:gd name="T4" fmla="*/ 22 w 44"/>
                <a:gd name="T5" fmla="*/ 83 h 127"/>
                <a:gd name="T6" fmla="*/ 43 w 44"/>
                <a:gd name="T7" fmla="*/ 122 h 127"/>
                <a:gd name="T8" fmla="*/ 43 w 44"/>
                <a:gd name="T9" fmla="*/ 126 h 127"/>
                <a:gd name="T10" fmla="*/ 40 w 44"/>
                <a:gd name="T11" fmla="*/ 126 h 127"/>
                <a:gd name="T12" fmla="*/ 20 w 44"/>
                <a:gd name="T13" fmla="*/ 91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2" y="0"/>
                    <a:pt x="12" y="0"/>
                    <a:pt x="12" y="0"/>
                  </a:cubicBezTo>
                  <a:cubicBezTo>
                    <a:pt x="12" y="0"/>
                    <a:pt x="18" y="68"/>
                    <a:pt x="22" y="83"/>
                  </a:cubicBezTo>
                  <a:cubicBezTo>
                    <a:pt x="26" y="98"/>
                    <a:pt x="43" y="122"/>
                    <a:pt x="43" y="122"/>
                  </a:cubicBezTo>
                  <a:cubicBezTo>
                    <a:pt x="43" y="122"/>
                    <a:pt x="44" y="125"/>
                    <a:pt x="43" y="126"/>
                  </a:cubicBezTo>
                  <a:cubicBezTo>
                    <a:pt x="42" y="127"/>
                    <a:pt x="40" y="126"/>
                    <a:pt x="40" y="126"/>
                  </a:cubicBezTo>
                  <a:cubicBezTo>
                    <a:pt x="40" y="126"/>
                    <a:pt x="25" y="105"/>
                    <a:pt x="20" y="91"/>
                  </a:cubicBezTo>
                  <a:cubicBezTo>
                    <a:pt x="15" y="77"/>
                    <a:pt x="12" y="44"/>
                    <a:pt x="12" y="44"/>
                  </a:cubicBezTo>
                  <a:cubicBezTo>
                    <a:pt x="4" y="44"/>
                    <a:pt x="4" y="44"/>
                    <a:pt x="4" y="44"/>
                  </a:cubicBez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0" name="ïṣļîḋê"/>
            <p:cNvSpPr/>
            <p:nvPr/>
          </p:nvSpPr>
          <p:spPr bwMode="auto">
            <a:xfrm>
              <a:off x="370762" y="3739780"/>
              <a:ext cx="877769" cy="861027"/>
            </a:xfrm>
            <a:custGeom>
              <a:avLst/>
              <a:gdLst>
                <a:gd name="T0" fmla="*/ 18 w 307"/>
                <a:gd name="T1" fmla="*/ 301 h 301"/>
                <a:gd name="T2" fmla="*/ 0 w 307"/>
                <a:gd name="T3" fmla="*/ 262 h 301"/>
                <a:gd name="T4" fmla="*/ 55 w 307"/>
                <a:gd name="T5" fmla="*/ 235 h 301"/>
                <a:gd name="T6" fmla="*/ 144 w 307"/>
                <a:gd name="T7" fmla="*/ 188 h 301"/>
                <a:gd name="T8" fmla="*/ 197 w 307"/>
                <a:gd name="T9" fmla="*/ 33 h 301"/>
                <a:gd name="T10" fmla="*/ 245 w 307"/>
                <a:gd name="T11" fmla="*/ 0 h 301"/>
                <a:gd name="T12" fmla="*/ 284 w 307"/>
                <a:gd name="T13" fmla="*/ 81 h 301"/>
                <a:gd name="T14" fmla="*/ 173 w 307"/>
                <a:gd name="T15" fmla="*/ 236 h 301"/>
                <a:gd name="T16" fmla="*/ 18 w 307"/>
                <a:gd name="T17"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7" h="301">
                  <a:moveTo>
                    <a:pt x="18" y="301"/>
                  </a:moveTo>
                  <a:cubicBezTo>
                    <a:pt x="0" y="262"/>
                    <a:pt x="0" y="262"/>
                    <a:pt x="0" y="262"/>
                  </a:cubicBezTo>
                  <a:cubicBezTo>
                    <a:pt x="14" y="254"/>
                    <a:pt x="39" y="243"/>
                    <a:pt x="55" y="235"/>
                  </a:cubicBezTo>
                  <a:cubicBezTo>
                    <a:pt x="90" y="219"/>
                    <a:pt x="138" y="195"/>
                    <a:pt x="144" y="188"/>
                  </a:cubicBezTo>
                  <a:cubicBezTo>
                    <a:pt x="170" y="140"/>
                    <a:pt x="184" y="51"/>
                    <a:pt x="197" y="33"/>
                  </a:cubicBezTo>
                  <a:cubicBezTo>
                    <a:pt x="213" y="10"/>
                    <a:pt x="230" y="0"/>
                    <a:pt x="245" y="0"/>
                  </a:cubicBezTo>
                  <a:cubicBezTo>
                    <a:pt x="267" y="0"/>
                    <a:pt x="307" y="15"/>
                    <a:pt x="284" y="81"/>
                  </a:cubicBezTo>
                  <a:cubicBezTo>
                    <a:pt x="268" y="124"/>
                    <a:pt x="196" y="226"/>
                    <a:pt x="173" y="236"/>
                  </a:cubicBezTo>
                  <a:cubicBezTo>
                    <a:pt x="173" y="236"/>
                    <a:pt x="64" y="285"/>
                    <a:pt x="18" y="3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1" name="iṣḻïḓe"/>
            <p:cNvSpPr/>
            <p:nvPr/>
          </p:nvSpPr>
          <p:spPr bwMode="auto">
            <a:xfrm>
              <a:off x="890966" y="3268607"/>
              <a:ext cx="554884" cy="806017"/>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2" name="íśľiḑé"/>
            <p:cNvSpPr/>
            <p:nvPr/>
          </p:nvSpPr>
          <p:spPr bwMode="auto">
            <a:xfrm>
              <a:off x="1230593" y="3293720"/>
              <a:ext cx="135134" cy="355174"/>
            </a:xfrm>
            <a:custGeom>
              <a:avLst/>
              <a:gdLst>
                <a:gd name="T0" fmla="*/ 47 w 47"/>
                <a:gd name="T1" fmla="*/ 12 h 124"/>
                <a:gd name="T2" fmla="*/ 28 w 47"/>
                <a:gd name="T3" fmla="*/ 83 h 124"/>
                <a:gd name="T4" fmla="*/ 3 w 47"/>
                <a:gd name="T5" fmla="*/ 124 h 124"/>
                <a:gd name="T6" fmla="*/ 7 w 47"/>
                <a:gd name="T7" fmla="*/ 83 h 124"/>
                <a:gd name="T8" fmla="*/ 7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7" y="83"/>
                  </a:cubicBezTo>
                  <a:cubicBezTo>
                    <a:pt x="7" y="83"/>
                    <a:pt x="7" y="83"/>
                    <a:pt x="7"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3" name="îṡľïḑe"/>
            <p:cNvSpPr/>
            <p:nvPr/>
          </p:nvSpPr>
          <p:spPr bwMode="auto">
            <a:xfrm>
              <a:off x="1228202" y="2974423"/>
              <a:ext cx="226020" cy="294184"/>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5" y="0"/>
                    <a:pt x="36" y="6"/>
                  </a:cubicBezTo>
                  <a:cubicBezTo>
                    <a:pt x="16" y="12"/>
                    <a:pt x="9" y="37"/>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4" name="ïṡ1íḓé"/>
            <p:cNvSpPr/>
            <p:nvPr/>
          </p:nvSpPr>
          <p:spPr bwMode="auto">
            <a:xfrm>
              <a:off x="1236573" y="2948114"/>
              <a:ext cx="223628" cy="176989"/>
            </a:xfrm>
            <a:custGeom>
              <a:avLst/>
              <a:gdLst>
                <a:gd name="T0" fmla="*/ 69 w 78"/>
                <a:gd name="T1" fmla="*/ 37 h 62"/>
                <a:gd name="T2" fmla="*/ 78 w 78"/>
                <a:gd name="T3" fmla="*/ 25 h 62"/>
                <a:gd name="T4" fmla="*/ 64 w 78"/>
                <a:gd name="T5" fmla="*/ 3 h 62"/>
                <a:gd name="T6" fmla="*/ 60 w 78"/>
                <a:gd name="T7" fmla="*/ 7 h 62"/>
                <a:gd name="T8" fmla="*/ 37 w 78"/>
                <a:gd name="T9" fmla="*/ 1 h 62"/>
                <a:gd name="T10" fmla="*/ 39 w 78"/>
                <a:gd name="T11" fmla="*/ 3 h 62"/>
                <a:gd name="T12" fmla="*/ 4 w 78"/>
                <a:gd name="T13" fmla="*/ 20 h 62"/>
                <a:gd name="T14" fmla="*/ 4 w 78"/>
                <a:gd name="T15" fmla="*/ 47 h 62"/>
                <a:gd name="T16" fmla="*/ 11 w 78"/>
                <a:gd name="T17" fmla="*/ 57 h 62"/>
                <a:gd name="T18" fmla="*/ 15 w 78"/>
                <a:gd name="T19" fmla="*/ 60 h 62"/>
                <a:gd name="T20" fmla="*/ 16 w 78"/>
                <a:gd name="T21" fmla="*/ 36 h 62"/>
                <a:gd name="T22" fmla="*/ 31 w 78"/>
                <a:gd name="T23" fmla="*/ 26 h 62"/>
                <a:gd name="T24" fmla="*/ 69 w 78"/>
                <a:gd name="T25" fmla="*/ 3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 h="62">
                  <a:moveTo>
                    <a:pt x="69" y="37"/>
                  </a:moveTo>
                  <a:cubicBezTo>
                    <a:pt x="69" y="37"/>
                    <a:pt x="78" y="36"/>
                    <a:pt x="78" y="25"/>
                  </a:cubicBezTo>
                  <a:cubicBezTo>
                    <a:pt x="78" y="13"/>
                    <a:pt x="64" y="3"/>
                    <a:pt x="64" y="3"/>
                  </a:cubicBezTo>
                  <a:cubicBezTo>
                    <a:pt x="64" y="3"/>
                    <a:pt x="66" y="7"/>
                    <a:pt x="60" y="7"/>
                  </a:cubicBezTo>
                  <a:cubicBezTo>
                    <a:pt x="54" y="7"/>
                    <a:pt x="50" y="0"/>
                    <a:pt x="37" y="1"/>
                  </a:cubicBezTo>
                  <a:cubicBezTo>
                    <a:pt x="39" y="3"/>
                    <a:pt x="39" y="3"/>
                    <a:pt x="39" y="3"/>
                  </a:cubicBezTo>
                  <a:cubicBezTo>
                    <a:pt x="39" y="3"/>
                    <a:pt x="10" y="1"/>
                    <a:pt x="4" y="20"/>
                  </a:cubicBezTo>
                  <a:cubicBezTo>
                    <a:pt x="0" y="32"/>
                    <a:pt x="4" y="47"/>
                    <a:pt x="4" y="47"/>
                  </a:cubicBezTo>
                  <a:cubicBezTo>
                    <a:pt x="4" y="47"/>
                    <a:pt x="11" y="53"/>
                    <a:pt x="11" y="57"/>
                  </a:cubicBezTo>
                  <a:cubicBezTo>
                    <a:pt x="12" y="62"/>
                    <a:pt x="15" y="60"/>
                    <a:pt x="15" y="60"/>
                  </a:cubicBezTo>
                  <a:cubicBezTo>
                    <a:pt x="15" y="60"/>
                    <a:pt x="17" y="44"/>
                    <a:pt x="16" y="36"/>
                  </a:cubicBezTo>
                  <a:cubicBezTo>
                    <a:pt x="16" y="28"/>
                    <a:pt x="24" y="22"/>
                    <a:pt x="31" y="26"/>
                  </a:cubicBezTo>
                  <a:cubicBezTo>
                    <a:pt x="39" y="30"/>
                    <a:pt x="53" y="41"/>
                    <a:pt x="69"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5" name="îṩḷïḓè"/>
            <p:cNvSpPr/>
            <p:nvPr/>
          </p:nvSpPr>
          <p:spPr bwMode="auto">
            <a:xfrm>
              <a:off x="1254511" y="3137061"/>
              <a:ext cx="16742" cy="34681"/>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6" name="iṣlïde"/>
            <p:cNvSpPr/>
            <p:nvPr/>
          </p:nvSpPr>
          <p:spPr bwMode="auto">
            <a:xfrm>
              <a:off x="1248532" y="2919413"/>
              <a:ext cx="188948" cy="108825"/>
            </a:xfrm>
            <a:custGeom>
              <a:avLst/>
              <a:gdLst>
                <a:gd name="T0" fmla="*/ 57 w 66"/>
                <a:gd name="T1" fmla="*/ 17 h 38"/>
                <a:gd name="T2" fmla="*/ 12 w 66"/>
                <a:gd name="T3" fmla="*/ 15 h 38"/>
                <a:gd name="T4" fmla="*/ 2 w 66"/>
                <a:gd name="T5" fmla="*/ 31 h 38"/>
                <a:gd name="T6" fmla="*/ 57 w 66"/>
                <a:gd name="T7" fmla="*/ 17 h 38"/>
              </a:gdLst>
              <a:ahLst/>
              <a:cxnLst>
                <a:cxn ang="0">
                  <a:pos x="T0" y="T1"/>
                </a:cxn>
                <a:cxn ang="0">
                  <a:pos x="T2" y="T3"/>
                </a:cxn>
                <a:cxn ang="0">
                  <a:pos x="T4" y="T5"/>
                </a:cxn>
                <a:cxn ang="0">
                  <a:pos x="T6" y="T7"/>
                </a:cxn>
              </a:cxnLst>
              <a:rect l="0" t="0" r="r" b="b"/>
              <a:pathLst>
                <a:path w="66" h="38">
                  <a:moveTo>
                    <a:pt x="57" y="17"/>
                  </a:moveTo>
                  <a:cubicBezTo>
                    <a:pt x="43" y="16"/>
                    <a:pt x="37" y="0"/>
                    <a:pt x="12" y="15"/>
                  </a:cubicBezTo>
                  <a:cubicBezTo>
                    <a:pt x="12" y="15"/>
                    <a:pt x="0" y="23"/>
                    <a:pt x="2" y="31"/>
                  </a:cubicBezTo>
                  <a:cubicBezTo>
                    <a:pt x="3" y="38"/>
                    <a:pt x="66" y="18"/>
                    <a:pt x="57"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7" name="ïŝľiďe"/>
            <p:cNvSpPr/>
            <p:nvPr/>
          </p:nvSpPr>
          <p:spPr bwMode="auto">
            <a:xfrm>
              <a:off x="1222223" y="2914629"/>
              <a:ext cx="246349" cy="171010"/>
            </a:xfrm>
            <a:custGeom>
              <a:avLst/>
              <a:gdLst>
                <a:gd name="T0" fmla="*/ 7 w 86"/>
                <a:gd name="T1" fmla="*/ 58 h 60"/>
                <a:gd name="T2" fmla="*/ 7 w 86"/>
                <a:gd name="T3" fmla="*/ 58 h 60"/>
                <a:gd name="T4" fmla="*/ 5 w 86"/>
                <a:gd name="T5" fmla="*/ 30 h 60"/>
                <a:gd name="T6" fmla="*/ 7 w 86"/>
                <a:gd name="T7" fmla="*/ 30 h 60"/>
                <a:gd name="T8" fmla="*/ 12 w 86"/>
                <a:gd name="T9" fmla="*/ 16 h 60"/>
                <a:gd name="T10" fmla="*/ 60 w 86"/>
                <a:gd name="T11" fmla="*/ 18 h 60"/>
                <a:gd name="T12" fmla="*/ 24 w 86"/>
                <a:gd name="T13" fmla="*/ 29 h 60"/>
                <a:gd name="T14" fmla="*/ 10 w 86"/>
                <a:gd name="T15" fmla="*/ 60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0">
                  <a:moveTo>
                    <a:pt x="7" y="58"/>
                  </a:moveTo>
                  <a:cubicBezTo>
                    <a:pt x="7" y="58"/>
                    <a:pt x="7" y="58"/>
                    <a:pt x="7" y="58"/>
                  </a:cubicBezTo>
                  <a:cubicBezTo>
                    <a:pt x="6" y="54"/>
                    <a:pt x="0" y="33"/>
                    <a:pt x="5" y="30"/>
                  </a:cubicBezTo>
                  <a:cubicBezTo>
                    <a:pt x="5" y="30"/>
                    <a:pt x="7" y="30"/>
                    <a:pt x="7" y="30"/>
                  </a:cubicBezTo>
                  <a:cubicBezTo>
                    <a:pt x="7" y="30"/>
                    <a:pt x="7" y="21"/>
                    <a:pt x="12" y="16"/>
                  </a:cubicBezTo>
                  <a:cubicBezTo>
                    <a:pt x="17" y="12"/>
                    <a:pt x="34" y="0"/>
                    <a:pt x="60" y="18"/>
                  </a:cubicBezTo>
                  <a:cubicBezTo>
                    <a:pt x="86" y="35"/>
                    <a:pt x="32" y="18"/>
                    <a:pt x="24" y="29"/>
                  </a:cubicBezTo>
                  <a:cubicBezTo>
                    <a:pt x="15" y="40"/>
                    <a:pt x="10" y="60"/>
                    <a:pt x="10" y="6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8" name="ïṧḷïḑê"/>
            <p:cNvSpPr/>
            <p:nvPr/>
          </p:nvSpPr>
          <p:spPr bwMode="auto">
            <a:xfrm>
              <a:off x="1268861" y="3211205"/>
              <a:ext cx="93278" cy="5501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9" name="iS1íḓê"/>
            <p:cNvSpPr/>
            <p:nvPr/>
          </p:nvSpPr>
          <p:spPr bwMode="auto">
            <a:xfrm>
              <a:off x="1331047" y="3102382"/>
              <a:ext cx="16742"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0" name="ïṧḷidè"/>
            <p:cNvSpPr/>
            <p:nvPr/>
          </p:nvSpPr>
          <p:spPr bwMode="auto">
            <a:xfrm>
              <a:off x="1405189" y="3102382"/>
              <a:ext cx="17938"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1" name="íśļidê"/>
            <p:cNvSpPr/>
            <p:nvPr/>
          </p:nvSpPr>
          <p:spPr bwMode="auto">
            <a:xfrm>
              <a:off x="1240158" y="3322422"/>
              <a:ext cx="113608" cy="326473"/>
            </a:xfrm>
            <a:custGeom>
              <a:avLst/>
              <a:gdLst>
                <a:gd name="T0" fmla="*/ 40 w 40"/>
                <a:gd name="T1" fmla="*/ 9 h 114"/>
                <a:gd name="T2" fmla="*/ 34 w 40"/>
                <a:gd name="T3" fmla="*/ 21 h 114"/>
                <a:gd name="T4" fmla="*/ 25 w 40"/>
                <a:gd name="T5" fmla="*/ 73 h 114"/>
                <a:gd name="T6" fmla="*/ 0 w 40"/>
                <a:gd name="T7" fmla="*/ 114 h 114"/>
                <a:gd name="T8" fmla="*/ 4 w 40"/>
                <a:gd name="T9" fmla="*/ 73 h 114"/>
                <a:gd name="T10" fmla="*/ 4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4" y="73"/>
                  </a:cubicBezTo>
                  <a:cubicBezTo>
                    <a:pt x="4" y="73"/>
                    <a:pt x="4" y="73"/>
                    <a:pt x="4"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2" name="íṧľídê"/>
            <p:cNvSpPr/>
            <p:nvPr/>
          </p:nvSpPr>
          <p:spPr bwMode="auto">
            <a:xfrm>
              <a:off x="1228200" y="3262628"/>
              <a:ext cx="94474" cy="102845"/>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5" y="28"/>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3" name="îŝľïḍe"/>
            <p:cNvSpPr/>
            <p:nvPr/>
          </p:nvSpPr>
          <p:spPr bwMode="auto">
            <a:xfrm>
              <a:off x="1322675" y="3299702"/>
              <a:ext cx="51423" cy="65773"/>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4" name="iṧḻïďé"/>
            <p:cNvSpPr/>
            <p:nvPr/>
          </p:nvSpPr>
          <p:spPr bwMode="auto">
            <a:xfrm>
              <a:off x="387505" y="3803163"/>
              <a:ext cx="583585" cy="428122"/>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9"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5" name="íṧḻíďe"/>
            <p:cNvSpPr/>
            <p:nvPr/>
          </p:nvSpPr>
          <p:spPr bwMode="auto">
            <a:xfrm>
              <a:off x="387505" y="3803163"/>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1" y="120"/>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4" y="16"/>
                    <a:pt x="194" y="18"/>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6" name="iŝļiďé"/>
            <p:cNvSpPr/>
            <p:nvPr/>
          </p:nvSpPr>
          <p:spPr bwMode="auto">
            <a:xfrm>
              <a:off x="617113" y="3311660"/>
              <a:ext cx="248741" cy="493896"/>
            </a:xfrm>
            <a:custGeom>
              <a:avLst/>
              <a:gdLst>
                <a:gd name="T0" fmla="*/ 33 w 87"/>
                <a:gd name="T1" fmla="*/ 131 h 173"/>
                <a:gd name="T2" fmla="*/ 45 w 87"/>
                <a:gd name="T3" fmla="*/ 91 h 173"/>
                <a:gd name="T4" fmla="*/ 60 w 87"/>
                <a:gd name="T5" fmla="*/ 14 h 173"/>
                <a:gd name="T6" fmla="*/ 4 w 87"/>
                <a:gd name="T7" fmla="*/ 134 h 173"/>
                <a:gd name="T8" fmla="*/ 13 w 87"/>
                <a:gd name="T9" fmla="*/ 170 h 173"/>
                <a:gd name="T10" fmla="*/ 42 w 87"/>
                <a:gd name="T11" fmla="*/ 162 h 173"/>
                <a:gd name="T12" fmla="*/ 44 w 87"/>
                <a:gd name="T13" fmla="*/ 154 h 173"/>
                <a:gd name="T14" fmla="*/ 47 w 87"/>
                <a:gd name="T15" fmla="*/ 148 h 173"/>
                <a:gd name="T16" fmla="*/ 33 w 87"/>
                <a:gd name="T17" fmla="*/ 131 h 173"/>
                <a:gd name="T18" fmla="*/ 33 w 87"/>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 h="173">
                  <a:moveTo>
                    <a:pt x="33" y="131"/>
                  </a:moveTo>
                  <a:cubicBezTo>
                    <a:pt x="33" y="131"/>
                    <a:pt x="27" y="113"/>
                    <a:pt x="45" y="91"/>
                  </a:cubicBezTo>
                  <a:cubicBezTo>
                    <a:pt x="75" y="54"/>
                    <a:pt x="87"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5" y="132"/>
                    <a:pt x="33" y="131"/>
                  </a:cubicBezTo>
                  <a:cubicBezTo>
                    <a:pt x="30" y="131"/>
                    <a:pt x="33" y="131"/>
                    <a:pt x="33" y="1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7" name="îŝḷîḑé"/>
            <p:cNvSpPr/>
            <p:nvPr/>
          </p:nvSpPr>
          <p:spPr bwMode="auto">
            <a:xfrm>
              <a:off x="570473" y="3748152"/>
              <a:ext cx="252329" cy="166226"/>
            </a:xfrm>
            <a:custGeom>
              <a:avLst/>
              <a:gdLst>
                <a:gd name="T0" fmla="*/ 58 w 88"/>
                <a:gd name="T1" fmla="*/ 58 h 58"/>
                <a:gd name="T2" fmla="*/ 55 w 88"/>
                <a:gd name="T3" fmla="*/ 57 h 58"/>
                <a:gd name="T4" fmla="*/ 27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6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7" y="55"/>
                    <a:pt x="27" y="55"/>
                    <a:pt x="27" y="55"/>
                  </a:cubicBezTo>
                  <a:cubicBezTo>
                    <a:pt x="11" y="53"/>
                    <a:pt x="0" y="39"/>
                    <a:pt x="1" y="23"/>
                  </a:cubicBezTo>
                  <a:cubicBezTo>
                    <a:pt x="2" y="13"/>
                    <a:pt x="5" y="2"/>
                    <a:pt x="19" y="0"/>
                  </a:cubicBezTo>
                  <a:cubicBezTo>
                    <a:pt x="22" y="11"/>
                    <a:pt x="22" y="11"/>
                    <a:pt x="22" y="11"/>
                  </a:cubicBezTo>
                  <a:cubicBezTo>
                    <a:pt x="18" y="14"/>
                    <a:pt x="14"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6"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8" name="íŝḻíḑe"/>
            <p:cNvSpPr/>
            <p:nvPr/>
          </p:nvSpPr>
          <p:spPr bwMode="auto">
            <a:xfrm>
              <a:off x="399463" y="4023202"/>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9" name="îšľïdè"/>
            <p:cNvSpPr/>
            <p:nvPr/>
          </p:nvSpPr>
          <p:spPr bwMode="auto">
            <a:xfrm>
              <a:off x="399463" y="4023202"/>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0" name="íṡľïḓè"/>
            <p:cNvSpPr/>
            <p:nvPr/>
          </p:nvSpPr>
          <p:spPr bwMode="auto">
            <a:xfrm>
              <a:off x="619504" y="3992110"/>
              <a:ext cx="77732" cy="99258"/>
            </a:xfrm>
            <a:custGeom>
              <a:avLst/>
              <a:gdLst>
                <a:gd name="T0" fmla="*/ 53 w 65"/>
                <a:gd name="T1" fmla="*/ 83 h 83"/>
                <a:gd name="T2" fmla="*/ 0 w 65"/>
                <a:gd name="T3" fmla="*/ 76 h 83"/>
                <a:gd name="T4" fmla="*/ 12 w 65"/>
                <a:gd name="T5" fmla="*/ 0 h 83"/>
                <a:gd name="T6" fmla="*/ 65 w 65"/>
                <a:gd name="T7" fmla="*/ 7 h 83"/>
                <a:gd name="T8" fmla="*/ 53 w 65"/>
                <a:gd name="T9" fmla="*/ 83 h 83"/>
              </a:gdLst>
              <a:ahLst/>
              <a:cxnLst>
                <a:cxn ang="0">
                  <a:pos x="T0" y="T1"/>
                </a:cxn>
                <a:cxn ang="0">
                  <a:pos x="T2" y="T3"/>
                </a:cxn>
                <a:cxn ang="0">
                  <a:pos x="T4" y="T5"/>
                </a:cxn>
                <a:cxn ang="0">
                  <a:pos x="T6" y="T7"/>
                </a:cxn>
                <a:cxn ang="0">
                  <a:pos x="T8" y="T9"/>
                </a:cxn>
              </a:cxnLst>
              <a:rect l="0" t="0" r="r" b="b"/>
              <a:pathLst>
                <a:path w="65" h="83">
                  <a:moveTo>
                    <a:pt x="53" y="83"/>
                  </a:moveTo>
                  <a:lnTo>
                    <a:pt x="0" y="76"/>
                  </a:lnTo>
                  <a:lnTo>
                    <a:pt x="12" y="0"/>
                  </a:lnTo>
                  <a:lnTo>
                    <a:pt x="65" y="7"/>
                  </a:lnTo>
                  <a:lnTo>
                    <a:pt x="53" y="8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1" name="işḻiḋè"/>
            <p:cNvSpPr/>
            <p:nvPr/>
          </p:nvSpPr>
          <p:spPr bwMode="auto">
            <a:xfrm>
              <a:off x="607545" y="3186092"/>
              <a:ext cx="618267" cy="496287"/>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2" name="íṩḷîḍé"/>
            <p:cNvSpPr/>
            <p:nvPr/>
          </p:nvSpPr>
          <p:spPr bwMode="auto">
            <a:xfrm>
              <a:off x="625483" y="3994500"/>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2"/>
                    <a:pt x="23" y="7"/>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3" name="íśliḑe"/>
            <p:cNvSpPr/>
            <p:nvPr/>
          </p:nvSpPr>
          <p:spPr bwMode="auto">
            <a:xfrm>
              <a:off x="387506" y="3809142"/>
              <a:ext cx="583585" cy="428122"/>
            </a:xfrm>
            <a:custGeom>
              <a:avLst/>
              <a:gdLst>
                <a:gd name="T0" fmla="*/ 203 w 204"/>
                <a:gd name="T1" fmla="*/ 28 h 150"/>
                <a:gd name="T2" fmla="*/ 191 w 204"/>
                <a:gd name="T3" fmla="*/ 138 h 150"/>
                <a:gd name="T4" fmla="*/ 177 w 204"/>
                <a:gd name="T5" fmla="*/ 149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4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49"/>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9"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4" name="ïş1ïďe"/>
            <p:cNvSpPr/>
            <p:nvPr/>
          </p:nvSpPr>
          <p:spPr bwMode="auto">
            <a:xfrm>
              <a:off x="387506" y="3809144"/>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4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0"/>
                    <a:pt x="1" y="120"/>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4" y="16"/>
                    <a:pt x="194" y="17"/>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5" name="ïṡļiďé"/>
            <p:cNvSpPr/>
            <p:nvPr/>
          </p:nvSpPr>
          <p:spPr bwMode="auto">
            <a:xfrm>
              <a:off x="399464" y="4025596"/>
              <a:ext cx="528575" cy="83711"/>
            </a:xfrm>
            <a:custGeom>
              <a:avLst/>
              <a:gdLst>
                <a:gd name="T0" fmla="*/ 440 w 442"/>
                <a:gd name="T1" fmla="*/ 46 h 70"/>
                <a:gd name="T2" fmla="*/ 2 w 442"/>
                <a:gd name="T3" fmla="*/ 0 h 70"/>
                <a:gd name="T4" fmla="*/ 0 w 442"/>
                <a:gd name="T5" fmla="*/ 15 h 70"/>
                <a:gd name="T6" fmla="*/ 442 w 442"/>
                <a:gd name="T7" fmla="*/ 70 h 70"/>
                <a:gd name="T8" fmla="*/ 442 w 442"/>
                <a:gd name="T9" fmla="*/ 50 h 70"/>
                <a:gd name="T10" fmla="*/ 440 w 442"/>
                <a:gd name="T11" fmla="*/ 46 h 70"/>
              </a:gdLst>
              <a:ahLst/>
              <a:cxnLst>
                <a:cxn ang="0">
                  <a:pos x="T0" y="T1"/>
                </a:cxn>
                <a:cxn ang="0">
                  <a:pos x="T2" y="T3"/>
                </a:cxn>
                <a:cxn ang="0">
                  <a:pos x="T4" y="T5"/>
                </a:cxn>
                <a:cxn ang="0">
                  <a:pos x="T6" y="T7"/>
                </a:cxn>
                <a:cxn ang="0">
                  <a:pos x="T8" y="T9"/>
                </a:cxn>
                <a:cxn ang="0">
                  <a:pos x="T10" y="T11"/>
                </a:cxn>
              </a:cxnLst>
              <a:rect l="0" t="0" r="r" b="b"/>
              <a:pathLst>
                <a:path w="442" h="70">
                  <a:moveTo>
                    <a:pt x="440" y="46"/>
                  </a:moveTo>
                  <a:lnTo>
                    <a:pt x="2" y="0"/>
                  </a:lnTo>
                  <a:lnTo>
                    <a:pt x="0" y="15"/>
                  </a:lnTo>
                  <a:lnTo>
                    <a:pt x="442" y="70"/>
                  </a:lnTo>
                  <a:lnTo>
                    <a:pt x="442" y="50"/>
                  </a:lnTo>
                  <a:lnTo>
                    <a:pt x="440" y="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6" name="íšḻíḓé"/>
            <p:cNvSpPr/>
            <p:nvPr/>
          </p:nvSpPr>
          <p:spPr bwMode="auto">
            <a:xfrm>
              <a:off x="399464" y="4025596"/>
              <a:ext cx="528575" cy="83711"/>
            </a:xfrm>
            <a:custGeom>
              <a:avLst/>
              <a:gdLst>
                <a:gd name="T0" fmla="*/ 440 w 442"/>
                <a:gd name="T1" fmla="*/ 46 h 70"/>
                <a:gd name="T2" fmla="*/ 2 w 442"/>
                <a:gd name="T3" fmla="*/ 0 h 70"/>
                <a:gd name="T4" fmla="*/ 0 w 442"/>
                <a:gd name="T5" fmla="*/ 15 h 70"/>
                <a:gd name="T6" fmla="*/ 442 w 442"/>
                <a:gd name="T7" fmla="*/ 70 h 70"/>
                <a:gd name="T8" fmla="*/ 442 w 442"/>
                <a:gd name="T9" fmla="*/ 50 h 70"/>
              </a:gdLst>
              <a:ahLst/>
              <a:cxnLst>
                <a:cxn ang="0">
                  <a:pos x="T0" y="T1"/>
                </a:cxn>
                <a:cxn ang="0">
                  <a:pos x="T2" y="T3"/>
                </a:cxn>
                <a:cxn ang="0">
                  <a:pos x="T4" y="T5"/>
                </a:cxn>
                <a:cxn ang="0">
                  <a:pos x="T6" y="T7"/>
                </a:cxn>
                <a:cxn ang="0">
                  <a:pos x="T8" y="T9"/>
                </a:cxn>
              </a:cxnLst>
              <a:rect l="0" t="0" r="r" b="b"/>
              <a:pathLst>
                <a:path w="442" h="70">
                  <a:moveTo>
                    <a:pt x="440" y="46"/>
                  </a:moveTo>
                  <a:lnTo>
                    <a:pt x="2" y="0"/>
                  </a:lnTo>
                  <a:lnTo>
                    <a:pt x="0" y="15"/>
                  </a:lnTo>
                  <a:lnTo>
                    <a:pt x="442" y="70"/>
                  </a:lnTo>
                  <a:lnTo>
                    <a:pt x="442" y="50"/>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7" name="ïśļíde"/>
            <p:cNvSpPr/>
            <p:nvPr/>
          </p:nvSpPr>
          <p:spPr bwMode="auto">
            <a:xfrm>
              <a:off x="625474" y="4000493"/>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1"/>
                    <a:pt x="23" y="6"/>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
                                        </p:tgtEl>
                                        <p:attrNameLst>
                                          <p:attrName>style.visibility</p:attrName>
                                        </p:attrNameLst>
                                      </p:cBhvr>
                                      <p:to>
                                        <p:strVal val="visible"/>
                                      </p:to>
                                    </p:set>
                                    <p:animEffect transition="in" filter="wipe(left)">
                                      <p:cBhvr>
                                        <p:cTn id="12" dur="500"/>
                                        <p:tgtEl>
                                          <p:spTgt spid="1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7"/>
                                        </p:tgtEl>
                                        <p:attrNameLst>
                                          <p:attrName>style.visibility</p:attrName>
                                        </p:attrNameLst>
                                      </p:cBhvr>
                                      <p:to>
                                        <p:strVal val="visible"/>
                                      </p:to>
                                    </p:set>
                                    <p:animEffect transition="in" filter="wipe(left)">
                                      <p:cBhvr>
                                        <p:cTn id="17" dur="500"/>
                                        <p:tgtEl>
                                          <p:spTgt spid="1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0-#ppt_w/2"/>
                                          </p:val>
                                        </p:tav>
                                        <p:tav tm="100000">
                                          <p:val>
                                            <p:strVal val="#ppt_x"/>
                                          </p:val>
                                        </p:tav>
                                      </p:tavLst>
                                    </p:anim>
                                    <p:anim calcmode="lin" valueType="num">
                                      <p:cBhvr additive="base">
                                        <p:cTn id="2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3" grpId="0" animBg="1"/>
      <p:bldP spid="127" grpId="0" animBg="1"/>
      <p:bldP spid="12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1887474" y="2231426"/>
            <a:ext cx="8662723" cy="3682716"/>
            <a:chOff x="221476" y="860973"/>
            <a:chExt cx="8662723" cy="3682716"/>
          </a:xfrm>
        </p:grpSpPr>
        <p:sp>
          <p:nvSpPr>
            <p:cNvPr id="3" name="等腰三角形 2"/>
            <p:cNvSpPr/>
            <p:nvPr/>
          </p:nvSpPr>
          <p:spPr bwMode="auto">
            <a:xfrm rot="3036074">
              <a:off x="4229896" y="1566352"/>
              <a:ext cx="1342127" cy="1552305"/>
            </a:xfrm>
            <a:custGeom>
              <a:avLst/>
              <a:gdLst/>
              <a:ahLst/>
              <a:cxnLst/>
              <a:rect l="l" t="t" r="r" b="b"/>
              <a:pathLst>
                <a:path w="1152128" h="1333073">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rgbClr val="C00000"/>
            </a:solidFill>
            <a:ln w="12700" cmpd="sng">
              <a:solidFill>
                <a:srgbClr val="C00000"/>
              </a:solidFill>
              <a:miter lim="800000"/>
            </a:ln>
          </p:spPr>
          <p:txBody>
            <a:bodyPr anchor="ctr"/>
            <a:lstStyle/>
            <a:p>
              <a:endParaRPr lang="zh-CN" altLang="en-US" sz="2000" dirty="0">
                <a:solidFill>
                  <a:schemeClr val="bg1"/>
                </a:solidFill>
                <a:latin typeface="阿里巴巴普惠体 R" panose="00020600040101010101" pitchFamily="18" charset="-122"/>
                <a:ea typeface="阿里巴巴普惠体 R" panose="00020600040101010101" pitchFamily="18" charset="-122"/>
              </a:endParaRPr>
            </a:p>
          </p:txBody>
        </p:sp>
        <p:sp>
          <p:nvSpPr>
            <p:cNvPr id="4" name="TextBox 3"/>
            <p:cNvSpPr txBox="1"/>
            <p:nvPr/>
          </p:nvSpPr>
          <p:spPr>
            <a:xfrm>
              <a:off x="4449362" y="2170168"/>
              <a:ext cx="812356" cy="466093"/>
            </a:xfrm>
            <a:prstGeom prst="rect">
              <a:avLst/>
            </a:prstGeom>
            <a:noFill/>
            <a:ln>
              <a:noFill/>
            </a:ln>
          </p:spPr>
          <p:txBody>
            <a:bodyPr wrap="none" lIns="68562" tIns="34281" rIns="68562" bIns="34281" anchor="ctr"/>
            <a:lstStyle>
              <a:defPPr>
                <a:defRPr lang="zh-CN"/>
              </a:defPPr>
              <a:lvl1pPr algn="ctr">
                <a:defRPr sz="2000" kern="0">
                  <a:solidFill>
                    <a:srgbClr val="FFFFFF"/>
                  </a:solidFill>
                  <a:latin typeface="微软雅黑" panose="020B0503020204020204" pitchFamily="34" charset="-122"/>
                  <a:ea typeface="微软雅黑" panose="020B0503020204020204" pitchFamily="34" charset="-122"/>
                </a:defRPr>
              </a:lvl1pPr>
            </a:lstStyle>
            <a:p>
              <a:r>
                <a:rPr lang="zh-CN" altLang="en-US" sz="1800" dirty="0">
                  <a:solidFill>
                    <a:schemeClr val="bg1"/>
                  </a:solidFill>
                  <a:latin typeface="阿里巴巴普惠体 R" panose="00020600040101010101" pitchFamily="18" charset="-122"/>
                  <a:ea typeface="阿里巴巴普惠体 R" panose="00020600040101010101" pitchFamily="18" charset="-122"/>
                </a:rPr>
                <a:t>成功项目二</a:t>
              </a:r>
              <a:endParaRPr lang="zh-CN" altLang="en-US" sz="1800" dirty="0">
                <a:solidFill>
                  <a:schemeClr val="bg1"/>
                </a:solidFill>
                <a:latin typeface="阿里巴巴普惠体 R" panose="00020600040101010101" pitchFamily="18" charset="-122"/>
                <a:ea typeface="阿里巴巴普惠体 R" panose="00020600040101010101" pitchFamily="18" charset="-122"/>
              </a:endParaRPr>
            </a:p>
          </p:txBody>
        </p:sp>
        <p:sp>
          <p:nvSpPr>
            <p:cNvPr id="5" name="等腰三角形 2"/>
            <p:cNvSpPr/>
            <p:nvPr/>
          </p:nvSpPr>
          <p:spPr bwMode="auto">
            <a:xfrm rot="8763501">
              <a:off x="3371709" y="2509023"/>
              <a:ext cx="1341602" cy="1552911"/>
            </a:xfrm>
            <a:custGeom>
              <a:avLst/>
              <a:gdLst/>
              <a:ahLst/>
              <a:cxnLst/>
              <a:rect l="l" t="t" r="r" b="b"/>
              <a:pathLst>
                <a:path w="1152128" h="1333073">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rgbClr val="B21D30"/>
            </a:solidFill>
            <a:ln w="12700" cmpd="sng">
              <a:solidFill>
                <a:srgbClr val="B21D30"/>
              </a:solidFill>
              <a:miter lim="800000"/>
            </a:ln>
          </p:spPr>
          <p:txBody>
            <a:bodyPr anchor="ctr"/>
            <a:lstStyle/>
            <a:p>
              <a:endParaRPr lang="zh-CN" altLang="en-US" sz="2000" dirty="0">
                <a:solidFill>
                  <a:schemeClr val="bg1"/>
                </a:solidFill>
                <a:latin typeface="阿里巴巴普惠体 R" panose="00020600040101010101" pitchFamily="18" charset="-122"/>
                <a:ea typeface="阿里巴巴普惠体 R" panose="00020600040101010101" pitchFamily="18" charset="-122"/>
              </a:endParaRPr>
            </a:p>
          </p:txBody>
        </p:sp>
        <p:sp>
          <p:nvSpPr>
            <p:cNvPr id="6" name="TextBox 6"/>
            <p:cNvSpPr txBox="1"/>
            <p:nvPr/>
          </p:nvSpPr>
          <p:spPr>
            <a:xfrm>
              <a:off x="3559305" y="3046629"/>
              <a:ext cx="812356" cy="466093"/>
            </a:xfrm>
            <a:prstGeom prst="rect">
              <a:avLst/>
            </a:prstGeom>
            <a:noFill/>
            <a:ln>
              <a:noFill/>
            </a:ln>
          </p:spPr>
          <p:txBody>
            <a:bodyPr wrap="none" lIns="68562" tIns="34281" rIns="68562" bIns="34281" anchor="ctr"/>
            <a:lstStyle>
              <a:defPPr>
                <a:defRPr lang="zh-CN"/>
              </a:defPPr>
              <a:lvl1pPr algn="ctr">
                <a:defRPr sz="2000" kern="0">
                  <a:solidFill>
                    <a:srgbClr val="FFFFFF"/>
                  </a:solidFill>
                  <a:latin typeface="微软雅黑" panose="020B0503020204020204" pitchFamily="34" charset="-122"/>
                  <a:ea typeface="微软雅黑" panose="020B0503020204020204" pitchFamily="34" charset="-122"/>
                </a:defRPr>
              </a:lvl1pPr>
            </a:lstStyle>
            <a:p>
              <a:r>
                <a:rPr lang="zh-CN" altLang="en-US" sz="1800" dirty="0">
                  <a:solidFill>
                    <a:schemeClr val="bg1"/>
                  </a:solidFill>
                  <a:latin typeface="阿里巴巴普惠体 R" panose="00020600040101010101" pitchFamily="18" charset="-122"/>
                  <a:ea typeface="阿里巴巴普惠体 R" panose="00020600040101010101" pitchFamily="18" charset="-122"/>
                </a:rPr>
                <a:t>成功项目三</a:t>
              </a:r>
              <a:endParaRPr lang="zh-CN" altLang="en-US" sz="1800" dirty="0">
                <a:solidFill>
                  <a:schemeClr val="bg1"/>
                </a:solidFill>
                <a:latin typeface="阿里巴巴普惠体 R" panose="00020600040101010101" pitchFamily="18" charset="-122"/>
                <a:ea typeface="阿里巴巴普惠体 R" panose="00020600040101010101" pitchFamily="18" charset="-122"/>
              </a:endParaRPr>
            </a:p>
          </p:txBody>
        </p:sp>
        <p:sp>
          <p:nvSpPr>
            <p:cNvPr id="7" name="等腰三角形 2"/>
            <p:cNvSpPr/>
            <p:nvPr/>
          </p:nvSpPr>
          <p:spPr bwMode="auto">
            <a:xfrm rot="16474575">
              <a:off x="2978027" y="1245492"/>
              <a:ext cx="1342127" cy="1552305"/>
            </a:xfrm>
            <a:custGeom>
              <a:avLst/>
              <a:gdLst/>
              <a:ahLst/>
              <a:cxnLst/>
              <a:rect l="l" t="t" r="r" b="b"/>
              <a:pathLst>
                <a:path w="1152128" h="1333073">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rgbClr val="D84744"/>
            </a:solidFill>
            <a:ln w="12700" cmpd="sng">
              <a:solidFill>
                <a:srgbClr val="D84744"/>
              </a:solidFill>
              <a:miter lim="800000"/>
            </a:ln>
          </p:spPr>
          <p:txBody>
            <a:bodyPr anchor="ctr"/>
            <a:lstStyle/>
            <a:p>
              <a:endParaRPr lang="zh-CN" altLang="en-US" sz="2000" dirty="0">
                <a:solidFill>
                  <a:schemeClr val="bg1"/>
                </a:solidFill>
                <a:latin typeface="阿里巴巴普惠体 R" panose="00020600040101010101" pitchFamily="18" charset="-122"/>
                <a:ea typeface="阿里巴巴普惠体 R" panose="00020600040101010101" pitchFamily="18" charset="-122"/>
              </a:endParaRPr>
            </a:p>
          </p:txBody>
        </p:sp>
        <p:sp>
          <p:nvSpPr>
            <p:cNvPr id="8" name="TextBox 8"/>
            <p:cNvSpPr txBox="1"/>
            <p:nvPr/>
          </p:nvSpPr>
          <p:spPr>
            <a:xfrm>
              <a:off x="3354415" y="1760593"/>
              <a:ext cx="812356" cy="466093"/>
            </a:xfrm>
            <a:prstGeom prst="rect">
              <a:avLst/>
            </a:prstGeom>
            <a:noFill/>
            <a:ln>
              <a:noFill/>
            </a:ln>
          </p:spPr>
          <p:txBody>
            <a:bodyPr wrap="none" lIns="68562" tIns="34281" rIns="68562" bIns="34281" anchor="ctr"/>
            <a:lstStyle>
              <a:defPPr>
                <a:defRPr lang="zh-CN"/>
              </a:defPPr>
              <a:lvl1pPr algn="ctr">
                <a:defRPr sz="2000" kern="0">
                  <a:solidFill>
                    <a:srgbClr val="FFFFFF"/>
                  </a:solidFill>
                  <a:latin typeface="微软雅黑" panose="020B0503020204020204" pitchFamily="34" charset="-122"/>
                  <a:ea typeface="微软雅黑" panose="020B0503020204020204" pitchFamily="34" charset="-122"/>
                </a:defRPr>
              </a:lvl1pPr>
            </a:lstStyle>
            <a:p>
              <a:r>
                <a:rPr lang="zh-CN" altLang="en-US" sz="1800" dirty="0">
                  <a:solidFill>
                    <a:schemeClr val="bg1"/>
                  </a:solidFill>
                  <a:latin typeface="阿里巴巴普惠体 R" panose="00020600040101010101" pitchFamily="18" charset="-122"/>
                  <a:ea typeface="阿里巴巴普惠体 R" panose="00020600040101010101" pitchFamily="18" charset="-122"/>
                </a:rPr>
                <a:t>成功项目一</a:t>
              </a:r>
              <a:endParaRPr lang="zh-CN" altLang="en-US" sz="1800" dirty="0">
                <a:solidFill>
                  <a:schemeClr val="bg1"/>
                </a:solidFill>
                <a:latin typeface="阿里巴巴普惠体 R" panose="00020600040101010101" pitchFamily="18" charset="-122"/>
                <a:ea typeface="阿里巴巴普惠体 R" panose="00020600040101010101" pitchFamily="18" charset="-122"/>
              </a:endParaRPr>
            </a:p>
          </p:txBody>
        </p:sp>
        <p:sp>
          <p:nvSpPr>
            <p:cNvPr id="9" name="TextBox 9"/>
            <p:cNvSpPr txBox="1"/>
            <p:nvPr/>
          </p:nvSpPr>
          <p:spPr>
            <a:xfrm>
              <a:off x="221476" y="1474475"/>
              <a:ext cx="1579563" cy="315453"/>
            </a:xfrm>
            <a:prstGeom prst="rect">
              <a:avLst/>
            </a:prstGeom>
            <a:noFill/>
          </p:spPr>
          <p:txBody>
            <a:bodyPr wrap="none" lIns="68562" tIns="34281" rIns="68562" bIns="34281" rtlCol="0">
              <a:spAutoFit/>
            </a:bodyPr>
            <a:lstStyle/>
            <a:p>
              <a:r>
                <a:rPr lang="en-US" altLang="zh-CN" sz="1600" b="1" dirty="0">
                  <a:solidFill>
                    <a:srgbClr val="D84744"/>
                  </a:solidFill>
                  <a:latin typeface="阿里巴巴普惠体 R" panose="00020600040101010101" pitchFamily="18" charset="-122"/>
                  <a:ea typeface="阿里巴巴普惠体 R" panose="00020600040101010101" pitchFamily="18" charset="-122"/>
                </a:rPr>
                <a:t>■</a:t>
              </a:r>
              <a:r>
                <a:rPr lang="zh-CN" altLang="en-US" sz="1600" b="1" dirty="0">
                  <a:solidFill>
                    <a:srgbClr val="D84744"/>
                  </a:solidFill>
                  <a:latin typeface="阿里巴巴普惠体 R" panose="00020600040101010101" pitchFamily="18" charset="-122"/>
                  <a:ea typeface="阿里巴巴普惠体 R" panose="00020600040101010101" pitchFamily="18" charset="-122"/>
                </a:rPr>
                <a:t>请输入您标题</a:t>
              </a:r>
              <a:endParaRPr lang="zh-CN" altLang="en-US" sz="1600" b="1" dirty="0">
                <a:solidFill>
                  <a:srgbClr val="D84744"/>
                </a:solidFill>
                <a:latin typeface="阿里巴巴普惠体 R" panose="00020600040101010101" pitchFamily="18" charset="-122"/>
                <a:ea typeface="阿里巴巴普惠体 R" panose="00020600040101010101" pitchFamily="18" charset="-122"/>
              </a:endParaRPr>
            </a:p>
          </p:txBody>
        </p:sp>
        <p:sp>
          <p:nvSpPr>
            <p:cNvPr id="10" name="TextBox 10"/>
            <p:cNvSpPr txBox="1"/>
            <p:nvPr/>
          </p:nvSpPr>
          <p:spPr>
            <a:xfrm>
              <a:off x="221476" y="1741674"/>
              <a:ext cx="2074576" cy="669396"/>
            </a:xfrm>
            <a:prstGeom prst="rect">
              <a:avLst/>
            </a:prstGeom>
            <a:noFill/>
          </p:spPr>
          <p:txBody>
            <a:bodyPr wrap="square" lIns="68562" tIns="34281" rIns="68562" bIns="34281" rtlCol="0">
              <a:spAutoFit/>
            </a:bodyPr>
            <a:lstStyle/>
            <a:p>
              <a:pP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您的内容打在这里，或者通过复制您的文本后，在此框中选择粘贴，并选择只保留文字。</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11" name="TextBox 11"/>
            <p:cNvSpPr txBox="1"/>
            <p:nvPr/>
          </p:nvSpPr>
          <p:spPr>
            <a:xfrm>
              <a:off x="6809622" y="860973"/>
              <a:ext cx="1579563" cy="315453"/>
            </a:xfrm>
            <a:prstGeom prst="rect">
              <a:avLst/>
            </a:prstGeom>
            <a:noFill/>
          </p:spPr>
          <p:txBody>
            <a:bodyPr wrap="none" lIns="68562" tIns="34281" rIns="68562" bIns="34281" rtlCol="0">
              <a:spAutoFit/>
            </a:bodyPr>
            <a:lstStyle>
              <a:defPPr>
                <a:defRPr lang="zh-CN"/>
              </a:defPPr>
              <a:lvl1pPr>
                <a:defRPr sz="1600" b="1">
                  <a:solidFill>
                    <a:srgbClr val="00B2F2"/>
                  </a:solidFill>
                  <a:latin typeface="微软雅黑" panose="020B0503020204020204" pitchFamily="34" charset="-122"/>
                  <a:ea typeface="微软雅黑" panose="020B0503020204020204" pitchFamily="34" charset="-122"/>
                </a:defRPr>
              </a:lvl1pPr>
            </a:lstStyle>
            <a:p>
              <a:r>
                <a:rPr lang="en-US" altLang="zh-CN" dirty="0">
                  <a:solidFill>
                    <a:srgbClr val="C00000"/>
                  </a:solidFill>
                  <a:latin typeface="阿里巴巴普惠体 R" panose="00020600040101010101" pitchFamily="18" charset="-122"/>
                  <a:ea typeface="阿里巴巴普惠体 R" panose="00020600040101010101" pitchFamily="18" charset="-122"/>
                </a:rPr>
                <a:t>■</a:t>
              </a:r>
              <a:r>
                <a:rPr lang="zh-CN" altLang="en-US" dirty="0">
                  <a:solidFill>
                    <a:srgbClr val="C00000"/>
                  </a:solidFill>
                  <a:latin typeface="阿里巴巴普惠体 R" panose="00020600040101010101" pitchFamily="18" charset="-122"/>
                  <a:ea typeface="阿里巴巴普惠体 R" panose="00020600040101010101" pitchFamily="18" charset="-122"/>
                </a:rPr>
                <a:t>请输入您标题</a:t>
              </a:r>
              <a:endParaRPr lang="zh-CN" altLang="en-US" dirty="0">
                <a:solidFill>
                  <a:srgbClr val="C00000"/>
                </a:solidFill>
                <a:latin typeface="阿里巴巴普惠体 R" panose="00020600040101010101" pitchFamily="18" charset="-122"/>
                <a:ea typeface="阿里巴巴普惠体 R" panose="00020600040101010101" pitchFamily="18" charset="-122"/>
              </a:endParaRPr>
            </a:p>
          </p:txBody>
        </p:sp>
        <p:sp>
          <p:nvSpPr>
            <p:cNvPr id="12" name="TextBox 12"/>
            <p:cNvSpPr txBox="1"/>
            <p:nvPr/>
          </p:nvSpPr>
          <p:spPr>
            <a:xfrm>
              <a:off x="6809623" y="1201277"/>
              <a:ext cx="2074576" cy="669396"/>
            </a:xfrm>
            <a:prstGeom prst="rect">
              <a:avLst/>
            </a:prstGeom>
            <a:noFill/>
          </p:spPr>
          <p:txBody>
            <a:bodyPr wrap="square" lIns="68562" tIns="34281" rIns="68562" bIns="34281" rtlCol="0">
              <a:spAutoFit/>
            </a:bodyPr>
            <a:lstStyle/>
            <a:p>
              <a:pP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您的内容打在这里，或者通过复制您的文本后，在此框中选择粘贴，并选择只保留文字。</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sp>
          <p:nvSpPr>
            <p:cNvPr id="13" name="TextBox 13"/>
            <p:cNvSpPr txBox="1"/>
            <p:nvPr/>
          </p:nvSpPr>
          <p:spPr>
            <a:xfrm>
              <a:off x="6809622" y="3607095"/>
              <a:ext cx="1579563" cy="315453"/>
            </a:xfrm>
            <a:prstGeom prst="rect">
              <a:avLst/>
            </a:prstGeom>
            <a:noFill/>
          </p:spPr>
          <p:txBody>
            <a:bodyPr wrap="none" lIns="68562" tIns="34281" rIns="68562" bIns="34281" rtlCol="0">
              <a:spAutoFit/>
            </a:bodyPr>
            <a:lstStyle>
              <a:defPPr>
                <a:defRPr lang="zh-CN"/>
              </a:defPPr>
              <a:lvl1pPr>
                <a:defRPr sz="1600" b="1">
                  <a:solidFill>
                    <a:srgbClr val="00B2F2"/>
                  </a:solidFill>
                  <a:latin typeface="微软雅黑" panose="020B0503020204020204" pitchFamily="34" charset="-122"/>
                  <a:ea typeface="微软雅黑" panose="020B0503020204020204" pitchFamily="34" charset="-122"/>
                </a:defRPr>
              </a:lvl1pPr>
            </a:lstStyle>
            <a:p>
              <a:r>
                <a:rPr lang="en-US" altLang="zh-CN" dirty="0">
                  <a:solidFill>
                    <a:srgbClr val="B21D30"/>
                  </a:solidFill>
                  <a:latin typeface="阿里巴巴普惠体 R" panose="00020600040101010101" pitchFamily="18" charset="-122"/>
                  <a:ea typeface="阿里巴巴普惠体 R" panose="00020600040101010101" pitchFamily="18" charset="-122"/>
                </a:rPr>
                <a:t>■</a:t>
              </a:r>
              <a:r>
                <a:rPr lang="zh-CN" altLang="en-US" dirty="0">
                  <a:solidFill>
                    <a:srgbClr val="B21D30"/>
                  </a:solidFill>
                  <a:latin typeface="阿里巴巴普惠体 R" panose="00020600040101010101" pitchFamily="18" charset="-122"/>
                  <a:ea typeface="阿里巴巴普惠体 R" panose="00020600040101010101" pitchFamily="18" charset="-122"/>
                </a:rPr>
                <a:t>请输入您标题</a:t>
              </a:r>
              <a:endParaRPr lang="zh-CN" altLang="en-US" dirty="0">
                <a:solidFill>
                  <a:srgbClr val="B21D30"/>
                </a:solidFill>
                <a:latin typeface="阿里巴巴普惠体 R" panose="00020600040101010101" pitchFamily="18" charset="-122"/>
                <a:ea typeface="阿里巴巴普惠体 R" panose="00020600040101010101" pitchFamily="18" charset="-122"/>
              </a:endParaRPr>
            </a:p>
          </p:txBody>
        </p:sp>
        <p:sp>
          <p:nvSpPr>
            <p:cNvPr id="14" name="TextBox 14"/>
            <p:cNvSpPr txBox="1"/>
            <p:nvPr/>
          </p:nvSpPr>
          <p:spPr>
            <a:xfrm>
              <a:off x="6809623" y="3874293"/>
              <a:ext cx="2071142" cy="669396"/>
            </a:xfrm>
            <a:prstGeom prst="rect">
              <a:avLst/>
            </a:prstGeom>
            <a:noFill/>
          </p:spPr>
          <p:txBody>
            <a:bodyPr wrap="square" lIns="68562" tIns="34281" rIns="68562" bIns="34281" rtlCol="0">
              <a:spAutoFit/>
            </a:bodyPr>
            <a:lstStyle/>
            <a:p>
              <a:pPr>
                <a:lnSpc>
                  <a:spcPct val="130000"/>
                </a:lnSpc>
              </a:pPr>
              <a:r>
                <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您的内容打在这里，或者通过复制您的文本后，在此框中选择粘贴，并选择只保留文字。</a:t>
              </a:r>
              <a:endParaRPr lang="zh-CN" altLang="en-US" sz="1000" dirty="0">
                <a:solidFill>
                  <a:schemeClr val="tx1">
                    <a:lumMod val="85000"/>
                    <a:lumOff val="15000"/>
                  </a:schemeClr>
                </a:solidFill>
                <a:latin typeface="阿里巴巴普惠体 R" panose="00020600040101010101" pitchFamily="18" charset="-122"/>
                <a:ea typeface="阿里巴巴普惠体 R" panose="00020600040101010101" pitchFamily="18" charset="-122"/>
              </a:endParaRPr>
            </a:p>
          </p:txBody>
        </p:sp>
      </p:grpSp>
      <p:sp>
        <p:nvSpPr>
          <p:cNvPr id="21" name="空心弧 20"/>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sp>
        <p:nvSpPr>
          <p:cNvPr id="26"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27" name="椭圆 26"/>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28"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29"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风险与管理</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23" name="椭圆 22"/>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24"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空心弧 4"/>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sp>
        <p:nvSpPr>
          <p:cNvPr id="10"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11" name="等腰三角形 8"/>
          <p:cNvSpPr>
            <a:spLocks noChangeArrowheads="1"/>
          </p:cNvSpPr>
          <p:nvPr/>
        </p:nvSpPr>
        <p:spPr bwMode="auto">
          <a:xfrm rot="7717980">
            <a:off x="3613662" y="3738924"/>
            <a:ext cx="308372" cy="316583"/>
          </a:xfrm>
          <a:prstGeom prst="triangle">
            <a:avLst>
              <a:gd name="adj" fmla="val 50000"/>
            </a:avLst>
          </a:prstGeom>
          <a:solidFill>
            <a:srgbClr val="D84744">
              <a:alpha val="16000"/>
            </a:srgbClr>
          </a:solidFill>
          <a:ln>
            <a:noFill/>
          </a:ln>
        </p:spPr>
        <p:txBody>
          <a:bodyPr lIns="68562" tIns="34281" rIns="68562" bIns="34281" anchor="ctr"/>
          <a:lstStyle/>
          <a:p>
            <a:pPr algn="ctr"/>
            <a:endParaRPr lang="zh-CN" altLang="zh-CN" dirty="0">
              <a:solidFill>
                <a:srgbClr val="FFFFFF"/>
              </a:solidFill>
              <a:latin typeface="阿里巴巴普惠体 L" panose="00020600040101010101" pitchFamily="18" charset="-122"/>
              <a:ea typeface="阿里巴巴普惠体 L" panose="00020600040101010101" pitchFamily="18" charset="-122"/>
              <a:sym typeface="宋体" panose="02010600030101010101" pitchFamily="2" charset="-122"/>
            </a:endParaRPr>
          </a:p>
        </p:txBody>
      </p:sp>
      <p:sp>
        <p:nvSpPr>
          <p:cNvPr id="12" name="等腰三角形 9"/>
          <p:cNvSpPr>
            <a:spLocks noChangeArrowheads="1"/>
          </p:cNvSpPr>
          <p:nvPr/>
        </p:nvSpPr>
        <p:spPr bwMode="auto">
          <a:xfrm rot="7717980">
            <a:off x="8089937" y="3660814"/>
            <a:ext cx="291703" cy="299920"/>
          </a:xfrm>
          <a:prstGeom prst="triangle">
            <a:avLst>
              <a:gd name="adj" fmla="val 50000"/>
            </a:avLst>
          </a:prstGeom>
          <a:solidFill>
            <a:srgbClr val="D84744">
              <a:alpha val="16000"/>
            </a:srgbClr>
          </a:solidFill>
          <a:ln>
            <a:noFill/>
          </a:ln>
        </p:spPr>
        <p:txBody>
          <a:bodyPr lIns="68562" tIns="34281" rIns="68562" bIns="34281" anchor="ctr"/>
          <a:lstStyle/>
          <a:p>
            <a:pPr algn="ctr"/>
            <a:endParaRPr lang="zh-CN" altLang="zh-CN" dirty="0">
              <a:solidFill>
                <a:srgbClr val="FFFFFF"/>
              </a:solidFill>
              <a:latin typeface="阿里巴巴普惠体 L" panose="00020600040101010101" pitchFamily="18" charset="-122"/>
              <a:ea typeface="阿里巴巴普惠体 L" panose="00020600040101010101" pitchFamily="18" charset="-122"/>
              <a:sym typeface="宋体" panose="02010600030101010101" pitchFamily="2" charset="-122"/>
            </a:endParaRPr>
          </a:p>
        </p:txBody>
      </p:sp>
      <p:sp>
        <p:nvSpPr>
          <p:cNvPr id="13" name="等腰三角形 10"/>
          <p:cNvSpPr>
            <a:spLocks noChangeArrowheads="1"/>
          </p:cNvSpPr>
          <p:nvPr/>
        </p:nvSpPr>
        <p:spPr bwMode="auto">
          <a:xfrm rot="2750931">
            <a:off x="6211859" y="3613195"/>
            <a:ext cx="323850" cy="334435"/>
          </a:xfrm>
          <a:prstGeom prst="triangle">
            <a:avLst>
              <a:gd name="adj" fmla="val 50000"/>
            </a:avLst>
          </a:prstGeom>
          <a:solidFill>
            <a:srgbClr val="D84744">
              <a:alpha val="16000"/>
            </a:srgbClr>
          </a:solidFill>
          <a:ln>
            <a:noFill/>
          </a:ln>
        </p:spPr>
        <p:txBody>
          <a:bodyPr lIns="68562" tIns="34281" rIns="68562" bIns="34281" anchor="ctr"/>
          <a:lstStyle/>
          <a:p>
            <a:pPr algn="ctr"/>
            <a:endParaRPr lang="zh-CN" altLang="zh-CN" dirty="0">
              <a:solidFill>
                <a:srgbClr val="FFFFFF"/>
              </a:solidFill>
              <a:latin typeface="阿里巴巴普惠体 L" panose="00020600040101010101" pitchFamily="18" charset="-122"/>
              <a:ea typeface="阿里巴巴普惠体 L" panose="00020600040101010101" pitchFamily="18" charset="-122"/>
              <a:sym typeface="宋体" panose="02010600030101010101" pitchFamily="2" charset="-122"/>
            </a:endParaRPr>
          </a:p>
        </p:txBody>
      </p:sp>
      <p:grpSp>
        <p:nvGrpSpPr>
          <p:cNvPr id="14" name="Group 8"/>
          <p:cNvGrpSpPr/>
          <p:nvPr/>
        </p:nvGrpSpPr>
        <p:grpSpPr bwMode="auto">
          <a:xfrm>
            <a:off x="2057588" y="2278560"/>
            <a:ext cx="1575772" cy="1576388"/>
            <a:chOff x="0" y="0"/>
            <a:chExt cx="2101515" cy="2101515"/>
          </a:xfrm>
          <a:solidFill>
            <a:srgbClr val="00B2F2"/>
          </a:solidFill>
        </p:grpSpPr>
        <p:sp>
          <p:nvSpPr>
            <p:cNvPr id="15" name="椭圆 3"/>
            <p:cNvSpPr>
              <a:spLocks noChangeArrowheads="1"/>
            </p:cNvSpPr>
            <p:nvPr/>
          </p:nvSpPr>
          <p:spPr bwMode="auto">
            <a:xfrm>
              <a:off x="0" y="0"/>
              <a:ext cx="2101515" cy="2101515"/>
            </a:xfrm>
            <a:prstGeom prst="ellipse">
              <a:avLst/>
            </a:prstGeom>
            <a:solidFill>
              <a:srgbClr val="B21D30"/>
            </a:solidFill>
            <a:ln w="12700" cmpd="sng">
              <a:solidFill>
                <a:srgbClr val="B21D30"/>
              </a:solidFill>
              <a:miter lim="800000"/>
            </a:ln>
          </p:spPr>
          <p:txBody>
            <a:bodyPr anchor="ctr"/>
            <a:lstStyle/>
            <a:p>
              <a:endParaRPr lang="zh-CN" altLang="zh-CN" dirty="0">
                <a:latin typeface="阿里巴巴普惠体 L" panose="00020600040101010101" pitchFamily="18" charset="-122"/>
                <a:ea typeface="阿里巴巴普惠体 L" panose="00020600040101010101" pitchFamily="18" charset="-122"/>
                <a:sym typeface="宋体" panose="02010600030101010101" pitchFamily="2" charset="-122"/>
              </a:endParaRPr>
            </a:p>
          </p:txBody>
        </p:sp>
        <p:sp>
          <p:nvSpPr>
            <p:cNvPr id="16" name="同心圆 11"/>
            <p:cNvSpPr>
              <a:spLocks noChangeArrowheads="1"/>
            </p:cNvSpPr>
            <p:nvPr/>
          </p:nvSpPr>
          <p:spPr bwMode="auto">
            <a:xfrm>
              <a:off x="79987" y="80731"/>
              <a:ext cx="1941540" cy="1941540"/>
            </a:xfrm>
            <a:custGeom>
              <a:avLst/>
              <a:gdLst>
                <a:gd name="G0" fmla="+- 206 0 0"/>
                <a:gd name="G1" fmla="+- 21600 0 206"/>
                <a:gd name="G2" fmla="+- 21600 0 20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06" y="10800"/>
                  </a:moveTo>
                  <a:cubicBezTo>
                    <a:pt x="206" y="16651"/>
                    <a:pt x="4949" y="21394"/>
                    <a:pt x="10800" y="21394"/>
                  </a:cubicBezTo>
                  <a:cubicBezTo>
                    <a:pt x="16651" y="21394"/>
                    <a:pt x="21394" y="16651"/>
                    <a:pt x="21394" y="10800"/>
                  </a:cubicBezTo>
                  <a:cubicBezTo>
                    <a:pt x="21394" y="4949"/>
                    <a:pt x="16651" y="206"/>
                    <a:pt x="10800" y="206"/>
                  </a:cubicBezTo>
                  <a:cubicBezTo>
                    <a:pt x="4949" y="206"/>
                    <a:pt x="206" y="4949"/>
                    <a:pt x="206" y="10800"/>
                  </a:cubicBezTo>
                  <a:close/>
                </a:path>
              </a:pathLst>
            </a:custGeom>
            <a:grpFill/>
            <a:ln w="12700" cmpd="sng">
              <a:solidFill>
                <a:schemeClr val="bg1"/>
              </a:solidFill>
              <a:miter lim="800000"/>
            </a:ln>
          </p:spPr>
          <p:txBody>
            <a:bodyPr anchor="ctr"/>
            <a:lstStyle/>
            <a:p>
              <a:endParaRPr lang="zh-CN" altLang="zh-CN" dirty="0">
                <a:latin typeface="阿里巴巴普惠体 L" panose="00020600040101010101" pitchFamily="18" charset="-122"/>
                <a:ea typeface="阿里巴巴普惠体 L" panose="00020600040101010101" pitchFamily="18" charset="-122"/>
                <a:sym typeface="宋体" panose="02010600030101010101" pitchFamily="2" charset="-122"/>
              </a:endParaRPr>
            </a:p>
          </p:txBody>
        </p:sp>
      </p:grpSp>
      <p:sp>
        <p:nvSpPr>
          <p:cNvPr id="17" name="矩形 16"/>
          <p:cNvSpPr>
            <a:spLocks noChangeArrowheads="1"/>
          </p:cNvSpPr>
          <p:nvPr/>
        </p:nvSpPr>
        <p:spPr bwMode="auto">
          <a:xfrm>
            <a:off x="2240872" y="2841845"/>
            <a:ext cx="1209203" cy="62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2" tIns="34281" rIns="68562" bIns="34281">
            <a:spAutoFit/>
          </a:bodyPr>
          <a:lstStyle/>
          <a:p>
            <a:pPr algn="ctr"/>
            <a:r>
              <a:rPr lang="zh-CN" altLang="en-US" sz="12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单击添加内容文字单击添加段落文字</a:t>
            </a:r>
            <a:endParaRPr lang="zh-CN" altLang="en-US" sz="1200" dirty="0">
              <a:solidFill>
                <a:schemeClr val="bg1"/>
              </a:solidFill>
              <a:latin typeface="Calibri" panose="020F0502020204030204" pitchFamily="34" charset="0"/>
              <a:ea typeface="阿里巴巴普惠体 L" panose="00020600040101010101" pitchFamily="18" charset="-122"/>
              <a:sym typeface="宋体" panose="02010600030101010101" pitchFamily="2" charset="-122"/>
            </a:endParaRPr>
          </a:p>
        </p:txBody>
      </p:sp>
      <p:grpSp>
        <p:nvGrpSpPr>
          <p:cNvPr id="18" name="Group 8"/>
          <p:cNvGrpSpPr/>
          <p:nvPr/>
        </p:nvGrpSpPr>
        <p:grpSpPr bwMode="auto">
          <a:xfrm>
            <a:off x="4354204" y="3714543"/>
            <a:ext cx="1575772" cy="1576388"/>
            <a:chOff x="0" y="0"/>
            <a:chExt cx="2101515" cy="2101515"/>
          </a:xfrm>
          <a:solidFill>
            <a:srgbClr val="00B2F2"/>
          </a:solidFill>
        </p:grpSpPr>
        <p:sp>
          <p:nvSpPr>
            <p:cNvPr id="19" name="椭圆 3"/>
            <p:cNvSpPr>
              <a:spLocks noChangeArrowheads="1"/>
            </p:cNvSpPr>
            <p:nvPr/>
          </p:nvSpPr>
          <p:spPr bwMode="auto">
            <a:xfrm>
              <a:off x="0" y="0"/>
              <a:ext cx="2101515" cy="2101515"/>
            </a:xfrm>
            <a:prstGeom prst="ellipse">
              <a:avLst/>
            </a:prstGeom>
            <a:solidFill>
              <a:srgbClr val="D84744"/>
            </a:solidFill>
            <a:ln w="12700" cmpd="sng">
              <a:solidFill>
                <a:schemeClr val="bg1"/>
              </a:solidFill>
              <a:miter lim="800000"/>
            </a:ln>
          </p:spPr>
          <p:txBody>
            <a:bodyPr anchor="ctr"/>
            <a:lstStyle/>
            <a:p>
              <a:endParaRPr lang="zh-CN" altLang="zh-CN" dirty="0">
                <a:latin typeface="阿里巴巴普惠体 L" panose="00020600040101010101" pitchFamily="18" charset="-122"/>
                <a:ea typeface="阿里巴巴普惠体 L" panose="00020600040101010101" pitchFamily="18" charset="-122"/>
                <a:sym typeface="宋体" panose="02010600030101010101" pitchFamily="2" charset="-122"/>
              </a:endParaRPr>
            </a:p>
          </p:txBody>
        </p:sp>
        <p:sp>
          <p:nvSpPr>
            <p:cNvPr id="20" name="同心圆 11"/>
            <p:cNvSpPr>
              <a:spLocks noChangeArrowheads="1"/>
            </p:cNvSpPr>
            <p:nvPr/>
          </p:nvSpPr>
          <p:spPr bwMode="auto">
            <a:xfrm>
              <a:off x="79987" y="80731"/>
              <a:ext cx="1941540" cy="1941540"/>
            </a:xfrm>
            <a:custGeom>
              <a:avLst/>
              <a:gdLst>
                <a:gd name="G0" fmla="+- 206 0 0"/>
                <a:gd name="G1" fmla="+- 21600 0 206"/>
                <a:gd name="G2" fmla="+- 21600 0 20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06" y="10800"/>
                  </a:moveTo>
                  <a:cubicBezTo>
                    <a:pt x="206" y="16651"/>
                    <a:pt x="4949" y="21394"/>
                    <a:pt x="10800" y="21394"/>
                  </a:cubicBezTo>
                  <a:cubicBezTo>
                    <a:pt x="16651" y="21394"/>
                    <a:pt x="21394" y="16651"/>
                    <a:pt x="21394" y="10800"/>
                  </a:cubicBezTo>
                  <a:cubicBezTo>
                    <a:pt x="21394" y="4949"/>
                    <a:pt x="16651" y="206"/>
                    <a:pt x="10800" y="206"/>
                  </a:cubicBezTo>
                  <a:cubicBezTo>
                    <a:pt x="4949" y="206"/>
                    <a:pt x="206" y="4949"/>
                    <a:pt x="206" y="10800"/>
                  </a:cubicBezTo>
                  <a:close/>
                </a:path>
              </a:pathLst>
            </a:custGeom>
            <a:solidFill>
              <a:schemeClr val="bg1"/>
            </a:solidFill>
            <a:ln w="12700" cmpd="sng">
              <a:solidFill>
                <a:schemeClr val="bg1"/>
              </a:solidFill>
              <a:miter lim="800000"/>
            </a:ln>
          </p:spPr>
          <p:txBody>
            <a:bodyPr anchor="ctr"/>
            <a:lstStyle/>
            <a:p>
              <a:endParaRPr lang="zh-CN" altLang="zh-CN" dirty="0">
                <a:latin typeface="阿里巴巴普惠体 L" panose="00020600040101010101" pitchFamily="18" charset="-122"/>
                <a:ea typeface="阿里巴巴普惠体 L" panose="00020600040101010101" pitchFamily="18" charset="-122"/>
                <a:sym typeface="宋体" panose="02010600030101010101" pitchFamily="2" charset="-122"/>
              </a:endParaRPr>
            </a:p>
          </p:txBody>
        </p:sp>
      </p:grpSp>
      <p:sp>
        <p:nvSpPr>
          <p:cNvPr id="21" name="矩形 20"/>
          <p:cNvSpPr>
            <a:spLocks noChangeArrowheads="1"/>
          </p:cNvSpPr>
          <p:nvPr/>
        </p:nvSpPr>
        <p:spPr bwMode="auto">
          <a:xfrm>
            <a:off x="4537488" y="4277828"/>
            <a:ext cx="1209203" cy="62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2" tIns="34281" rIns="68562" bIns="34281">
            <a:spAutoFit/>
          </a:bodyPr>
          <a:lstStyle/>
          <a:p>
            <a:pPr algn="ctr"/>
            <a:r>
              <a:rPr lang="zh-CN" altLang="en-US" sz="12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单击添加内容文字单击添加段落文字</a:t>
            </a:r>
            <a:endParaRPr lang="zh-CN" altLang="en-US" sz="1200" dirty="0">
              <a:solidFill>
                <a:schemeClr val="bg1"/>
              </a:solidFill>
              <a:latin typeface="Calibri" panose="020F0502020204030204" pitchFamily="34" charset="0"/>
              <a:ea typeface="阿里巴巴普惠体 L" panose="00020600040101010101" pitchFamily="18" charset="-122"/>
              <a:sym typeface="宋体" panose="02010600030101010101" pitchFamily="2" charset="-122"/>
            </a:endParaRPr>
          </a:p>
        </p:txBody>
      </p:sp>
      <p:grpSp>
        <p:nvGrpSpPr>
          <p:cNvPr id="22" name="Group 8"/>
          <p:cNvGrpSpPr/>
          <p:nvPr/>
        </p:nvGrpSpPr>
        <p:grpSpPr bwMode="auto">
          <a:xfrm>
            <a:off x="6510056" y="2393334"/>
            <a:ext cx="1575772" cy="1576388"/>
            <a:chOff x="0" y="0"/>
            <a:chExt cx="2101515" cy="2101515"/>
          </a:xfrm>
          <a:solidFill>
            <a:srgbClr val="00B2F2"/>
          </a:solidFill>
        </p:grpSpPr>
        <p:sp>
          <p:nvSpPr>
            <p:cNvPr id="23" name="椭圆 3"/>
            <p:cNvSpPr>
              <a:spLocks noChangeArrowheads="1"/>
            </p:cNvSpPr>
            <p:nvPr/>
          </p:nvSpPr>
          <p:spPr bwMode="auto">
            <a:xfrm>
              <a:off x="0" y="0"/>
              <a:ext cx="2101515" cy="2101515"/>
            </a:xfrm>
            <a:prstGeom prst="ellipse">
              <a:avLst/>
            </a:prstGeom>
            <a:solidFill>
              <a:srgbClr val="B21D30"/>
            </a:solidFill>
            <a:ln w="12700" cmpd="sng">
              <a:solidFill>
                <a:srgbClr val="B21D30"/>
              </a:solidFill>
              <a:miter lim="800000"/>
            </a:ln>
          </p:spPr>
          <p:txBody>
            <a:bodyPr anchor="ctr"/>
            <a:lstStyle/>
            <a:p>
              <a:endParaRPr lang="zh-CN" altLang="zh-CN" dirty="0">
                <a:latin typeface="阿里巴巴普惠体 L" panose="00020600040101010101" pitchFamily="18" charset="-122"/>
                <a:ea typeface="阿里巴巴普惠体 L" panose="00020600040101010101" pitchFamily="18" charset="-122"/>
                <a:sym typeface="宋体" panose="02010600030101010101" pitchFamily="2" charset="-122"/>
              </a:endParaRPr>
            </a:p>
          </p:txBody>
        </p:sp>
        <p:sp>
          <p:nvSpPr>
            <p:cNvPr id="24" name="同心圆 11"/>
            <p:cNvSpPr>
              <a:spLocks noChangeArrowheads="1"/>
            </p:cNvSpPr>
            <p:nvPr/>
          </p:nvSpPr>
          <p:spPr bwMode="auto">
            <a:xfrm>
              <a:off x="79987" y="80731"/>
              <a:ext cx="1941540" cy="1941540"/>
            </a:xfrm>
            <a:custGeom>
              <a:avLst/>
              <a:gdLst>
                <a:gd name="G0" fmla="+- 206 0 0"/>
                <a:gd name="G1" fmla="+- 21600 0 206"/>
                <a:gd name="G2" fmla="+- 21600 0 20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06" y="10800"/>
                  </a:moveTo>
                  <a:cubicBezTo>
                    <a:pt x="206" y="16651"/>
                    <a:pt x="4949" y="21394"/>
                    <a:pt x="10800" y="21394"/>
                  </a:cubicBezTo>
                  <a:cubicBezTo>
                    <a:pt x="16651" y="21394"/>
                    <a:pt x="21394" y="16651"/>
                    <a:pt x="21394" y="10800"/>
                  </a:cubicBezTo>
                  <a:cubicBezTo>
                    <a:pt x="21394" y="4949"/>
                    <a:pt x="16651" y="206"/>
                    <a:pt x="10800" y="206"/>
                  </a:cubicBezTo>
                  <a:cubicBezTo>
                    <a:pt x="4949" y="206"/>
                    <a:pt x="206" y="4949"/>
                    <a:pt x="206" y="10800"/>
                  </a:cubicBezTo>
                  <a:close/>
                </a:path>
              </a:pathLst>
            </a:custGeom>
            <a:solidFill>
              <a:schemeClr val="bg1"/>
            </a:solidFill>
            <a:ln w="12700" cmpd="sng">
              <a:solidFill>
                <a:schemeClr val="bg1"/>
              </a:solidFill>
              <a:miter lim="800000"/>
            </a:ln>
          </p:spPr>
          <p:txBody>
            <a:bodyPr anchor="ctr"/>
            <a:lstStyle/>
            <a:p>
              <a:endParaRPr lang="zh-CN" altLang="zh-CN" dirty="0">
                <a:latin typeface="阿里巴巴普惠体 L" panose="00020600040101010101" pitchFamily="18" charset="-122"/>
                <a:ea typeface="阿里巴巴普惠体 L" panose="00020600040101010101" pitchFamily="18" charset="-122"/>
                <a:sym typeface="宋体" panose="02010600030101010101" pitchFamily="2" charset="-122"/>
              </a:endParaRPr>
            </a:p>
          </p:txBody>
        </p:sp>
      </p:grpSp>
      <p:sp>
        <p:nvSpPr>
          <p:cNvPr id="25" name="矩形 24"/>
          <p:cNvSpPr>
            <a:spLocks noChangeArrowheads="1"/>
          </p:cNvSpPr>
          <p:nvPr/>
        </p:nvSpPr>
        <p:spPr bwMode="auto">
          <a:xfrm>
            <a:off x="6693341" y="2956619"/>
            <a:ext cx="1209203" cy="62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2" tIns="34281" rIns="68562" bIns="34281">
            <a:spAutoFit/>
          </a:bodyPr>
          <a:lstStyle/>
          <a:p>
            <a:pPr algn="ctr"/>
            <a:r>
              <a:rPr lang="zh-CN" altLang="en-US" sz="12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单击添加内容文字单击添加段落文字</a:t>
            </a:r>
            <a:endParaRPr lang="zh-CN" altLang="en-US" sz="1200" dirty="0">
              <a:solidFill>
                <a:schemeClr val="bg1"/>
              </a:solidFill>
              <a:latin typeface="Calibri" panose="020F0502020204030204" pitchFamily="34" charset="0"/>
              <a:ea typeface="阿里巴巴普惠体 L" panose="00020600040101010101" pitchFamily="18" charset="-122"/>
              <a:sym typeface="宋体" panose="02010600030101010101" pitchFamily="2" charset="-122"/>
            </a:endParaRPr>
          </a:p>
        </p:txBody>
      </p:sp>
      <p:grpSp>
        <p:nvGrpSpPr>
          <p:cNvPr id="26" name="Group 8"/>
          <p:cNvGrpSpPr/>
          <p:nvPr/>
        </p:nvGrpSpPr>
        <p:grpSpPr bwMode="auto">
          <a:xfrm>
            <a:off x="8835643" y="3854948"/>
            <a:ext cx="1575772" cy="1576388"/>
            <a:chOff x="0" y="0"/>
            <a:chExt cx="2101515" cy="2101515"/>
          </a:xfrm>
          <a:solidFill>
            <a:srgbClr val="00B2F2"/>
          </a:solidFill>
        </p:grpSpPr>
        <p:sp>
          <p:nvSpPr>
            <p:cNvPr id="27" name="椭圆 3"/>
            <p:cNvSpPr>
              <a:spLocks noChangeArrowheads="1"/>
            </p:cNvSpPr>
            <p:nvPr/>
          </p:nvSpPr>
          <p:spPr bwMode="auto">
            <a:xfrm>
              <a:off x="0" y="0"/>
              <a:ext cx="2101515" cy="2101515"/>
            </a:xfrm>
            <a:prstGeom prst="ellipse">
              <a:avLst/>
            </a:prstGeom>
            <a:solidFill>
              <a:srgbClr val="D84744"/>
            </a:solidFill>
            <a:ln w="12700" cmpd="sng">
              <a:solidFill>
                <a:srgbClr val="D84744"/>
              </a:solidFill>
              <a:miter lim="800000"/>
            </a:ln>
          </p:spPr>
          <p:txBody>
            <a:bodyPr anchor="ctr"/>
            <a:lstStyle/>
            <a:p>
              <a:endParaRPr lang="zh-CN" altLang="zh-CN" dirty="0">
                <a:latin typeface="阿里巴巴普惠体 L" panose="00020600040101010101" pitchFamily="18" charset="-122"/>
                <a:ea typeface="阿里巴巴普惠体 L" panose="00020600040101010101" pitchFamily="18" charset="-122"/>
                <a:sym typeface="宋体" panose="02010600030101010101" pitchFamily="2" charset="-122"/>
              </a:endParaRPr>
            </a:p>
          </p:txBody>
        </p:sp>
        <p:sp>
          <p:nvSpPr>
            <p:cNvPr id="28" name="同心圆 11"/>
            <p:cNvSpPr>
              <a:spLocks noChangeArrowheads="1"/>
            </p:cNvSpPr>
            <p:nvPr/>
          </p:nvSpPr>
          <p:spPr bwMode="auto">
            <a:xfrm>
              <a:off x="79987" y="80731"/>
              <a:ext cx="1941540" cy="1941540"/>
            </a:xfrm>
            <a:custGeom>
              <a:avLst/>
              <a:gdLst>
                <a:gd name="G0" fmla="+- 206 0 0"/>
                <a:gd name="G1" fmla="+- 21600 0 206"/>
                <a:gd name="G2" fmla="+- 21600 0 206"/>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06" y="10800"/>
                  </a:moveTo>
                  <a:cubicBezTo>
                    <a:pt x="206" y="16651"/>
                    <a:pt x="4949" y="21394"/>
                    <a:pt x="10800" y="21394"/>
                  </a:cubicBezTo>
                  <a:cubicBezTo>
                    <a:pt x="16651" y="21394"/>
                    <a:pt x="21394" y="16651"/>
                    <a:pt x="21394" y="10800"/>
                  </a:cubicBezTo>
                  <a:cubicBezTo>
                    <a:pt x="21394" y="4949"/>
                    <a:pt x="16651" y="206"/>
                    <a:pt x="10800" y="206"/>
                  </a:cubicBezTo>
                  <a:cubicBezTo>
                    <a:pt x="4949" y="206"/>
                    <a:pt x="206" y="4949"/>
                    <a:pt x="206" y="10800"/>
                  </a:cubicBezTo>
                  <a:close/>
                </a:path>
              </a:pathLst>
            </a:custGeom>
            <a:solidFill>
              <a:schemeClr val="bg1"/>
            </a:solidFill>
            <a:ln w="12700" cmpd="sng">
              <a:solidFill>
                <a:schemeClr val="bg1"/>
              </a:solidFill>
              <a:miter lim="800000"/>
            </a:ln>
          </p:spPr>
          <p:txBody>
            <a:bodyPr anchor="ctr"/>
            <a:lstStyle/>
            <a:p>
              <a:endParaRPr lang="zh-CN" altLang="zh-CN" dirty="0">
                <a:latin typeface="阿里巴巴普惠体 L" panose="00020600040101010101" pitchFamily="18" charset="-122"/>
                <a:ea typeface="阿里巴巴普惠体 L" panose="00020600040101010101" pitchFamily="18" charset="-122"/>
                <a:sym typeface="宋体" panose="02010600030101010101" pitchFamily="2" charset="-122"/>
              </a:endParaRPr>
            </a:p>
          </p:txBody>
        </p:sp>
      </p:grpSp>
      <p:sp>
        <p:nvSpPr>
          <p:cNvPr id="29" name="矩形 28"/>
          <p:cNvSpPr>
            <a:spLocks noChangeArrowheads="1"/>
          </p:cNvSpPr>
          <p:nvPr/>
        </p:nvSpPr>
        <p:spPr bwMode="auto">
          <a:xfrm>
            <a:off x="9018928" y="4418233"/>
            <a:ext cx="1209203" cy="62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2" tIns="34281" rIns="68562" bIns="34281">
            <a:spAutoFit/>
          </a:bodyPr>
          <a:lstStyle/>
          <a:p>
            <a:pPr algn="ctr"/>
            <a:r>
              <a:rPr lang="zh-CN" altLang="en-US" sz="12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单击添加内容文字单击添加段落文字</a:t>
            </a:r>
            <a:endParaRPr lang="zh-CN" altLang="en-US" sz="1200" dirty="0">
              <a:solidFill>
                <a:schemeClr val="bg1"/>
              </a:solidFill>
              <a:latin typeface="Calibri" panose="020F0502020204030204" pitchFamily="34" charset="0"/>
              <a:ea typeface="阿里巴巴普惠体 L" panose="00020600040101010101" pitchFamily="18" charset="-122"/>
              <a:sym typeface="宋体" panose="02010600030101010101" pitchFamily="2" charset="-122"/>
            </a:endParaRPr>
          </a:p>
        </p:txBody>
      </p:sp>
      <p:sp>
        <p:nvSpPr>
          <p:cNvPr id="30" name="椭圆 29"/>
          <p:cNvSpPr/>
          <p:nvPr/>
        </p:nvSpPr>
        <p:spPr bwMode="auto">
          <a:xfrm>
            <a:off x="2178786" y="2339119"/>
            <a:ext cx="387665" cy="387816"/>
          </a:xfrm>
          <a:prstGeom prst="ellipse">
            <a:avLst/>
          </a:prstGeom>
          <a:solidFill>
            <a:srgbClr val="B21D30"/>
          </a:solidFill>
          <a:ln w="9525" cap="flat" cmpd="sng" algn="ctr">
            <a:solidFill>
              <a:srgbClr val="F8F8F8"/>
            </a:solid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31" name="TextBox 23"/>
          <p:cNvSpPr txBox="1"/>
          <p:nvPr/>
        </p:nvSpPr>
        <p:spPr>
          <a:xfrm>
            <a:off x="2246325" y="2359902"/>
            <a:ext cx="263497" cy="346230"/>
          </a:xfrm>
          <a:prstGeom prst="rect">
            <a:avLst/>
          </a:prstGeom>
          <a:noFill/>
        </p:spPr>
        <p:txBody>
          <a:bodyPr wrap="none" lIns="68562" tIns="34281" rIns="68562" bIns="34281" rtlCol="0">
            <a:spAutoFit/>
          </a:bodyPr>
          <a:lstStyle/>
          <a:p>
            <a:r>
              <a:rPr lang="en-US" altLang="zh-CN" dirty="0">
                <a:solidFill>
                  <a:srgbClr val="F8F8F8"/>
                </a:solidFill>
                <a:latin typeface="阿里巴巴普惠体 L" panose="00020600040101010101" pitchFamily="18" charset="-122"/>
                <a:ea typeface="阿里巴巴普惠体 L" panose="00020600040101010101" pitchFamily="18" charset="-122"/>
              </a:rPr>
              <a:t>1</a:t>
            </a:r>
            <a:endParaRPr lang="zh-CN" altLang="en-US" dirty="0">
              <a:solidFill>
                <a:srgbClr val="F8F8F8"/>
              </a:solidFill>
              <a:latin typeface="阿里巴巴普惠体 L" panose="00020600040101010101" pitchFamily="18" charset="-122"/>
              <a:ea typeface="阿里巴巴普惠体 L" panose="00020600040101010101" pitchFamily="18" charset="-122"/>
            </a:endParaRPr>
          </a:p>
        </p:txBody>
      </p:sp>
      <p:sp>
        <p:nvSpPr>
          <p:cNvPr id="32" name="椭圆 31"/>
          <p:cNvSpPr/>
          <p:nvPr/>
        </p:nvSpPr>
        <p:spPr bwMode="auto">
          <a:xfrm>
            <a:off x="4618848" y="3717198"/>
            <a:ext cx="387665" cy="387816"/>
          </a:xfrm>
          <a:prstGeom prst="ellipse">
            <a:avLst/>
          </a:prstGeom>
          <a:solidFill>
            <a:srgbClr val="B21D30"/>
          </a:solidFill>
          <a:ln w="9525" cap="flat" cmpd="sng" algn="ctr">
            <a:solidFill>
              <a:srgbClr val="F8F8F8"/>
            </a:solid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33" name="TextBox 25"/>
          <p:cNvSpPr txBox="1"/>
          <p:nvPr/>
        </p:nvSpPr>
        <p:spPr>
          <a:xfrm>
            <a:off x="4686387" y="3737981"/>
            <a:ext cx="263497" cy="346230"/>
          </a:xfrm>
          <a:prstGeom prst="rect">
            <a:avLst/>
          </a:prstGeom>
          <a:noFill/>
        </p:spPr>
        <p:txBody>
          <a:bodyPr wrap="none" lIns="68562" tIns="34281" rIns="68562" bIns="34281" rtlCol="0">
            <a:spAutoFit/>
          </a:bodyPr>
          <a:lstStyle>
            <a:defPPr>
              <a:defRPr lang="zh-CN"/>
            </a:defPPr>
            <a:lvl1pPr>
              <a:defRPr>
                <a:solidFill>
                  <a:srgbClr val="F8F8F8"/>
                </a:solidFill>
                <a:latin typeface="+mn-ea"/>
              </a:defRPr>
            </a:lvl1pPr>
          </a:lstStyle>
          <a:p>
            <a:r>
              <a:rPr lang="en-US" altLang="zh-CN" dirty="0">
                <a:latin typeface="阿里巴巴普惠体 L" panose="00020600040101010101" pitchFamily="18" charset="-122"/>
                <a:ea typeface="阿里巴巴普惠体 L" panose="00020600040101010101" pitchFamily="18" charset="-122"/>
              </a:rPr>
              <a:t>2</a:t>
            </a:r>
            <a:endParaRPr lang="zh-CN" altLang="en-US" dirty="0">
              <a:latin typeface="阿里巴巴普惠体 L" panose="00020600040101010101" pitchFamily="18" charset="-122"/>
              <a:ea typeface="阿里巴巴普惠体 L" panose="00020600040101010101" pitchFamily="18" charset="-122"/>
            </a:endParaRPr>
          </a:p>
        </p:txBody>
      </p:sp>
      <p:sp>
        <p:nvSpPr>
          <p:cNvPr id="34" name="椭圆 33"/>
          <p:cNvSpPr/>
          <p:nvPr/>
        </p:nvSpPr>
        <p:spPr bwMode="auto">
          <a:xfrm>
            <a:off x="6664866" y="2444368"/>
            <a:ext cx="387665" cy="387816"/>
          </a:xfrm>
          <a:prstGeom prst="ellipse">
            <a:avLst/>
          </a:prstGeom>
          <a:solidFill>
            <a:srgbClr val="B21D30"/>
          </a:solidFill>
          <a:ln w="9525" cap="flat" cmpd="sng" algn="ctr">
            <a:solidFill>
              <a:srgbClr val="F8F8F8"/>
            </a:solid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35" name="TextBox 27"/>
          <p:cNvSpPr txBox="1"/>
          <p:nvPr/>
        </p:nvSpPr>
        <p:spPr>
          <a:xfrm>
            <a:off x="6732405" y="2465151"/>
            <a:ext cx="263497" cy="346230"/>
          </a:xfrm>
          <a:prstGeom prst="rect">
            <a:avLst/>
          </a:prstGeom>
          <a:noFill/>
        </p:spPr>
        <p:txBody>
          <a:bodyPr wrap="none" lIns="68562" tIns="34281" rIns="68562" bIns="34281" rtlCol="0">
            <a:spAutoFit/>
          </a:bodyPr>
          <a:lstStyle/>
          <a:p>
            <a:r>
              <a:rPr lang="en-US" altLang="zh-CN" dirty="0">
                <a:solidFill>
                  <a:srgbClr val="F8F8F8"/>
                </a:solidFill>
                <a:latin typeface="阿里巴巴普惠体 L" panose="00020600040101010101" pitchFamily="18" charset="-122"/>
                <a:ea typeface="阿里巴巴普惠体 L" panose="00020600040101010101" pitchFamily="18" charset="-122"/>
              </a:rPr>
              <a:t>3</a:t>
            </a:r>
            <a:endParaRPr lang="zh-CN" altLang="en-US" dirty="0">
              <a:solidFill>
                <a:srgbClr val="F8F8F8"/>
              </a:solidFill>
              <a:latin typeface="阿里巴巴普惠体 L" panose="00020600040101010101" pitchFamily="18" charset="-122"/>
              <a:ea typeface="阿里巴巴普惠体 L" panose="00020600040101010101" pitchFamily="18" charset="-122"/>
            </a:endParaRPr>
          </a:p>
        </p:txBody>
      </p:sp>
      <p:sp>
        <p:nvSpPr>
          <p:cNvPr id="36" name="椭圆 35"/>
          <p:cNvSpPr/>
          <p:nvPr/>
        </p:nvSpPr>
        <p:spPr bwMode="auto">
          <a:xfrm>
            <a:off x="9029639" y="3932503"/>
            <a:ext cx="387665" cy="387816"/>
          </a:xfrm>
          <a:prstGeom prst="ellipse">
            <a:avLst/>
          </a:prstGeom>
          <a:solidFill>
            <a:srgbClr val="B21D30"/>
          </a:solidFill>
          <a:ln w="9525" cap="flat" cmpd="sng" algn="ctr">
            <a:solidFill>
              <a:srgbClr val="F8F8F8"/>
            </a:solid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37" name="TextBox 29"/>
          <p:cNvSpPr txBox="1"/>
          <p:nvPr/>
        </p:nvSpPr>
        <p:spPr>
          <a:xfrm>
            <a:off x="9097178" y="3953287"/>
            <a:ext cx="263497" cy="346230"/>
          </a:xfrm>
          <a:prstGeom prst="rect">
            <a:avLst/>
          </a:prstGeom>
          <a:noFill/>
        </p:spPr>
        <p:txBody>
          <a:bodyPr wrap="none" lIns="68562" tIns="34281" rIns="68562" bIns="34281" rtlCol="0">
            <a:spAutoFit/>
          </a:bodyPr>
          <a:lstStyle/>
          <a:p>
            <a:r>
              <a:rPr lang="en-US" altLang="zh-CN" dirty="0">
                <a:solidFill>
                  <a:srgbClr val="F8F8F8"/>
                </a:solidFill>
                <a:latin typeface="阿里巴巴普惠体 L" panose="00020600040101010101" pitchFamily="18" charset="-122"/>
                <a:ea typeface="阿里巴巴普惠体 L" panose="00020600040101010101" pitchFamily="18" charset="-122"/>
              </a:rPr>
              <a:t>4</a:t>
            </a:r>
            <a:endParaRPr lang="zh-CN" altLang="en-US" dirty="0">
              <a:solidFill>
                <a:srgbClr val="F8F8F8"/>
              </a:solidFill>
              <a:latin typeface="阿里巴巴普惠体 L" panose="00020600040101010101" pitchFamily="18" charset="-122"/>
              <a:ea typeface="阿里巴巴普惠体 L" panose="00020600040101010101" pitchFamily="18" charset="-122"/>
            </a:endParaRPr>
          </a:p>
        </p:txBody>
      </p:sp>
      <p:sp>
        <p:nvSpPr>
          <p:cNvPr id="38" name="椭圆 37"/>
          <p:cNvSpPr/>
          <p:nvPr/>
        </p:nvSpPr>
        <p:spPr bwMode="auto">
          <a:xfrm>
            <a:off x="1870045" y="4333524"/>
            <a:ext cx="957033" cy="957407"/>
          </a:xfrm>
          <a:prstGeom prst="ellipse">
            <a:avLst/>
          </a:prstGeom>
          <a:solidFill>
            <a:srgbClr val="D84744">
              <a:alpha val="16000"/>
            </a:srgbClr>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39" name="椭圆 38"/>
          <p:cNvSpPr/>
          <p:nvPr/>
        </p:nvSpPr>
        <p:spPr bwMode="auto">
          <a:xfrm>
            <a:off x="4275164" y="2450670"/>
            <a:ext cx="866926" cy="867265"/>
          </a:xfrm>
          <a:prstGeom prst="ellipse">
            <a:avLst/>
          </a:prstGeom>
          <a:solidFill>
            <a:srgbClr val="D84744"/>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40" name="椭圆 39"/>
          <p:cNvSpPr/>
          <p:nvPr/>
        </p:nvSpPr>
        <p:spPr bwMode="auto">
          <a:xfrm>
            <a:off x="5331771" y="3024595"/>
            <a:ext cx="308212" cy="308333"/>
          </a:xfrm>
          <a:prstGeom prst="ellipse">
            <a:avLst/>
          </a:prstGeom>
          <a:solidFill>
            <a:srgbClr val="D84744">
              <a:alpha val="16000"/>
            </a:srgbClr>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41" name="椭圆 40"/>
          <p:cNvSpPr/>
          <p:nvPr/>
        </p:nvSpPr>
        <p:spPr bwMode="auto">
          <a:xfrm>
            <a:off x="3061018" y="4042365"/>
            <a:ext cx="308212" cy="308333"/>
          </a:xfrm>
          <a:prstGeom prst="ellipse">
            <a:avLst/>
          </a:prstGeom>
          <a:solidFill>
            <a:srgbClr val="D84744">
              <a:alpha val="16000"/>
            </a:srgbClr>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42" name="椭圆 41"/>
          <p:cNvSpPr/>
          <p:nvPr/>
        </p:nvSpPr>
        <p:spPr bwMode="auto">
          <a:xfrm>
            <a:off x="2321004" y="4013811"/>
            <a:ext cx="203388" cy="203468"/>
          </a:xfrm>
          <a:prstGeom prst="ellipse">
            <a:avLst/>
          </a:prstGeom>
          <a:solidFill>
            <a:srgbClr val="D84744">
              <a:alpha val="16000"/>
            </a:srgbClr>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43" name="椭圆 42"/>
          <p:cNvSpPr/>
          <p:nvPr/>
        </p:nvSpPr>
        <p:spPr bwMode="auto">
          <a:xfrm>
            <a:off x="6869529" y="4486453"/>
            <a:ext cx="1371680" cy="1372216"/>
          </a:xfrm>
          <a:prstGeom prst="ellipse">
            <a:avLst/>
          </a:prstGeom>
          <a:solidFill>
            <a:srgbClr val="D84744"/>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44" name="椭圆 43"/>
          <p:cNvSpPr/>
          <p:nvPr/>
        </p:nvSpPr>
        <p:spPr bwMode="auto">
          <a:xfrm>
            <a:off x="9595049" y="3084523"/>
            <a:ext cx="302966" cy="303085"/>
          </a:xfrm>
          <a:prstGeom prst="ellipse">
            <a:avLst/>
          </a:prstGeom>
          <a:solidFill>
            <a:srgbClr val="D84744">
              <a:alpha val="16000"/>
            </a:srgbClr>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45" name="椭圆 44"/>
          <p:cNvSpPr/>
          <p:nvPr/>
        </p:nvSpPr>
        <p:spPr bwMode="auto">
          <a:xfrm>
            <a:off x="9011834" y="3380005"/>
            <a:ext cx="222468" cy="222555"/>
          </a:xfrm>
          <a:prstGeom prst="ellipse">
            <a:avLst/>
          </a:prstGeom>
          <a:solidFill>
            <a:srgbClr val="D84744">
              <a:alpha val="16000"/>
            </a:srgbClr>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46" name="椭圆 45"/>
          <p:cNvSpPr/>
          <p:nvPr/>
        </p:nvSpPr>
        <p:spPr bwMode="auto">
          <a:xfrm>
            <a:off x="8897238" y="2550024"/>
            <a:ext cx="406041" cy="406200"/>
          </a:xfrm>
          <a:prstGeom prst="ellipse">
            <a:avLst/>
          </a:prstGeom>
          <a:solidFill>
            <a:srgbClr val="D84744">
              <a:alpha val="16000"/>
            </a:srgbClr>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47" name="椭圆 46"/>
          <p:cNvSpPr/>
          <p:nvPr/>
        </p:nvSpPr>
        <p:spPr bwMode="auto">
          <a:xfrm>
            <a:off x="6725509" y="4144492"/>
            <a:ext cx="302966" cy="303085"/>
          </a:xfrm>
          <a:prstGeom prst="ellipse">
            <a:avLst/>
          </a:prstGeom>
          <a:solidFill>
            <a:srgbClr val="D84744">
              <a:alpha val="16000"/>
            </a:srgbClr>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48" name="椭圆 47"/>
          <p:cNvSpPr/>
          <p:nvPr/>
        </p:nvSpPr>
        <p:spPr bwMode="auto">
          <a:xfrm>
            <a:off x="6582107" y="4715113"/>
            <a:ext cx="222468" cy="222555"/>
          </a:xfrm>
          <a:prstGeom prst="ellipse">
            <a:avLst/>
          </a:prstGeom>
          <a:solidFill>
            <a:srgbClr val="D84744">
              <a:alpha val="16000"/>
            </a:srgbClr>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49" name="椭圆 48"/>
          <p:cNvSpPr/>
          <p:nvPr/>
        </p:nvSpPr>
        <p:spPr bwMode="auto">
          <a:xfrm>
            <a:off x="10311276" y="5684422"/>
            <a:ext cx="302966" cy="303085"/>
          </a:xfrm>
          <a:prstGeom prst="ellipse">
            <a:avLst/>
          </a:prstGeom>
          <a:solidFill>
            <a:srgbClr val="D84744">
              <a:alpha val="16000"/>
            </a:srgbClr>
          </a:solidFill>
          <a:ln w="9525" cap="flat" cmpd="sng" algn="ctr">
            <a:noFill/>
            <a:prstDash val="solid"/>
            <a:round/>
            <a:headEnd type="none" w="med" len="med"/>
            <a:tailEnd type="none" w="med" len="med"/>
          </a:ln>
          <a:effectLst/>
        </p:spPr>
        <p:txBody>
          <a:bodyPr vert="horz" wrap="square" lIns="68562" tIns="34281" rIns="68562" bIns="34281" numCol="1" rtlCol="0" anchor="t" anchorCtr="0" compatLnSpc="1"/>
          <a:lstStyle/>
          <a:p>
            <a:pPr defTabSz="685165"/>
            <a:endParaRPr lang="zh-CN" altLang="en-US" sz="1300" dirty="0">
              <a:latin typeface="阿里巴巴普惠体 L" panose="00020600040101010101" pitchFamily="18" charset="-122"/>
              <a:ea typeface="阿里巴巴普惠体 L" panose="00020600040101010101" pitchFamily="18" charset="-122"/>
            </a:endParaRPr>
          </a:p>
        </p:txBody>
      </p:sp>
      <p:sp>
        <p:nvSpPr>
          <p:cNvPr id="63" name="椭圆 62"/>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64"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65"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风险与管理</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50" name="椭圆 49"/>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1"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animEffect transition="in" filter="fade">
                                      <p:cBhvr>
                                        <p:cTn id="14" dur="500"/>
                                        <p:tgtEl>
                                          <p:spTgt spid="17"/>
                                        </p:tgtEl>
                                      </p:cBhvr>
                                    </p:animEffect>
                                  </p:childTnLst>
                                </p:cTn>
                              </p:par>
                            </p:childTnLst>
                          </p:cTn>
                        </p:par>
                        <p:par>
                          <p:cTn id="15" fill="hold">
                            <p:stCondLst>
                              <p:cond delay="500"/>
                            </p:stCondLst>
                            <p:childTnLst>
                              <p:par>
                                <p:cTn id="16" presetID="53" presetClass="entr" presetSubtype="16" fill="hold" grpId="0" nodeType="afterEffect">
                                  <p:stCondLst>
                                    <p:cond delay="100"/>
                                  </p:stCondLst>
                                  <p:childTnLst>
                                    <p:set>
                                      <p:cBhvr>
                                        <p:cTn id="17" dur="1" fill="hold">
                                          <p:stCondLst>
                                            <p:cond delay="0"/>
                                          </p:stCondLst>
                                        </p:cTn>
                                        <p:tgtEl>
                                          <p:spTgt spid="41"/>
                                        </p:tgtEl>
                                        <p:attrNameLst>
                                          <p:attrName>style.visibility</p:attrName>
                                        </p:attrNameLst>
                                      </p:cBhvr>
                                      <p:to>
                                        <p:strVal val="visible"/>
                                      </p:to>
                                    </p:set>
                                    <p:anim calcmode="lin" valueType="num">
                                      <p:cBhvr>
                                        <p:cTn id="18" dur="500" fill="hold"/>
                                        <p:tgtEl>
                                          <p:spTgt spid="41"/>
                                        </p:tgtEl>
                                        <p:attrNameLst>
                                          <p:attrName>ppt_w</p:attrName>
                                        </p:attrNameLst>
                                      </p:cBhvr>
                                      <p:tavLst>
                                        <p:tav tm="0">
                                          <p:val>
                                            <p:fltVal val="0"/>
                                          </p:val>
                                        </p:tav>
                                        <p:tav tm="100000">
                                          <p:val>
                                            <p:strVal val="#ppt_w"/>
                                          </p:val>
                                        </p:tav>
                                      </p:tavLst>
                                    </p:anim>
                                    <p:anim calcmode="lin" valueType="num">
                                      <p:cBhvr>
                                        <p:cTn id="19" dur="500" fill="hold"/>
                                        <p:tgtEl>
                                          <p:spTgt spid="41"/>
                                        </p:tgtEl>
                                        <p:attrNameLst>
                                          <p:attrName>ppt_h</p:attrName>
                                        </p:attrNameLst>
                                      </p:cBhvr>
                                      <p:tavLst>
                                        <p:tav tm="0">
                                          <p:val>
                                            <p:fltVal val="0"/>
                                          </p:val>
                                        </p:tav>
                                        <p:tav tm="100000">
                                          <p:val>
                                            <p:strVal val="#ppt_h"/>
                                          </p:val>
                                        </p:tav>
                                      </p:tavLst>
                                    </p:anim>
                                    <p:animEffect transition="in" filter="fade">
                                      <p:cBhvr>
                                        <p:cTn id="20" dur="500"/>
                                        <p:tgtEl>
                                          <p:spTgt spid="41"/>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anim calcmode="lin" valueType="num">
                                      <p:cBhvr>
                                        <p:cTn id="23" dur="500" fill="hold"/>
                                        <p:tgtEl>
                                          <p:spTgt spid="40"/>
                                        </p:tgtEl>
                                        <p:attrNameLst>
                                          <p:attrName>ppt_w</p:attrName>
                                        </p:attrNameLst>
                                      </p:cBhvr>
                                      <p:tavLst>
                                        <p:tav tm="0">
                                          <p:val>
                                            <p:fltVal val="0"/>
                                          </p:val>
                                        </p:tav>
                                        <p:tav tm="100000">
                                          <p:val>
                                            <p:strVal val="#ppt_w"/>
                                          </p:val>
                                        </p:tav>
                                      </p:tavLst>
                                    </p:anim>
                                    <p:anim calcmode="lin" valueType="num">
                                      <p:cBhvr>
                                        <p:cTn id="24" dur="500" fill="hold"/>
                                        <p:tgtEl>
                                          <p:spTgt spid="40"/>
                                        </p:tgtEl>
                                        <p:attrNameLst>
                                          <p:attrName>ppt_h</p:attrName>
                                        </p:attrNameLst>
                                      </p:cBhvr>
                                      <p:tavLst>
                                        <p:tav tm="0">
                                          <p:val>
                                            <p:fltVal val="0"/>
                                          </p:val>
                                        </p:tav>
                                        <p:tav tm="100000">
                                          <p:val>
                                            <p:strVal val="#ppt_h"/>
                                          </p:val>
                                        </p:tav>
                                      </p:tavLst>
                                    </p:anim>
                                    <p:animEffect transition="in" filter="fade">
                                      <p:cBhvr>
                                        <p:cTn id="25" dur="500"/>
                                        <p:tgtEl>
                                          <p:spTgt spid="40"/>
                                        </p:tgtEl>
                                      </p:cBhvr>
                                    </p:animEffect>
                                  </p:childTnLst>
                                </p:cTn>
                              </p:par>
                              <p:par>
                                <p:cTn id="26" presetID="53" presetClass="entr" presetSubtype="16" fill="hold" grpId="0" nodeType="withEffect">
                                  <p:stCondLst>
                                    <p:cond delay="20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childTnLst>
                                </p:cTn>
                              </p:par>
                              <p:par>
                                <p:cTn id="31" presetID="53" presetClass="entr" presetSubtype="16" fill="hold" grpId="0" nodeType="withEffect">
                                  <p:stCondLst>
                                    <p:cond delay="300"/>
                                  </p:stCondLst>
                                  <p:childTnLst>
                                    <p:set>
                                      <p:cBhvr>
                                        <p:cTn id="32" dur="1" fill="hold">
                                          <p:stCondLst>
                                            <p:cond delay="0"/>
                                          </p:stCondLst>
                                        </p:cTn>
                                        <p:tgtEl>
                                          <p:spTgt spid="46"/>
                                        </p:tgtEl>
                                        <p:attrNameLst>
                                          <p:attrName>style.visibility</p:attrName>
                                        </p:attrNameLst>
                                      </p:cBhvr>
                                      <p:to>
                                        <p:strVal val="visible"/>
                                      </p:to>
                                    </p:set>
                                    <p:anim calcmode="lin" valueType="num">
                                      <p:cBhvr>
                                        <p:cTn id="33" dur="800" fill="hold"/>
                                        <p:tgtEl>
                                          <p:spTgt spid="46"/>
                                        </p:tgtEl>
                                        <p:attrNameLst>
                                          <p:attrName>ppt_w</p:attrName>
                                        </p:attrNameLst>
                                      </p:cBhvr>
                                      <p:tavLst>
                                        <p:tav tm="0">
                                          <p:val>
                                            <p:fltVal val="0"/>
                                          </p:val>
                                        </p:tav>
                                        <p:tav tm="100000">
                                          <p:val>
                                            <p:strVal val="#ppt_w"/>
                                          </p:val>
                                        </p:tav>
                                      </p:tavLst>
                                    </p:anim>
                                    <p:anim calcmode="lin" valueType="num">
                                      <p:cBhvr>
                                        <p:cTn id="34" dur="800" fill="hold"/>
                                        <p:tgtEl>
                                          <p:spTgt spid="46"/>
                                        </p:tgtEl>
                                        <p:attrNameLst>
                                          <p:attrName>ppt_h</p:attrName>
                                        </p:attrNameLst>
                                      </p:cBhvr>
                                      <p:tavLst>
                                        <p:tav tm="0">
                                          <p:val>
                                            <p:fltVal val="0"/>
                                          </p:val>
                                        </p:tav>
                                        <p:tav tm="100000">
                                          <p:val>
                                            <p:strVal val="#ppt_h"/>
                                          </p:val>
                                        </p:tav>
                                      </p:tavLst>
                                    </p:anim>
                                    <p:animEffect transition="in" filter="fade">
                                      <p:cBhvr>
                                        <p:cTn id="35" dur="800"/>
                                        <p:tgtEl>
                                          <p:spTgt spid="46"/>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p:cTn id="38" dur="500" fill="hold"/>
                                        <p:tgtEl>
                                          <p:spTgt spid="25"/>
                                        </p:tgtEl>
                                        <p:attrNameLst>
                                          <p:attrName>ppt_w</p:attrName>
                                        </p:attrNameLst>
                                      </p:cBhvr>
                                      <p:tavLst>
                                        <p:tav tm="0">
                                          <p:val>
                                            <p:fltVal val="0"/>
                                          </p:val>
                                        </p:tav>
                                        <p:tav tm="100000">
                                          <p:val>
                                            <p:strVal val="#ppt_w"/>
                                          </p:val>
                                        </p:tav>
                                      </p:tavLst>
                                    </p:anim>
                                    <p:anim calcmode="lin" valueType="num">
                                      <p:cBhvr>
                                        <p:cTn id="39" dur="500" fill="hold"/>
                                        <p:tgtEl>
                                          <p:spTgt spid="25"/>
                                        </p:tgtEl>
                                        <p:attrNameLst>
                                          <p:attrName>ppt_h</p:attrName>
                                        </p:attrNameLst>
                                      </p:cBhvr>
                                      <p:tavLst>
                                        <p:tav tm="0">
                                          <p:val>
                                            <p:fltVal val="0"/>
                                          </p:val>
                                        </p:tav>
                                        <p:tav tm="100000">
                                          <p:val>
                                            <p:strVal val="#ppt_h"/>
                                          </p:val>
                                        </p:tav>
                                      </p:tavLst>
                                    </p:anim>
                                    <p:animEffect transition="in" filter="fade">
                                      <p:cBhvr>
                                        <p:cTn id="40" dur="500"/>
                                        <p:tgtEl>
                                          <p:spTgt spid="25"/>
                                        </p:tgtEl>
                                      </p:cBhvr>
                                    </p:animEffect>
                                  </p:childTnLst>
                                </p:cTn>
                              </p:par>
                              <p:par>
                                <p:cTn id="41" presetID="53" presetClass="entr" presetSubtype="16" fill="hold" nodeType="with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p:cTn id="43" dur="500" fill="hold"/>
                                        <p:tgtEl>
                                          <p:spTgt spid="22"/>
                                        </p:tgtEl>
                                        <p:attrNameLst>
                                          <p:attrName>ppt_w</p:attrName>
                                        </p:attrNameLst>
                                      </p:cBhvr>
                                      <p:tavLst>
                                        <p:tav tm="0">
                                          <p:val>
                                            <p:fltVal val="0"/>
                                          </p:val>
                                        </p:tav>
                                        <p:tav tm="100000">
                                          <p:val>
                                            <p:strVal val="#ppt_w"/>
                                          </p:val>
                                        </p:tav>
                                      </p:tavLst>
                                    </p:anim>
                                    <p:anim calcmode="lin" valueType="num">
                                      <p:cBhvr>
                                        <p:cTn id="44" dur="500" fill="hold"/>
                                        <p:tgtEl>
                                          <p:spTgt spid="22"/>
                                        </p:tgtEl>
                                        <p:attrNameLst>
                                          <p:attrName>ppt_h</p:attrName>
                                        </p:attrNameLst>
                                      </p:cBhvr>
                                      <p:tavLst>
                                        <p:tav tm="0">
                                          <p:val>
                                            <p:fltVal val="0"/>
                                          </p:val>
                                        </p:tav>
                                        <p:tav tm="100000">
                                          <p:val>
                                            <p:strVal val="#ppt_h"/>
                                          </p:val>
                                        </p:tav>
                                      </p:tavLst>
                                    </p:anim>
                                    <p:animEffect transition="in" filter="fade">
                                      <p:cBhvr>
                                        <p:cTn id="45" dur="500"/>
                                        <p:tgtEl>
                                          <p:spTgt spid="22"/>
                                        </p:tgtEl>
                                      </p:cBhvr>
                                    </p:animEffect>
                                  </p:childTnLst>
                                </p:cTn>
                              </p:par>
                              <p:par>
                                <p:cTn id="46" presetID="53" presetClass="entr" presetSubtype="16" fill="hold" grpId="0" nodeType="withEffect">
                                  <p:stCondLst>
                                    <p:cond delay="200"/>
                                  </p:stCondLst>
                                  <p:childTnLst>
                                    <p:set>
                                      <p:cBhvr>
                                        <p:cTn id="47" dur="1" fill="hold">
                                          <p:stCondLst>
                                            <p:cond delay="0"/>
                                          </p:stCondLst>
                                        </p:cTn>
                                        <p:tgtEl>
                                          <p:spTgt spid="38"/>
                                        </p:tgtEl>
                                        <p:attrNameLst>
                                          <p:attrName>style.visibility</p:attrName>
                                        </p:attrNameLst>
                                      </p:cBhvr>
                                      <p:to>
                                        <p:strVal val="visible"/>
                                      </p:to>
                                    </p:set>
                                    <p:anim calcmode="lin" valueType="num">
                                      <p:cBhvr>
                                        <p:cTn id="48" dur="300" fill="hold"/>
                                        <p:tgtEl>
                                          <p:spTgt spid="38"/>
                                        </p:tgtEl>
                                        <p:attrNameLst>
                                          <p:attrName>ppt_w</p:attrName>
                                        </p:attrNameLst>
                                      </p:cBhvr>
                                      <p:tavLst>
                                        <p:tav tm="0">
                                          <p:val>
                                            <p:fltVal val="0"/>
                                          </p:val>
                                        </p:tav>
                                        <p:tav tm="100000">
                                          <p:val>
                                            <p:strVal val="#ppt_w"/>
                                          </p:val>
                                        </p:tav>
                                      </p:tavLst>
                                    </p:anim>
                                    <p:anim calcmode="lin" valueType="num">
                                      <p:cBhvr>
                                        <p:cTn id="49" dur="300" fill="hold"/>
                                        <p:tgtEl>
                                          <p:spTgt spid="38"/>
                                        </p:tgtEl>
                                        <p:attrNameLst>
                                          <p:attrName>ppt_h</p:attrName>
                                        </p:attrNameLst>
                                      </p:cBhvr>
                                      <p:tavLst>
                                        <p:tav tm="0">
                                          <p:val>
                                            <p:fltVal val="0"/>
                                          </p:val>
                                        </p:tav>
                                        <p:tav tm="100000">
                                          <p:val>
                                            <p:strVal val="#ppt_h"/>
                                          </p:val>
                                        </p:tav>
                                      </p:tavLst>
                                    </p:anim>
                                    <p:animEffect transition="in" filter="fade">
                                      <p:cBhvr>
                                        <p:cTn id="50" dur="300"/>
                                        <p:tgtEl>
                                          <p:spTgt spid="38"/>
                                        </p:tgtEl>
                                      </p:cBhvr>
                                    </p:animEffect>
                                  </p:childTnLst>
                                </p:cTn>
                              </p:par>
                              <p:par>
                                <p:cTn id="51" presetID="53" presetClass="entr" presetSubtype="16" fill="hold" grpId="0" nodeType="withEffect">
                                  <p:stCondLst>
                                    <p:cond delay="200"/>
                                  </p:stCondLst>
                                  <p:childTnLst>
                                    <p:set>
                                      <p:cBhvr>
                                        <p:cTn id="52" dur="1" fill="hold">
                                          <p:stCondLst>
                                            <p:cond delay="0"/>
                                          </p:stCondLst>
                                        </p:cTn>
                                        <p:tgtEl>
                                          <p:spTgt spid="49"/>
                                        </p:tgtEl>
                                        <p:attrNameLst>
                                          <p:attrName>style.visibility</p:attrName>
                                        </p:attrNameLst>
                                      </p:cBhvr>
                                      <p:to>
                                        <p:strVal val="visible"/>
                                      </p:to>
                                    </p:set>
                                    <p:anim calcmode="lin" valueType="num">
                                      <p:cBhvr>
                                        <p:cTn id="53" dur="500" fill="hold"/>
                                        <p:tgtEl>
                                          <p:spTgt spid="49"/>
                                        </p:tgtEl>
                                        <p:attrNameLst>
                                          <p:attrName>ppt_w</p:attrName>
                                        </p:attrNameLst>
                                      </p:cBhvr>
                                      <p:tavLst>
                                        <p:tav tm="0">
                                          <p:val>
                                            <p:fltVal val="0"/>
                                          </p:val>
                                        </p:tav>
                                        <p:tav tm="100000">
                                          <p:val>
                                            <p:strVal val="#ppt_w"/>
                                          </p:val>
                                        </p:tav>
                                      </p:tavLst>
                                    </p:anim>
                                    <p:anim calcmode="lin" valueType="num">
                                      <p:cBhvr>
                                        <p:cTn id="54" dur="500" fill="hold"/>
                                        <p:tgtEl>
                                          <p:spTgt spid="49"/>
                                        </p:tgtEl>
                                        <p:attrNameLst>
                                          <p:attrName>ppt_h</p:attrName>
                                        </p:attrNameLst>
                                      </p:cBhvr>
                                      <p:tavLst>
                                        <p:tav tm="0">
                                          <p:val>
                                            <p:fltVal val="0"/>
                                          </p:val>
                                        </p:tav>
                                        <p:tav tm="100000">
                                          <p:val>
                                            <p:strVal val="#ppt_h"/>
                                          </p:val>
                                        </p:tav>
                                      </p:tavLst>
                                    </p:anim>
                                    <p:animEffect transition="in" filter="fade">
                                      <p:cBhvr>
                                        <p:cTn id="55" dur="500"/>
                                        <p:tgtEl>
                                          <p:spTgt spid="49"/>
                                        </p:tgtEl>
                                      </p:cBhvr>
                                    </p:animEffect>
                                  </p:childTnLst>
                                </p:cTn>
                              </p:par>
                            </p:childTnLst>
                          </p:cTn>
                        </p:par>
                        <p:par>
                          <p:cTn id="56" fill="hold">
                            <p:stCondLst>
                              <p:cond delay="1100"/>
                            </p:stCondLst>
                            <p:childTnLst>
                              <p:par>
                                <p:cTn id="57" presetID="53" presetClass="entr" presetSubtype="16" fill="hold" grpId="0" nodeType="afterEffect">
                                  <p:stCondLst>
                                    <p:cond delay="200"/>
                                  </p:stCondLst>
                                  <p:childTnLst>
                                    <p:set>
                                      <p:cBhvr>
                                        <p:cTn id="58" dur="1" fill="hold">
                                          <p:stCondLst>
                                            <p:cond delay="0"/>
                                          </p:stCondLst>
                                        </p:cTn>
                                        <p:tgtEl>
                                          <p:spTgt spid="45"/>
                                        </p:tgtEl>
                                        <p:attrNameLst>
                                          <p:attrName>style.visibility</p:attrName>
                                        </p:attrNameLst>
                                      </p:cBhvr>
                                      <p:to>
                                        <p:strVal val="visible"/>
                                      </p:to>
                                    </p:set>
                                    <p:anim calcmode="lin" valueType="num">
                                      <p:cBhvr>
                                        <p:cTn id="59" dur="500" fill="hold"/>
                                        <p:tgtEl>
                                          <p:spTgt spid="45"/>
                                        </p:tgtEl>
                                        <p:attrNameLst>
                                          <p:attrName>ppt_w</p:attrName>
                                        </p:attrNameLst>
                                      </p:cBhvr>
                                      <p:tavLst>
                                        <p:tav tm="0">
                                          <p:val>
                                            <p:fltVal val="0"/>
                                          </p:val>
                                        </p:tav>
                                        <p:tav tm="100000">
                                          <p:val>
                                            <p:strVal val="#ppt_w"/>
                                          </p:val>
                                        </p:tav>
                                      </p:tavLst>
                                    </p:anim>
                                    <p:anim calcmode="lin" valueType="num">
                                      <p:cBhvr>
                                        <p:cTn id="60" dur="500" fill="hold"/>
                                        <p:tgtEl>
                                          <p:spTgt spid="45"/>
                                        </p:tgtEl>
                                        <p:attrNameLst>
                                          <p:attrName>ppt_h</p:attrName>
                                        </p:attrNameLst>
                                      </p:cBhvr>
                                      <p:tavLst>
                                        <p:tav tm="0">
                                          <p:val>
                                            <p:fltVal val="0"/>
                                          </p:val>
                                        </p:tav>
                                        <p:tav tm="100000">
                                          <p:val>
                                            <p:strVal val="#ppt_h"/>
                                          </p:val>
                                        </p:tav>
                                      </p:tavLst>
                                    </p:anim>
                                    <p:animEffect transition="in" filter="fade">
                                      <p:cBhvr>
                                        <p:cTn id="61" dur="500"/>
                                        <p:tgtEl>
                                          <p:spTgt spid="45"/>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4"/>
                                        </p:tgtEl>
                                        <p:attrNameLst>
                                          <p:attrName>style.visibility</p:attrName>
                                        </p:attrNameLst>
                                      </p:cBhvr>
                                      <p:to>
                                        <p:strVal val="visible"/>
                                      </p:to>
                                    </p:set>
                                    <p:anim calcmode="lin" valueType="num">
                                      <p:cBhvr>
                                        <p:cTn id="64" dur="600" fill="hold"/>
                                        <p:tgtEl>
                                          <p:spTgt spid="44"/>
                                        </p:tgtEl>
                                        <p:attrNameLst>
                                          <p:attrName>ppt_w</p:attrName>
                                        </p:attrNameLst>
                                      </p:cBhvr>
                                      <p:tavLst>
                                        <p:tav tm="0">
                                          <p:val>
                                            <p:fltVal val="0"/>
                                          </p:val>
                                        </p:tav>
                                        <p:tav tm="100000">
                                          <p:val>
                                            <p:strVal val="#ppt_w"/>
                                          </p:val>
                                        </p:tav>
                                      </p:tavLst>
                                    </p:anim>
                                    <p:anim calcmode="lin" valueType="num">
                                      <p:cBhvr>
                                        <p:cTn id="65" dur="600" fill="hold"/>
                                        <p:tgtEl>
                                          <p:spTgt spid="44"/>
                                        </p:tgtEl>
                                        <p:attrNameLst>
                                          <p:attrName>ppt_h</p:attrName>
                                        </p:attrNameLst>
                                      </p:cBhvr>
                                      <p:tavLst>
                                        <p:tav tm="0">
                                          <p:val>
                                            <p:fltVal val="0"/>
                                          </p:val>
                                        </p:tav>
                                        <p:tav tm="100000">
                                          <p:val>
                                            <p:strVal val="#ppt_h"/>
                                          </p:val>
                                        </p:tav>
                                      </p:tavLst>
                                    </p:anim>
                                    <p:animEffect transition="in" filter="fade">
                                      <p:cBhvr>
                                        <p:cTn id="66" dur="600"/>
                                        <p:tgtEl>
                                          <p:spTgt spid="44"/>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47"/>
                                        </p:tgtEl>
                                        <p:attrNameLst>
                                          <p:attrName>style.visibility</p:attrName>
                                        </p:attrNameLst>
                                      </p:cBhvr>
                                      <p:to>
                                        <p:strVal val="visible"/>
                                      </p:to>
                                    </p:set>
                                    <p:anim calcmode="lin" valueType="num">
                                      <p:cBhvr>
                                        <p:cTn id="69" dur="500" fill="hold"/>
                                        <p:tgtEl>
                                          <p:spTgt spid="47"/>
                                        </p:tgtEl>
                                        <p:attrNameLst>
                                          <p:attrName>ppt_w</p:attrName>
                                        </p:attrNameLst>
                                      </p:cBhvr>
                                      <p:tavLst>
                                        <p:tav tm="0">
                                          <p:val>
                                            <p:fltVal val="0"/>
                                          </p:val>
                                        </p:tav>
                                        <p:tav tm="100000">
                                          <p:val>
                                            <p:strVal val="#ppt_w"/>
                                          </p:val>
                                        </p:tav>
                                      </p:tavLst>
                                    </p:anim>
                                    <p:anim calcmode="lin" valueType="num">
                                      <p:cBhvr>
                                        <p:cTn id="70" dur="500" fill="hold"/>
                                        <p:tgtEl>
                                          <p:spTgt spid="47"/>
                                        </p:tgtEl>
                                        <p:attrNameLst>
                                          <p:attrName>ppt_h</p:attrName>
                                        </p:attrNameLst>
                                      </p:cBhvr>
                                      <p:tavLst>
                                        <p:tav tm="0">
                                          <p:val>
                                            <p:fltVal val="0"/>
                                          </p:val>
                                        </p:tav>
                                        <p:tav tm="100000">
                                          <p:val>
                                            <p:strVal val="#ppt_h"/>
                                          </p:val>
                                        </p:tav>
                                      </p:tavLst>
                                    </p:anim>
                                    <p:animEffect transition="in" filter="fade">
                                      <p:cBhvr>
                                        <p:cTn id="71" dur="500"/>
                                        <p:tgtEl>
                                          <p:spTgt spid="47"/>
                                        </p:tgtEl>
                                      </p:cBhvr>
                                    </p:animEffect>
                                  </p:childTnLst>
                                </p:cTn>
                              </p:par>
                              <p:par>
                                <p:cTn id="72" presetID="53" presetClass="entr" presetSubtype="16" fill="hold" grpId="0" nodeType="withEffect">
                                  <p:stCondLst>
                                    <p:cond delay="200"/>
                                  </p:stCondLst>
                                  <p:childTnLst>
                                    <p:set>
                                      <p:cBhvr>
                                        <p:cTn id="73" dur="1" fill="hold">
                                          <p:stCondLst>
                                            <p:cond delay="0"/>
                                          </p:stCondLst>
                                        </p:cTn>
                                        <p:tgtEl>
                                          <p:spTgt spid="48"/>
                                        </p:tgtEl>
                                        <p:attrNameLst>
                                          <p:attrName>style.visibility</p:attrName>
                                        </p:attrNameLst>
                                      </p:cBhvr>
                                      <p:to>
                                        <p:strVal val="visible"/>
                                      </p:to>
                                    </p:set>
                                    <p:anim calcmode="lin" valueType="num">
                                      <p:cBhvr>
                                        <p:cTn id="74" dur="500" fill="hold"/>
                                        <p:tgtEl>
                                          <p:spTgt spid="48"/>
                                        </p:tgtEl>
                                        <p:attrNameLst>
                                          <p:attrName>ppt_w</p:attrName>
                                        </p:attrNameLst>
                                      </p:cBhvr>
                                      <p:tavLst>
                                        <p:tav tm="0">
                                          <p:val>
                                            <p:fltVal val="0"/>
                                          </p:val>
                                        </p:tav>
                                        <p:tav tm="100000">
                                          <p:val>
                                            <p:strVal val="#ppt_w"/>
                                          </p:val>
                                        </p:tav>
                                      </p:tavLst>
                                    </p:anim>
                                    <p:anim calcmode="lin" valueType="num">
                                      <p:cBhvr>
                                        <p:cTn id="75" dur="500" fill="hold"/>
                                        <p:tgtEl>
                                          <p:spTgt spid="48"/>
                                        </p:tgtEl>
                                        <p:attrNameLst>
                                          <p:attrName>ppt_h</p:attrName>
                                        </p:attrNameLst>
                                      </p:cBhvr>
                                      <p:tavLst>
                                        <p:tav tm="0">
                                          <p:val>
                                            <p:fltVal val="0"/>
                                          </p:val>
                                        </p:tav>
                                        <p:tav tm="100000">
                                          <p:val>
                                            <p:strVal val="#ppt_h"/>
                                          </p:val>
                                        </p:tav>
                                      </p:tavLst>
                                    </p:anim>
                                    <p:animEffect transition="in" filter="fade">
                                      <p:cBhvr>
                                        <p:cTn id="76" dur="500"/>
                                        <p:tgtEl>
                                          <p:spTgt spid="48"/>
                                        </p:tgtEl>
                                      </p:cBhvr>
                                    </p:animEffect>
                                  </p:childTnLst>
                                </p:cTn>
                              </p:par>
                            </p:childTnLst>
                          </p:cTn>
                        </p:par>
                        <p:par>
                          <p:cTn id="77" fill="hold">
                            <p:stCondLst>
                              <p:cond delay="1800"/>
                            </p:stCondLst>
                            <p:childTnLst>
                              <p:par>
                                <p:cTn id="78" presetID="53" presetClass="entr" presetSubtype="16" fill="hold" grpId="0" nodeType="afterEffect">
                                  <p:stCondLst>
                                    <p:cond delay="0"/>
                                  </p:stCondLst>
                                  <p:childTnLst>
                                    <p:set>
                                      <p:cBhvr>
                                        <p:cTn id="79" dur="1" fill="hold">
                                          <p:stCondLst>
                                            <p:cond delay="0"/>
                                          </p:stCondLst>
                                        </p:cTn>
                                        <p:tgtEl>
                                          <p:spTgt spid="39"/>
                                        </p:tgtEl>
                                        <p:attrNameLst>
                                          <p:attrName>style.visibility</p:attrName>
                                        </p:attrNameLst>
                                      </p:cBhvr>
                                      <p:to>
                                        <p:strVal val="visible"/>
                                      </p:to>
                                    </p:set>
                                    <p:anim calcmode="lin" valueType="num">
                                      <p:cBhvr>
                                        <p:cTn id="80" dur="500" fill="hold"/>
                                        <p:tgtEl>
                                          <p:spTgt spid="39"/>
                                        </p:tgtEl>
                                        <p:attrNameLst>
                                          <p:attrName>ppt_w</p:attrName>
                                        </p:attrNameLst>
                                      </p:cBhvr>
                                      <p:tavLst>
                                        <p:tav tm="0">
                                          <p:val>
                                            <p:fltVal val="0"/>
                                          </p:val>
                                        </p:tav>
                                        <p:tav tm="100000">
                                          <p:val>
                                            <p:strVal val="#ppt_w"/>
                                          </p:val>
                                        </p:tav>
                                      </p:tavLst>
                                    </p:anim>
                                    <p:anim calcmode="lin" valueType="num">
                                      <p:cBhvr>
                                        <p:cTn id="81" dur="500" fill="hold"/>
                                        <p:tgtEl>
                                          <p:spTgt spid="39"/>
                                        </p:tgtEl>
                                        <p:attrNameLst>
                                          <p:attrName>ppt_h</p:attrName>
                                        </p:attrNameLst>
                                      </p:cBhvr>
                                      <p:tavLst>
                                        <p:tav tm="0">
                                          <p:val>
                                            <p:fltVal val="0"/>
                                          </p:val>
                                        </p:tav>
                                        <p:tav tm="100000">
                                          <p:val>
                                            <p:strVal val="#ppt_h"/>
                                          </p:val>
                                        </p:tav>
                                      </p:tavLst>
                                    </p:anim>
                                    <p:animEffect transition="in" filter="fade">
                                      <p:cBhvr>
                                        <p:cTn id="82" dur="500"/>
                                        <p:tgtEl>
                                          <p:spTgt spid="39"/>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42"/>
                                        </p:tgtEl>
                                        <p:attrNameLst>
                                          <p:attrName>style.visibility</p:attrName>
                                        </p:attrNameLst>
                                      </p:cBhvr>
                                      <p:to>
                                        <p:strVal val="visible"/>
                                      </p:to>
                                    </p:set>
                                    <p:anim calcmode="lin" valueType="num">
                                      <p:cBhvr>
                                        <p:cTn id="85" dur="300" fill="hold"/>
                                        <p:tgtEl>
                                          <p:spTgt spid="42"/>
                                        </p:tgtEl>
                                        <p:attrNameLst>
                                          <p:attrName>ppt_w</p:attrName>
                                        </p:attrNameLst>
                                      </p:cBhvr>
                                      <p:tavLst>
                                        <p:tav tm="0">
                                          <p:val>
                                            <p:fltVal val="0"/>
                                          </p:val>
                                        </p:tav>
                                        <p:tav tm="100000">
                                          <p:val>
                                            <p:strVal val="#ppt_w"/>
                                          </p:val>
                                        </p:tav>
                                      </p:tavLst>
                                    </p:anim>
                                    <p:anim calcmode="lin" valueType="num">
                                      <p:cBhvr>
                                        <p:cTn id="86" dur="300" fill="hold"/>
                                        <p:tgtEl>
                                          <p:spTgt spid="42"/>
                                        </p:tgtEl>
                                        <p:attrNameLst>
                                          <p:attrName>ppt_h</p:attrName>
                                        </p:attrNameLst>
                                      </p:cBhvr>
                                      <p:tavLst>
                                        <p:tav tm="0">
                                          <p:val>
                                            <p:fltVal val="0"/>
                                          </p:val>
                                        </p:tav>
                                        <p:tav tm="100000">
                                          <p:val>
                                            <p:strVal val="#ppt_h"/>
                                          </p:val>
                                        </p:tav>
                                      </p:tavLst>
                                    </p:anim>
                                    <p:animEffect transition="in" filter="fade">
                                      <p:cBhvr>
                                        <p:cTn id="87" dur="300"/>
                                        <p:tgtEl>
                                          <p:spTgt spid="42"/>
                                        </p:tgtEl>
                                      </p:cBhvr>
                                    </p:animEffect>
                                  </p:childTnLst>
                                </p:cTn>
                              </p:par>
                            </p:childTnLst>
                          </p:cTn>
                        </p:par>
                        <p:par>
                          <p:cTn id="88" fill="hold">
                            <p:stCondLst>
                              <p:cond delay="2300"/>
                            </p:stCondLst>
                            <p:childTnLst>
                              <p:par>
                                <p:cTn id="89" presetID="53" presetClass="entr" presetSubtype="16" fill="hold" grpId="0" nodeType="afterEffect">
                                  <p:stCondLst>
                                    <p:cond delay="0"/>
                                  </p:stCondLst>
                                  <p:childTnLst>
                                    <p:set>
                                      <p:cBhvr>
                                        <p:cTn id="90" dur="1" fill="hold">
                                          <p:stCondLst>
                                            <p:cond delay="0"/>
                                          </p:stCondLst>
                                        </p:cTn>
                                        <p:tgtEl>
                                          <p:spTgt spid="21"/>
                                        </p:tgtEl>
                                        <p:attrNameLst>
                                          <p:attrName>style.visibility</p:attrName>
                                        </p:attrNameLst>
                                      </p:cBhvr>
                                      <p:to>
                                        <p:strVal val="visible"/>
                                      </p:to>
                                    </p:set>
                                    <p:anim calcmode="lin" valueType="num">
                                      <p:cBhvr>
                                        <p:cTn id="91" dur="400" fill="hold"/>
                                        <p:tgtEl>
                                          <p:spTgt spid="21"/>
                                        </p:tgtEl>
                                        <p:attrNameLst>
                                          <p:attrName>ppt_w</p:attrName>
                                        </p:attrNameLst>
                                      </p:cBhvr>
                                      <p:tavLst>
                                        <p:tav tm="0">
                                          <p:val>
                                            <p:fltVal val="0"/>
                                          </p:val>
                                        </p:tav>
                                        <p:tav tm="100000">
                                          <p:val>
                                            <p:strVal val="#ppt_w"/>
                                          </p:val>
                                        </p:tav>
                                      </p:tavLst>
                                    </p:anim>
                                    <p:anim calcmode="lin" valueType="num">
                                      <p:cBhvr>
                                        <p:cTn id="92" dur="400" fill="hold"/>
                                        <p:tgtEl>
                                          <p:spTgt spid="21"/>
                                        </p:tgtEl>
                                        <p:attrNameLst>
                                          <p:attrName>ppt_h</p:attrName>
                                        </p:attrNameLst>
                                      </p:cBhvr>
                                      <p:tavLst>
                                        <p:tav tm="0">
                                          <p:val>
                                            <p:fltVal val="0"/>
                                          </p:val>
                                        </p:tav>
                                        <p:tav tm="100000">
                                          <p:val>
                                            <p:strVal val="#ppt_h"/>
                                          </p:val>
                                        </p:tav>
                                      </p:tavLst>
                                    </p:anim>
                                    <p:animEffect transition="in" filter="fade">
                                      <p:cBhvr>
                                        <p:cTn id="93" dur="400"/>
                                        <p:tgtEl>
                                          <p:spTgt spid="21"/>
                                        </p:tgtEl>
                                      </p:cBhvr>
                                    </p:animEffect>
                                  </p:childTnLst>
                                </p:cTn>
                              </p:par>
                              <p:par>
                                <p:cTn id="94" presetID="53" presetClass="entr" presetSubtype="16" fill="hold" nodeType="withEffect">
                                  <p:stCondLst>
                                    <p:cond delay="0"/>
                                  </p:stCondLst>
                                  <p:childTnLst>
                                    <p:set>
                                      <p:cBhvr>
                                        <p:cTn id="95" dur="1" fill="hold">
                                          <p:stCondLst>
                                            <p:cond delay="0"/>
                                          </p:stCondLst>
                                        </p:cTn>
                                        <p:tgtEl>
                                          <p:spTgt spid="18"/>
                                        </p:tgtEl>
                                        <p:attrNameLst>
                                          <p:attrName>style.visibility</p:attrName>
                                        </p:attrNameLst>
                                      </p:cBhvr>
                                      <p:to>
                                        <p:strVal val="visible"/>
                                      </p:to>
                                    </p:set>
                                    <p:anim calcmode="lin" valueType="num">
                                      <p:cBhvr>
                                        <p:cTn id="96" dur="400" fill="hold"/>
                                        <p:tgtEl>
                                          <p:spTgt spid="18"/>
                                        </p:tgtEl>
                                        <p:attrNameLst>
                                          <p:attrName>ppt_w</p:attrName>
                                        </p:attrNameLst>
                                      </p:cBhvr>
                                      <p:tavLst>
                                        <p:tav tm="0">
                                          <p:val>
                                            <p:fltVal val="0"/>
                                          </p:val>
                                        </p:tav>
                                        <p:tav tm="100000">
                                          <p:val>
                                            <p:strVal val="#ppt_w"/>
                                          </p:val>
                                        </p:tav>
                                      </p:tavLst>
                                    </p:anim>
                                    <p:anim calcmode="lin" valueType="num">
                                      <p:cBhvr>
                                        <p:cTn id="97" dur="400" fill="hold"/>
                                        <p:tgtEl>
                                          <p:spTgt spid="18"/>
                                        </p:tgtEl>
                                        <p:attrNameLst>
                                          <p:attrName>ppt_h</p:attrName>
                                        </p:attrNameLst>
                                      </p:cBhvr>
                                      <p:tavLst>
                                        <p:tav tm="0">
                                          <p:val>
                                            <p:fltVal val="0"/>
                                          </p:val>
                                        </p:tav>
                                        <p:tav tm="100000">
                                          <p:val>
                                            <p:strVal val="#ppt_h"/>
                                          </p:val>
                                        </p:tav>
                                      </p:tavLst>
                                    </p:anim>
                                    <p:animEffect transition="in" filter="fade">
                                      <p:cBhvr>
                                        <p:cTn id="98" dur="400"/>
                                        <p:tgtEl>
                                          <p:spTgt spid="18"/>
                                        </p:tgtEl>
                                      </p:cBhvr>
                                    </p:animEffect>
                                  </p:childTnLst>
                                </p:cTn>
                              </p:par>
                            </p:childTnLst>
                          </p:cTn>
                        </p:par>
                        <p:par>
                          <p:cTn id="99" fill="hold">
                            <p:stCondLst>
                              <p:cond delay="2800"/>
                            </p:stCondLst>
                            <p:childTnLst>
                              <p:par>
                                <p:cTn id="100" presetID="53" presetClass="entr" presetSubtype="16" fill="hold" grpId="0" nodeType="afterEffect">
                                  <p:stCondLst>
                                    <p:cond delay="0"/>
                                  </p:stCondLst>
                                  <p:childTnLst>
                                    <p:set>
                                      <p:cBhvr>
                                        <p:cTn id="101" dur="1" fill="hold">
                                          <p:stCondLst>
                                            <p:cond delay="0"/>
                                          </p:stCondLst>
                                        </p:cTn>
                                        <p:tgtEl>
                                          <p:spTgt spid="29"/>
                                        </p:tgtEl>
                                        <p:attrNameLst>
                                          <p:attrName>style.visibility</p:attrName>
                                        </p:attrNameLst>
                                      </p:cBhvr>
                                      <p:to>
                                        <p:strVal val="visible"/>
                                      </p:to>
                                    </p:set>
                                    <p:anim calcmode="lin" valueType="num">
                                      <p:cBhvr>
                                        <p:cTn id="102" dur="600" fill="hold"/>
                                        <p:tgtEl>
                                          <p:spTgt spid="29"/>
                                        </p:tgtEl>
                                        <p:attrNameLst>
                                          <p:attrName>ppt_w</p:attrName>
                                        </p:attrNameLst>
                                      </p:cBhvr>
                                      <p:tavLst>
                                        <p:tav tm="0">
                                          <p:val>
                                            <p:fltVal val="0"/>
                                          </p:val>
                                        </p:tav>
                                        <p:tav tm="100000">
                                          <p:val>
                                            <p:strVal val="#ppt_w"/>
                                          </p:val>
                                        </p:tav>
                                      </p:tavLst>
                                    </p:anim>
                                    <p:anim calcmode="lin" valueType="num">
                                      <p:cBhvr>
                                        <p:cTn id="103" dur="600" fill="hold"/>
                                        <p:tgtEl>
                                          <p:spTgt spid="29"/>
                                        </p:tgtEl>
                                        <p:attrNameLst>
                                          <p:attrName>ppt_h</p:attrName>
                                        </p:attrNameLst>
                                      </p:cBhvr>
                                      <p:tavLst>
                                        <p:tav tm="0">
                                          <p:val>
                                            <p:fltVal val="0"/>
                                          </p:val>
                                        </p:tav>
                                        <p:tav tm="100000">
                                          <p:val>
                                            <p:strVal val="#ppt_h"/>
                                          </p:val>
                                        </p:tav>
                                      </p:tavLst>
                                    </p:anim>
                                    <p:animEffect transition="in" filter="fade">
                                      <p:cBhvr>
                                        <p:cTn id="104" dur="600"/>
                                        <p:tgtEl>
                                          <p:spTgt spid="29"/>
                                        </p:tgtEl>
                                      </p:cBhvr>
                                    </p:animEffect>
                                  </p:childTnLst>
                                </p:cTn>
                              </p:par>
                              <p:par>
                                <p:cTn id="105" presetID="53" presetClass="entr" presetSubtype="16" fill="hold" nodeType="withEffect">
                                  <p:stCondLst>
                                    <p:cond delay="200"/>
                                  </p:stCondLst>
                                  <p:childTnLst>
                                    <p:set>
                                      <p:cBhvr>
                                        <p:cTn id="106" dur="1" fill="hold">
                                          <p:stCondLst>
                                            <p:cond delay="0"/>
                                          </p:stCondLst>
                                        </p:cTn>
                                        <p:tgtEl>
                                          <p:spTgt spid="26"/>
                                        </p:tgtEl>
                                        <p:attrNameLst>
                                          <p:attrName>style.visibility</p:attrName>
                                        </p:attrNameLst>
                                      </p:cBhvr>
                                      <p:to>
                                        <p:strVal val="visible"/>
                                      </p:to>
                                    </p:set>
                                    <p:anim calcmode="lin" valueType="num">
                                      <p:cBhvr>
                                        <p:cTn id="107" dur="600" fill="hold"/>
                                        <p:tgtEl>
                                          <p:spTgt spid="26"/>
                                        </p:tgtEl>
                                        <p:attrNameLst>
                                          <p:attrName>ppt_w</p:attrName>
                                        </p:attrNameLst>
                                      </p:cBhvr>
                                      <p:tavLst>
                                        <p:tav tm="0">
                                          <p:val>
                                            <p:fltVal val="0"/>
                                          </p:val>
                                        </p:tav>
                                        <p:tav tm="100000">
                                          <p:val>
                                            <p:strVal val="#ppt_w"/>
                                          </p:val>
                                        </p:tav>
                                      </p:tavLst>
                                    </p:anim>
                                    <p:anim calcmode="lin" valueType="num">
                                      <p:cBhvr>
                                        <p:cTn id="108" dur="600" fill="hold"/>
                                        <p:tgtEl>
                                          <p:spTgt spid="26"/>
                                        </p:tgtEl>
                                        <p:attrNameLst>
                                          <p:attrName>ppt_h</p:attrName>
                                        </p:attrNameLst>
                                      </p:cBhvr>
                                      <p:tavLst>
                                        <p:tav tm="0">
                                          <p:val>
                                            <p:fltVal val="0"/>
                                          </p:val>
                                        </p:tav>
                                        <p:tav tm="100000">
                                          <p:val>
                                            <p:strVal val="#ppt_h"/>
                                          </p:val>
                                        </p:tav>
                                      </p:tavLst>
                                    </p:anim>
                                    <p:animEffect transition="in" filter="fade">
                                      <p:cBhvr>
                                        <p:cTn id="109" dur="600"/>
                                        <p:tgtEl>
                                          <p:spTgt spid="26"/>
                                        </p:tgtEl>
                                      </p:cBhvr>
                                    </p:animEffect>
                                  </p:childTnLst>
                                </p:cTn>
                              </p:par>
                            </p:childTnLst>
                          </p:cTn>
                        </p:par>
                        <p:par>
                          <p:cTn id="110" fill="hold">
                            <p:stCondLst>
                              <p:cond delay="3800"/>
                            </p:stCondLst>
                            <p:childTnLst>
                              <p:par>
                                <p:cTn id="111" presetID="52" presetClass="entr" presetSubtype="0" fill="hold" grpId="0" nodeType="afterEffect">
                                  <p:stCondLst>
                                    <p:cond delay="0"/>
                                  </p:stCondLst>
                                  <p:childTnLst>
                                    <p:set>
                                      <p:cBhvr>
                                        <p:cTn id="112" dur="1" fill="hold">
                                          <p:stCondLst>
                                            <p:cond delay="0"/>
                                          </p:stCondLst>
                                        </p:cTn>
                                        <p:tgtEl>
                                          <p:spTgt spid="30"/>
                                        </p:tgtEl>
                                        <p:attrNameLst>
                                          <p:attrName>style.visibility</p:attrName>
                                        </p:attrNameLst>
                                      </p:cBhvr>
                                      <p:to>
                                        <p:strVal val="visible"/>
                                      </p:to>
                                    </p:set>
                                    <p:animScale>
                                      <p:cBhvr>
                                        <p:cTn id="113" dur="1000" decel="50000" fill="hold">
                                          <p:stCondLst>
                                            <p:cond delay="0"/>
                                          </p:stCondLst>
                                        </p:cTn>
                                        <p:tgtEl>
                                          <p:spTgt spid="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4" dur="1000" decel="50000" fill="hold">
                                          <p:stCondLst>
                                            <p:cond delay="0"/>
                                          </p:stCondLst>
                                        </p:cTn>
                                        <p:tgtEl>
                                          <p:spTgt spid="30"/>
                                        </p:tgtEl>
                                        <p:attrNameLst>
                                          <p:attrName>ppt_x</p:attrName>
                                          <p:attrName>ppt_y</p:attrName>
                                        </p:attrNameLst>
                                      </p:cBhvr>
                                    </p:animMotion>
                                    <p:animEffect transition="in" filter="fade">
                                      <p:cBhvr>
                                        <p:cTn id="115" dur="1000"/>
                                        <p:tgtEl>
                                          <p:spTgt spid="30"/>
                                        </p:tgtEl>
                                      </p:cBhvr>
                                    </p:animEffect>
                                  </p:childTnLst>
                                </p:cTn>
                              </p:par>
                              <p:par>
                                <p:cTn id="116" presetID="52" presetClass="entr" presetSubtype="0" fill="hold" grpId="0" nodeType="withEffect">
                                  <p:stCondLst>
                                    <p:cond delay="0"/>
                                  </p:stCondLst>
                                  <p:childTnLst>
                                    <p:set>
                                      <p:cBhvr>
                                        <p:cTn id="117" dur="1" fill="hold">
                                          <p:stCondLst>
                                            <p:cond delay="0"/>
                                          </p:stCondLst>
                                        </p:cTn>
                                        <p:tgtEl>
                                          <p:spTgt spid="31"/>
                                        </p:tgtEl>
                                        <p:attrNameLst>
                                          <p:attrName>style.visibility</p:attrName>
                                        </p:attrNameLst>
                                      </p:cBhvr>
                                      <p:to>
                                        <p:strVal val="visible"/>
                                      </p:to>
                                    </p:set>
                                    <p:animScale>
                                      <p:cBhvr>
                                        <p:cTn id="118" dur="1000" decel="50000" fill="hold">
                                          <p:stCondLst>
                                            <p:cond delay="0"/>
                                          </p:stCondLst>
                                        </p:cTn>
                                        <p:tgtEl>
                                          <p:spTgt spid="3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9" dur="1000" decel="50000" fill="hold">
                                          <p:stCondLst>
                                            <p:cond delay="0"/>
                                          </p:stCondLst>
                                        </p:cTn>
                                        <p:tgtEl>
                                          <p:spTgt spid="31"/>
                                        </p:tgtEl>
                                        <p:attrNameLst>
                                          <p:attrName>ppt_x</p:attrName>
                                          <p:attrName>ppt_y</p:attrName>
                                        </p:attrNameLst>
                                      </p:cBhvr>
                                    </p:animMotion>
                                    <p:animEffect transition="in" filter="fade">
                                      <p:cBhvr>
                                        <p:cTn id="120" dur="1000"/>
                                        <p:tgtEl>
                                          <p:spTgt spid="31"/>
                                        </p:tgtEl>
                                      </p:cBhvr>
                                    </p:animEffect>
                                  </p:childTnLst>
                                </p:cTn>
                              </p:par>
                              <p:par>
                                <p:cTn id="121" presetID="52" presetClass="entr" presetSubtype="0" fill="hold" grpId="0" nodeType="withEffect">
                                  <p:stCondLst>
                                    <p:cond delay="200"/>
                                  </p:stCondLst>
                                  <p:childTnLst>
                                    <p:set>
                                      <p:cBhvr>
                                        <p:cTn id="122" dur="1" fill="hold">
                                          <p:stCondLst>
                                            <p:cond delay="0"/>
                                          </p:stCondLst>
                                        </p:cTn>
                                        <p:tgtEl>
                                          <p:spTgt spid="33"/>
                                        </p:tgtEl>
                                        <p:attrNameLst>
                                          <p:attrName>style.visibility</p:attrName>
                                        </p:attrNameLst>
                                      </p:cBhvr>
                                      <p:to>
                                        <p:strVal val="visible"/>
                                      </p:to>
                                    </p:set>
                                    <p:animScale>
                                      <p:cBhvr>
                                        <p:cTn id="123" dur="1000" decel="50000" fill="hold">
                                          <p:stCondLst>
                                            <p:cond delay="0"/>
                                          </p:stCondLst>
                                        </p:cTn>
                                        <p:tgtEl>
                                          <p:spTgt spid="3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4" dur="1000" decel="50000" fill="hold">
                                          <p:stCondLst>
                                            <p:cond delay="0"/>
                                          </p:stCondLst>
                                        </p:cTn>
                                        <p:tgtEl>
                                          <p:spTgt spid="33"/>
                                        </p:tgtEl>
                                        <p:attrNameLst>
                                          <p:attrName>ppt_x</p:attrName>
                                          <p:attrName>ppt_y</p:attrName>
                                        </p:attrNameLst>
                                      </p:cBhvr>
                                    </p:animMotion>
                                    <p:animEffect transition="in" filter="fade">
                                      <p:cBhvr>
                                        <p:cTn id="125" dur="1000"/>
                                        <p:tgtEl>
                                          <p:spTgt spid="33"/>
                                        </p:tgtEl>
                                      </p:cBhvr>
                                    </p:animEffect>
                                  </p:childTnLst>
                                </p:cTn>
                              </p:par>
                              <p:par>
                                <p:cTn id="126" presetID="52" presetClass="entr" presetSubtype="0" fill="hold" grpId="0" nodeType="withEffect">
                                  <p:stCondLst>
                                    <p:cond delay="200"/>
                                  </p:stCondLst>
                                  <p:childTnLst>
                                    <p:set>
                                      <p:cBhvr>
                                        <p:cTn id="127" dur="1" fill="hold">
                                          <p:stCondLst>
                                            <p:cond delay="0"/>
                                          </p:stCondLst>
                                        </p:cTn>
                                        <p:tgtEl>
                                          <p:spTgt spid="32"/>
                                        </p:tgtEl>
                                        <p:attrNameLst>
                                          <p:attrName>style.visibility</p:attrName>
                                        </p:attrNameLst>
                                      </p:cBhvr>
                                      <p:to>
                                        <p:strVal val="visible"/>
                                      </p:to>
                                    </p:set>
                                    <p:animScale>
                                      <p:cBhvr>
                                        <p:cTn id="128" dur="1000" decel="50000" fill="hold">
                                          <p:stCondLst>
                                            <p:cond delay="0"/>
                                          </p:stCondLst>
                                        </p:cTn>
                                        <p:tgtEl>
                                          <p:spTgt spid="3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9" dur="1000" decel="50000" fill="hold">
                                          <p:stCondLst>
                                            <p:cond delay="0"/>
                                          </p:stCondLst>
                                        </p:cTn>
                                        <p:tgtEl>
                                          <p:spTgt spid="32"/>
                                        </p:tgtEl>
                                        <p:attrNameLst>
                                          <p:attrName>ppt_x</p:attrName>
                                          <p:attrName>ppt_y</p:attrName>
                                        </p:attrNameLst>
                                      </p:cBhvr>
                                    </p:animMotion>
                                    <p:animEffect transition="in" filter="fade">
                                      <p:cBhvr>
                                        <p:cTn id="130" dur="1000"/>
                                        <p:tgtEl>
                                          <p:spTgt spid="32"/>
                                        </p:tgtEl>
                                      </p:cBhvr>
                                    </p:animEffect>
                                  </p:childTnLst>
                                </p:cTn>
                              </p:par>
                              <p:par>
                                <p:cTn id="131" presetID="52" presetClass="entr" presetSubtype="0" fill="hold" grpId="0" nodeType="withEffect">
                                  <p:stCondLst>
                                    <p:cond delay="400"/>
                                  </p:stCondLst>
                                  <p:childTnLst>
                                    <p:set>
                                      <p:cBhvr>
                                        <p:cTn id="132" dur="1" fill="hold">
                                          <p:stCondLst>
                                            <p:cond delay="0"/>
                                          </p:stCondLst>
                                        </p:cTn>
                                        <p:tgtEl>
                                          <p:spTgt spid="35"/>
                                        </p:tgtEl>
                                        <p:attrNameLst>
                                          <p:attrName>style.visibility</p:attrName>
                                        </p:attrNameLst>
                                      </p:cBhvr>
                                      <p:to>
                                        <p:strVal val="visible"/>
                                      </p:to>
                                    </p:set>
                                    <p:animScale>
                                      <p:cBhvr>
                                        <p:cTn id="133" dur="1000" decel="50000" fill="hold">
                                          <p:stCondLst>
                                            <p:cond delay="0"/>
                                          </p:stCondLst>
                                        </p:cTn>
                                        <p:tgtEl>
                                          <p:spTgt spid="3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4" dur="1000" decel="50000" fill="hold">
                                          <p:stCondLst>
                                            <p:cond delay="0"/>
                                          </p:stCondLst>
                                        </p:cTn>
                                        <p:tgtEl>
                                          <p:spTgt spid="35"/>
                                        </p:tgtEl>
                                        <p:attrNameLst>
                                          <p:attrName>ppt_x</p:attrName>
                                          <p:attrName>ppt_y</p:attrName>
                                        </p:attrNameLst>
                                      </p:cBhvr>
                                    </p:animMotion>
                                    <p:animEffect transition="in" filter="fade">
                                      <p:cBhvr>
                                        <p:cTn id="135" dur="1000"/>
                                        <p:tgtEl>
                                          <p:spTgt spid="35"/>
                                        </p:tgtEl>
                                      </p:cBhvr>
                                    </p:animEffect>
                                  </p:childTnLst>
                                </p:cTn>
                              </p:par>
                              <p:par>
                                <p:cTn id="136" presetID="52" presetClass="entr" presetSubtype="0" fill="hold" grpId="0" nodeType="withEffect">
                                  <p:stCondLst>
                                    <p:cond delay="400"/>
                                  </p:stCondLst>
                                  <p:childTnLst>
                                    <p:set>
                                      <p:cBhvr>
                                        <p:cTn id="137" dur="1" fill="hold">
                                          <p:stCondLst>
                                            <p:cond delay="0"/>
                                          </p:stCondLst>
                                        </p:cTn>
                                        <p:tgtEl>
                                          <p:spTgt spid="34"/>
                                        </p:tgtEl>
                                        <p:attrNameLst>
                                          <p:attrName>style.visibility</p:attrName>
                                        </p:attrNameLst>
                                      </p:cBhvr>
                                      <p:to>
                                        <p:strVal val="visible"/>
                                      </p:to>
                                    </p:set>
                                    <p:animScale>
                                      <p:cBhvr>
                                        <p:cTn id="138" dur="1000" decel="50000" fill="hold">
                                          <p:stCondLst>
                                            <p:cond delay="0"/>
                                          </p:stCondLst>
                                        </p:cTn>
                                        <p:tgtEl>
                                          <p:spTgt spid="3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9" dur="1000" decel="50000" fill="hold">
                                          <p:stCondLst>
                                            <p:cond delay="0"/>
                                          </p:stCondLst>
                                        </p:cTn>
                                        <p:tgtEl>
                                          <p:spTgt spid="34"/>
                                        </p:tgtEl>
                                        <p:attrNameLst>
                                          <p:attrName>ppt_x</p:attrName>
                                          <p:attrName>ppt_y</p:attrName>
                                        </p:attrNameLst>
                                      </p:cBhvr>
                                    </p:animMotion>
                                    <p:animEffect transition="in" filter="fade">
                                      <p:cBhvr>
                                        <p:cTn id="140" dur="1000"/>
                                        <p:tgtEl>
                                          <p:spTgt spid="34"/>
                                        </p:tgtEl>
                                      </p:cBhvr>
                                    </p:animEffect>
                                  </p:childTnLst>
                                </p:cTn>
                              </p:par>
                              <p:par>
                                <p:cTn id="141" presetID="52" presetClass="entr" presetSubtype="0" fill="hold" grpId="0" nodeType="withEffect">
                                  <p:stCondLst>
                                    <p:cond delay="600"/>
                                  </p:stCondLst>
                                  <p:childTnLst>
                                    <p:set>
                                      <p:cBhvr>
                                        <p:cTn id="142" dur="1" fill="hold">
                                          <p:stCondLst>
                                            <p:cond delay="0"/>
                                          </p:stCondLst>
                                        </p:cTn>
                                        <p:tgtEl>
                                          <p:spTgt spid="37"/>
                                        </p:tgtEl>
                                        <p:attrNameLst>
                                          <p:attrName>style.visibility</p:attrName>
                                        </p:attrNameLst>
                                      </p:cBhvr>
                                      <p:to>
                                        <p:strVal val="visible"/>
                                      </p:to>
                                    </p:set>
                                    <p:animScale>
                                      <p:cBhvr>
                                        <p:cTn id="143" dur="1000" decel="50000" fill="hold">
                                          <p:stCondLst>
                                            <p:cond delay="0"/>
                                          </p:stCondLst>
                                        </p:cTn>
                                        <p:tgtEl>
                                          <p:spTgt spid="3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4" dur="1000" decel="50000" fill="hold">
                                          <p:stCondLst>
                                            <p:cond delay="0"/>
                                          </p:stCondLst>
                                        </p:cTn>
                                        <p:tgtEl>
                                          <p:spTgt spid="37"/>
                                        </p:tgtEl>
                                        <p:attrNameLst>
                                          <p:attrName>ppt_x</p:attrName>
                                          <p:attrName>ppt_y</p:attrName>
                                        </p:attrNameLst>
                                      </p:cBhvr>
                                    </p:animMotion>
                                    <p:animEffect transition="in" filter="fade">
                                      <p:cBhvr>
                                        <p:cTn id="145" dur="1000"/>
                                        <p:tgtEl>
                                          <p:spTgt spid="37"/>
                                        </p:tgtEl>
                                      </p:cBhvr>
                                    </p:animEffect>
                                  </p:childTnLst>
                                </p:cTn>
                              </p:par>
                              <p:par>
                                <p:cTn id="146" presetID="52" presetClass="entr" presetSubtype="0" fill="hold" grpId="0" nodeType="withEffect">
                                  <p:stCondLst>
                                    <p:cond delay="600"/>
                                  </p:stCondLst>
                                  <p:childTnLst>
                                    <p:set>
                                      <p:cBhvr>
                                        <p:cTn id="147" dur="1" fill="hold">
                                          <p:stCondLst>
                                            <p:cond delay="0"/>
                                          </p:stCondLst>
                                        </p:cTn>
                                        <p:tgtEl>
                                          <p:spTgt spid="36"/>
                                        </p:tgtEl>
                                        <p:attrNameLst>
                                          <p:attrName>style.visibility</p:attrName>
                                        </p:attrNameLst>
                                      </p:cBhvr>
                                      <p:to>
                                        <p:strVal val="visible"/>
                                      </p:to>
                                    </p:set>
                                    <p:animScale>
                                      <p:cBhvr>
                                        <p:cTn id="148" dur="1000" decel="50000" fill="hold">
                                          <p:stCondLst>
                                            <p:cond delay="0"/>
                                          </p:stCondLst>
                                        </p:cTn>
                                        <p:tgtEl>
                                          <p:spTgt spid="3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9" dur="1000" decel="50000" fill="hold">
                                          <p:stCondLst>
                                            <p:cond delay="0"/>
                                          </p:stCondLst>
                                        </p:cTn>
                                        <p:tgtEl>
                                          <p:spTgt spid="36"/>
                                        </p:tgtEl>
                                        <p:attrNameLst>
                                          <p:attrName>ppt_x</p:attrName>
                                          <p:attrName>ppt_y</p:attrName>
                                        </p:attrNameLst>
                                      </p:cBhvr>
                                    </p:animMotion>
                                    <p:animEffect transition="in" filter="fade">
                                      <p:cBhvr>
                                        <p:cTn id="150" dur="1000"/>
                                        <p:tgtEl>
                                          <p:spTgt spid="36"/>
                                        </p:tgtEl>
                                      </p:cBhvr>
                                    </p:animEffect>
                                  </p:childTnLst>
                                </p:cTn>
                              </p:par>
                            </p:childTnLst>
                          </p:cTn>
                        </p:par>
                        <p:par>
                          <p:cTn id="151" fill="hold">
                            <p:stCondLst>
                              <p:cond delay="4800"/>
                            </p:stCondLst>
                            <p:childTnLst>
                              <p:par>
                                <p:cTn id="152" presetID="2" presetClass="entr" presetSubtype="9" fill="hold" grpId="0" nodeType="afterEffect">
                                  <p:stCondLst>
                                    <p:cond delay="0"/>
                                  </p:stCondLst>
                                  <p:childTnLst>
                                    <p:set>
                                      <p:cBhvr>
                                        <p:cTn id="153" dur="1" fill="hold">
                                          <p:stCondLst>
                                            <p:cond delay="0"/>
                                          </p:stCondLst>
                                        </p:cTn>
                                        <p:tgtEl>
                                          <p:spTgt spid="11"/>
                                        </p:tgtEl>
                                        <p:attrNameLst>
                                          <p:attrName>style.visibility</p:attrName>
                                        </p:attrNameLst>
                                      </p:cBhvr>
                                      <p:to>
                                        <p:strVal val="visible"/>
                                      </p:to>
                                    </p:set>
                                    <p:anim calcmode="lin" valueType="num">
                                      <p:cBhvr additive="base">
                                        <p:cTn id="154" dur="500" fill="hold"/>
                                        <p:tgtEl>
                                          <p:spTgt spid="11"/>
                                        </p:tgtEl>
                                        <p:attrNameLst>
                                          <p:attrName>ppt_x</p:attrName>
                                        </p:attrNameLst>
                                      </p:cBhvr>
                                      <p:tavLst>
                                        <p:tav tm="0">
                                          <p:val>
                                            <p:strVal val="0-#ppt_w/2"/>
                                          </p:val>
                                        </p:tav>
                                        <p:tav tm="100000">
                                          <p:val>
                                            <p:strVal val="#ppt_x"/>
                                          </p:val>
                                        </p:tav>
                                      </p:tavLst>
                                    </p:anim>
                                    <p:anim calcmode="lin" valueType="num">
                                      <p:cBhvr additive="base">
                                        <p:cTn id="155" dur="500" fill="hold"/>
                                        <p:tgtEl>
                                          <p:spTgt spid="11"/>
                                        </p:tgtEl>
                                        <p:attrNameLst>
                                          <p:attrName>ppt_y</p:attrName>
                                        </p:attrNameLst>
                                      </p:cBhvr>
                                      <p:tavLst>
                                        <p:tav tm="0">
                                          <p:val>
                                            <p:strVal val="0-#ppt_h/2"/>
                                          </p:val>
                                        </p:tav>
                                        <p:tav tm="100000">
                                          <p:val>
                                            <p:strVal val="#ppt_y"/>
                                          </p:val>
                                        </p:tav>
                                      </p:tavLst>
                                    </p:anim>
                                  </p:childTnLst>
                                </p:cTn>
                              </p:par>
                            </p:childTnLst>
                          </p:cTn>
                        </p:par>
                        <p:par>
                          <p:cTn id="156" fill="hold">
                            <p:stCondLst>
                              <p:cond delay="5300"/>
                            </p:stCondLst>
                            <p:childTnLst>
                              <p:par>
                                <p:cTn id="157" presetID="2" presetClass="entr" presetSubtype="12" fill="hold" grpId="0" nodeType="afterEffect">
                                  <p:stCondLst>
                                    <p:cond delay="0"/>
                                  </p:stCondLst>
                                  <p:childTnLst>
                                    <p:set>
                                      <p:cBhvr>
                                        <p:cTn id="158" dur="1" fill="hold">
                                          <p:stCondLst>
                                            <p:cond delay="0"/>
                                          </p:stCondLst>
                                        </p:cTn>
                                        <p:tgtEl>
                                          <p:spTgt spid="13"/>
                                        </p:tgtEl>
                                        <p:attrNameLst>
                                          <p:attrName>style.visibility</p:attrName>
                                        </p:attrNameLst>
                                      </p:cBhvr>
                                      <p:to>
                                        <p:strVal val="visible"/>
                                      </p:to>
                                    </p:set>
                                    <p:anim calcmode="lin" valueType="num">
                                      <p:cBhvr additive="base">
                                        <p:cTn id="159" dur="500" fill="hold"/>
                                        <p:tgtEl>
                                          <p:spTgt spid="13"/>
                                        </p:tgtEl>
                                        <p:attrNameLst>
                                          <p:attrName>ppt_x</p:attrName>
                                        </p:attrNameLst>
                                      </p:cBhvr>
                                      <p:tavLst>
                                        <p:tav tm="0">
                                          <p:val>
                                            <p:strVal val="0-#ppt_w/2"/>
                                          </p:val>
                                        </p:tav>
                                        <p:tav tm="100000">
                                          <p:val>
                                            <p:strVal val="#ppt_x"/>
                                          </p:val>
                                        </p:tav>
                                      </p:tavLst>
                                    </p:anim>
                                    <p:anim calcmode="lin" valueType="num">
                                      <p:cBhvr additive="base">
                                        <p:cTn id="160" dur="500" fill="hold"/>
                                        <p:tgtEl>
                                          <p:spTgt spid="13"/>
                                        </p:tgtEl>
                                        <p:attrNameLst>
                                          <p:attrName>ppt_y</p:attrName>
                                        </p:attrNameLst>
                                      </p:cBhvr>
                                      <p:tavLst>
                                        <p:tav tm="0">
                                          <p:val>
                                            <p:strVal val="1+#ppt_h/2"/>
                                          </p:val>
                                        </p:tav>
                                        <p:tav tm="100000">
                                          <p:val>
                                            <p:strVal val="#ppt_y"/>
                                          </p:val>
                                        </p:tav>
                                      </p:tavLst>
                                    </p:anim>
                                  </p:childTnLst>
                                </p:cTn>
                              </p:par>
                            </p:childTnLst>
                          </p:cTn>
                        </p:par>
                        <p:par>
                          <p:cTn id="161" fill="hold">
                            <p:stCondLst>
                              <p:cond delay="5800"/>
                            </p:stCondLst>
                            <p:childTnLst>
                              <p:par>
                                <p:cTn id="162" presetID="2" presetClass="entr" presetSubtype="9" fill="hold" grpId="0" nodeType="afterEffect">
                                  <p:stCondLst>
                                    <p:cond delay="0"/>
                                  </p:stCondLst>
                                  <p:childTnLst>
                                    <p:set>
                                      <p:cBhvr>
                                        <p:cTn id="163" dur="1" fill="hold">
                                          <p:stCondLst>
                                            <p:cond delay="0"/>
                                          </p:stCondLst>
                                        </p:cTn>
                                        <p:tgtEl>
                                          <p:spTgt spid="12"/>
                                        </p:tgtEl>
                                        <p:attrNameLst>
                                          <p:attrName>style.visibility</p:attrName>
                                        </p:attrNameLst>
                                      </p:cBhvr>
                                      <p:to>
                                        <p:strVal val="visible"/>
                                      </p:to>
                                    </p:set>
                                    <p:anim calcmode="lin" valueType="num">
                                      <p:cBhvr additive="base">
                                        <p:cTn id="164" dur="500" fill="hold"/>
                                        <p:tgtEl>
                                          <p:spTgt spid="12"/>
                                        </p:tgtEl>
                                        <p:attrNameLst>
                                          <p:attrName>ppt_x</p:attrName>
                                        </p:attrNameLst>
                                      </p:cBhvr>
                                      <p:tavLst>
                                        <p:tav tm="0">
                                          <p:val>
                                            <p:strVal val="0-#ppt_w/2"/>
                                          </p:val>
                                        </p:tav>
                                        <p:tav tm="100000">
                                          <p:val>
                                            <p:strVal val="#ppt_x"/>
                                          </p:val>
                                        </p:tav>
                                      </p:tavLst>
                                    </p:anim>
                                    <p:anim calcmode="lin" valueType="num">
                                      <p:cBhvr additive="base">
                                        <p:cTn id="165"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7" grpId="0"/>
      <p:bldP spid="21" grpId="0"/>
      <p:bldP spid="25" grpId="0"/>
      <p:bldP spid="29" grpId="0"/>
      <p:bldP spid="30" grpId="0" animBg="1"/>
      <p:bldP spid="31" grpId="0"/>
      <p:bldP spid="32" grpId="0" animBg="1"/>
      <p:bldP spid="33" grpId="0"/>
      <p:bldP spid="34" grpId="0" animBg="1"/>
      <p:bldP spid="35" grpId="0"/>
      <p:bldP spid="36" grpId="0" animBg="1"/>
      <p:bldP spid="37" grpId="0"/>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空心弧 4"/>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sp>
        <p:nvSpPr>
          <p:cNvPr id="10"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grpSp>
        <p:nvGrpSpPr>
          <p:cNvPr id="36" name="组合 35"/>
          <p:cNvGrpSpPr/>
          <p:nvPr/>
        </p:nvGrpSpPr>
        <p:grpSpPr>
          <a:xfrm>
            <a:off x="2256851" y="2728196"/>
            <a:ext cx="8435157" cy="2684141"/>
            <a:chOff x="2256851" y="2728196"/>
            <a:chExt cx="8435157" cy="2684141"/>
          </a:xfrm>
        </p:grpSpPr>
        <p:sp>
          <p:nvSpPr>
            <p:cNvPr id="11" name="等腰三角形 21"/>
            <p:cNvSpPr/>
            <p:nvPr/>
          </p:nvSpPr>
          <p:spPr bwMode="auto">
            <a:xfrm rot="16200000" flipH="1">
              <a:off x="6436956" y="2885944"/>
              <a:ext cx="2128451" cy="2168038"/>
            </a:xfrm>
            <a:custGeom>
              <a:avLst/>
              <a:gdLst>
                <a:gd name="connsiteX0" fmla="*/ 0 w 3169466"/>
                <a:gd name="connsiteY0" fmla="*/ 3096344 h 3096344"/>
                <a:gd name="connsiteX1" fmla="*/ 1508539 w 3169466"/>
                <a:gd name="connsiteY1" fmla="*/ 0 h 3096344"/>
                <a:gd name="connsiteX2" fmla="*/ 3169466 w 3169466"/>
                <a:gd name="connsiteY2" fmla="*/ 3096344 h 3096344"/>
                <a:gd name="connsiteX3" fmla="*/ 0 w 3169466"/>
                <a:gd name="connsiteY3" fmla="*/ 3096344 h 3096344"/>
                <a:gd name="connsiteX0-1" fmla="*/ 0 w 3017066"/>
                <a:gd name="connsiteY0-2" fmla="*/ 3083644 h 3096344"/>
                <a:gd name="connsiteX1-3" fmla="*/ 1356139 w 3017066"/>
                <a:gd name="connsiteY1-4" fmla="*/ 0 h 3096344"/>
                <a:gd name="connsiteX2-5" fmla="*/ 3017066 w 3017066"/>
                <a:gd name="connsiteY2-6" fmla="*/ 3096344 h 3096344"/>
                <a:gd name="connsiteX3-7" fmla="*/ 0 w 3017066"/>
                <a:gd name="connsiteY3-8" fmla="*/ 3083644 h 3096344"/>
                <a:gd name="connsiteX0-9" fmla="*/ 0 w 3017066"/>
                <a:gd name="connsiteY0-10" fmla="*/ 3083644 h 3096344"/>
                <a:gd name="connsiteX1-11" fmla="*/ 181393 w 3017066"/>
                <a:gd name="connsiteY1-12" fmla="*/ 2273423 h 3096344"/>
                <a:gd name="connsiteX2-13" fmla="*/ 1356139 w 3017066"/>
                <a:gd name="connsiteY2-14" fmla="*/ 0 h 3096344"/>
                <a:gd name="connsiteX3-15" fmla="*/ 3017066 w 3017066"/>
                <a:gd name="connsiteY3-16" fmla="*/ 3096344 h 3096344"/>
                <a:gd name="connsiteX4" fmla="*/ 0 w 3017066"/>
                <a:gd name="connsiteY4" fmla="*/ 3083644 h 3096344"/>
                <a:gd name="connsiteX0-17" fmla="*/ 0 w 3017066"/>
                <a:gd name="connsiteY0-18" fmla="*/ 3083644 h 3096344"/>
                <a:gd name="connsiteX1-19" fmla="*/ 181393 w 3017066"/>
                <a:gd name="connsiteY1-20" fmla="*/ 2222623 h 3096344"/>
                <a:gd name="connsiteX2-21" fmla="*/ 1356139 w 3017066"/>
                <a:gd name="connsiteY2-22" fmla="*/ 0 h 3096344"/>
                <a:gd name="connsiteX3-23" fmla="*/ 3017066 w 3017066"/>
                <a:gd name="connsiteY3-24" fmla="*/ 3096344 h 3096344"/>
                <a:gd name="connsiteX4-25" fmla="*/ 0 w 3017066"/>
                <a:gd name="connsiteY4-26" fmla="*/ 3083644 h 3096344"/>
                <a:gd name="connsiteX0-27" fmla="*/ 0 w 3017066"/>
                <a:gd name="connsiteY0-28" fmla="*/ 3083644 h 3096344"/>
                <a:gd name="connsiteX1-29" fmla="*/ 105193 w 3017066"/>
                <a:gd name="connsiteY1-30" fmla="*/ 2425823 h 3096344"/>
                <a:gd name="connsiteX2-31" fmla="*/ 1356139 w 3017066"/>
                <a:gd name="connsiteY2-32" fmla="*/ 0 h 3096344"/>
                <a:gd name="connsiteX3-33" fmla="*/ 3017066 w 3017066"/>
                <a:gd name="connsiteY3-34" fmla="*/ 3096344 h 3096344"/>
                <a:gd name="connsiteX4-35" fmla="*/ 0 w 3017066"/>
                <a:gd name="connsiteY4-36" fmla="*/ 3083644 h 3096344"/>
                <a:gd name="connsiteX0-37" fmla="*/ 0 w 3017066"/>
                <a:gd name="connsiteY0-38" fmla="*/ 2601044 h 2613744"/>
                <a:gd name="connsiteX1-39" fmla="*/ 105193 w 3017066"/>
                <a:gd name="connsiteY1-40" fmla="*/ 1943223 h 2613744"/>
                <a:gd name="connsiteX2-41" fmla="*/ 1368839 w 3017066"/>
                <a:gd name="connsiteY2-42" fmla="*/ 0 h 2613744"/>
                <a:gd name="connsiteX3-43" fmla="*/ 3017066 w 3017066"/>
                <a:gd name="connsiteY3-44" fmla="*/ 2613744 h 2613744"/>
                <a:gd name="connsiteX4-45" fmla="*/ 0 w 3017066"/>
                <a:gd name="connsiteY4-46" fmla="*/ 2601044 h 2613744"/>
                <a:gd name="connsiteX0-47" fmla="*/ 537730 w 2919796"/>
                <a:gd name="connsiteY0-48" fmla="*/ 2702644 h 2702644"/>
                <a:gd name="connsiteX1-49" fmla="*/ 7923 w 2919796"/>
                <a:gd name="connsiteY1-50" fmla="*/ 1943223 h 2702644"/>
                <a:gd name="connsiteX2-51" fmla="*/ 1271569 w 2919796"/>
                <a:gd name="connsiteY2-52" fmla="*/ 0 h 2702644"/>
                <a:gd name="connsiteX3-53" fmla="*/ 2919796 w 2919796"/>
                <a:gd name="connsiteY3-54" fmla="*/ 2613744 h 2702644"/>
                <a:gd name="connsiteX4-55" fmla="*/ 537730 w 2919796"/>
                <a:gd name="connsiteY4-56" fmla="*/ 2702644 h 2702644"/>
                <a:gd name="connsiteX0-57" fmla="*/ 552634 w 2934700"/>
                <a:gd name="connsiteY0-58" fmla="*/ 2702644 h 2702644"/>
                <a:gd name="connsiteX1-59" fmla="*/ 22827 w 2934700"/>
                <a:gd name="connsiteY1-60" fmla="*/ 1943223 h 2702644"/>
                <a:gd name="connsiteX2-61" fmla="*/ 1286473 w 2934700"/>
                <a:gd name="connsiteY2-62" fmla="*/ 0 h 2702644"/>
                <a:gd name="connsiteX3-63" fmla="*/ 2934700 w 2934700"/>
                <a:gd name="connsiteY3-64" fmla="*/ 2613744 h 2702644"/>
                <a:gd name="connsiteX4-65" fmla="*/ 552634 w 2934700"/>
                <a:gd name="connsiteY4-66" fmla="*/ 2702644 h 2702644"/>
                <a:gd name="connsiteX0-67" fmla="*/ 529807 w 2911873"/>
                <a:gd name="connsiteY0-68" fmla="*/ 2702644 h 2702644"/>
                <a:gd name="connsiteX1-69" fmla="*/ 0 w 2911873"/>
                <a:gd name="connsiteY1-70" fmla="*/ 1943223 h 2702644"/>
                <a:gd name="connsiteX2-71" fmla="*/ 1263646 w 2911873"/>
                <a:gd name="connsiteY2-72" fmla="*/ 0 h 2702644"/>
                <a:gd name="connsiteX3-73" fmla="*/ 2911873 w 2911873"/>
                <a:gd name="connsiteY3-74" fmla="*/ 2613744 h 2702644"/>
                <a:gd name="connsiteX4-75" fmla="*/ 529807 w 2911873"/>
                <a:gd name="connsiteY4-76" fmla="*/ 2702644 h 2702644"/>
                <a:gd name="connsiteX0-77" fmla="*/ 529807 w 2911873"/>
                <a:gd name="connsiteY0-78" fmla="*/ 2702644 h 2702644"/>
                <a:gd name="connsiteX1-79" fmla="*/ 0 w 2911873"/>
                <a:gd name="connsiteY1-80" fmla="*/ 1943223 h 2702644"/>
                <a:gd name="connsiteX2-81" fmla="*/ 1263646 w 2911873"/>
                <a:gd name="connsiteY2-82" fmla="*/ 0 h 2702644"/>
                <a:gd name="connsiteX3-83" fmla="*/ 2911873 w 2911873"/>
                <a:gd name="connsiteY3-84" fmla="*/ 2613744 h 2702644"/>
                <a:gd name="connsiteX4-85" fmla="*/ 529807 w 2911873"/>
                <a:gd name="connsiteY4-86" fmla="*/ 2702644 h 2702644"/>
                <a:gd name="connsiteX0-87" fmla="*/ 529807 w 2911873"/>
                <a:gd name="connsiteY0-88" fmla="*/ 2702644 h 2844923"/>
                <a:gd name="connsiteX1-89" fmla="*/ 0 w 2911873"/>
                <a:gd name="connsiteY1-90" fmla="*/ 1943223 h 2844923"/>
                <a:gd name="connsiteX2-91" fmla="*/ 1263646 w 2911873"/>
                <a:gd name="connsiteY2-92" fmla="*/ 0 h 2844923"/>
                <a:gd name="connsiteX3-93" fmla="*/ 2911873 w 2911873"/>
                <a:gd name="connsiteY3-94" fmla="*/ 2613744 h 2844923"/>
                <a:gd name="connsiteX4-95" fmla="*/ 1241478 w 2911873"/>
                <a:gd name="connsiteY4-96" fmla="*/ 2844923 h 2844923"/>
                <a:gd name="connsiteX5" fmla="*/ 529807 w 2911873"/>
                <a:gd name="connsiteY5" fmla="*/ 2702644 h 2844923"/>
                <a:gd name="connsiteX0-97" fmla="*/ 529807 w 2619773"/>
                <a:gd name="connsiteY0-98" fmla="*/ 2702644 h 2844923"/>
                <a:gd name="connsiteX1-99" fmla="*/ 0 w 2619773"/>
                <a:gd name="connsiteY1-100" fmla="*/ 1943223 h 2844923"/>
                <a:gd name="connsiteX2-101" fmla="*/ 1263646 w 2619773"/>
                <a:gd name="connsiteY2-102" fmla="*/ 0 h 2844923"/>
                <a:gd name="connsiteX3-103" fmla="*/ 2619773 w 2619773"/>
                <a:gd name="connsiteY3-104" fmla="*/ 2143844 h 2844923"/>
                <a:gd name="connsiteX4-105" fmla="*/ 1241478 w 2619773"/>
                <a:gd name="connsiteY4-106" fmla="*/ 2844923 h 2844923"/>
                <a:gd name="connsiteX5-107" fmla="*/ 529807 w 2619773"/>
                <a:gd name="connsiteY5-108" fmla="*/ 2702644 h 2844923"/>
                <a:gd name="connsiteX0-109" fmla="*/ 529807 w 2619773"/>
                <a:gd name="connsiteY0-110" fmla="*/ 2702644 h 2959223"/>
                <a:gd name="connsiteX1-111" fmla="*/ 0 w 2619773"/>
                <a:gd name="connsiteY1-112" fmla="*/ 1943223 h 2959223"/>
                <a:gd name="connsiteX2-113" fmla="*/ 1263646 w 2619773"/>
                <a:gd name="connsiteY2-114" fmla="*/ 0 h 2959223"/>
                <a:gd name="connsiteX3-115" fmla="*/ 2619773 w 2619773"/>
                <a:gd name="connsiteY3-116" fmla="*/ 2143844 h 2959223"/>
                <a:gd name="connsiteX4-117" fmla="*/ 1216078 w 2619773"/>
                <a:gd name="connsiteY4-118" fmla="*/ 2959223 h 2959223"/>
                <a:gd name="connsiteX5-119" fmla="*/ 529807 w 2619773"/>
                <a:gd name="connsiteY5-120" fmla="*/ 2702644 h 2959223"/>
                <a:gd name="connsiteX0-121" fmla="*/ 529807 w 2619773"/>
                <a:gd name="connsiteY0-122" fmla="*/ 2702644 h 2959223"/>
                <a:gd name="connsiteX1-123" fmla="*/ 0 w 2619773"/>
                <a:gd name="connsiteY1-124" fmla="*/ 1943223 h 2959223"/>
                <a:gd name="connsiteX2-125" fmla="*/ 1263646 w 2619773"/>
                <a:gd name="connsiteY2-126" fmla="*/ 0 h 2959223"/>
                <a:gd name="connsiteX3-127" fmla="*/ 2619773 w 2619773"/>
                <a:gd name="connsiteY3-128" fmla="*/ 2143844 h 2959223"/>
                <a:gd name="connsiteX4-129" fmla="*/ 1216078 w 2619773"/>
                <a:gd name="connsiteY4-130" fmla="*/ 2959223 h 2959223"/>
                <a:gd name="connsiteX5-131" fmla="*/ 529807 w 2619773"/>
                <a:gd name="connsiteY5-132" fmla="*/ 2702644 h 2959223"/>
                <a:gd name="connsiteX0-133" fmla="*/ 529807 w 2619773"/>
                <a:gd name="connsiteY0-134" fmla="*/ 2702644 h 2959223"/>
                <a:gd name="connsiteX1-135" fmla="*/ 0 w 2619773"/>
                <a:gd name="connsiteY1-136" fmla="*/ 1943223 h 2959223"/>
                <a:gd name="connsiteX2-137" fmla="*/ 1263646 w 2619773"/>
                <a:gd name="connsiteY2-138" fmla="*/ 0 h 2959223"/>
                <a:gd name="connsiteX3-139" fmla="*/ 2619773 w 2619773"/>
                <a:gd name="connsiteY3-140" fmla="*/ 2143844 h 2959223"/>
                <a:gd name="connsiteX4-141" fmla="*/ 1216078 w 2619773"/>
                <a:gd name="connsiteY4-142" fmla="*/ 2959223 h 2959223"/>
                <a:gd name="connsiteX5-143" fmla="*/ 529807 w 2619773"/>
                <a:gd name="connsiteY5-144" fmla="*/ 2702644 h 2959223"/>
                <a:gd name="connsiteX0-145" fmla="*/ 529807 w 2708673"/>
                <a:gd name="connsiteY0-146" fmla="*/ 2702644 h 2959223"/>
                <a:gd name="connsiteX1-147" fmla="*/ 0 w 2708673"/>
                <a:gd name="connsiteY1-148" fmla="*/ 1943223 h 2959223"/>
                <a:gd name="connsiteX2-149" fmla="*/ 1263646 w 2708673"/>
                <a:gd name="connsiteY2-150" fmla="*/ 0 h 2959223"/>
                <a:gd name="connsiteX3-151" fmla="*/ 2708673 w 2708673"/>
                <a:gd name="connsiteY3-152" fmla="*/ 2258144 h 2959223"/>
                <a:gd name="connsiteX4-153" fmla="*/ 1216078 w 2708673"/>
                <a:gd name="connsiteY4-154" fmla="*/ 2959223 h 2959223"/>
                <a:gd name="connsiteX5-155" fmla="*/ 529807 w 2708673"/>
                <a:gd name="connsiteY5-156" fmla="*/ 2702644 h 2959223"/>
                <a:gd name="connsiteX0-157" fmla="*/ 529807 w 2708673"/>
                <a:gd name="connsiteY0-158" fmla="*/ 2702644 h 3035423"/>
                <a:gd name="connsiteX1-159" fmla="*/ 0 w 2708673"/>
                <a:gd name="connsiteY1-160" fmla="*/ 1943223 h 3035423"/>
                <a:gd name="connsiteX2-161" fmla="*/ 1263646 w 2708673"/>
                <a:gd name="connsiteY2-162" fmla="*/ 0 h 3035423"/>
                <a:gd name="connsiteX3-163" fmla="*/ 2708673 w 2708673"/>
                <a:gd name="connsiteY3-164" fmla="*/ 2258144 h 3035423"/>
                <a:gd name="connsiteX4-165" fmla="*/ 1216078 w 2708673"/>
                <a:gd name="connsiteY4-166" fmla="*/ 3035423 h 3035423"/>
                <a:gd name="connsiteX5-167" fmla="*/ 529807 w 2708673"/>
                <a:gd name="connsiteY5-168" fmla="*/ 2702644 h 3035423"/>
                <a:gd name="connsiteX0-169" fmla="*/ 631407 w 2810273"/>
                <a:gd name="connsiteY0-170" fmla="*/ 2702644 h 3035423"/>
                <a:gd name="connsiteX1-171" fmla="*/ 0 w 2810273"/>
                <a:gd name="connsiteY1-172" fmla="*/ 1994023 h 3035423"/>
                <a:gd name="connsiteX2-173" fmla="*/ 1365246 w 2810273"/>
                <a:gd name="connsiteY2-174" fmla="*/ 0 h 3035423"/>
                <a:gd name="connsiteX3-175" fmla="*/ 2810273 w 2810273"/>
                <a:gd name="connsiteY3-176" fmla="*/ 2258144 h 3035423"/>
                <a:gd name="connsiteX4-177" fmla="*/ 1317678 w 2810273"/>
                <a:gd name="connsiteY4-178" fmla="*/ 3035423 h 3035423"/>
                <a:gd name="connsiteX5-179" fmla="*/ 631407 w 2810273"/>
                <a:gd name="connsiteY5-180" fmla="*/ 2702644 h 3035423"/>
                <a:gd name="connsiteX0-181" fmla="*/ 631407 w 2899173"/>
                <a:gd name="connsiteY0-182" fmla="*/ 2702644 h 3035423"/>
                <a:gd name="connsiteX1-183" fmla="*/ 0 w 2899173"/>
                <a:gd name="connsiteY1-184" fmla="*/ 1994023 h 3035423"/>
                <a:gd name="connsiteX2-185" fmla="*/ 1365246 w 2899173"/>
                <a:gd name="connsiteY2-186" fmla="*/ 0 h 3035423"/>
                <a:gd name="connsiteX3-187" fmla="*/ 2899173 w 2899173"/>
                <a:gd name="connsiteY3-188" fmla="*/ 2461344 h 3035423"/>
                <a:gd name="connsiteX4-189" fmla="*/ 1317678 w 2899173"/>
                <a:gd name="connsiteY4-190" fmla="*/ 3035423 h 3035423"/>
                <a:gd name="connsiteX5-191" fmla="*/ 631407 w 2899173"/>
                <a:gd name="connsiteY5-192" fmla="*/ 2702644 h 3035423"/>
                <a:gd name="connsiteX0-193" fmla="*/ 631407 w 2899173"/>
                <a:gd name="connsiteY0-194" fmla="*/ 2702644 h 3035423"/>
                <a:gd name="connsiteX1-195" fmla="*/ 0 w 2899173"/>
                <a:gd name="connsiteY1-196" fmla="*/ 1994023 h 3035423"/>
                <a:gd name="connsiteX2-197" fmla="*/ 1365246 w 2899173"/>
                <a:gd name="connsiteY2-198" fmla="*/ 0 h 3035423"/>
                <a:gd name="connsiteX3-199" fmla="*/ 2899173 w 2899173"/>
                <a:gd name="connsiteY3-200" fmla="*/ 2461344 h 3035423"/>
                <a:gd name="connsiteX4-201" fmla="*/ 1317678 w 2899173"/>
                <a:gd name="connsiteY4-202" fmla="*/ 3035423 h 3035423"/>
                <a:gd name="connsiteX5-203" fmla="*/ 631407 w 2899173"/>
                <a:gd name="connsiteY5-204" fmla="*/ 2702644 h 3035423"/>
                <a:gd name="connsiteX0-205" fmla="*/ 631407 w 2899173"/>
                <a:gd name="connsiteY0-206" fmla="*/ 2702644 h 3086223"/>
                <a:gd name="connsiteX1-207" fmla="*/ 0 w 2899173"/>
                <a:gd name="connsiteY1-208" fmla="*/ 1994023 h 3086223"/>
                <a:gd name="connsiteX2-209" fmla="*/ 1365246 w 2899173"/>
                <a:gd name="connsiteY2-210" fmla="*/ 0 h 3086223"/>
                <a:gd name="connsiteX3-211" fmla="*/ 2899173 w 2899173"/>
                <a:gd name="connsiteY3-212" fmla="*/ 2461344 h 3086223"/>
                <a:gd name="connsiteX4-213" fmla="*/ 1330378 w 2899173"/>
                <a:gd name="connsiteY4-214" fmla="*/ 3086223 h 3086223"/>
                <a:gd name="connsiteX5-215" fmla="*/ 631407 w 2899173"/>
                <a:gd name="connsiteY5-216" fmla="*/ 2702644 h 3086223"/>
                <a:gd name="connsiteX0-217" fmla="*/ 631407 w 2899173"/>
                <a:gd name="connsiteY0-218" fmla="*/ 2702644 h 3060823"/>
                <a:gd name="connsiteX1-219" fmla="*/ 0 w 2899173"/>
                <a:gd name="connsiteY1-220" fmla="*/ 1994023 h 3060823"/>
                <a:gd name="connsiteX2-221" fmla="*/ 1365246 w 2899173"/>
                <a:gd name="connsiteY2-222" fmla="*/ 0 h 3060823"/>
                <a:gd name="connsiteX3-223" fmla="*/ 2899173 w 2899173"/>
                <a:gd name="connsiteY3-224" fmla="*/ 2461344 h 3060823"/>
                <a:gd name="connsiteX4-225" fmla="*/ 1508178 w 2899173"/>
                <a:gd name="connsiteY4-226" fmla="*/ 3060823 h 3060823"/>
                <a:gd name="connsiteX5-227" fmla="*/ 631407 w 2899173"/>
                <a:gd name="connsiteY5-228" fmla="*/ 2702644 h 3060823"/>
                <a:gd name="connsiteX0-229" fmla="*/ 631407 w 2899173"/>
                <a:gd name="connsiteY0-230" fmla="*/ 2702644 h 3060823"/>
                <a:gd name="connsiteX1-231" fmla="*/ 0 w 2899173"/>
                <a:gd name="connsiteY1-232" fmla="*/ 1994023 h 3060823"/>
                <a:gd name="connsiteX2-233" fmla="*/ 1365246 w 2899173"/>
                <a:gd name="connsiteY2-234" fmla="*/ 0 h 3060823"/>
                <a:gd name="connsiteX3-235" fmla="*/ 2899173 w 2899173"/>
                <a:gd name="connsiteY3-236" fmla="*/ 2461344 h 3060823"/>
                <a:gd name="connsiteX4-237" fmla="*/ 1508178 w 2899173"/>
                <a:gd name="connsiteY4-238" fmla="*/ 3060823 h 3060823"/>
                <a:gd name="connsiteX5-239" fmla="*/ 631407 w 2899173"/>
                <a:gd name="connsiteY5-240" fmla="*/ 2702644 h 3060823"/>
                <a:gd name="connsiteX0-241" fmla="*/ 631407 w 2899173"/>
                <a:gd name="connsiteY0-242" fmla="*/ 2702644 h 3060823"/>
                <a:gd name="connsiteX1-243" fmla="*/ 0 w 2899173"/>
                <a:gd name="connsiteY1-244" fmla="*/ 1994023 h 3060823"/>
                <a:gd name="connsiteX2-245" fmla="*/ 1365246 w 2899173"/>
                <a:gd name="connsiteY2-246" fmla="*/ 0 h 3060823"/>
                <a:gd name="connsiteX3-247" fmla="*/ 2899173 w 2899173"/>
                <a:gd name="connsiteY3-248" fmla="*/ 2461344 h 3060823"/>
                <a:gd name="connsiteX4-249" fmla="*/ 1508178 w 2899173"/>
                <a:gd name="connsiteY4-250" fmla="*/ 3060823 h 3060823"/>
                <a:gd name="connsiteX5-251" fmla="*/ 631407 w 2899173"/>
                <a:gd name="connsiteY5-252" fmla="*/ 2702644 h 3060823"/>
                <a:gd name="connsiteX0-253" fmla="*/ 663159 w 2930925"/>
                <a:gd name="connsiteY0-254" fmla="*/ 2702644 h 3060823"/>
                <a:gd name="connsiteX1-255" fmla="*/ 0 w 2930925"/>
                <a:gd name="connsiteY1-256" fmla="*/ 2032204 h 3060823"/>
                <a:gd name="connsiteX2-257" fmla="*/ 1396998 w 2930925"/>
                <a:gd name="connsiteY2-258" fmla="*/ 0 h 3060823"/>
                <a:gd name="connsiteX3-259" fmla="*/ 2930925 w 2930925"/>
                <a:gd name="connsiteY3-260" fmla="*/ 2461344 h 3060823"/>
                <a:gd name="connsiteX4-261" fmla="*/ 1539930 w 2930925"/>
                <a:gd name="connsiteY4-262" fmla="*/ 3060823 h 3060823"/>
                <a:gd name="connsiteX5-263" fmla="*/ 663159 w 2930925"/>
                <a:gd name="connsiteY5-264" fmla="*/ 2702644 h 3060823"/>
                <a:gd name="connsiteX0-265" fmla="*/ 663159 w 2930925"/>
                <a:gd name="connsiteY0-266" fmla="*/ 2702644 h 3060823"/>
                <a:gd name="connsiteX1-267" fmla="*/ 0 w 2930925"/>
                <a:gd name="connsiteY1-268" fmla="*/ 2032204 h 3060823"/>
                <a:gd name="connsiteX2-269" fmla="*/ 1396998 w 2930925"/>
                <a:gd name="connsiteY2-270" fmla="*/ 0 h 3060823"/>
                <a:gd name="connsiteX3-271" fmla="*/ 2930925 w 2930925"/>
                <a:gd name="connsiteY3-272" fmla="*/ 2461344 h 3060823"/>
                <a:gd name="connsiteX4-273" fmla="*/ 1539930 w 2930925"/>
                <a:gd name="connsiteY4-274" fmla="*/ 3060823 h 3060823"/>
                <a:gd name="connsiteX5-275" fmla="*/ 663159 w 2930925"/>
                <a:gd name="connsiteY5-276" fmla="*/ 2702644 h 3060823"/>
                <a:gd name="connsiteX0-277" fmla="*/ 663159 w 2930925"/>
                <a:gd name="connsiteY0-278" fmla="*/ 2702644 h 3060823"/>
                <a:gd name="connsiteX1-279" fmla="*/ 0 w 2930925"/>
                <a:gd name="connsiteY1-280" fmla="*/ 2032204 h 3060823"/>
                <a:gd name="connsiteX2-281" fmla="*/ 1396998 w 2930925"/>
                <a:gd name="connsiteY2-282" fmla="*/ 0 h 3060823"/>
                <a:gd name="connsiteX3-283" fmla="*/ 2930925 w 2930925"/>
                <a:gd name="connsiteY3-284" fmla="*/ 2461344 h 3060823"/>
                <a:gd name="connsiteX4-285" fmla="*/ 1539930 w 2930925"/>
                <a:gd name="connsiteY4-286" fmla="*/ 3060823 h 3060823"/>
                <a:gd name="connsiteX5-287" fmla="*/ 663159 w 2930925"/>
                <a:gd name="connsiteY5-288" fmla="*/ 2702644 h 3060823"/>
                <a:gd name="connsiteX0-289" fmla="*/ 663159 w 2930925"/>
                <a:gd name="connsiteY0-290" fmla="*/ 2702644 h 3060823"/>
                <a:gd name="connsiteX1-291" fmla="*/ 0 w 2930925"/>
                <a:gd name="connsiteY1-292" fmla="*/ 2032204 h 3060823"/>
                <a:gd name="connsiteX2-293" fmla="*/ 1396998 w 2930925"/>
                <a:gd name="connsiteY2-294" fmla="*/ 0 h 3060823"/>
                <a:gd name="connsiteX3-295" fmla="*/ 2930925 w 2930925"/>
                <a:gd name="connsiteY3-296" fmla="*/ 2461344 h 3060823"/>
                <a:gd name="connsiteX4-297" fmla="*/ 1539930 w 2930925"/>
                <a:gd name="connsiteY4-298" fmla="*/ 3060823 h 3060823"/>
                <a:gd name="connsiteX5-299" fmla="*/ 663159 w 2930925"/>
                <a:gd name="connsiteY5-300" fmla="*/ 2702644 h 3060823"/>
                <a:gd name="connsiteX0-301" fmla="*/ 663159 w 2930925"/>
                <a:gd name="connsiteY0-302" fmla="*/ 2702644 h 2908539"/>
                <a:gd name="connsiteX1-303" fmla="*/ 0 w 2930925"/>
                <a:gd name="connsiteY1-304" fmla="*/ 2032204 h 2908539"/>
                <a:gd name="connsiteX2-305" fmla="*/ 1396998 w 2930925"/>
                <a:gd name="connsiteY2-306" fmla="*/ 0 h 2908539"/>
                <a:gd name="connsiteX3-307" fmla="*/ 2930925 w 2930925"/>
                <a:gd name="connsiteY3-308" fmla="*/ 2461344 h 2908539"/>
                <a:gd name="connsiteX4-309" fmla="*/ 1559196 w 2930925"/>
                <a:gd name="connsiteY4-310" fmla="*/ 2908539 h 2908539"/>
                <a:gd name="connsiteX5-311" fmla="*/ 663159 w 2930925"/>
                <a:gd name="connsiteY5-312" fmla="*/ 2702644 h 2908539"/>
                <a:gd name="connsiteX0-313" fmla="*/ 663159 w 2930925"/>
                <a:gd name="connsiteY0-314" fmla="*/ 2702644 h 2959458"/>
                <a:gd name="connsiteX1-315" fmla="*/ 0 w 2930925"/>
                <a:gd name="connsiteY1-316" fmla="*/ 2032204 h 2959458"/>
                <a:gd name="connsiteX2-317" fmla="*/ 1396998 w 2930925"/>
                <a:gd name="connsiteY2-318" fmla="*/ 0 h 2959458"/>
                <a:gd name="connsiteX3-319" fmla="*/ 2930925 w 2930925"/>
                <a:gd name="connsiteY3-320" fmla="*/ 2461344 h 2959458"/>
                <a:gd name="connsiteX4-321" fmla="*/ 1559412 w 2930925"/>
                <a:gd name="connsiteY4-322" fmla="*/ 2959458 h 2959458"/>
                <a:gd name="connsiteX5-323" fmla="*/ 663159 w 2930925"/>
                <a:gd name="connsiteY5-324" fmla="*/ 2702644 h 2959458"/>
                <a:gd name="connsiteX0-325" fmla="*/ 663159 w 2930925"/>
                <a:gd name="connsiteY0-326" fmla="*/ 2702644 h 2959458"/>
                <a:gd name="connsiteX1-327" fmla="*/ 0 w 2930925"/>
                <a:gd name="connsiteY1-328" fmla="*/ 2032204 h 2959458"/>
                <a:gd name="connsiteX2-329" fmla="*/ 1396998 w 2930925"/>
                <a:gd name="connsiteY2-330" fmla="*/ 0 h 2959458"/>
                <a:gd name="connsiteX3-331" fmla="*/ 2930925 w 2930925"/>
                <a:gd name="connsiteY3-332" fmla="*/ 2461344 h 2959458"/>
                <a:gd name="connsiteX4-333" fmla="*/ 1559412 w 2930925"/>
                <a:gd name="connsiteY4-334" fmla="*/ 2959458 h 2959458"/>
                <a:gd name="connsiteX5-335" fmla="*/ 663159 w 2930925"/>
                <a:gd name="connsiteY5-336" fmla="*/ 2702644 h 2959458"/>
                <a:gd name="connsiteX0-337" fmla="*/ 663159 w 2893222"/>
                <a:gd name="connsiteY0-338" fmla="*/ 2702644 h 2959458"/>
                <a:gd name="connsiteX1-339" fmla="*/ 0 w 2893222"/>
                <a:gd name="connsiteY1-340" fmla="*/ 2032204 h 2959458"/>
                <a:gd name="connsiteX2-341" fmla="*/ 1396998 w 2893222"/>
                <a:gd name="connsiteY2-342" fmla="*/ 0 h 2959458"/>
                <a:gd name="connsiteX3-343" fmla="*/ 2893222 w 2893222"/>
                <a:gd name="connsiteY3-344" fmla="*/ 2404291 h 2959458"/>
                <a:gd name="connsiteX4-345" fmla="*/ 1559412 w 2893222"/>
                <a:gd name="connsiteY4-346" fmla="*/ 2959458 h 2959458"/>
                <a:gd name="connsiteX5-347" fmla="*/ 663159 w 2893222"/>
                <a:gd name="connsiteY5-348" fmla="*/ 2702644 h 2959458"/>
                <a:gd name="connsiteX0-349" fmla="*/ 663159 w 2893222"/>
                <a:gd name="connsiteY0-350" fmla="*/ 2702644 h 2959458"/>
                <a:gd name="connsiteX1-351" fmla="*/ 0 w 2893222"/>
                <a:gd name="connsiteY1-352" fmla="*/ 2032204 h 2959458"/>
                <a:gd name="connsiteX2-353" fmla="*/ 1396998 w 2893222"/>
                <a:gd name="connsiteY2-354" fmla="*/ 0 h 2959458"/>
                <a:gd name="connsiteX3-355" fmla="*/ 2893222 w 2893222"/>
                <a:gd name="connsiteY3-356" fmla="*/ 2404291 h 2959458"/>
                <a:gd name="connsiteX4-357" fmla="*/ 1559412 w 2893222"/>
                <a:gd name="connsiteY4-358" fmla="*/ 2959458 h 2959458"/>
                <a:gd name="connsiteX5-359" fmla="*/ 663159 w 2893222"/>
                <a:gd name="connsiteY5-360" fmla="*/ 2702644 h 2959458"/>
                <a:gd name="connsiteX0-361" fmla="*/ 663159 w 2893222"/>
                <a:gd name="connsiteY0-362" fmla="*/ 2702644 h 2959458"/>
                <a:gd name="connsiteX1-363" fmla="*/ 0 w 2893222"/>
                <a:gd name="connsiteY1-364" fmla="*/ 2032204 h 2959458"/>
                <a:gd name="connsiteX2-365" fmla="*/ 1396998 w 2893222"/>
                <a:gd name="connsiteY2-366" fmla="*/ 0 h 2959458"/>
                <a:gd name="connsiteX3-367" fmla="*/ 2893222 w 2893222"/>
                <a:gd name="connsiteY3-368" fmla="*/ 2404291 h 2959458"/>
                <a:gd name="connsiteX4-369" fmla="*/ 1559412 w 2893222"/>
                <a:gd name="connsiteY4-370" fmla="*/ 2959458 h 2959458"/>
                <a:gd name="connsiteX5-371" fmla="*/ 663159 w 2893222"/>
                <a:gd name="connsiteY5-372" fmla="*/ 2702644 h 2959458"/>
              </a:gdLst>
              <a:ahLst/>
              <a:cxnLst>
                <a:cxn ang="0">
                  <a:pos x="connsiteX0-1" y="connsiteY0-2"/>
                </a:cxn>
                <a:cxn ang="0">
                  <a:pos x="connsiteX1-3" y="connsiteY1-4"/>
                </a:cxn>
                <a:cxn ang="0">
                  <a:pos x="connsiteX2-5" y="connsiteY2-6"/>
                </a:cxn>
                <a:cxn ang="0">
                  <a:pos x="connsiteX3-7" y="connsiteY3-8"/>
                </a:cxn>
                <a:cxn ang="0">
                  <a:pos x="connsiteX4-25" y="connsiteY4-26"/>
                </a:cxn>
                <a:cxn ang="0">
                  <a:pos x="connsiteX5-107" y="connsiteY5-108"/>
                </a:cxn>
              </a:cxnLst>
              <a:rect l="l" t="t" r="r" b="b"/>
              <a:pathLst>
                <a:path w="2893222" h="2959458">
                  <a:moveTo>
                    <a:pt x="663159" y="2702644"/>
                  </a:moveTo>
                  <a:cubicBezTo>
                    <a:pt x="270694" y="2413616"/>
                    <a:pt x="297292" y="2480177"/>
                    <a:pt x="0" y="2032204"/>
                  </a:cubicBezTo>
                  <a:lnTo>
                    <a:pt x="1396998" y="0"/>
                  </a:lnTo>
                  <a:lnTo>
                    <a:pt x="2893222" y="2404291"/>
                  </a:lnTo>
                  <a:cubicBezTo>
                    <a:pt x="2180089" y="2991587"/>
                    <a:pt x="1930209" y="2931200"/>
                    <a:pt x="1559412" y="2959458"/>
                  </a:cubicBezTo>
                  <a:cubicBezTo>
                    <a:pt x="1254627" y="2941783"/>
                    <a:pt x="930144" y="2872952"/>
                    <a:pt x="663159" y="2702644"/>
                  </a:cubicBezTo>
                  <a:close/>
                </a:path>
              </a:pathLst>
            </a:custGeom>
            <a:solidFill>
              <a:srgbClr val="D84744">
                <a:alpha val="24000"/>
              </a:srgbClr>
            </a:solidFill>
            <a:ln w="12700" cmpd="sng">
              <a:solidFill>
                <a:srgbClr val="D84744"/>
              </a:solidFill>
              <a:miter lim="800000"/>
            </a:ln>
          </p:spPr>
          <p:txBody>
            <a:bodyPr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2" name="等腰三角形 21"/>
            <p:cNvSpPr/>
            <p:nvPr/>
          </p:nvSpPr>
          <p:spPr bwMode="auto">
            <a:xfrm rot="5400000">
              <a:off x="4337622" y="2885944"/>
              <a:ext cx="2128451" cy="2168038"/>
            </a:xfrm>
            <a:custGeom>
              <a:avLst/>
              <a:gdLst>
                <a:gd name="connsiteX0" fmla="*/ 0 w 3169466"/>
                <a:gd name="connsiteY0" fmla="*/ 3096344 h 3096344"/>
                <a:gd name="connsiteX1" fmla="*/ 1508539 w 3169466"/>
                <a:gd name="connsiteY1" fmla="*/ 0 h 3096344"/>
                <a:gd name="connsiteX2" fmla="*/ 3169466 w 3169466"/>
                <a:gd name="connsiteY2" fmla="*/ 3096344 h 3096344"/>
                <a:gd name="connsiteX3" fmla="*/ 0 w 3169466"/>
                <a:gd name="connsiteY3" fmla="*/ 3096344 h 3096344"/>
                <a:gd name="connsiteX0-1" fmla="*/ 0 w 3017066"/>
                <a:gd name="connsiteY0-2" fmla="*/ 3083644 h 3096344"/>
                <a:gd name="connsiteX1-3" fmla="*/ 1356139 w 3017066"/>
                <a:gd name="connsiteY1-4" fmla="*/ 0 h 3096344"/>
                <a:gd name="connsiteX2-5" fmla="*/ 3017066 w 3017066"/>
                <a:gd name="connsiteY2-6" fmla="*/ 3096344 h 3096344"/>
                <a:gd name="connsiteX3-7" fmla="*/ 0 w 3017066"/>
                <a:gd name="connsiteY3-8" fmla="*/ 3083644 h 3096344"/>
                <a:gd name="connsiteX0-9" fmla="*/ 0 w 3017066"/>
                <a:gd name="connsiteY0-10" fmla="*/ 3083644 h 3096344"/>
                <a:gd name="connsiteX1-11" fmla="*/ 181393 w 3017066"/>
                <a:gd name="connsiteY1-12" fmla="*/ 2273423 h 3096344"/>
                <a:gd name="connsiteX2-13" fmla="*/ 1356139 w 3017066"/>
                <a:gd name="connsiteY2-14" fmla="*/ 0 h 3096344"/>
                <a:gd name="connsiteX3-15" fmla="*/ 3017066 w 3017066"/>
                <a:gd name="connsiteY3-16" fmla="*/ 3096344 h 3096344"/>
                <a:gd name="connsiteX4" fmla="*/ 0 w 3017066"/>
                <a:gd name="connsiteY4" fmla="*/ 3083644 h 3096344"/>
                <a:gd name="connsiteX0-17" fmla="*/ 0 w 3017066"/>
                <a:gd name="connsiteY0-18" fmla="*/ 3083644 h 3096344"/>
                <a:gd name="connsiteX1-19" fmla="*/ 181393 w 3017066"/>
                <a:gd name="connsiteY1-20" fmla="*/ 2222623 h 3096344"/>
                <a:gd name="connsiteX2-21" fmla="*/ 1356139 w 3017066"/>
                <a:gd name="connsiteY2-22" fmla="*/ 0 h 3096344"/>
                <a:gd name="connsiteX3-23" fmla="*/ 3017066 w 3017066"/>
                <a:gd name="connsiteY3-24" fmla="*/ 3096344 h 3096344"/>
                <a:gd name="connsiteX4-25" fmla="*/ 0 w 3017066"/>
                <a:gd name="connsiteY4-26" fmla="*/ 3083644 h 3096344"/>
                <a:gd name="connsiteX0-27" fmla="*/ 0 w 3017066"/>
                <a:gd name="connsiteY0-28" fmla="*/ 3083644 h 3096344"/>
                <a:gd name="connsiteX1-29" fmla="*/ 105193 w 3017066"/>
                <a:gd name="connsiteY1-30" fmla="*/ 2425823 h 3096344"/>
                <a:gd name="connsiteX2-31" fmla="*/ 1356139 w 3017066"/>
                <a:gd name="connsiteY2-32" fmla="*/ 0 h 3096344"/>
                <a:gd name="connsiteX3-33" fmla="*/ 3017066 w 3017066"/>
                <a:gd name="connsiteY3-34" fmla="*/ 3096344 h 3096344"/>
                <a:gd name="connsiteX4-35" fmla="*/ 0 w 3017066"/>
                <a:gd name="connsiteY4-36" fmla="*/ 3083644 h 3096344"/>
                <a:gd name="connsiteX0-37" fmla="*/ 0 w 3017066"/>
                <a:gd name="connsiteY0-38" fmla="*/ 2601044 h 2613744"/>
                <a:gd name="connsiteX1-39" fmla="*/ 105193 w 3017066"/>
                <a:gd name="connsiteY1-40" fmla="*/ 1943223 h 2613744"/>
                <a:gd name="connsiteX2-41" fmla="*/ 1368839 w 3017066"/>
                <a:gd name="connsiteY2-42" fmla="*/ 0 h 2613744"/>
                <a:gd name="connsiteX3-43" fmla="*/ 3017066 w 3017066"/>
                <a:gd name="connsiteY3-44" fmla="*/ 2613744 h 2613744"/>
                <a:gd name="connsiteX4-45" fmla="*/ 0 w 3017066"/>
                <a:gd name="connsiteY4-46" fmla="*/ 2601044 h 2613744"/>
                <a:gd name="connsiteX0-47" fmla="*/ 537730 w 2919796"/>
                <a:gd name="connsiteY0-48" fmla="*/ 2702644 h 2702644"/>
                <a:gd name="connsiteX1-49" fmla="*/ 7923 w 2919796"/>
                <a:gd name="connsiteY1-50" fmla="*/ 1943223 h 2702644"/>
                <a:gd name="connsiteX2-51" fmla="*/ 1271569 w 2919796"/>
                <a:gd name="connsiteY2-52" fmla="*/ 0 h 2702644"/>
                <a:gd name="connsiteX3-53" fmla="*/ 2919796 w 2919796"/>
                <a:gd name="connsiteY3-54" fmla="*/ 2613744 h 2702644"/>
                <a:gd name="connsiteX4-55" fmla="*/ 537730 w 2919796"/>
                <a:gd name="connsiteY4-56" fmla="*/ 2702644 h 2702644"/>
                <a:gd name="connsiteX0-57" fmla="*/ 552634 w 2934700"/>
                <a:gd name="connsiteY0-58" fmla="*/ 2702644 h 2702644"/>
                <a:gd name="connsiteX1-59" fmla="*/ 22827 w 2934700"/>
                <a:gd name="connsiteY1-60" fmla="*/ 1943223 h 2702644"/>
                <a:gd name="connsiteX2-61" fmla="*/ 1286473 w 2934700"/>
                <a:gd name="connsiteY2-62" fmla="*/ 0 h 2702644"/>
                <a:gd name="connsiteX3-63" fmla="*/ 2934700 w 2934700"/>
                <a:gd name="connsiteY3-64" fmla="*/ 2613744 h 2702644"/>
                <a:gd name="connsiteX4-65" fmla="*/ 552634 w 2934700"/>
                <a:gd name="connsiteY4-66" fmla="*/ 2702644 h 2702644"/>
                <a:gd name="connsiteX0-67" fmla="*/ 529807 w 2911873"/>
                <a:gd name="connsiteY0-68" fmla="*/ 2702644 h 2702644"/>
                <a:gd name="connsiteX1-69" fmla="*/ 0 w 2911873"/>
                <a:gd name="connsiteY1-70" fmla="*/ 1943223 h 2702644"/>
                <a:gd name="connsiteX2-71" fmla="*/ 1263646 w 2911873"/>
                <a:gd name="connsiteY2-72" fmla="*/ 0 h 2702644"/>
                <a:gd name="connsiteX3-73" fmla="*/ 2911873 w 2911873"/>
                <a:gd name="connsiteY3-74" fmla="*/ 2613744 h 2702644"/>
                <a:gd name="connsiteX4-75" fmla="*/ 529807 w 2911873"/>
                <a:gd name="connsiteY4-76" fmla="*/ 2702644 h 2702644"/>
                <a:gd name="connsiteX0-77" fmla="*/ 529807 w 2911873"/>
                <a:gd name="connsiteY0-78" fmla="*/ 2702644 h 2702644"/>
                <a:gd name="connsiteX1-79" fmla="*/ 0 w 2911873"/>
                <a:gd name="connsiteY1-80" fmla="*/ 1943223 h 2702644"/>
                <a:gd name="connsiteX2-81" fmla="*/ 1263646 w 2911873"/>
                <a:gd name="connsiteY2-82" fmla="*/ 0 h 2702644"/>
                <a:gd name="connsiteX3-83" fmla="*/ 2911873 w 2911873"/>
                <a:gd name="connsiteY3-84" fmla="*/ 2613744 h 2702644"/>
                <a:gd name="connsiteX4-85" fmla="*/ 529807 w 2911873"/>
                <a:gd name="connsiteY4-86" fmla="*/ 2702644 h 2702644"/>
                <a:gd name="connsiteX0-87" fmla="*/ 529807 w 2911873"/>
                <a:gd name="connsiteY0-88" fmla="*/ 2702644 h 2844923"/>
                <a:gd name="connsiteX1-89" fmla="*/ 0 w 2911873"/>
                <a:gd name="connsiteY1-90" fmla="*/ 1943223 h 2844923"/>
                <a:gd name="connsiteX2-91" fmla="*/ 1263646 w 2911873"/>
                <a:gd name="connsiteY2-92" fmla="*/ 0 h 2844923"/>
                <a:gd name="connsiteX3-93" fmla="*/ 2911873 w 2911873"/>
                <a:gd name="connsiteY3-94" fmla="*/ 2613744 h 2844923"/>
                <a:gd name="connsiteX4-95" fmla="*/ 1241478 w 2911873"/>
                <a:gd name="connsiteY4-96" fmla="*/ 2844923 h 2844923"/>
                <a:gd name="connsiteX5" fmla="*/ 529807 w 2911873"/>
                <a:gd name="connsiteY5" fmla="*/ 2702644 h 2844923"/>
                <a:gd name="connsiteX0-97" fmla="*/ 529807 w 2619773"/>
                <a:gd name="connsiteY0-98" fmla="*/ 2702644 h 2844923"/>
                <a:gd name="connsiteX1-99" fmla="*/ 0 w 2619773"/>
                <a:gd name="connsiteY1-100" fmla="*/ 1943223 h 2844923"/>
                <a:gd name="connsiteX2-101" fmla="*/ 1263646 w 2619773"/>
                <a:gd name="connsiteY2-102" fmla="*/ 0 h 2844923"/>
                <a:gd name="connsiteX3-103" fmla="*/ 2619773 w 2619773"/>
                <a:gd name="connsiteY3-104" fmla="*/ 2143844 h 2844923"/>
                <a:gd name="connsiteX4-105" fmla="*/ 1241478 w 2619773"/>
                <a:gd name="connsiteY4-106" fmla="*/ 2844923 h 2844923"/>
                <a:gd name="connsiteX5-107" fmla="*/ 529807 w 2619773"/>
                <a:gd name="connsiteY5-108" fmla="*/ 2702644 h 2844923"/>
                <a:gd name="connsiteX0-109" fmla="*/ 529807 w 2619773"/>
                <a:gd name="connsiteY0-110" fmla="*/ 2702644 h 2959223"/>
                <a:gd name="connsiteX1-111" fmla="*/ 0 w 2619773"/>
                <a:gd name="connsiteY1-112" fmla="*/ 1943223 h 2959223"/>
                <a:gd name="connsiteX2-113" fmla="*/ 1263646 w 2619773"/>
                <a:gd name="connsiteY2-114" fmla="*/ 0 h 2959223"/>
                <a:gd name="connsiteX3-115" fmla="*/ 2619773 w 2619773"/>
                <a:gd name="connsiteY3-116" fmla="*/ 2143844 h 2959223"/>
                <a:gd name="connsiteX4-117" fmla="*/ 1216078 w 2619773"/>
                <a:gd name="connsiteY4-118" fmla="*/ 2959223 h 2959223"/>
                <a:gd name="connsiteX5-119" fmla="*/ 529807 w 2619773"/>
                <a:gd name="connsiteY5-120" fmla="*/ 2702644 h 2959223"/>
                <a:gd name="connsiteX0-121" fmla="*/ 529807 w 2619773"/>
                <a:gd name="connsiteY0-122" fmla="*/ 2702644 h 2959223"/>
                <a:gd name="connsiteX1-123" fmla="*/ 0 w 2619773"/>
                <a:gd name="connsiteY1-124" fmla="*/ 1943223 h 2959223"/>
                <a:gd name="connsiteX2-125" fmla="*/ 1263646 w 2619773"/>
                <a:gd name="connsiteY2-126" fmla="*/ 0 h 2959223"/>
                <a:gd name="connsiteX3-127" fmla="*/ 2619773 w 2619773"/>
                <a:gd name="connsiteY3-128" fmla="*/ 2143844 h 2959223"/>
                <a:gd name="connsiteX4-129" fmla="*/ 1216078 w 2619773"/>
                <a:gd name="connsiteY4-130" fmla="*/ 2959223 h 2959223"/>
                <a:gd name="connsiteX5-131" fmla="*/ 529807 w 2619773"/>
                <a:gd name="connsiteY5-132" fmla="*/ 2702644 h 2959223"/>
                <a:gd name="connsiteX0-133" fmla="*/ 529807 w 2619773"/>
                <a:gd name="connsiteY0-134" fmla="*/ 2702644 h 2959223"/>
                <a:gd name="connsiteX1-135" fmla="*/ 0 w 2619773"/>
                <a:gd name="connsiteY1-136" fmla="*/ 1943223 h 2959223"/>
                <a:gd name="connsiteX2-137" fmla="*/ 1263646 w 2619773"/>
                <a:gd name="connsiteY2-138" fmla="*/ 0 h 2959223"/>
                <a:gd name="connsiteX3-139" fmla="*/ 2619773 w 2619773"/>
                <a:gd name="connsiteY3-140" fmla="*/ 2143844 h 2959223"/>
                <a:gd name="connsiteX4-141" fmla="*/ 1216078 w 2619773"/>
                <a:gd name="connsiteY4-142" fmla="*/ 2959223 h 2959223"/>
                <a:gd name="connsiteX5-143" fmla="*/ 529807 w 2619773"/>
                <a:gd name="connsiteY5-144" fmla="*/ 2702644 h 2959223"/>
                <a:gd name="connsiteX0-145" fmla="*/ 529807 w 2708673"/>
                <a:gd name="connsiteY0-146" fmla="*/ 2702644 h 2959223"/>
                <a:gd name="connsiteX1-147" fmla="*/ 0 w 2708673"/>
                <a:gd name="connsiteY1-148" fmla="*/ 1943223 h 2959223"/>
                <a:gd name="connsiteX2-149" fmla="*/ 1263646 w 2708673"/>
                <a:gd name="connsiteY2-150" fmla="*/ 0 h 2959223"/>
                <a:gd name="connsiteX3-151" fmla="*/ 2708673 w 2708673"/>
                <a:gd name="connsiteY3-152" fmla="*/ 2258144 h 2959223"/>
                <a:gd name="connsiteX4-153" fmla="*/ 1216078 w 2708673"/>
                <a:gd name="connsiteY4-154" fmla="*/ 2959223 h 2959223"/>
                <a:gd name="connsiteX5-155" fmla="*/ 529807 w 2708673"/>
                <a:gd name="connsiteY5-156" fmla="*/ 2702644 h 2959223"/>
                <a:gd name="connsiteX0-157" fmla="*/ 529807 w 2708673"/>
                <a:gd name="connsiteY0-158" fmla="*/ 2702644 h 3035423"/>
                <a:gd name="connsiteX1-159" fmla="*/ 0 w 2708673"/>
                <a:gd name="connsiteY1-160" fmla="*/ 1943223 h 3035423"/>
                <a:gd name="connsiteX2-161" fmla="*/ 1263646 w 2708673"/>
                <a:gd name="connsiteY2-162" fmla="*/ 0 h 3035423"/>
                <a:gd name="connsiteX3-163" fmla="*/ 2708673 w 2708673"/>
                <a:gd name="connsiteY3-164" fmla="*/ 2258144 h 3035423"/>
                <a:gd name="connsiteX4-165" fmla="*/ 1216078 w 2708673"/>
                <a:gd name="connsiteY4-166" fmla="*/ 3035423 h 3035423"/>
                <a:gd name="connsiteX5-167" fmla="*/ 529807 w 2708673"/>
                <a:gd name="connsiteY5-168" fmla="*/ 2702644 h 3035423"/>
                <a:gd name="connsiteX0-169" fmla="*/ 631407 w 2810273"/>
                <a:gd name="connsiteY0-170" fmla="*/ 2702644 h 3035423"/>
                <a:gd name="connsiteX1-171" fmla="*/ 0 w 2810273"/>
                <a:gd name="connsiteY1-172" fmla="*/ 1994023 h 3035423"/>
                <a:gd name="connsiteX2-173" fmla="*/ 1365246 w 2810273"/>
                <a:gd name="connsiteY2-174" fmla="*/ 0 h 3035423"/>
                <a:gd name="connsiteX3-175" fmla="*/ 2810273 w 2810273"/>
                <a:gd name="connsiteY3-176" fmla="*/ 2258144 h 3035423"/>
                <a:gd name="connsiteX4-177" fmla="*/ 1317678 w 2810273"/>
                <a:gd name="connsiteY4-178" fmla="*/ 3035423 h 3035423"/>
                <a:gd name="connsiteX5-179" fmla="*/ 631407 w 2810273"/>
                <a:gd name="connsiteY5-180" fmla="*/ 2702644 h 3035423"/>
                <a:gd name="connsiteX0-181" fmla="*/ 631407 w 2899173"/>
                <a:gd name="connsiteY0-182" fmla="*/ 2702644 h 3035423"/>
                <a:gd name="connsiteX1-183" fmla="*/ 0 w 2899173"/>
                <a:gd name="connsiteY1-184" fmla="*/ 1994023 h 3035423"/>
                <a:gd name="connsiteX2-185" fmla="*/ 1365246 w 2899173"/>
                <a:gd name="connsiteY2-186" fmla="*/ 0 h 3035423"/>
                <a:gd name="connsiteX3-187" fmla="*/ 2899173 w 2899173"/>
                <a:gd name="connsiteY3-188" fmla="*/ 2461344 h 3035423"/>
                <a:gd name="connsiteX4-189" fmla="*/ 1317678 w 2899173"/>
                <a:gd name="connsiteY4-190" fmla="*/ 3035423 h 3035423"/>
                <a:gd name="connsiteX5-191" fmla="*/ 631407 w 2899173"/>
                <a:gd name="connsiteY5-192" fmla="*/ 2702644 h 3035423"/>
                <a:gd name="connsiteX0-193" fmla="*/ 631407 w 2899173"/>
                <a:gd name="connsiteY0-194" fmla="*/ 2702644 h 3035423"/>
                <a:gd name="connsiteX1-195" fmla="*/ 0 w 2899173"/>
                <a:gd name="connsiteY1-196" fmla="*/ 1994023 h 3035423"/>
                <a:gd name="connsiteX2-197" fmla="*/ 1365246 w 2899173"/>
                <a:gd name="connsiteY2-198" fmla="*/ 0 h 3035423"/>
                <a:gd name="connsiteX3-199" fmla="*/ 2899173 w 2899173"/>
                <a:gd name="connsiteY3-200" fmla="*/ 2461344 h 3035423"/>
                <a:gd name="connsiteX4-201" fmla="*/ 1317678 w 2899173"/>
                <a:gd name="connsiteY4-202" fmla="*/ 3035423 h 3035423"/>
                <a:gd name="connsiteX5-203" fmla="*/ 631407 w 2899173"/>
                <a:gd name="connsiteY5-204" fmla="*/ 2702644 h 3035423"/>
                <a:gd name="connsiteX0-205" fmla="*/ 631407 w 2899173"/>
                <a:gd name="connsiteY0-206" fmla="*/ 2702644 h 3086223"/>
                <a:gd name="connsiteX1-207" fmla="*/ 0 w 2899173"/>
                <a:gd name="connsiteY1-208" fmla="*/ 1994023 h 3086223"/>
                <a:gd name="connsiteX2-209" fmla="*/ 1365246 w 2899173"/>
                <a:gd name="connsiteY2-210" fmla="*/ 0 h 3086223"/>
                <a:gd name="connsiteX3-211" fmla="*/ 2899173 w 2899173"/>
                <a:gd name="connsiteY3-212" fmla="*/ 2461344 h 3086223"/>
                <a:gd name="connsiteX4-213" fmla="*/ 1330378 w 2899173"/>
                <a:gd name="connsiteY4-214" fmla="*/ 3086223 h 3086223"/>
                <a:gd name="connsiteX5-215" fmla="*/ 631407 w 2899173"/>
                <a:gd name="connsiteY5-216" fmla="*/ 2702644 h 3086223"/>
                <a:gd name="connsiteX0-217" fmla="*/ 631407 w 2899173"/>
                <a:gd name="connsiteY0-218" fmla="*/ 2702644 h 3060823"/>
                <a:gd name="connsiteX1-219" fmla="*/ 0 w 2899173"/>
                <a:gd name="connsiteY1-220" fmla="*/ 1994023 h 3060823"/>
                <a:gd name="connsiteX2-221" fmla="*/ 1365246 w 2899173"/>
                <a:gd name="connsiteY2-222" fmla="*/ 0 h 3060823"/>
                <a:gd name="connsiteX3-223" fmla="*/ 2899173 w 2899173"/>
                <a:gd name="connsiteY3-224" fmla="*/ 2461344 h 3060823"/>
                <a:gd name="connsiteX4-225" fmla="*/ 1508178 w 2899173"/>
                <a:gd name="connsiteY4-226" fmla="*/ 3060823 h 3060823"/>
                <a:gd name="connsiteX5-227" fmla="*/ 631407 w 2899173"/>
                <a:gd name="connsiteY5-228" fmla="*/ 2702644 h 3060823"/>
                <a:gd name="connsiteX0-229" fmla="*/ 631407 w 2899173"/>
                <a:gd name="connsiteY0-230" fmla="*/ 2702644 h 3060823"/>
                <a:gd name="connsiteX1-231" fmla="*/ 0 w 2899173"/>
                <a:gd name="connsiteY1-232" fmla="*/ 1994023 h 3060823"/>
                <a:gd name="connsiteX2-233" fmla="*/ 1365246 w 2899173"/>
                <a:gd name="connsiteY2-234" fmla="*/ 0 h 3060823"/>
                <a:gd name="connsiteX3-235" fmla="*/ 2899173 w 2899173"/>
                <a:gd name="connsiteY3-236" fmla="*/ 2461344 h 3060823"/>
                <a:gd name="connsiteX4-237" fmla="*/ 1508178 w 2899173"/>
                <a:gd name="connsiteY4-238" fmla="*/ 3060823 h 3060823"/>
                <a:gd name="connsiteX5-239" fmla="*/ 631407 w 2899173"/>
                <a:gd name="connsiteY5-240" fmla="*/ 2702644 h 3060823"/>
                <a:gd name="connsiteX0-241" fmla="*/ 631407 w 2899173"/>
                <a:gd name="connsiteY0-242" fmla="*/ 2702644 h 3060823"/>
                <a:gd name="connsiteX1-243" fmla="*/ 0 w 2899173"/>
                <a:gd name="connsiteY1-244" fmla="*/ 1994023 h 3060823"/>
                <a:gd name="connsiteX2-245" fmla="*/ 1365246 w 2899173"/>
                <a:gd name="connsiteY2-246" fmla="*/ 0 h 3060823"/>
                <a:gd name="connsiteX3-247" fmla="*/ 2899173 w 2899173"/>
                <a:gd name="connsiteY3-248" fmla="*/ 2461344 h 3060823"/>
                <a:gd name="connsiteX4-249" fmla="*/ 1508178 w 2899173"/>
                <a:gd name="connsiteY4-250" fmla="*/ 3060823 h 3060823"/>
                <a:gd name="connsiteX5-251" fmla="*/ 631407 w 2899173"/>
                <a:gd name="connsiteY5-252" fmla="*/ 2702644 h 3060823"/>
                <a:gd name="connsiteX0-253" fmla="*/ 663159 w 2930925"/>
                <a:gd name="connsiteY0-254" fmla="*/ 2702644 h 3060823"/>
                <a:gd name="connsiteX1-255" fmla="*/ 0 w 2930925"/>
                <a:gd name="connsiteY1-256" fmla="*/ 2032204 h 3060823"/>
                <a:gd name="connsiteX2-257" fmla="*/ 1396998 w 2930925"/>
                <a:gd name="connsiteY2-258" fmla="*/ 0 h 3060823"/>
                <a:gd name="connsiteX3-259" fmla="*/ 2930925 w 2930925"/>
                <a:gd name="connsiteY3-260" fmla="*/ 2461344 h 3060823"/>
                <a:gd name="connsiteX4-261" fmla="*/ 1539930 w 2930925"/>
                <a:gd name="connsiteY4-262" fmla="*/ 3060823 h 3060823"/>
                <a:gd name="connsiteX5-263" fmla="*/ 663159 w 2930925"/>
                <a:gd name="connsiteY5-264" fmla="*/ 2702644 h 3060823"/>
                <a:gd name="connsiteX0-265" fmla="*/ 663159 w 2930925"/>
                <a:gd name="connsiteY0-266" fmla="*/ 2702644 h 3060823"/>
                <a:gd name="connsiteX1-267" fmla="*/ 0 w 2930925"/>
                <a:gd name="connsiteY1-268" fmla="*/ 2032204 h 3060823"/>
                <a:gd name="connsiteX2-269" fmla="*/ 1396998 w 2930925"/>
                <a:gd name="connsiteY2-270" fmla="*/ 0 h 3060823"/>
                <a:gd name="connsiteX3-271" fmla="*/ 2930925 w 2930925"/>
                <a:gd name="connsiteY3-272" fmla="*/ 2461344 h 3060823"/>
                <a:gd name="connsiteX4-273" fmla="*/ 1539930 w 2930925"/>
                <a:gd name="connsiteY4-274" fmla="*/ 3060823 h 3060823"/>
                <a:gd name="connsiteX5-275" fmla="*/ 663159 w 2930925"/>
                <a:gd name="connsiteY5-276" fmla="*/ 2702644 h 3060823"/>
                <a:gd name="connsiteX0-277" fmla="*/ 663159 w 2930925"/>
                <a:gd name="connsiteY0-278" fmla="*/ 2702644 h 3060823"/>
                <a:gd name="connsiteX1-279" fmla="*/ 0 w 2930925"/>
                <a:gd name="connsiteY1-280" fmla="*/ 2032204 h 3060823"/>
                <a:gd name="connsiteX2-281" fmla="*/ 1396998 w 2930925"/>
                <a:gd name="connsiteY2-282" fmla="*/ 0 h 3060823"/>
                <a:gd name="connsiteX3-283" fmla="*/ 2930925 w 2930925"/>
                <a:gd name="connsiteY3-284" fmla="*/ 2461344 h 3060823"/>
                <a:gd name="connsiteX4-285" fmla="*/ 1539930 w 2930925"/>
                <a:gd name="connsiteY4-286" fmla="*/ 3060823 h 3060823"/>
                <a:gd name="connsiteX5-287" fmla="*/ 663159 w 2930925"/>
                <a:gd name="connsiteY5-288" fmla="*/ 2702644 h 3060823"/>
                <a:gd name="connsiteX0-289" fmla="*/ 663159 w 2930925"/>
                <a:gd name="connsiteY0-290" fmla="*/ 2702644 h 3060823"/>
                <a:gd name="connsiteX1-291" fmla="*/ 0 w 2930925"/>
                <a:gd name="connsiteY1-292" fmla="*/ 2032204 h 3060823"/>
                <a:gd name="connsiteX2-293" fmla="*/ 1396998 w 2930925"/>
                <a:gd name="connsiteY2-294" fmla="*/ 0 h 3060823"/>
                <a:gd name="connsiteX3-295" fmla="*/ 2930925 w 2930925"/>
                <a:gd name="connsiteY3-296" fmla="*/ 2461344 h 3060823"/>
                <a:gd name="connsiteX4-297" fmla="*/ 1539930 w 2930925"/>
                <a:gd name="connsiteY4-298" fmla="*/ 3060823 h 3060823"/>
                <a:gd name="connsiteX5-299" fmla="*/ 663159 w 2930925"/>
                <a:gd name="connsiteY5-300" fmla="*/ 2702644 h 3060823"/>
                <a:gd name="connsiteX0-301" fmla="*/ 663159 w 2930925"/>
                <a:gd name="connsiteY0-302" fmla="*/ 2702644 h 2908539"/>
                <a:gd name="connsiteX1-303" fmla="*/ 0 w 2930925"/>
                <a:gd name="connsiteY1-304" fmla="*/ 2032204 h 2908539"/>
                <a:gd name="connsiteX2-305" fmla="*/ 1396998 w 2930925"/>
                <a:gd name="connsiteY2-306" fmla="*/ 0 h 2908539"/>
                <a:gd name="connsiteX3-307" fmla="*/ 2930925 w 2930925"/>
                <a:gd name="connsiteY3-308" fmla="*/ 2461344 h 2908539"/>
                <a:gd name="connsiteX4-309" fmla="*/ 1559196 w 2930925"/>
                <a:gd name="connsiteY4-310" fmla="*/ 2908539 h 2908539"/>
                <a:gd name="connsiteX5-311" fmla="*/ 663159 w 2930925"/>
                <a:gd name="connsiteY5-312" fmla="*/ 2702644 h 2908539"/>
                <a:gd name="connsiteX0-313" fmla="*/ 663159 w 2930925"/>
                <a:gd name="connsiteY0-314" fmla="*/ 2702644 h 2959458"/>
                <a:gd name="connsiteX1-315" fmla="*/ 0 w 2930925"/>
                <a:gd name="connsiteY1-316" fmla="*/ 2032204 h 2959458"/>
                <a:gd name="connsiteX2-317" fmla="*/ 1396998 w 2930925"/>
                <a:gd name="connsiteY2-318" fmla="*/ 0 h 2959458"/>
                <a:gd name="connsiteX3-319" fmla="*/ 2930925 w 2930925"/>
                <a:gd name="connsiteY3-320" fmla="*/ 2461344 h 2959458"/>
                <a:gd name="connsiteX4-321" fmla="*/ 1559412 w 2930925"/>
                <a:gd name="connsiteY4-322" fmla="*/ 2959458 h 2959458"/>
                <a:gd name="connsiteX5-323" fmla="*/ 663159 w 2930925"/>
                <a:gd name="connsiteY5-324" fmla="*/ 2702644 h 2959458"/>
                <a:gd name="connsiteX0-325" fmla="*/ 663159 w 2930925"/>
                <a:gd name="connsiteY0-326" fmla="*/ 2702644 h 2959458"/>
                <a:gd name="connsiteX1-327" fmla="*/ 0 w 2930925"/>
                <a:gd name="connsiteY1-328" fmla="*/ 2032204 h 2959458"/>
                <a:gd name="connsiteX2-329" fmla="*/ 1396998 w 2930925"/>
                <a:gd name="connsiteY2-330" fmla="*/ 0 h 2959458"/>
                <a:gd name="connsiteX3-331" fmla="*/ 2930925 w 2930925"/>
                <a:gd name="connsiteY3-332" fmla="*/ 2461344 h 2959458"/>
                <a:gd name="connsiteX4-333" fmla="*/ 1559412 w 2930925"/>
                <a:gd name="connsiteY4-334" fmla="*/ 2959458 h 2959458"/>
                <a:gd name="connsiteX5-335" fmla="*/ 663159 w 2930925"/>
                <a:gd name="connsiteY5-336" fmla="*/ 2702644 h 2959458"/>
                <a:gd name="connsiteX0-337" fmla="*/ 663159 w 2893222"/>
                <a:gd name="connsiteY0-338" fmla="*/ 2702644 h 2959458"/>
                <a:gd name="connsiteX1-339" fmla="*/ 0 w 2893222"/>
                <a:gd name="connsiteY1-340" fmla="*/ 2032204 h 2959458"/>
                <a:gd name="connsiteX2-341" fmla="*/ 1396998 w 2893222"/>
                <a:gd name="connsiteY2-342" fmla="*/ 0 h 2959458"/>
                <a:gd name="connsiteX3-343" fmla="*/ 2893222 w 2893222"/>
                <a:gd name="connsiteY3-344" fmla="*/ 2404291 h 2959458"/>
                <a:gd name="connsiteX4-345" fmla="*/ 1559412 w 2893222"/>
                <a:gd name="connsiteY4-346" fmla="*/ 2959458 h 2959458"/>
                <a:gd name="connsiteX5-347" fmla="*/ 663159 w 2893222"/>
                <a:gd name="connsiteY5-348" fmla="*/ 2702644 h 2959458"/>
                <a:gd name="connsiteX0-349" fmla="*/ 663159 w 2893222"/>
                <a:gd name="connsiteY0-350" fmla="*/ 2702644 h 2959458"/>
                <a:gd name="connsiteX1-351" fmla="*/ 0 w 2893222"/>
                <a:gd name="connsiteY1-352" fmla="*/ 2032204 h 2959458"/>
                <a:gd name="connsiteX2-353" fmla="*/ 1396998 w 2893222"/>
                <a:gd name="connsiteY2-354" fmla="*/ 0 h 2959458"/>
                <a:gd name="connsiteX3-355" fmla="*/ 2893222 w 2893222"/>
                <a:gd name="connsiteY3-356" fmla="*/ 2404291 h 2959458"/>
                <a:gd name="connsiteX4-357" fmla="*/ 1559412 w 2893222"/>
                <a:gd name="connsiteY4-358" fmla="*/ 2959458 h 2959458"/>
                <a:gd name="connsiteX5-359" fmla="*/ 663159 w 2893222"/>
                <a:gd name="connsiteY5-360" fmla="*/ 2702644 h 2959458"/>
                <a:gd name="connsiteX0-361" fmla="*/ 663159 w 2893222"/>
                <a:gd name="connsiteY0-362" fmla="*/ 2702644 h 2959458"/>
                <a:gd name="connsiteX1-363" fmla="*/ 0 w 2893222"/>
                <a:gd name="connsiteY1-364" fmla="*/ 2032204 h 2959458"/>
                <a:gd name="connsiteX2-365" fmla="*/ 1396998 w 2893222"/>
                <a:gd name="connsiteY2-366" fmla="*/ 0 h 2959458"/>
                <a:gd name="connsiteX3-367" fmla="*/ 2893222 w 2893222"/>
                <a:gd name="connsiteY3-368" fmla="*/ 2404291 h 2959458"/>
                <a:gd name="connsiteX4-369" fmla="*/ 1559412 w 2893222"/>
                <a:gd name="connsiteY4-370" fmla="*/ 2959458 h 2959458"/>
                <a:gd name="connsiteX5-371" fmla="*/ 663159 w 2893222"/>
                <a:gd name="connsiteY5-372" fmla="*/ 2702644 h 2959458"/>
              </a:gdLst>
              <a:ahLst/>
              <a:cxnLst>
                <a:cxn ang="0">
                  <a:pos x="connsiteX0-1" y="connsiteY0-2"/>
                </a:cxn>
                <a:cxn ang="0">
                  <a:pos x="connsiteX1-3" y="connsiteY1-4"/>
                </a:cxn>
                <a:cxn ang="0">
                  <a:pos x="connsiteX2-5" y="connsiteY2-6"/>
                </a:cxn>
                <a:cxn ang="0">
                  <a:pos x="connsiteX3-7" y="connsiteY3-8"/>
                </a:cxn>
                <a:cxn ang="0">
                  <a:pos x="connsiteX4-25" y="connsiteY4-26"/>
                </a:cxn>
                <a:cxn ang="0">
                  <a:pos x="connsiteX5-107" y="connsiteY5-108"/>
                </a:cxn>
              </a:cxnLst>
              <a:rect l="l" t="t" r="r" b="b"/>
              <a:pathLst>
                <a:path w="2893222" h="2959458">
                  <a:moveTo>
                    <a:pt x="663159" y="2702644"/>
                  </a:moveTo>
                  <a:cubicBezTo>
                    <a:pt x="270694" y="2413616"/>
                    <a:pt x="297292" y="2480177"/>
                    <a:pt x="0" y="2032204"/>
                  </a:cubicBezTo>
                  <a:lnTo>
                    <a:pt x="1396998" y="0"/>
                  </a:lnTo>
                  <a:lnTo>
                    <a:pt x="2893222" y="2404291"/>
                  </a:lnTo>
                  <a:cubicBezTo>
                    <a:pt x="2180089" y="2991587"/>
                    <a:pt x="1930209" y="2931200"/>
                    <a:pt x="1559412" y="2959458"/>
                  </a:cubicBezTo>
                  <a:cubicBezTo>
                    <a:pt x="1254627" y="2941783"/>
                    <a:pt x="930144" y="2872952"/>
                    <a:pt x="663159" y="2702644"/>
                  </a:cubicBezTo>
                  <a:close/>
                </a:path>
              </a:pathLst>
            </a:custGeom>
            <a:solidFill>
              <a:srgbClr val="D84744">
                <a:alpha val="24000"/>
              </a:srgbClr>
            </a:solidFill>
            <a:ln w="12700" cmpd="sng">
              <a:solidFill>
                <a:srgbClr val="D84744"/>
              </a:solidFill>
              <a:miter lim="800000"/>
            </a:ln>
          </p:spPr>
          <p:txBody>
            <a:bodyPr anchor="ctr"/>
            <a:lstStyle/>
            <a:p>
              <a:endParaRPr lang="zh-CN" altLang="en-US" dirty="0">
                <a:latin typeface="阿里巴巴普惠体 L" panose="00020600040101010101" pitchFamily="18" charset="-122"/>
                <a:ea typeface="阿里巴巴普惠体 L" panose="00020600040101010101" pitchFamily="18" charset="-122"/>
              </a:endParaRPr>
            </a:p>
          </p:txBody>
        </p:sp>
        <p:sp>
          <p:nvSpPr>
            <p:cNvPr id="13" name="椭圆 12"/>
            <p:cNvSpPr/>
            <p:nvPr/>
          </p:nvSpPr>
          <p:spPr bwMode="auto">
            <a:xfrm>
              <a:off x="4319169" y="2728196"/>
              <a:ext cx="2672612" cy="2684141"/>
            </a:xfrm>
            <a:prstGeom prst="ellipse">
              <a:avLst/>
            </a:prstGeom>
            <a:noFill/>
            <a:ln w="25400" cap="flat" cmpd="sng" algn="ctr">
              <a:solidFill>
                <a:srgbClr val="B21D30"/>
              </a:solidFill>
              <a:prstDash val="solid"/>
            </a:ln>
            <a:effectLst/>
          </p:spPr>
          <p:txBody>
            <a:bodyPr lIns="67072" tIns="33536" rIns="67072" bIns="33536" anchor="ctr"/>
            <a:lstStyle/>
            <a:p>
              <a:pPr algn="ctr">
                <a:defRPr/>
              </a:pPr>
              <a:endParaRPr lang="zh-CN" altLang="en-US" kern="0" dirty="0">
                <a:solidFill>
                  <a:sysClr val="window" lastClr="FFFFFF"/>
                </a:solidFill>
                <a:latin typeface="Calibri" panose="020F0502020204030204"/>
                <a:ea typeface="阿里巴巴普惠体 R" panose="00020600040101010101" pitchFamily="18" charset="-122"/>
              </a:endParaRPr>
            </a:p>
          </p:txBody>
        </p:sp>
        <p:sp>
          <p:nvSpPr>
            <p:cNvPr id="14" name="椭圆 13"/>
            <p:cNvSpPr/>
            <p:nvPr/>
          </p:nvSpPr>
          <p:spPr bwMode="auto">
            <a:xfrm>
              <a:off x="5918317" y="2728196"/>
              <a:ext cx="2673775" cy="2684141"/>
            </a:xfrm>
            <a:prstGeom prst="ellipse">
              <a:avLst/>
            </a:prstGeom>
            <a:noFill/>
            <a:ln w="25400" cap="flat" cmpd="sng" algn="ctr">
              <a:solidFill>
                <a:srgbClr val="D84744"/>
              </a:solidFill>
              <a:prstDash val="solid"/>
            </a:ln>
            <a:effectLst/>
          </p:spPr>
          <p:txBody>
            <a:bodyPr lIns="67072" tIns="33536" rIns="67072" bIns="33536" anchor="ctr"/>
            <a:lstStyle/>
            <a:p>
              <a:pPr algn="ctr">
                <a:defRPr/>
              </a:pPr>
              <a:endParaRPr lang="zh-CN" altLang="en-US" kern="0" dirty="0">
                <a:solidFill>
                  <a:sysClr val="window" lastClr="FFFFFF"/>
                </a:solidFill>
                <a:latin typeface="Calibri" panose="020F0502020204030204"/>
                <a:ea typeface="阿里巴巴普惠体 R" panose="00020600040101010101" pitchFamily="18" charset="-122"/>
              </a:endParaRPr>
            </a:p>
          </p:txBody>
        </p:sp>
        <p:cxnSp>
          <p:nvCxnSpPr>
            <p:cNvPr id="15" name="直接连接符 14"/>
            <p:cNvCxnSpPr>
              <a:cxnSpLocks noChangeShapeType="1"/>
            </p:cNvCxnSpPr>
            <p:nvPr/>
          </p:nvCxnSpPr>
          <p:spPr bwMode="auto">
            <a:xfrm>
              <a:off x="5053032" y="3383463"/>
              <a:ext cx="418686" cy="197397"/>
            </a:xfrm>
            <a:prstGeom prst="line">
              <a:avLst/>
            </a:prstGeom>
            <a:noFill/>
            <a:ln w="28575" algn="ctr">
              <a:solidFill>
                <a:srgbClr val="D84744"/>
              </a:solidFill>
              <a:round/>
              <a:headEnd type="none" w="med" len="med"/>
              <a:tailEnd type="arrow" w="med" len="med"/>
            </a:ln>
          </p:spPr>
        </p:cxnSp>
        <p:cxnSp>
          <p:nvCxnSpPr>
            <p:cNvPr id="16" name="直接连接符 15"/>
            <p:cNvCxnSpPr>
              <a:cxnSpLocks noChangeShapeType="1"/>
            </p:cNvCxnSpPr>
            <p:nvPr/>
          </p:nvCxnSpPr>
          <p:spPr bwMode="auto">
            <a:xfrm>
              <a:off x="4829732" y="3989671"/>
              <a:ext cx="432642" cy="0"/>
            </a:xfrm>
            <a:prstGeom prst="line">
              <a:avLst/>
            </a:prstGeom>
            <a:noFill/>
            <a:ln w="28575" algn="ctr">
              <a:solidFill>
                <a:srgbClr val="D84744"/>
              </a:solidFill>
              <a:round/>
              <a:headEnd type="none" w="med" len="med"/>
              <a:tailEnd type="arrow" w="med" len="med"/>
            </a:ln>
          </p:spPr>
        </p:cxnSp>
        <p:cxnSp>
          <p:nvCxnSpPr>
            <p:cNvPr id="17" name="直接连接符 16"/>
            <p:cNvCxnSpPr>
              <a:cxnSpLocks noChangeShapeType="1"/>
            </p:cNvCxnSpPr>
            <p:nvPr/>
          </p:nvCxnSpPr>
          <p:spPr bwMode="auto">
            <a:xfrm flipV="1">
              <a:off x="5053031" y="4382131"/>
              <a:ext cx="432642" cy="230103"/>
            </a:xfrm>
            <a:prstGeom prst="line">
              <a:avLst/>
            </a:prstGeom>
            <a:noFill/>
            <a:ln w="28575" algn="ctr">
              <a:solidFill>
                <a:srgbClr val="D84744"/>
              </a:solidFill>
              <a:round/>
              <a:headEnd type="none" w="med" len="med"/>
              <a:tailEnd type="arrow" w="med" len="med"/>
            </a:ln>
          </p:spPr>
        </p:cxnSp>
        <p:cxnSp>
          <p:nvCxnSpPr>
            <p:cNvPr id="18" name="直接连接符 17"/>
            <p:cNvCxnSpPr>
              <a:cxnSpLocks noChangeShapeType="1"/>
            </p:cNvCxnSpPr>
            <p:nvPr/>
          </p:nvCxnSpPr>
          <p:spPr bwMode="auto">
            <a:xfrm flipH="1" flipV="1">
              <a:off x="7494203" y="4372787"/>
              <a:ext cx="432642" cy="230103"/>
            </a:xfrm>
            <a:prstGeom prst="line">
              <a:avLst/>
            </a:prstGeom>
            <a:noFill/>
            <a:ln w="28575" algn="ctr">
              <a:solidFill>
                <a:srgbClr val="D84744"/>
              </a:solidFill>
              <a:round/>
              <a:headEnd type="none" w="med" len="med"/>
              <a:tailEnd type="arrow" w="med" len="med"/>
            </a:ln>
          </p:spPr>
        </p:cxnSp>
        <p:cxnSp>
          <p:nvCxnSpPr>
            <p:cNvPr id="19" name="直接连接符 18"/>
            <p:cNvCxnSpPr>
              <a:cxnSpLocks noChangeShapeType="1"/>
            </p:cNvCxnSpPr>
            <p:nvPr/>
          </p:nvCxnSpPr>
          <p:spPr bwMode="auto">
            <a:xfrm flipH="1">
              <a:off x="7710524" y="3987335"/>
              <a:ext cx="432642" cy="0"/>
            </a:xfrm>
            <a:prstGeom prst="line">
              <a:avLst/>
            </a:prstGeom>
            <a:noFill/>
            <a:ln w="28575" algn="ctr">
              <a:solidFill>
                <a:srgbClr val="D84744"/>
              </a:solidFill>
              <a:round/>
              <a:headEnd type="none" w="med" len="med"/>
              <a:tailEnd type="arrow" w="med" len="med"/>
            </a:ln>
          </p:spPr>
        </p:cxnSp>
        <p:cxnSp>
          <p:nvCxnSpPr>
            <p:cNvPr id="20" name="直接连接符 19"/>
            <p:cNvCxnSpPr>
              <a:cxnSpLocks noChangeShapeType="1"/>
            </p:cNvCxnSpPr>
            <p:nvPr/>
          </p:nvCxnSpPr>
          <p:spPr bwMode="auto">
            <a:xfrm flipH="1">
              <a:off x="7508160" y="3383463"/>
              <a:ext cx="418686" cy="197397"/>
            </a:xfrm>
            <a:prstGeom prst="line">
              <a:avLst/>
            </a:prstGeom>
            <a:noFill/>
            <a:ln w="28575" algn="ctr">
              <a:solidFill>
                <a:srgbClr val="D84744"/>
              </a:solidFill>
              <a:round/>
              <a:headEnd type="none" w="med" len="med"/>
              <a:tailEnd type="arrow" w="med" len="med"/>
            </a:ln>
          </p:spPr>
        </p:cxnSp>
        <p:grpSp>
          <p:nvGrpSpPr>
            <p:cNvPr id="21" name="组合 20"/>
            <p:cNvGrpSpPr/>
            <p:nvPr/>
          </p:nvGrpSpPr>
          <p:grpSpPr>
            <a:xfrm>
              <a:off x="5685714" y="3219938"/>
              <a:ext cx="1542159" cy="1548812"/>
              <a:chOff x="5014912" y="2584450"/>
              <a:chExt cx="2105025" cy="2105025"/>
            </a:xfrm>
          </p:grpSpPr>
          <p:sp>
            <p:nvSpPr>
              <p:cNvPr id="22" name="Oval 19"/>
              <p:cNvSpPr>
                <a:spLocks noChangeArrowheads="1"/>
              </p:cNvSpPr>
              <p:nvPr/>
            </p:nvSpPr>
            <p:spPr bwMode="auto">
              <a:xfrm>
                <a:off x="5014912" y="2584450"/>
                <a:ext cx="2105025" cy="2105025"/>
              </a:xfrm>
              <a:prstGeom prst="ellipse">
                <a:avLst/>
              </a:prstGeom>
              <a:solidFill>
                <a:srgbClr val="D84744"/>
              </a:solidFill>
              <a:ln w="3175" cap="flat" cmpd="sng" algn="ctr">
                <a:noFill/>
                <a:prstDash val="solid"/>
              </a:ln>
              <a:effectLst/>
            </p:spPr>
            <p:txBody>
              <a:bodyPr anchor="ctr"/>
              <a:lstStyle/>
              <a:p>
                <a:pPr algn="ctr">
                  <a:lnSpc>
                    <a:spcPct val="120000"/>
                  </a:lnSpc>
                  <a:defRPr/>
                </a:pPr>
                <a:endParaRPr lang="zh-CN" altLang="en-US" sz="700" kern="0" dirty="0">
                  <a:solidFill>
                    <a:srgbClr val="4D4D4D"/>
                  </a:solidFill>
                  <a:latin typeface="阿里巴巴普惠体 R" panose="00020600040101010101" pitchFamily="18" charset="-122"/>
                  <a:ea typeface="阿里巴巴普惠体 R" panose="00020600040101010101" pitchFamily="18" charset="-122"/>
                </a:endParaRPr>
              </a:p>
            </p:txBody>
          </p:sp>
          <p:sp>
            <p:nvSpPr>
              <p:cNvPr id="23" name="Oval 19"/>
              <p:cNvSpPr>
                <a:spLocks noChangeArrowheads="1"/>
              </p:cNvSpPr>
              <p:nvPr/>
            </p:nvSpPr>
            <p:spPr bwMode="auto">
              <a:xfrm>
                <a:off x="5497512" y="3066331"/>
                <a:ext cx="1139825" cy="1139825"/>
              </a:xfrm>
              <a:prstGeom prst="ellipse">
                <a:avLst/>
              </a:prstGeom>
              <a:solidFill>
                <a:schemeClr val="bg1"/>
              </a:solidFill>
              <a:ln w="3175" cap="flat" cmpd="sng" algn="ctr">
                <a:solidFill>
                  <a:srgbClr val="D7D7D7"/>
                </a:solidFill>
                <a:prstDash val="solid"/>
              </a:ln>
              <a:effectLst/>
            </p:spPr>
            <p:txBody>
              <a:bodyPr anchor="ctr"/>
              <a:lstStyle/>
              <a:p>
                <a:pPr algn="ctr">
                  <a:defRPr/>
                </a:pPr>
                <a:r>
                  <a:rPr lang="zh-CN" altLang="en-US" sz="1600" kern="0" dirty="0">
                    <a:solidFill>
                      <a:schemeClr val="tx1">
                        <a:lumMod val="85000"/>
                        <a:lumOff val="15000"/>
                      </a:schemeClr>
                    </a:solidFill>
                    <a:latin typeface="Impact" panose="020B0806030902050204" pitchFamily="34" charset="0"/>
                    <a:ea typeface="阿里巴巴普惠体 R" panose="00020600040101010101" pitchFamily="18" charset="-122"/>
                  </a:rPr>
                  <a:t>工作计划</a:t>
                </a:r>
                <a:endParaRPr lang="zh-CN" altLang="en-US" sz="1600" kern="0" dirty="0">
                  <a:solidFill>
                    <a:schemeClr val="tx1">
                      <a:lumMod val="85000"/>
                      <a:lumOff val="15000"/>
                    </a:schemeClr>
                  </a:solidFill>
                  <a:latin typeface="Impact" panose="020B0806030902050204" pitchFamily="34" charset="0"/>
                  <a:ea typeface="阿里巴巴普惠体 R" panose="00020600040101010101" pitchFamily="18" charset="-122"/>
                </a:endParaRPr>
              </a:p>
            </p:txBody>
          </p:sp>
        </p:grpSp>
        <p:sp>
          <p:nvSpPr>
            <p:cNvPr id="24" name="Oval 19"/>
            <p:cNvSpPr>
              <a:spLocks noChangeArrowheads="1"/>
            </p:cNvSpPr>
            <p:nvPr/>
          </p:nvSpPr>
          <p:spPr bwMode="auto">
            <a:xfrm>
              <a:off x="4331961" y="2791270"/>
              <a:ext cx="726886" cy="730020"/>
            </a:xfrm>
            <a:prstGeom prst="ellipse">
              <a:avLst/>
            </a:prstGeom>
            <a:solidFill>
              <a:srgbClr val="C00000"/>
            </a:solidFill>
            <a:ln w="9525">
              <a:noFill/>
              <a:round/>
            </a:ln>
            <a:effectLst/>
          </p:spPr>
          <p:txBody>
            <a:bodyPr lIns="67072" tIns="33536" rIns="67072" bIns="33536" anchor="ctr"/>
            <a:lstStyle/>
            <a:p>
              <a:pPr algn="ctr">
                <a:lnSpc>
                  <a:spcPct val="120000"/>
                </a:lnSpc>
                <a:defRPr/>
              </a:pPr>
              <a:r>
                <a:rPr lang="zh-CN" altLang="en-US" sz="1400" kern="0" dirty="0">
                  <a:solidFill>
                    <a:sysClr val="window" lastClr="FFFFFF"/>
                  </a:solidFill>
                  <a:latin typeface="Arial" panose="020B0604020202020204" pitchFamily="34" charset="0"/>
                  <a:ea typeface="阿里巴巴普惠体 R" panose="00020600040101010101" pitchFamily="18" charset="-122"/>
                </a:rPr>
                <a:t>添加文本</a:t>
              </a:r>
              <a:endParaRPr lang="zh-CN" altLang="en-US" sz="1400" kern="0" dirty="0">
                <a:solidFill>
                  <a:sysClr val="window" lastClr="FFFFFF"/>
                </a:solidFill>
                <a:latin typeface="Arial" panose="020B0604020202020204" pitchFamily="34" charset="0"/>
                <a:ea typeface="阿里巴巴普惠体 R" panose="00020600040101010101" pitchFamily="18" charset="-122"/>
              </a:endParaRPr>
            </a:p>
          </p:txBody>
        </p:sp>
        <p:sp>
          <p:nvSpPr>
            <p:cNvPr id="25" name="Oval 19"/>
            <p:cNvSpPr>
              <a:spLocks noChangeArrowheads="1"/>
            </p:cNvSpPr>
            <p:nvPr/>
          </p:nvSpPr>
          <p:spPr bwMode="auto">
            <a:xfrm>
              <a:off x="7889630" y="2802950"/>
              <a:ext cx="726885" cy="731189"/>
            </a:xfrm>
            <a:prstGeom prst="ellipse">
              <a:avLst/>
            </a:prstGeom>
            <a:solidFill>
              <a:srgbClr val="D84744"/>
            </a:solidFill>
            <a:ln w="9525">
              <a:noFill/>
              <a:round/>
            </a:ln>
            <a:effectLst/>
          </p:spPr>
          <p:txBody>
            <a:bodyPr lIns="67072" tIns="33536" rIns="67072" bIns="33536" anchor="ctr"/>
            <a:lstStyle/>
            <a:p>
              <a:pPr algn="ctr">
                <a:lnSpc>
                  <a:spcPct val="120000"/>
                </a:lnSpc>
                <a:defRPr/>
              </a:pPr>
              <a:r>
                <a:rPr lang="zh-CN" altLang="en-US" sz="1400" kern="0" dirty="0">
                  <a:solidFill>
                    <a:schemeClr val="bg1"/>
                  </a:solidFill>
                  <a:latin typeface="Arial" panose="020B0604020202020204" pitchFamily="34" charset="0"/>
                  <a:ea typeface="阿里巴巴普惠体 R" panose="00020600040101010101" pitchFamily="18" charset="-122"/>
                </a:rPr>
                <a:t>添加文本</a:t>
              </a:r>
              <a:endParaRPr lang="zh-CN" altLang="en-US" sz="1400" kern="0" dirty="0">
                <a:solidFill>
                  <a:schemeClr val="bg1"/>
                </a:solidFill>
                <a:latin typeface="Arial" panose="020B0604020202020204" pitchFamily="34" charset="0"/>
                <a:ea typeface="阿里巴巴普惠体 R" panose="00020600040101010101" pitchFamily="18" charset="-122"/>
              </a:endParaRPr>
            </a:p>
          </p:txBody>
        </p:sp>
        <p:sp>
          <p:nvSpPr>
            <p:cNvPr id="26" name="Oval 19"/>
            <p:cNvSpPr>
              <a:spLocks noChangeArrowheads="1"/>
            </p:cNvSpPr>
            <p:nvPr/>
          </p:nvSpPr>
          <p:spPr bwMode="auto">
            <a:xfrm>
              <a:off x="8219926" y="3650943"/>
              <a:ext cx="728048" cy="731189"/>
            </a:xfrm>
            <a:prstGeom prst="ellipse">
              <a:avLst/>
            </a:prstGeom>
            <a:solidFill>
              <a:srgbClr val="D84744"/>
            </a:solidFill>
            <a:ln w="9525">
              <a:noFill/>
              <a:round/>
            </a:ln>
            <a:effectLst/>
          </p:spPr>
          <p:txBody>
            <a:bodyPr lIns="67072" tIns="33536" rIns="67072" bIns="33536" anchor="ctr"/>
            <a:lstStyle/>
            <a:p>
              <a:pPr algn="ctr">
                <a:lnSpc>
                  <a:spcPct val="120000"/>
                </a:lnSpc>
                <a:defRPr/>
              </a:pPr>
              <a:r>
                <a:rPr lang="zh-CN" altLang="en-US" sz="1400" kern="0" dirty="0">
                  <a:solidFill>
                    <a:schemeClr val="bg1"/>
                  </a:solidFill>
                  <a:latin typeface="Arial" panose="020B0604020202020204" pitchFamily="34" charset="0"/>
                  <a:ea typeface="阿里巴巴普惠体 R" panose="00020600040101010101" pitchFamily="18" charset="-122"/>
                </a:rPr>
                <a:t>添加文本</a:t>
              </a:r>
              <a:endParaRPr lang="zh-CN" altLang="en-US" sz="1400" kern="0" dirty="0">
                <a:solidFill>
                  <a:schemeClr val="bg1"/>
                </a:solidFill>
                <a:latin typeface="Arial" panose="020B0604020202020204" pitchFamily="34" charset="0"/>
                <a:ea typeface="阿里巴巴普惠体 R" panose="00020600040101010101" pitchFamily="18" charset="-122"/>
              </a:endParaRPr>
            </a:p>
          </p:txBody>
        </p:sp>
        <p:sp>
          <p:nvSpPr>
            <p:cNvPr id="27" name="Oval 19"/>
            <p:cNvSpPr>
              <a:spLocks noChangeArrowheads="1"/>
            </p:cNvSpPr>
            <p:nvPr/>
          </p:nvSpPr>
          <p:spPr bwMode="auto">
            <a:xfrm>
              <a:off x="7925682" y="4489590"/>
              <a:ext cx="728048" cy="731189"/>
            </a:xfrm>
            <a:prstGeom prst="ellipse">
              <a:avLst/>
            </a:prstGeom>
            <a:solidFill>
              <a:srgbClr val="D84744"/>
            </a:solidFill>
            <a:ln w="9525">
              <a:noFill/>
              <a:round/>
            </a:ln>
            <a:effectLst/>
          </p:spPr>
          <p:txBody>
            <a:bodyPr lIns="67072" tIns="33536" rIns="67072" bIns="33536" anchor="ctr"/>
            <a:lstStyle/>
            <a:p>
              <a:pPr algn="ctr">
                <a:lnSpc>
                  <a:spcPct val="120000"/>
                </a:lnSpc>
                <a:defRPr/>
              </a:pPr>
              <a:r>
                <a:rPr lang="zh-CN" altLang="en-US" sz="1400" kern="0" dirty="0">
                  <a:solidFill>
                    <a:schemeClr val="bg1"/>
                  </a:solidFill>
                  <a:latin typeface="Arial" panose="020B0604020202020204" pitchFamily="34" charset="0"/>
                  <a:ea typeface="阿里巴巴普惠体 R" panose="00020600040101010101" pitchFamily="18" charset="-122"/>
                </a:rPr>
                <a:t>添加文本</a:t>
              </a:r>
              <a:endParaRPr lang="zh-CN" altLang="en-US" sz="1400" kern="0" dirty="0">
                <a:solidFill>
                  <a:schemeClr val="bg1"/>
                </a:solidFill>
                <a:latin typeface="Arial" panose="020B0604020202020204" pitchFamily="34" charset="0"/>
                <a:ea typeface="阿里巴巴普惠体 R" panose="00020600040101010101" pitchFamily="18" charset="-122"/>
              </a:endParaRPr>
            </a:p>
          </p:txBody>
        </p:sp>
        <p:sp>
          <p:nvSpPr>
            <p:cNvPr id="28" name="Oval 19"/>
            <p:cNvSpPr>
              <a:spLocks noChangeArrowheads="1"/>
            </p:cNvSpPr>
            <p:nvPr/>
          </p:nvSpPr>
          <p:spPr bwMode="auto">
            <a:xfrm>
              <a:off x="4006317" y="3622910"/>
              <a:ext cx="728048" cy="731189"/>
            </a:xfrm>
            <a:prstGeom prst="ellipse">
              <a:avLst/>
            </a:prstGeom>
            <a:solidFill>
              <a:srgbClr val="C00000"/>
            </a:solidFill>
            <a:ln w="9525">
              <a:noFill/>
              <a:round/>
            </a:ln>
            <a:effectLst/>
          </p:spPr>
          <p:txBody>
            <a:bodyPr lIns="67072" tIns="33536" rIns="67072" bIns="33536" anchor="ctr"/>
            <a:lstStyle/>
            <a:p>
              <a:pPr algn="ctr">
                <a:lnSpc>
                  <a:spcPct val="120000"/>
                </a:lnSpc>
                <a:defRPr/>
              </a:pPr>
              <a:r>
                <a:rPr lang="zh-CN" altLang="en-US" sz="1400" kern="0" dirty="0">
                  <a:solidFill>
                    <a:sysClr val="window" lastClr="FFFFFF"/>
                  </a:solidFill>
                  <a:latin typeface="Arial" panose="020B0604020202020204" pitchFamily="34" charset="0"/>
                  <a:ea typeface="阿里巴巴普惠体 R" panose="00020600040101010101" pitchFamily="18" charset="-122"/>
                </a:rPr>
                <a:t>添加文本</a:t>
              </a:r>
              <a:endParaRPr lang="zh-CN" altLang="en-US" sz="1400" kern="0" dirty="0">
                <a:solidFill>
                  <a:sysClr val="window" lastClr="FFFFFF"/>
                </a:solidFill>
                <a:latin typeface="Arial" panose="020B0604020202020204" pitchFamily="34" charset="0"/>
                <a:ea typeface="阿里巴巴普惠体 R" panose="00020600040101010101" pitchFamily="18" charset="-122"/>
              </a:endParaRPr>
            </a:p>
          </p:txBody>
        </p:sp>
        <p:sp>
          <p:nvSpPr>
            <p:cNvPr id="29" name="Oval 19"/>
            <p:cNvSpPr>
              <a:spLocks noChangeArrowheads="1"/>
            </p:cNvSpPr>
            <p:nvPr/>
          </p:nvSpPr>
          <p:spPr bwMode="auto">
            <a:xfrm>
              <a:off x="4304050" y="4484917"/>
              <a:ext cx="728048" cy="731189"/>
            </a:xfrm>
            <a:prstGeom prst="ellipse">
              <a:avLst/>
            </a:prstGeom>
            <a:solidFill>
              <a:srgbClr val="C00000"/>
            </a:solidFill>
            <a:ln w="9525">
              <a:noFill/>
              <a:round/>
            </a:ln>
            <a:effectLst/>
          </p:spPr>
          <p:txBody>
            <a:bodyPr lIns="67072" tIns="33536" rIns="67072" bIns="33536" anchor="ctr"/>
            <a:lstStyle/>
            <a:p>
              <a:pPr algn="ctr">
                <a:lnSpc>
                  <a:spcPct val="120000"/>
                </a:lnSpc>
                <a:defRPr/>
              </a:pPr>
              <a:r>
                <a:rPr lang="zh-CN" altLang="en-US" sz="1400" kern="0" dirty="0">
                  <a:solidFill>
                    <a:sysClr val="window" lastClr="FFFFFF"/>
                  </a:solidFill>
                  <a:latin typeface="Arial" panose="020B0604020202020204" pitchFamily="34" charset="0"/>
                  <a:ea typeface="阿里巴巴普惠体 R" panose="00020600040101010101" pitchFamily="18" charset="-122"/>
                </a:rPr>
                <a:t>添加文本</a:t>
              </a:r>
              <a:endParaRPr lang="zh-CN" altLang="en-US" sz="1400" kern="0" dirty="0">
                <a:solidFill>
                  <a:sysClr val="window" lastClr="FFFFFF"/>
                </a:solidFill>
                <a:latin typeface="Arial" panose="020B0604020202020204" pitchFamily="34" charset="0"/>
                <a:ea typeface="阿里巴巴普惠体 R" panose="00020600040101010101" pitchFamily="18" charset="-122"/>
              </a:endParaRPr>
            </a:p>
          </p:txBody>
        </p:sp>
        <p:sp>
          <p:nvSpPr>
            <p:cNvPr id="30" name="TextBox 22"/>
            <p:cNvSpPr txBox="1"/>
            <p:nvPr/>
          </p:nvSpPr>
          <p:spPr>
            <a:xfrm>
              <a:off x="2551808" y="2813416"/>
              <a:ext cx="1593307" cy="492523"/>
            </a:xfrm>
            <a:prstGeom prst="rect">
              <a:avLst/>
            </a:prstGeom>
            <a:noFill/>
          </p:spPr>
          <p:txBody>
            <a:bodyPr wrap="square" lIns="67072" tIns="33536" rIns="67072" bIns="33536" rtlCol="0">
              <a:spAutoFit/>
            </a:bodyPr>
            <a:lstStyle/>
            <a:p>
              <a:pPr>
                <a:lnSpc>
                  <a:spcPct val="130000"/>
                </a:lnSpc>
              </a:pPr>
              <a:r>
                <a:rPr lang="zh-CN" altLang="en-US" sz="1100" dirty="0">
                  <a:solidFill>
                    <a:sysClr val="windowText" lastClr="000000"/>
                  </a:solidFill>
                  <a:latin typeface="阿里巴巴普惠体 R" panose="00020600040101010101" pitchFamily="18" charset="-122"/>
                  <a:ea typeface="阿里巴巴普惠体 R" panose="00020600040101010101" pitchFamily="18" charset="-122"/>
                </a:rPr>
                <a:t>您的内容打在这里，或者通过复制您的文本后。</a:t>
              </a:r>
              <a:endParaRPr lang="zh-CN" altLang="en-US" sz="1100" dirty="0">
                <a:solidFill>
                  <a:sysClr val="windowText" lastClr="000000"/>
                </a:solidFill>
                <a:latin typeface="阿里巴巴普惠体 R" panose="00020600040101010101" pitchFamily="18" charset="-122"/>
                <a:ea typeface="阿里巴巴普惠体 R" panose="00020600040101010101" pitchFamily="18" charset="-122"/>
              </a:endParaRPr>
            </a:p>
          </p:txBody>
        </p:sp>
        <p:sp>
          <p:nvSpPr>
            <p:cNvPr id="31" name="TextBox 23"/>
            <p:cNvSpPr txBox="1"/>
            <p:nvPr/>
          </p:nvSpPr>
          <p:spPr>
            <a:xfrm>
              <a:off x="8777838" y="2813416"/>
              <a:ext cx="1571743" cy="507847"/>
            </a:xfrm>
            <a:prstGeom prst="rect">
              <a:avLst/>
            </a:prstGeom>
            <a:noFill/>
          </p:spPr>
          <p:txBody>
            <a:bodyPr wrap="square" lIns="67072" tIns="33536" rIns="67072" bIns="33536" rtlCol="0">
              <a:spAutoFit/>
            </a:bodyPr>
            <a:lstStyle/>
            <a:p>
              <a:pPr>
                <a:lnSpc>
                  <a:spcPct val="130000"/>
                </a:lnSpc>
              </a:pPr>
              <a:r>
                <a:rPr lang="zh-CN" altLang="en-US" sz="1100" dirty="0">
                  <a:solidFill>
                    <a:sysClr val="windowText" lastClr="000000"/>
                  </a:solidFill>
                  <a:latin typeface="阿里巴巴普惠体 R" panose="00020600040101010101" pitchFamily="18" charset="-122"/>
                  <a:ea typeface="阿里巴巴普惠体 R" panose="00020600040101010101" pitchFamily="18" charset="-122"/>
                </a:rPr>
                <a:t>您的内容打在这里，或者通过复制您的文本后。</a:t>
              </a:r>
              <a:endParaRPr lang="zh-CN" altLang="en-US" sz="1100" dirty="0">
                <a:solidFill>
                  <a:sysClr val="windowText" lastClr="000000"/>
                </a:solidFill>
                <a:latin typeface="阿里巴巴普惠体 R" panose="00020600040101010101" pitchFamily="18" charset="-122"/>
                <a:ea typeface="阿里巴巴普惠体 R" panose="00020600040101010101" pitchFamily="18" charset="-122"/>
              </a:endParaRPr>
            </a:p>
          </p:txBody>
        </p:sp>
        <p:sp>
          <p:nvSpPr>
            <p:cNvPr id="32" name="TextBox 24"/>
            <p:cNvSpPr txBox="1"/>
            <p:nvPr/>
          </p:nvSpPr>
          <p:spPr>
            <a:xfrm>
              <a:off x="2256851" y="3776496"/>
              <a:ext cx="1571743" cy="492523"/>
            </a:xfrm>
            <a:prstGeom prst="rect">
              <a:avLst/>
            </a:prstGeom>
            <a:noFill/>
          </p:spPr>
          <p:txBody>
            <a:bodyPr wrap="square" lIns="67072" tIns="33536" rIns="67072" bIns="33536" rtlCol="0">
              <a:spAutoFit/>
            </a:bodyPr>
            <a:lstStyle/>
            <a:p>
              <a:pPr>
                <a:lnSpc>
                  <a:spcPct val="130000"/>
                </a:lnSpc>
              </a:pPr>
              <a:r>
                <a:rPr lang="zh-CN" altLang="en-US" sz="1100" dirty="0">
                  <a:solidFill>
                    <a:sysClr val="windowText" lastClr="000000"/>
                  </a:solidFill>
                  <a:latin typeface="阿里巴巴普惠体 R" panose="00020600040101010101" pitchFamily="18" charset="-122"/>
                  <a:ea typeface="阿里巴巴普惠体 R" panose="00020600040101010101" pitchFamily="18" charset="-122"/>
                </a:rPr>
                <a:t>您的内容打在这里，或者通过复制您的文本后。</a:t>
              </a:r>
              <a:endParaRPr lang="zh-CN" altLang="en-US" sz="1100" dirty="0">
                <a:solidFill>
                  <a:sysClr val="windowText" lastClr="000000"/>
                </a:solidFill>
                <a:latin typeface="阿里巴巴普惠体 R" panose="00020600040101010101" pitchFamily="18" charset="-122"/>
                <a:ea typeface="阿里巴巴普惠体 R" panose="00020600040101010101" pitchFamily="18" charset="-122"/>
              </a:endParaRPr>
            </a:p>
          </p:txBody>
        </p:sp>
        <p:sp>
          <p:nvSpPr>
            <p:cNvPr id="33" name="TextBox 25"/>
            <p:cNvSpPr txBox="1"/>
            <p:nvPr/>
          </p:nvSpPr>
          <p:spPr>
            <a:xfrm>
              <a:off x="9120265" y="3776496"/>
              <a:ext cx="1571743" cy="491113"/>
            </a:xfrm>
            <a:prstGeom prst="rect">
              <a:avLst/>
            </a:prstGeom>
            <a:noFill/>
          </p:spPr>
          <p:txBody>
            <a:bodyPr wrap="square" lIns="67072" tIns="33536" rIns="67072" bIns="33536" rtlCol="0">
              <a:spAutoFit/>
            </a:bodyPr>
            <a:lstStyle/>
            <a:p>
              <a:pPr>
                <a:lnSpc>
                  <a:spcPct val="130000"/>
                </a:lnSpc>
              </a:pPr>
              <a:r>
                <a:rPr lang="zh-CN" altLang="en-US" sz="1100" dirty="0">
                  <a:solidFill>
                    <a:sysClr val="windowText" lastClr="000000"/>
                  </a:solidFill>
                  <a:latin typeface="阿里巴巴普惠体 R" panose="00020600040101010101" pitchFamily="18" charset="-122"/>
                  <a:ea typeface="阿里巴巴普惠体 R" panose="00020600040101010101" pitchFamily="18" charset="-122"/>
                </a:rPr>
                <a:t>您的内容打在这里，或者通过复制您的文本后。</a:t>
              </a:r>
              <a:endParaRPr lang="zh-CN" altLang="en-US" sz="1100" dirty="0">
                <a:solidFill>
                  <a:sysClr val="windowText" lastClr="000000"/>
                </a:solidFill>
                <a:latin typeface="阿里巴巴普惠体 R" panose="00020600040101010101" pitchFamily="18" charset="-122"/>
                <a:ea typeface="阿里巴巴普惠体 R" panose="00020600040101010101" pitchFamily="18" charset="-122"/>
              </a:endParaRPr>
            </a:p>
          </p:txBody>
        </p:sp>
        <p:sp>
          <p:nvSpPr>
            <p:cNvPr id="34" name="TextBox 26"/>
            <p:cNvSpPr txBox="1"/>
            <p:nvPr/>
          </p:nvSpPr>
          <p:spPr>
            <a:xfrm>
              <a:off x="8796743" y="4615144"/>
              <a:ext cx="1571743" cy="491113"/>
            </a:xfrm>
            <a:prstGeom prst="rect">
              <a:avLst/>
            </a:prstGeom>
            <a:noFill/>
          </p:spPr>
          <p:txBody>
            <a:bodyPr wrap="square" lIns="67072" tIns="33536" rIns="67072" bIns="33536" rtlCol="0">
              <a:spAutoFit/>
            </a:bodyPr>
            <a:lstStyle/>
            <a:p>
              <a:pPr>
                <a:lnSpc>
                  <a:spcPct val="130000"/>
                </a:lnSpc>
              </a:pPr>
              <a:r>
                <a:rPr lang="zh-CN" altLang="en-US" sz="1100" dirty="0">
                  <a:solidFill>
                    <a:sysClr val="windowText" lastClr="000000"/>
                  </a:solidFill>
                  <a:latin typeface="阿里巴巴普惠体 R" panose="00020600040101010101" pitchFamily="18" charset="-122"/>
                  <a:ea typeface="阿里巴巴普惠体 R" panose="00020600040101010101" pitchFamily="18" charset="-122"/>
                </a:rPr>
                <a:t>您的内容打在这里，或者通过复制您的文本后。</a:t>
              </a:r>
              <a:endParaRPr lang="zh-CN" altLang="en-US" sz="1100" dirty="0">
                <a:solidFill>
                  <a:sysClr val="windowText" lastClr="000000"/>
                </a:solidFill>
                <a:latin typeface="阿里巴巴普惠体 R" panose="00020600040101010101" pitchFamily="18" charset="-122"/>
                <a:ea typeface="阿里巴巴普惠体 R" panose="00020600040101010101" pitchFamily="18" charset="-122"/>
              </a:endParaRPr>
            </a:p>
          </p:txBody>
        </p:sp>
        <p:sp>
          <p:nvSpPr>
            <p:cNvPr id="35" name="TextBox 27"/>
            <p:cNvSpPr txBox="1"/>
            <p:nvPr/>
          </p:nvSpPr>
          <p:spPr>
            <a:xfrm>
              <a:off x="2551809" y="4615144"/>
              <a:ext cx="1571743" cy="491113"/>
            </a:xfrm>
            <a:prstGeom prst="rect">
              <a:avLst/>
            </a:prstGeom>
            <a:noFill/>
          </p:spPr>
          <p:txBody>
            <a:bodyPr wrap="square" lIns="67072" tIns="33536" rIns="67072" bIns="33536" rtlCol="0">
              <a:spAutoFit/>
            </a:bodyPr>
            <a:lstStyle/>
            <a:p>
              <a:pPr>
                <a:lnSpc>
                  <a:spcPct val="130000"/>
                </a:lnSpc>
              </a:pPr>
              <a:r>
                <a:rPr lang="zh-CN" altLang="en-US" sz="1100" dirty="0">
                  <a:solidFill>
                    <a:sysClr val="windowText" lastClr="000000"/>
                  </a:solidFill>
                  <a:latin typeface="阿里巴巴普惠体 R" panose="00020600040101010101" pitchFamily="18" charset="-122"/>
                  <a:ea typeface="阿里巴巴普惠体 R" panose="00020600040101010101" pitchFamily="18" charset="-122"/>
                </a:rPr>
                <a:t>您的内容打在这里，或者通过复制您的文本后。</a:t>
              </a:r>
              <a:endParaRPr lang="zh-CN" altLang="en-US" sz="1100" dirty="0">
                <a:solidFill>
                  <a:sysClr val="windowText" lastClr="000000"/>
                </a:solidFill>
                <a:latin typeface="阿里巴巴普惠体 R" panose="00020600040101010101" pitchFamily="18" charset="-122"/>
                <a:ea typeface="阿里巴巴普惠体 R" panose="00020600040101010101" pitchFamily="18" charset="-122"/>
              </a:endParaRPr>
            </a:p>
          </p:txBody>
        </p:sp>
      </p:grpSp>
      <p:sp>
        <p:nvSpPr>
          <p:cNvPr id="37" name="椭圆 36"/>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38"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39"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风险与管理</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40" name="椭圆 39"/>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1"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6"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目录</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9" name="TextBox 8"/>
          <p:cNvSpPr txBox="1"/>
          <p:nvPr/>
        </p:nvSpPr>
        <p:spPr>
          <a:xfrm>
            <a:off x="2090965" y="1359437"/>
            <a:ext cx="6858002" cy="738664"/>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en-US" altLang="zh-CN" sz="4800" dirty="0">
                <a:solidFill>
                  <a:schemeClr val="tx1">
                    <a:lumMod val="65000"/>
                    <a:lumOff val="35000"/>
                  </a:schemeClr>
                </a:solidFill>
                <a:effectLst/>
                <a:latin typeface="阿里巴巴普惠体 R" panose="00020600040101010101" pitchFamily="18" charset="-122"/>
                <a:ea typeface="阿里巴巴普惠体 R" panose="00020600040101010101" pitchFamily="18" charset="-122"/>
                <a:sym typeface="Arial" panose="020B0604020202020204" pitchFamily="34" charset="0"/>
              </a:rPr>
              <a:t>CONTENT</a:t>
            </a:r>
            <a:endParaRPr lang="zh-CN" altLang="en-US" sz="4800" dirty="0">
              <a:solidFill>
                <a:schemeClr val="tx1">
                  <a:lumMod val="65000"/>
                  <a:lumOff val="35000"/>
                </a:schemeClr>
              </a:solidFill>
              <a:effectLst/>
              <a:latin typeface="阿里巴巴普惠体 R" panose="00020600040101010101" pitchFamily="18" charset="-122"/>
              <a:ea typeface="阿里巴巴普惠体 R" panose="00020600040101010101" pitchFamily="18" charset="-122"/>
              <a:sym typeface="Arial" panose="020B0604020202020204" pitchFamily="34" charset="0"/>
            </a:endParaRPr>
          </a:p>
        </p:txBody>
      </p:sp>
      <p:sp>
        <p:nvSpPr>
          <p:cNvPr id="10" name="矩形 9"/>
          <p:cNvSpPr/>
          <p:nvPr/>
        </p:nvSpPr>
        <p:spPr>
          <a:xfrm>
            <a:off x="2090965" y="2221926"/>
            <a:ext cx="1852385" cy="45719"/>
          </a:xfrm>
          <a:prstGeom prst="rect">
            <a:avLst/>
          </a:prstGeom>
          <a:solidFill>
            <a:srgbClr val="B21D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nvGrpSpPr>
          <p:cNvPr id="137" name="组合 136"/>
          <p:cNvGrpSpPr/>
          <p:nvPr/>
        </p:nvGrpSpPr>
        <p:grpSpPr>
          <a:xfrm>
            <a:off x="1929966" y="2826019"/>
            <a:ext cx="1559298" cy="1930586"/>
            <a:chOff x="1929966" y="2826019"/>
            <a:chExt cx="1559298" cy="1930586"/>
          </a:xfrm>
        </p:grpSpPr>
        <p:sp>
          <p:nvSpPr>
            <p:cNvPr id="13" name="矩形 12"/>
            <p:cNvSpPr/>
            <p:nvPr/>
          </p:nvSpPr>
          <p:spPr bwMode="auto">
            <a:xfrm>
              <a:off x="1929966" y="4264175"/>
              <a:ext cx="1559298" cy="492430"/>
            </a:xfrm>
            <a:prstGeom prst="rect">
              <a:avLst/>
            </a:prstGeom>
          </p:spPr>
          <p:txBody>
            <a:bodyPr wrap="square" lIns="121908" tIns="60954" rIns="121908" bIns="60954">
              <a:spAutoFit/>
            </a:bodyPr>
            <a:lstStyle/>
            <a:p>
              <a:pPr algn="ctr"/>
              <a:r>
                <a:rPr lang="zh-CN" altLang="en-US" sz="2400" dirty="0">
                  <a:latin typeface="阿里巴巴普惠体 L" panose="00020600040101010101" pitchFamily="18" charset="-122"/>
                  <a:ea typeface="阿里巴巴普惠体 L" panose="00020600040101010101" pitchFamily="18" charset="-122"/>
                </a:rPr>
                <a:t>团队介绍</a:t>
              </a:r>
              <a:endParaRPr lang="zh-CN" altLang="en-US" sz="2400" dirty="0">
                <a:latin typeface="阿里巴巴普惠体 L" panose="00020600040101010101" pitchFamily="18" charset="-122"/>
                <a:ea typeface="阿里巴巴普惠体 L" panose="00020600040101010101" pitchFamily="18" charset="-122"/>
              </a:endParaRPr>
            </a:p>
          </p:txBody>
        </p:sp>
        <p:grpSp>
          <p:nvGrpSpPr>
            <p:cNvPr id="7" name="组合 6"/>
            <p:cNvGrpSpPr/>
            <p:nvPr/>
          </p:nvGrpSpPr>
          <p:grpSpPr>
            <a:xfrm>
              <a:off x="2090965" y="2826019"/>
              <a:ext cx="1255486" cy="1255486"/>
              <a:chOff x="2090965" y="2826019"/>
              <a:chExt cx="1255486" cy="1255486"/>
            </a:xfrm>
          </p:grpSpPr>
          <p:sp>
            <p:nvSpPr>
              <p:cNvPr id="11" name="椭圆 10"/>
              <p:cNvSpPr/>
              <p:nvPr/>
            </p:nvSpPr>
            <p:spPr>
              <a:xfrm>
                <a:off x="2090965" y="2826019"/>
                <a:ext cx="1255486" cy="1255486"/>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4" name="TextBox 17"/>
              <p:cNvSpPr txBox="1"/>
              <p:nvPr/>
            </p:nvSpPr>
            <p:spPr>
              <a:xfrm>
                <a:off x="2341039" y="3099819"/>
                <a:ext cx="755335" cy="707886"/>
              </a:xfrm>
              <a:prstGeom prst="rect">
                <a:avLst/>
              </a:prstGeom>
              <a:noFill/>
            </p:spPr>
            <p:txBody>
              <a:bodyPr wrap="none" rtlCol="0">
                <a:spAutoFit/>
              </a:bodyPr>
              <a:lstStyle/>
              <a:p>
                <a:r>
                  <a:rPr lang="en-US" altLang="zh-CN"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01</a:t>
                </a:r>
                <a:endParaRPr lang="zh-CN" altLang="en-US"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grpSp>
      </p:grpSp>
      <p:grpSp>
        <p:nvGrpSpPr>
          <p:cNvPr id="136" name="组合 135"/>
          <p:cNvGrpSpPr/>
          <p:nvPr/>
        </p:nvGrpSpPr>
        <p:grpSpPr>
          <a:xfrm>
            <a:off x="4277550" y="2826019"/>
            <a:ext cx="1559298" cy="1930586"/>
            <a:chOff x="4277550" y="2826019"/>
            <a:chExt cx="1559298" cy="1930586"/>
          </a:xfrm>
        </p:grpSpPr>
        <p:sp>
          <p:nvSpPr>
            <p:cNvPr id="19" name="矩形 18"/>
            <p:cNvSpPr/>
            <p:nvPr/>
          </p:nvSpPr>
          <p:spPr bwMode="auto">
            <a:xfrm>
              <a:off x="4277550" y="4264175"/>
              <a:ext cx="1559298" cy="492430"/>
            </a:xfrm>
            <a:prstGeom prst="rect">
              <a:avLst/>
            </a:prstGeom>
          </p:spPr>
          <p:txBody>
            <a:bodyPr wrap="square" lIns="121908" tIns="60954" rIns="121908" bIns="60954">
              <a:spAutoFit/>
            </a:bodyPr>
            <a:lstStyle/>
            <a:p>
              <a:pPr algn="ctr"/>
              <a:r>
                <a:rPr lang="zh-CN" altLang="en-US" sz="2400" dirty="0">
                  <a:latin typeface="阿里巴巴普惠体 L" panose="00020600040101010101" pitchFamily="18" charset="-122"/>
                  <a:ea typeface="阿里巴巴普惠体 L" panose="00020600040101010101" pitchFamily="18" charset="-122"/>
                </a:rPr>
                <a:t>产品运营</a:t>
              </a:r>
              <a:endParaRPr lang="zh-CN" altLang="en-US" sz="2400" dirty="0">
                <a:latin typeface="阿里巴巴普惠体 L" panose="00020600040101010101" pitchFamily="18" charset="-122"/>
                <a:ea typeface="阿里巴巴普惠体 L" panose="00020600040101010101" pitchFamily="18" charset="-122"/>
              </a:endParaRPr>
            </a:p>
          </p:txBody>
        </p:sp>
        <p:grpSp>
          <p:nvGrpSpPr>
            <p:cNvPr id="15" name="组合 14"/>
            <p:cNvGrpSpPr/>
            <p:nvPr/>
          </p:nvGrpSpPr>
          <p:grpSpPr>
            <a:xfrm>
              <a:off x="4426674" y="2826019"/>
              <a:ext cx="1255486" cy="1255486"/>
              <a:chOff x="4426674" y="2826019"/>
              <a:chExt cx="1255486" cy="1255486"/>
            </a:xfrm>
          </p:grpSpPr>
          <p:sp>
            <p:nvSpPr>
              <p:cNvPr id="17" name="椭圆 16"/>
              <p:cNvSpPr/>
              <p:nvPr/>
            </p:nvSpPr>
            <p:spPr>
              <a:xfrm>
                <a:off x="4426674" y="2826019"/>
                <a:ext cx="1255486" cy="1255486"/>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20" name="TextBox 17"/>
              <p:cNvSpPr txBox="1"/>
              <p:nvPr/>
            </p:nvSpPr>
            <p:spPr>
              <a:xfrm>
                <a:off x="4676748" y="3099819"/>
                <a:ext cx="755335" cy="707886"/>
              </a:xfrm>
              <a:prstGeom prst="rect">
                <a:avLst/>
              </a:prstGeom>
              <a:noFill/>
            </p:spPr>
            <p:txBody>
              <a:bodyPr wrap="none" rtlCol="0">
                <a:spAutoFit/>
              </a:bodyPr>
              <a:lstStyle/>
              <a:p>
                <a:r>
                  <a:rPr lang="en-US" altLang="zh-CN"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02</a:t>
                </a:r>
                <a:endParaRPr lang="zh-CN" altLang="en-US"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grpSp>
      </p:grpSp>
      <p:grpSp>
        <p:nvGrpSpPr>
          <p:cNvPr id="138" name="组合 137"/>
          <p:cNvGrpSpPr/>
          <p:nvPr/>
        </p:nvGrpSpPr>
        <p:grpSpPr>
          <a:xfrm>
            <a:off x="6625134" y="2826019"/>
            <a:ext cx="1559298" cy="1930586"/>
            <a:chOff x="6625134" y="2826019"/>
            <a:chExt cx="1559298" cy="1930586"/>
          </a:xfrm>
        </p:grpSpPr>
        <p:sp>
          <p:nvSpPr>
            <p:cNvPr id="24" name="矩形 23"/>
            <p:cNvSpPr/>
            <p:nvPr/>
          </p:nvSpPr>
          <p:spPr bwMode="auto">
            <a:xfrm>
              <a:off x="6625134" y="4264175"/>
              <a:ext cx="1559298" cy="492430"/>
            </a:xfrm>
            <a:prstGeom prst="rect">
              <a:avLst/>
            </a:prstGeom>
          </p:spPr>
          <p:txBody>
            <a:bodyPr wrap="square" lIns="121908" tIns="60954" rIns="121908" bIns="60954">
              <a:spAutoFit/>
            </a:bodyPr>
            <a:lstStyle/>
            <a:p>
              <a:pPr algn="ctr"/>
              <a:r>
                <a:rPr lang="zh-CN" altLang="en-US" sz="2400" dirty="0">
                  <a:latin typeface="阿里巴巴普惠体 L" panose="00020600040101010101" pitchFamily="18" charset="-122"/>
                  <a:ea typeface="阿里巴巴普惠体 L" panose="00020600040101010101" pitchFamily="18" charset="-122"/>
                </a:rPr>
                <a:t>项目简介</a:t>
              </a:r>
              <a:endParaRPr lang="zh-CN" altLang="en-US" sz="2400" dirty="0">
                <a:latin typeface="阿里巴巴普惠体 L" panose="00020600040101010101" pitchFamily="18" charset="-122"/>
                <a:ea typeface="阿里巴巴普惠体 L" panose="00020600040101010101" pitchFamily="18" charset="-122"/>
              </a:endParaRPr>
            </a:p>
          </p:txBody>
        </p:sp>
        <p:grpSp>
          <p:nvGrpSpPr>
            <p:cNvPr id="16" name="组合 15"/>
            <p:cNvGrpSpPr/>
            <p:nvPr/>
          </p:nvGrpSpPr>
          <p:grpSpPr>
            <a:xfrm>
              <a:off x="6762383" y="2826019"/>
              <a:ext cx="1255486" cy="1255486"/>
              <a:chOff x="6762383" y="2826019"/>
              <a:chExt cx="1255486" cy="1255486"/>
            </a:xfrm>
          </p:grpSpPr>
          <p:sp>
            <p:nvSpPr>
              <p:cNvPr id="22" name="椭圆 21"/>
              <p:cNvSpPr/>
              <p:nvPr/>
            </p:nvSpPr>
            <p:spPr>
              <a:xfrm>
                <a:off x="6762383" y="2826019"/>
                <a:ext cx="1255486" cy="1255486"/>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25" name="TextBox 17"/>
              <p:cNvSpPr txBox="1"/>
              <p:nvPr/>
            </p:nvSpPr>
            <p:spPr>
              <a:xfrm>
                <a:off x="7012457" y="3099819"/>
                <a:ext cx="755335" cy="707886"/>
              </a:xfrm>
              <a:prstGeom prst="rect">
                <a:avLst/>
              </a:prstGeom>
              <a:noFill/>
            </p:spPr>
            <p:txBody>
              <a:bodyPr wrap="none" rtlCol="0">
                <a:spAutoFit/>
              </a:bodyPr>
              <a:lstStyle/>
              <a:p>
                <a:r>
                  <a:rPr lang="en-US" altLang="zh-CN"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03</a:t>
                </a:r>
                <a:endParaRPr lang="zh-CN" altLang="en-US"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grpSp>
      </p:grpSp>
      <p:grpSp>
        <p:nvGrpSpPr>
          <p:cNvPr id="139" name="组合 138"/>
          <p:cNvGrpSpPr/>
          <p:nvPr/>
        </p:nvGrpSpPr>
        <p:grpSpPr>
          <a:xfrm>
            <a:off x="8818342" y="2826019"/>
            <a:ext cx="1821952" cy="1930586"/>
            <a:chOff x="8818342" y="2826019"/>
            <a:chExt cx="1821952" cy="1930586"/>
          </a:xfrm>
        </p:grpSpPr>
        <p:sp>
          <p:nvSpPr>
            <p:cNvPr id="29" name="矩形 28"/>
            <p:cNvSpPr/>
            <p:nvPr/>
          </p:nvSpPr>
          <p:spPr bwMode="auto">
            <a:xfrm>
              <a:off x="8818342" y="4264175"/>
              <a:ext cx="1821952" cy="492430"/>
            </a:xfrm>
            <a:prstGeom prst="rect">
              <a:avLst/>
            </a:prstGeom>
          </p:spPr>
          <p:txBody>
            <a:bodyPr wrap="square" lIns="121908" tIns="60954" rIns="121908" bIns="60954">
              <a:spAutoFit/>
            </a:bodyPr>
            <a:lstStyle/>
            <a:p>
              <a:pPr algn="ctr"/>
              <a:r>
                <a:rPr lang="zh-CN" altLang="en-US" sz="2400" dirty="0">
                  <a:latin typeface="阿里巴巴普惠体 L" panose="00020600040101010101" pitchFamily="18" charset="-122"/>
                  <a:ea typeface="阿里巴巴普惠体 L" panose="00020600040101010101" pitchFamily="18" charset="-122"/>
                </a:rPr>
                <a:t>风险与管理</a:t>
              </a:r>
              <a:endParaRPr lang="zh-CN" altLang="en-US" sz="2400" dirty="0">
                <a:latin typeface="阿里巴巴普惠体 L" panose="00020600040101010101" pitchFamily="18" charset="-122"/>
                <a:ea typeface="阿里巴巴普惠体 L" panose="00020600040101010101" pitchFamily="18" charset="-122"/>
              </a:endParaRPr>
            </a:p>
          </p:txBody>
        </p:sp>
        <p:grpSp>
          <p:nvGrpSpPr>
            <p:cNvPr id="21" name="组合 20"/>
            <p:cNvGrpSpPr/>
            <p:nvPr/>
          </p:nvGrpSpPr>
          <p:grpSpPr>
            <a:xfrm>
              <a:off x="9098091" y="2826019"/>
              <a:ext cx="1255486" cy="1255486"/>
              <a:chOff x="9098091" y="2826019"/>
              <a:chExt cx="1255486" cy="1255486"/>
            </a:xfrm>
          </p:grpSpPr>
          <p:sp>
            <p:nvSpPr>
              <p:cNvPr id="27" name="椭圆 26"/>
              <p:cNvSpPr/>
              <p:nvPr/>
            </p:nvSpPr>
            <p:spPr>
              <a:xfrm>
                <a:off x="9098091" y="2826019"/>
                <a:ext cx="1255486" cy="1255486"/>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30" name="TextBox 17"/>
              <p:cNvSpPr txBox="1"/>
              <p:nvPr/>
            </p:nvSpPr>
            <p:spPr>
              <a:xfrm>
                <a:off x="9348165" y="3099819"/>
                <a:ext cx="755335" cy="707886"/>
              </a:xfrm>
              <a:prstGeom prst="rect">
                <a:avLst/>
              </a:prstGeom>
              <a:noFill/>
            </p:spPr>
            <p:txBody>
              <a:bodyPr wrap="none" rtlCol="0">
                <a:spAutoFit/>
              </a:bodyPr>
              <a:lstStyle/>
              <a:p>
                <a:r>
                  <a:rPr lang="en-US" altLang="zh-CN"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04</a:t>
                </a:r>
                <a:endParaRPr lang="zh-CN" altLang="en-US"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grpSp>
      </p:grpSp>
      <p:sp>
        <p:nvSpPr>
          <p:cNvPr id="134" name="椭圆 133"/>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35"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37"/>
                                        </p:tgtEl>
                                        <p:attrNameLst>
                                          <p:attrName>style.visibility</p:attrName>
                                        </p:attrNameLst>
                                      </p:cBhvr>
                                      <p:to>
                                        <p:strVal val="visible"/>
                                      </p:to>
                                    </p:set>
                                    <p:anim calcmode="lin" valueType="num">
                                      <p:cBhvr additive="base">
                                        <p:cTn id="14" dur="500" fill="hold"/>
                                        <p:tgtEl>
                                          <p:spTgt spid="137"/>
                                        </p:tgtEl>
                                        <p:attrNameLst>
                                          <p:attrName>ppt_x</p:attrName>
                                        </p:attrNameLst>
                                      </p:cBhvr>
                                      <p:tavLst>
                                        <p:tav tm="0">
                                          <p:val>
                                            <p:strVal val="#ppt_x"/>
                                          </p:val>
                                        </p:tav>
                                        <p:tav tm="100000">
                                          <p:val>
                                            <p:strVal val="#ppt_x"/>
                                          </p:val>
                                        </p:tav>
                                      </p:tavLst>
                                    </p:anim>
                                    <p:anim calcmode="lin" valueType="num">
                                      <p:cBhvr additive="base">
                                        <p:cTn id="15" dur="500" fill="hold"/>
                                        <p:tgtEl>
                                          <p:spTgt spid="13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36"/>
                                        </p:tgtEl>
                                        <p:attrNameLst>
                                          <p:attrName>style.visibility</p:attrName>
                                        </p:attrNameLst>
                                      </p:cBhvr>
                                      <p:to>
                                        <p:strVal val="visible"/>
                                      </p:to>
                                    </p:set>
                                    <p:anim calcmode="lin" valueType="num">
                                      <p:cBhvr additive="base">
                                        <p:cTn id="20" dur="500" fill="hold"/>
                                        <p:tgtEl>
                                          <p:spTgt spid="136"/>
                                        </p:tgtEl>
                                        <p:attrNameLst>
                                          <p:attrName>ppt_x</p:attrName>
                                        </p:attrNameLst>
                                      </p:cBhvr>
                                      <p:tavLst>
                                        <p:tav tm="0">
                                          <p:val>
                                            <p:strVal val="#ppt_x"/>
                                          </p:val>
                                        </p:tav>
                                        <p:tav tm="100000">
                                          <p:val>
                                            <p:strVal val="#ppt_x"/>
                                          </p:val>
                                        </p:tav>
                                      </p:tavLst>
                                    </p:anim>
                                    <p:anim calcmode="lin" valueType="num">
                                      <p:cBhvr additive="base">
                                        <p:cTn id="21" dur="500" fill="hold"/>
                                        <p:tgtEl>
                                          <p:spTgt spid="13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38"/>
                                        </p:tgtEl>
                                        <p:attrNameLst>
                                          <p:attrName>style.visibility</p:attrName>
                                        </p:attrNameLst>
                                      </p:cBhvr>
                                      <p:to>
                                        <p:strVal val="visible"/>
                                      </p:to>
                                    </p:set>
                                    <p:anim calcmode="lin" valueType="num">
                                      <p:cBhvr additive="base">
                                        <p:cTn id="26" dur="500" fill="hold"/>
                                        <p:tgtEl>
                                          <p:spTgt spid="138"/>
                                        </p:tgtEl>
                                        <p:attrNameLst>
                                          <p:attrName>ppt_x</p:attrName>
                                        </p:attrNameLst>
                                      </p:cBhvr>
                                      <p:tavLst>
                                        <p:tav tm="0">
                                          <p:val>
                                            <p:strVal val="#ppt_x"/>
                                          </p:val>
                                        </p:tav>
                                        <p:tav tm="100000">
                                          <p:val>
                                            <p:strVal val="#ppt_x"/>
                                          </p:val>
                                        </p:tav>
                                      </p:tavLst>
                                    </p:anim>
                                    <p:anim calcmode="lin" valueType="num">
                                      <p:cBhvr additive="base">
                                        <p:cTn id="27" dur="500" fill="hold"/>
                                        <p:tgtEl>
                                          <p:spTgt spid="13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39"/>
                                        </p:tgtEl>
                                        <p:attrNameLst>
                                          <p:attrName>style.visibility</p:attrName>
                                        </p:attrNameLst>
                                      </p:cBhvr>
                                      <p:to>
                                        <p:strVal val="visible"/>
                                      </p:to>
                                    </p:set>
                                    <p:anim calcmode="lin" valueType="num">
                                      <p:cBhvr additive="base">
                                        <p:cTn id="32" dur="500" fill="hold"/>
                                        <p:tgtEl>
                                          <p:spTgt spid="139"/>
                                        </p:tgtEl>
                                        <p:attrNameLst>
                                          <p:attrName>ppt_x</p:attrName>
                                        </p:attrNameLst>
                                      </p:cBhvr>
                                      <p:tavLst>
                                        <p:tav tm="0">
                                          <p:val>
                                            <p:strVal val="#ppt_x"/>
                                          </p:val>
                                        </p:tav>
                                        <p:tav tm="100000">
                                          <p:val>
                                            <p:strVal val="#ppt_x"/>
                                          </p:val>
                                        </p:tav>
                                      </p:tavLst>
                                    </p:anim>
                                    <p:anim calcmode="lin" valueType="num">
                                      <p:cBhvr additive="base">
                                        <p:cTn id="33"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空心弧 4"/>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sp>
        <p:nvSpPr>
          <p:cNvPr id="10"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15" name="TextBox 7"/>
          <p:cNvSpPr txBox="1"/>
          <p:nvPr/>
        </p:nvSpPr>
        <p:spPr>
          <a:xfrm>
            <a:off x="3606100" y="2984739"/>
            <a:ext cx="832074" cy="1015640"/>
          </a:xfrm>
          <a:prstGeom prst="rect">
            <a:avLst/>
          </a:prstGeom>
          <a:noFill/>
        </p:spPr>
        <p:txBody>
          <a:bodyPr wrap="square" lIns="91420" tIns="45709" rIns="91420" bIns="45709" rtlCol="0">
            <a:spAutoFit/>
          </a:bodyPr>
          <a:lstStyle/>
          <a:p>
            <a:pPr algn="ctr"/>
            <a:r>
              <a:rPr lang="en-US" sz="6000" b="1" dirty="0">
                <a:solidFill>
                  <a:srgbClr val="DBDBDB"/>
                </a:solidFill>
                <a:latin typeface="阿里巴巴普惠体 R" panose="00020600040101010101" pitchFamily="18" charset="-122"/>
                <a:ea typeface="阿里巴巴普惠体 R" panose="00020600040101010101" pitchFamily="18" charset="-122"/>
                <a:cs typeface="Helvetica Neue"/>
              </a:rPr>
              <a:t>+</a:t>
            </a:r>
            <a:endParaRPr lang="ru-RU" sz="6000" b="1" dirty="0">
              <a:solidFill>
                <a:srgbClr val="DBDBDB"/>
              </a:solidFill>
              <a:latin typeface="阿里巴巴普惠体 R" panose="00020600040101010101" pitchFamily="18" charset="-122"/>
              <a:ea typeface="阿里巴巴普惠体 R" panose="00020600040101010101" pitchFamily="18" charset="-122"/>
              <a:cs typeface="Helvetica Neue"/>
            </a:endParaRPr>
          </a:p>
        </p:txBody>
      </p:sp>
      <p:sp>
        <p:nvSpPr>
          <p:cNvPr id="16" name="TextBox 8"/>
          <p:cNvSpPr txBox="1"/>
          <p:nvPr/>
        </p:nvSpPr>
        <p:spPr>
          <a:xfrm>
            <a:off x="6201328" y="2953399"/>
            <a:ext cx="832074" cy="1015640"/>
          </a:xfrm>
          <a:prstGeom prst="rect">
            <a:avLst/>
          </a:prstGeom>
          <a:noFill/>
        </p:spPr>
        <p:txBody>
          <a:bodyPr wrap="square" lIns="91420" tIns="45709" rIns="91420" bIns="45709" rtlCol="0">
            <a:spAutoFit/>
          </a:bodyPr>
          <a:lstStyle/>
          <a:p>
            <a:pPr algn="ctr"/>
            <a:r>
              <a:rPr lang="en-US" sz="6000" b="1" dirty="0">
                <a:solidFill>
                  <a:srgbClr val="DBDBDB"/>
                </a:solidFill>
                <a:latin typeface="阿里巴巴普惠体 R" panose="00020600040101010101" pitchFamily="18" charset="-122"/>
                <a:ea typeface="阿里巴巴普惠体 R" panose="00020600040101010101" pitchFamily="18" charset="-122"/>
                <a:cs typeface="Helvetica Neue"/>
              </a:rPr>
              <a:t>+</a:t>
            </a:r>
            <a:endParaRPr lang="ru-RU" sz="6000" b="1" dirty="0">
              <a:solidFill>
                <a:srgbClr val="DBDBDB"/>
              </a:solidFill>
              <a:latin typeface="阿里巴巴普惠体 R" panose="00020600040101010101" pitchFamily="18" charset="-122"/>
              <a:ea typeface="阿里巴巴普惠体 R" panose="00020600040101010101" pitchFamily="18" charset="-122"/>
              <a:cs typeface="Helvetica Neue"/>
            </a:endParaRPr>
          </a:p>
        </p:txBody>
      </p:sp>
      <p:sp>
        <p:nvSpPr>
          <p:cNvPr id="17" name="TextBox 9"/>
          <p:cNvSpPr txBox="1"/>
          <p:nvPr/>
        </p:nvSpPr>
        <p:spPr>
          <a:xfrm>
            <a:off x="8783364" y="2984739"/>
            <a:ext cx="832074" cy="1015640"/>
          </a:xfrm>
          <a:prstGeom prst="rect">
            <a:avLst/>
          </a:prstGeom>
          <a:noFill/>
        </p:spPr>
        <p:txBody>
          <a:bodyPr wrap="square" lIns="91420" tIns="45709" rIns="91420" bIns="45709" rtlCol="0">
            <a:spAutoFit/>
          </a:bodyPr>
          <a:lstStyle/>
          <a:p>
            <a:pPr algn="ctr"/>
            <a:r>
              <a:rPr lang="en-US" sz="6000" b="1" dirty="0">
                <a:solidFill>
                  <a:srgbClr val="DBDBDB"/>
                </a:solidFill>
                <a:latin typeface="阿里巴巴普惠体 R" panose="00020600040101010101" pitchFamily="18" charset="-122"/>
                <a:ea typeface="阿里巴巴普惠体 R" panose="00020600040101010101" pitchFamily="18" charset="-122"/>
                <a:cs typeface="Helvetica Neue"/>
              </a:rPr>
              <a:t>=</a:t>
            </a:r>
            <a:endParaRPr lang="ru-RU" sz="6000" b="1" dirty="0">
              <a:solidFill>
                <a:srgbClr val="DBDBDB"/>
              </a:solidFill>
              <a:latin typeface="阿里巴巴普惠体 R" panose="00020600040101010101" pitchFamily="18" charset="-122"/>
              <a:ea typeface="阿里巴巴普惠体 R" panose="00020600040101010101" pitchFamily="18" charset="-122"/>
              <a:cs typeface="Helvetica Neue"/>
            </a:endParaRPr>
          </a:p>
        </p:txBody>
      </p:sp>
      <p:sp>
        <p:nvSpPr>
          <p:cNvPr id="18" name="TextBox 10"/>
          <p:cNvSpPr txBox="1"/>
          <p:nvPr/>
        </p:nvSpPr>
        <p:spPr>
          <a:xfrm>
            <a:off x="1836038" y="4372314"/>
            <a:ext cx="1807998" cy="261610"/>
          </a:xfrm>
          <a:prstGeom prst="rect">
            <a:avLst/>
          </a:prstGeom>
          <a:noFill/>
        </p:spPr>
        <p:txBody>
          <a:bodyPr wrap="square" lIns="0" rIns="0" bIns="0" rtlCol="0">
            <a:spAutoFit/>
          </a:bodyPr>
          <a:lstStyle/>
          <a:p>
            <a:pPr algn="ctr">
              <a:tabLst>
                <a:tab pos="1025525" algn="l"/>
              </a:tabLst>
            </a:pPr>
            <a:r>
              <a:rPr lang="zh-CN" altLang="en-US" sz="1400" b="1" dirty="0">
                <a:solidFill>
                  <a:srgbClr val="C00000"/>
                </a:solidFill>
                <a:latin typeface="阿里巴巴普惠体 R" panose="00020600040101010101" pitchFamily="18" charset="-122"/>
                <a:ea typeface="阿里巴巴普惠体 R" panose="00020600040101010101" pitchFamily="18" charset="-122"/>
                <a:cs typeface="Calibri" panose="020F0502020204030204"/>
              </a:rPr>
              <a:t>填加标题</a:t>
            </a:r>
            <a:endParaRPr lang="en-US" sz="1400" b="1" dirty="0">
              <a:solidFill>
                <a:srgbClr val="C00000"/>
              </a:solidFill>
              <a:latin typeface="阿里巴巴普惠体 R" panose="00020600040101010101" pitchFamily="18" charset="-122"/>
              <a:ea typeface="阿里巴巴普惠体 R" panose="00020600040101010101" pitchFamily="18" charset="-122"/>
              <a:cs typeface="Calibri" panose="020F0502020204030204"/>
            </a:endParaRPr>
          </a:p>
        </p:txBody>
      </p:sp>
      <p:sp>
        <p:nvSpPr>
          <p:cNvPr id="20" name="TextBox 12"/>
          <p:cNvSpPr txBox="1"/>
          <p:nvPr/>
        </p:nvSpPr>
        <p:spPr>
          <a:xfrm>
            <a:off x="4422996" y="4347667"/>
            <a:ext cx="1807998" cy="261610"/>
          </a:xfrm>
          <a:prstGeom prst="rect">
            <a:avLst/>
          </a:prstGeom>
          <a:noFill/>
        </p:spPr>
        <p:txBody>
          <a:bodyPr wrap="square" lIns="0" rIns="0" bIns="0" rtlCol="0">
            <a:spAutoFit/>
          </a:bodyPr>
          <a:lstStyle/>
          <a:p>
            <a:pPr algn="ctr">
              <a:tabLst>
                <a:tab pos="1025525" algn="l"/>
              </a:tabLst>
            </a:pPr>
            <a:r>
              <a:rPr lang="zh-CN" altLang="en-US" sz="1400" b="1" dirty="0">
                <a:solidFill>
                  <a:srgbClr val="C00000"/>
                </a:solidFill>
                <a:latin typeface="阿里巴巴普惠体 R" panose="00020600040101010101" pitchFamily="18" charset="-122"/>
                <a:ea typeface="阿里巴巴普惠体 R" panose="00020600040101010101" pitchFamily="18" charset="-122"/>
                <a:cs typeface="Calibri" panose="020F0502020204030204"/>
              </a:rPr>
              <a:t>填加标题</a:t>
            </a:r>
            <a:endParaRPr lang="en-US" altLang="zh-CN" sz="1400" b="1" dirty="0">
              <a:solidFill>
                <a:srgbClr val="C00000"/>
              </a:solidFill>
              <a:latin typeface="阿里巴巴普惠体 R" panose="00020600040101010101" pitchFamily="18" charset="-122"/>
              <a:ea typeface="阿里巴巴普惠体 R" panose="00020600040101010101" pitchFamily="18" charset="-122"/>
              <a:cs typeface="Calibri" panose="020F0502020204030204"/>
            </a:endParaRPr>
          </a:p>
        </p:txBody>
      </p:sp>
      <p:grpSp>
        <p:nvGrpSpPr>
          <p:cNvPr id="48" name="组合 47"/>
          <p:cNvGrpSpPr/>
          <p:nvPr/>
        </p:nvGrpSpPr>
        <p:grpSpPr>
          <a:xfrm>
            <a:off x="7035396" y="2772452"/>
            <a:ext cx="1807998" cy="2821765"/>
            <a:chOff x="6119277" y="2736057"/>
            <a:chExt cx="1807998" cy="2821765"/>
          </a:xfrm>
        </p:grpSpPr>
        <p:sp>
          <p:nvSpPr>
            <p:cNvPr id="13" name="Oval 17"/>
            <p:cNvSpPr/>
            <p:nvPr/>
          </p:nvSpPr>
          <p:spPr>
            <a:xfrm>
              <a:off x="6256635" y="2736057"/>
              <a:ext cx="1541309" cy="1541308"/>
            </a:xfrm>
            <a:prstGeom prst="ellipse">
              <a:avLst/>
            </a:prstGeom>
            <a:solidFill>
              <a:srgbClr val="B21D30"/>
            </a:solidFill>
            <a:ln w="12700" cmpd="sng">
              <a:solidFill>
                <a:srgbClr val="D84744"/>
              </a:solidFill>
              <a:miter lim="800000"/>
            </a:ln>
          </p:spPr>
          <p:txBody>
            <a:bodyPr anchor="ctr"/>
            <a:lstStyle/>
            <a:p>
              <a:endParaRPr lang="en-US" sz="2000" dirty="0">
                <a:solidFill>
                  <a:schemeClr val="tx1"/>
                </a:solidFill>
                <a:latin typeface="阿里巴巴普惠体 R" panose="00020600040101010101" pitchFamily="18" charset="-122"/>
                <a:ea typeface="阿里巴巴普惠体 R" panose="00020600040101010101" pitchFamily="18" charset="-122"/>
              </a:endParaRPr>
            </a:p>
          </p:txBody>
        </p:sp>
        <p:sp>
          <p:nvSpPr>
            <p:cNvPr id="22" name="TextBox 14"/>
            <p:cNvSpPr txBox="1"/>
            <p:nvPr/>
          </p:nvSpPr>
          <p:spPr>
            <a:xfrm>
              <a:off x="6119277" y="4367225"/>
              <a:ext cx="1807998" cy="261610"/>
            </a:xfrm>
            <a:prstGeom prst="rect">
              <a:avLst/>
            </a:prstGeom>
            <a:noFill/>
          </p:spPr>
          <p:txBody>
            <a:bodyPr wrap="square" lIns="0" rIns="0" bIns="0" rtlCol="0">
              <a:spAutoFit/>
            </a:bodyPr>
            <a:lstStyle/>
            <a:p>
              <a:pPr algn="ctr">
                <a:tabLst>
                  <a:tab pos="1025525" algn="l"/>
                </a:tabLst>
              </a:pPr>
              <a:r>
                <a:rPr lang="zh-CN" altLang="en-US" sz="1400" b="1" dirty="0">
                  <a:solidFill>
                    <a:srgbClr val="C00000"/>
                  </a:solidFill>
                  <a:latin typeface="阿里巴巴普惠体 R" panose="00020600040101010101" pitchFamily="18" charset="-122"/>
                  <a:ea typeface="阿里巴巴普惠体 R" panose="00020600040101010101" pitchFamily="18" charset="-122"/>
                  <a:cs typeface="Calibri" panose="020F0502020204030204"/>
                </a:rPr>
                <a:t>填加标题</a:t>
              </a:r>
              <a:endParaRPr lang="en-US" altLang="zh-CN" sz="1400" b="1" dirty="0">
                <a:solidFill>
                  <a:srgbClr val="C00000"/>
                </a:solidFill>
                <a:latin typeface="阿里巴巴普惠体 R" panose="00020600040101010101" pitchFamily="18" charset="-122"/>
                <a:ea typeface="阿里巴巴普惠体 R" panose="00020600040101010101" pitchFamily="18" charset="-122"/>
                <a:cs typeface="Calibri" panose="020F0502020204030204"/>
              </a:endParaRPr>
            </a:p>
          </p:txBody>
        </p:sp>
        <p:sp>
          <p:nvSpPr>
            <p:cNvPr id="23" name="TextBox 15"/>
            <p:cNvSpPr txBox="1"/>
            <p:nvPr/>
          </p:nvSpPr>
          <p:spPr>
            <a:xfrm>
              <a:off x="6245881" y="4671425"/>
              <a:ext cx="1547915" cy="886397"/>
            </a:xfrm>
            <a:prstGeom prst="rect">
              <a:avLst/>
            </a:prstGeom>
            <a:noFill/>
          </p:spPr>
          <p:txBody>
            <a:bodyPr wrap="square" lIns="0" rIns="0" bIns="0" rtlCol="0">
              <a:spAutoFit/>
            </a:bodyPr>
            <a:lstStyle/>
            <a:p>
              <a:pPr algn="ctr">
                <a:lnSpc>
                  <a:spcPct val="130000"/>
                </a:lnSpc>
              </a:pPr>
              <a:r>
                <a:rPr lang="zh-CN" altLang="en-US" sz="105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单击此处文本单击添加文本单击此处文本单击添加文本单击此处文本单击添加文本</a:t>
              </a:r>
              <a:endParaRPr lang="en-US" altLang="zh-CN" sz="105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Calibri" panose="020F0502020204030204"/>
              </a:endParaRPr>
            </a:p>
          </p:txBody>
        </p:sp>
        <p:sp>
          <p:nvSpPr>
            <p:cNvPr id="26" name="Freeform 12"/>
            <p:cNvSpPr>
              <a:spLocks noEditPoints="1"/>
            </p:cNvSpPr>
            <p:nvPr/>
          </p:nvSpPr>
          <p:spPr bwMode="auto">
            <a:xfrm>
              <a:off x="6618770" y="3122194"/>
              <a:ext cx="830228" cy="758034"/>
            </a:xfrm>
            <a:custGeom>
              <a:avLst/>
              <a:gdLst/>
              <a:ahLst/>
              <a:cxnLst>
                <a:cxn ang="0">
                  <a:pos x="1284" y="407"/>
                </a:cxn>
                <a:cxn ang="0">
                  <a:pos x="1203" y="1128"/>
                </a:cxn>
                <a:cxn ang="0">
                  <a:pos x="1657" y="1313"/>
                </a:cxn>
                <a:cxn ang="0">
                  <a:pos x="2010" y="1310"/>
                </a:cxn>
                <a:cxn ang="0">
                  <a:pos x="2361" y="910"/>
                </a:cxn>
                <a:cxn ang="0">
                  <a:pos x="2851" y="696"/>
                </a:cxn>
                <a:cxn ang="0">
                  <a:pos x="3216" y="1078"/>
                </a:cxn>
                <a:cxn ang="0">
                  <a:pos x="2979" y="1557"/>
                </a:cxn>
                <a:cxn ang="0">
                  <a:pos x="2477" y="1517"/>
                </a:cxn>
                <a:cxn ang="0">
                  <a:pos x="2080" y="1382"/>
                </a:cxn>
                <a:cxn ang="0">
                  <a:pos x="1515" y="2178"/>
                </a:cxn>
                <a:cxn ang="0">
                  <a:pos x="1639" y="2686"/>
                </a:cxn>
                <a:cxn ang="0">
                  <a:pos x="1428" y="2932"/>
                </a:cxn>
                <a:cxn ang="0">
                  <a:pos x="1121" y="2816"/>
                </a:cxn>
                <a:cxn ang="0">
                  <a:pos x="1129" y="2487"/>
                </a:cxn>
                <a:cxn ang="0">
                  <a:pos x="1413" y="2321"/>
                </a:cxn>
                <a:cxn ang="0">
                  <a:pos x="1431" y="1587"/>
                </a:cxn>
                <a:cxn ang="0">
                  <a:pos x="954" y="1270"/>
                </a:cxn>
                <a:cxn ang="0">
                  <a:pos x="196" y="1138"/>
                </a:cxn>
                <a:cxn ang="0">
                  <a:pos x="65" y="378"/>
                </a:cxn>
                <a:cxn ang="0">
                  <a:pos x="1533" y="1182"/>
                </a:cxn>
                <a:cxn ang="0">
                  <a:pos x="1925" y="1186"/>
                </a:cxn>
                <a:cxn ang="0">
                  <a:pos x="2114" y="972"/>
                </a:cxn>
                <a:cxn ang="0">
                  <a:pos x="1732" y="1085"/>
                </a:cxn>
                <a:cxn ang="0">
                  <a:pos x="2147" y="1514"/>
                </a:cxn>
                <a:cxn ang="0">
                  <a:pos x="1918" y="1841"/>
                </a:cxn>
                <a:cxn ang="0">
                  <a:pos x="1979" y="2139"/>
                </a:cxn>
                <a:cxn ang="0">
                  <a:pos x="2089" y="1757"/>
                </a:cxn>
                <a:cxn ang="0">
                  <a:pos x="2167" y="1508"/>
                </a:cxn>
                <a:cxn ang="0">
                  <a:pos x="1273" y="1619"/>
                </a:cxn>
                <a:cxn ang="0">
                  <a:pos x="1038" y="1398"/>
                </a:cxn>
                <a:cxn ang="0">
                  <a:pos x="1199" y="1722"/>
                </a:cxn>
                <a:cxn ang="0">
                  <a:pos x="1293" y="2035"/>
                </a:cxn>
                <a:cxn ang="0">
                  <a:pos x="650" y="326"/>
                </a:cxn>
                <a:cxn ang="0">
                  <a:pos x="1414" y="2691"/>
                </a:cxn>
                <a:cxn ang="0">
                  <a:pos x="1400" y="2566"/>
                </a:cxn>
                <a:cxn ang="0">
                  <a:pos x="1357" y="2532"/>
                </a:cxn>
                <a:cxn ang="0">
                  <a:pos x="1432" y="2647"/>
                </a:cxn>
                <a:cxn ang="0">
                  <a:pos x="1338" y="2742"/>
                </a:cxn>
                <a:cxn ang="0">
                  <a:pos x="2704" y="1212"/>
                </a:cxn>
                <a:cxn ang="0">
                  <a:pos x="2809" y="979"/>
                </a:cxn>
                <a:cxn ang="0">
                  <a:pos x="2629" y="1018"/>
                </a:cxn>
                <a:cxn ang="0">
                  <a:pos x="2883" y="985"/>
                </a:cxn>
                <a:cxn ang="0">
                  <a:pos x="1422" y="2451"/>
                </a:cxn>
                <a:cxn ang="0">
                  <a:pos x="1407" y="2447"/>
                </a:cxn>
                <a:cxn ang="0">
                  <a:pos x="1384" y="2443"/>
                </a:cxn>
                <a:cxn ang="0">
                  <a:pos x="1157" y="2573"/>
                </a:cxn>
                <a:cxn ang="0">
                  <a:pos x="1282" y="2861"/>
                </a:cxn>
                <a:cxn ang="0">
                  <a:pos x="1564" y="2721"/>
                </a:cxn>
                <a:cxn ang="0">
                  <a:pos x="2799" y="751"/>
                </a:cxn>
                <a:cxn ang="0">
                  <a:pos x="3147" y="1049"/>
                </a:cxn>
                <a:cxn ang="0">
                  <a:pos x="2983" y="1482"/>
                </a:cxn>
                <a:cxn ang="0">
                  <a:pos x="2536" y="1483"/>
                </a:cxn>
                <a:cxn ang="0">
                  <a:pos x="2359" y="1199"/>
                </a:cxn>
                <a:cxn ang="0">
                  <a:pos x="2357" y="1175"/>
                </a:cxn>
                <a:cxn ang="0">
                  <a:pos x="2414" y="942"/>
                </a:cxn>
                <a:cxn ang="0">
                  <a:pos x="758" y="80"/>
                </a:cxn>
                <a:cxn ang="0">
                  <a:pos x="1251" y="547"/>
                </a:cxn>
                <a:cxn ang="0">
                  <a:pos x="1106" y="1068"/>
                </a:cxn>
                <a:cxn ang="0">
                  <a:pos x="991" y="1165"/>
                </a:cxn>
                <a:cxn ang="0">
                  <a:pos x="312" y="1143"/>
                </a:cxn>
                <a:cxn ang="0">
                  <a:pos x="100" y="490"/>
                </a:cxn>
                <a:cxn ang="0">
                  <a:pos x="638" y="73"/>
                </a:cxn>
              </a:cxnLst>
              <a:rect l="0" t="0" r="r" b="b"/>
              <a:pathLst>
                <a:path w="3221" h="2941">
                  <a:moveTo>
                    <a:pt x="668" y="0"/>
                  </a:moveTo>
                  <a:lnTo>
                    <a:pt x="702" y="1"/>
                  </a:lnTo>
                  <a:lnTo>
                    <a:pt x="737" y="3"/>
                  </a:lnTo>
                  <a:lnTo>
                    <a:pt x="770" y="7"/>
                  </a:lnTo>
                  <a:lnTo>
                    <a:pt x="803" y="13"/>
                  </a:lnTo>
                  <a:lnTo>
                    <a:pt x="835" y="21"/>
                  </a:lnTo>
                  <a:lnTo>
                    <a:pt x="867" y="30"/>
                  </a:lnTo>
                  <a:lnTo>
                    <a:pt x="899" y="40"/>
                  </a:lnTo>
                  <a:lnTo>
                    <a:pt x="929" y="53"/>
                  </a:lnTo>
                  <a:lnTo>
                    <a:pt x="958" y="65"/>
                  </a:lnTo>
                  <a:lnTo>
                    <a:pt x="987" y="81"/>
                  </a:lnTo>
                  <a:lnTo>
                    <a:pt x="1015" y="96"/>
                  </a:lnTo>
                  <a:lnTo>
                    <a:pt x="1042" y="114"/>
                  </a:lnTo>
                  <a:lnTo>
                    <a:pt x="1068" y="132"/>
                  </a:lnTo>
                  <a:lnTo>
                    <a:pt x="1094" y="152"/>
                  </a:lnTo>
                  <a:lnTo>
                    <a:pt x="1117" y="173"/>
                  </a:lnTo>
                  <a:lnTo>
                    <a:pt x="1141" y="195"/>
                  </a:lnTo>
                  <a:lnTo>
                    <a:pt x="1163" y="218"/>
                  </a:lnTo>
                  <a:lnTo>
                    <a:pt x="1184" y="242"/>
                  </a:lnTo>
                  <a:lnTo>
                    <a:pt x="1204" y="268"/>
                  </a:lnTo>
                  <a:lnTo>
                    <a:pt x="1222" y="294"/>
                  </a:lnTo>
                  <a:lnTo>
                    <a:pt x="1240" y="321"/>
                  </a:lnTo>
                  <a:lnTo>
                    <a:pt x="1255" y="349"/>
                  </a:lnTo>
                  <a:lnTo>
                    <a:pt x="1271" y="378"/>
                  </a:lnTo>
                  <a:lnTo>
                    <a:pt x="1284" y="407"/>
                  </a:lnTo>
                  <a:lnTo>
                    <a:pt x="1296" y="438"/>
                  </a:lnTo>
                  <a:lnTo>
                    <a:pt x="1306" y="469"/>
                  </a:lnTo>
                  <a:lnTo>
                    <a:pt x="1316" y="500"/>
                  </a:lnTo>
                  <a:lnTo>
                    <a:pt x="1323" y="532"/>
                  </a:lnTo>
                  <a:lnTo>
                    <a:pt x="1329" y="565"/>
                  </a:lnTo>
                  <a:lnTo>
                    <a:pt x="1333" y="598"/>
                  </a:lnTo>
                  <a:lnTo>
                    <a:pt x="1335" y="632"/>
                  </a:lnTo>
                  <a:lnTo>
                    <a:pt x="1336" y="666"/>
                  </a:lnTo>
                  <a:lnTo>
                    <a:pt x="1336" y="699"/>
                  </a:lnTo>
                  <a:lnTo>
                    <a:pt x="1333" y="730"/>
                  </a:lnTo>
                  <a:lnTo>
                    <a:pt x="1330" y="760"/>
                  </a:lnTo>
                  <a:lnTo>
                    <a:pt x="1325" y="790"/>
                  </a:lnTo>
                  <a:lnTo>
                    <a:pt x="1319" y="820"/>
                  </a:lnTo>
                  <a:lnTo>
                    <a:pt x="1311" y="849"/>
                  </a:lnTo>
                  <a:lnTo>
                    <a:pt x="1302" y="878"/>
                  </a:lnTo>
                  <a:lnTo>
                    <a:pt x="1293" y="906"/>
                  </a:lnTo>
                  <a:lnTo>
                    <a:pt x="1281" y="934"/>
                  </a:lnTo>
                  <a:lnTo>
                    <a:pt x="1269" y="960"/>
                  </a:lnTo>
                  <a:lnTo>
                    <a:pt x="1254" y="986"/>
                  </a:lnTo>
                  <a:lnTo>
                    <a:pt x="1240" y="1012"/>
                  </a:lnTo>
                  <a:lnTo>
                    <a:pt x="1224" y="1037"/>
                  </a:lnTo>
                  <a:lnTo>
                    <a:pt x="1208" y="1061"/>
                  </a:lnTo>
                  <a:lnTo>
                    <a:pt x="1189" y="1084"/>
                  </a:lnTo>
                  <a:lnTo>
                    <a:pt x="1170" y="1106"/>
                  </a:lnTo>
                  <a:lnTo>
                    <a:pt x="1203" y="1128"/>
                  </a:lnTo>
                  <a:lnTo>
                    <a:pt x="1235" y="1149"/>
                  </a:lnTo>
                  <a:lnTo>
                    <a:pt x="1269" y="1171"/>
                  </a:lnTo>
                  <a:lnTo>
                    <a:pt x="1304" y="1192"/>
                  </a:lnTo>
                  <a:lnTo>
                    <a:pt x="1338" y="1212"/>
                  </a:lnTo>
                  <a:lnTo>
                    <a:pt x="1373" y="1231"/>
                  </a:lnTo>
                  <a:lnTo>
                    <a:pt x="1406" y="1248"/>
                  </a:lnTo>
                  <a:lnTo>
                    <a:pt x="1438" y="1263"/>
                  </a:lnTo>
                  <a:lnTo>
                    <a:pt x="1466" y="1274"/>
                  </a:lnTo>
                  <a:lnTo>
                    <a:pt x="1493" y="1283"/>
                  </a:lnTo>
                  <a:lnTo>
                    <a:pt x="1518" y="1291"/>
                  </a:lnTo>
                  <a:lnTo>
                    <a:pt x="1543" y="1297"/>
                  </a:lnTo>
                  <a:lnTo>
                    <a:pt x="1568" y="1302"/>
                  </a:lnTo>
                  <a:lnTo>
                    <a:pt x="1593" y="1306"/>
                  </a:lnTo>
                  <a:lnTo>
                    <a:pt x="1618" y="1309"/>
                  </a:lnTo>
                  <a:lnTo>
                    <a:pt x="1643" y="1312"/>
                  </a:lnTo>
                  <a:lnTo>
                    <a:pt x="1643" y="1312"/>
                  </a:lnTo>
                  <a:lnTo>
                    <a:pt x="1646" y="1312"/>
                  </a:lnTo>
                  <a:lnTo>
                    <a:pt x="1648" y="1312"/>
                  </a:lnTo>
                  <a:lnTo>
                    <a:pt x="1648" y="1312"/>
                  </a:lnTo>
                  <a:lnTo>
                    <a:pt x="1650" y="1312"/>
                  </a:lnTo>
                  <a:lnTo>
                    <a:pt x="1651" y="1313"/>
                  </a:lnTo>
                  <a:lnTo>
                    <a:pt x="1653" y="1313"/>
                  </a:lnTo>
                  <a:lnTo>
                    <a:pt x="1655" y="1313"/>
                  </a:lnTo>
                  <a:lnTo>
                    <a:pt x="1655" y="1313"/>
                  </a:lnTo>
                  <a:lnTo>
                    <a:pt x="1657" y="1313"/>
                  </a:lnTo>
                  <a:lnTo>
                    <a:pt x="1658" y="1313"/>
                  </a:lnTo>
                  <a:lnTo>
                    <a:pt x="1659" y="1313"/>
                  </a:lnTo>
                  <a:lnTo>
                    <a:pt x="1661" y="1314"/>
                  </a:lnTo>
                  <a:lnTo>
                    <a:pt x="1662" y="1314"/>
                  </a:lnTo>
                  <a:lnTo>
                    <a:pt x="1663" y="1314"/>
                  </a:lnTo>
                  <a:lnTo>
                    <a:pt x="1665" y="1314"/>
                  </a:lnTo>
                  <a:lnTo>
                    <a:pt x="1666" y="1314"/>
                  </a:lnTo>
                  <a:lnTo>
                    <a:pt x="1666" y="1314"/>
                  </a:lnTo>
                  <a:lnTo>
                    <a:pt x="1668" y="1314"/>
                  </a:lnTo>
                  <a:lnTo>
                    <a:pt x="1669" y="1314"/>
                  </a:lnTo>
                  <a:lnTo>
                    <a:pt x="1670" y="1315"/>
                  </a:lnTo>
                  <a:lnTo>
                    <a:pt x="1673" y="1315"/>
                  </a:lnTo>
                  <a:lnTo>
                    <a:pt x="1681" y="1317"/>
                  </a:lnTo>
                  <a:lnTo>
                    <a:pt x="1681" y="1317"/>
                  </a:lnTo>
                  <a:lnTo>
                    <a:pt x="1683" y="1317"/>
                  </a:lnTo>
                  <a:lnTo>
                    <a:pt x="1712" y="1320"/>
                  </a:lnTo>
                  <a:lnTo>
                    <a:pt x="1742" y="1322"/>
                  </a:lnTo>
                  <a:lnTo>
                    <a:pt x="1773" y="1324"/>
                  </a:lnTo>
                  <a:lnTo>
                    <a:pt x="1804" y="1326"/>
                  </a:lnTo>
                  <a:lnTo>
                    <a:pt x="1837" y="1327"/>
                  </a:lnTo>
                  <a:lnTo>
                    <a:pt x="1870" y="1327"/>
                  </a:lnTo>
                  <a:lnTo>
                    <a:pt x="1903" y="1325"/>
                  </a:lnTo>
                  <a:lnTo>
                    <a:pt x="1937" y="1322"/>
                  </a:lnTo>
                  <a:lnTo>
                    <a:pt x="1973" y="1317"/>
                  </a:lnTo>
                  <a:lnTo>
                    <a:pt x="2010" y="1310"/>
                  </a:lnTo>
                  <a:lnTo>
                    <a:pt x="2046" y="1301"/>
                  </a:lnTo>
                  <a:lnTo>
                    <a:pt x="2081" y="1291"/>
                  </a:lnTo>
                  <a:lnTo>
                    <a:pt x="2118" y="1279"/>
                  </a:lnTo>
                  <a:lnTo>
                    <a:pt x="2153" y="1266"/>
                  </a:lnTo>
                  <a:lnTo>
                    <a:pt x="2188" y="1251"/>
                  </a:lnTo>
                  <a:lnTo>
                    <a:pt x="2222" y="1235"/>
                  </a:lnTo>
                  <a:lnTo>
                    <a:pt x="2241" y="1226"/>
                  </a:lnTo>
                  <a:lnTo>
                    <a:pt x="2260" y="1217"/>
                  </a:lnTo>
                  <a:lnTo>
                    <a:pt x="2278" y="1207"/>
                  </a:lnTo>
                  <a:lnTo>
                    <a:pt x="2297" y="1197"/>
                  </a:lnTo>
                  <a:lnTo>
                    <a:pt x="2296" y="1186"/>
                  </a:lnTo>
                  <a:lnTo>
                    <a:pt x="2295" y="1174"/>
                  </a:lnTo>
                  <a:lnTo>
                    <a:pt x="2294" y="1161"/>
                  </a:lnTo>
                  <a:lnTo>
                    <a:pt x="2294" y="1150"/>
                  </a:lnTo>
                  <a:lnTo>
                    <a:pt x="2295" y="1126"/>
                  </a:lnTo>
                  <a:lnTo>
                    <a:pt x="2297" y="1102"/>
                  </a:lnTo>
                  <a:lnTo>
                    <a:pt x="2299" y="1078"/>
                  </a:lnTo>
                  <a:lnTo>
                    <a:pt x="2303" y="1056"/>
                  </a:lnTo>
                  <a:lnTo>
                    <a:pt x="2308" y="1034"/>
                  </a:lnTo>
                  <a:lnTo>
                    <a:pt x="2315" y="1012"/>
                  </a:lnTo>
                  <a:lnTo>
                    <a:pt x="2322" y="990"/>
                  </a:lnTo>
                  <a:lnTo>
                    <a:pt x="2330" y="969"/>
                  </a:lnTo>
                  <a:lnTo>
                    <a:pt x="2340" y="949"/>
                  </a:lnTo>
                  <a:lnTo>
                    <a:pt x="2350" y="928"/>
                  </a:lnTo>
                  <a:lnTo>
                    <a:pt x="2361" y="910"/>
                  </a:lnTo>
                  <a:lnTo>
                    <a:pt x="2374" y="891"/>
                  </a:lnTo>
                  <a:lnTo>
                    <a:pt x="2386" y="872"/>
                  </a:lnTo>
                  <a:lnTo>
                    <a:pt x="2400" y="855"/>
                  </a:lnTo>
                  <a:lnTo>
                    <a:pt x="2414" y="838"/>
                  </a:lnTo>
                  <a:lnTo>
                    <a:pt x="2430" y="822"/>
                  </a:lnTo>
                  <a:lnTo>
                    <a:pt x="2446" y="807"/>
                  </a:lnTo>
                  <a:lnTo>
                    <a:pt x="2463" y="793"/>
                  </a:lnTo>
                  <a:lnTo>
                    <a:pt x="2481" y="778"/>
                  </a:lnTo>
                  <a:lnTo>
                    <a:pt x="2498" y="766"/>
                  </a:lnTo>
                  <a:lnTo>
                    <a:pt x="2517" y="753"/>
                  </a:lnTo>
                  <a:lnTo>
                    <a:pt x="2537" y="742"/>
                  </a:lnTo>
                  <a:lnTo>
                    <a:pt x="2556" y="733"/>
                  </a:lnTo>
                  <a:lnTo>
                    <a:pt x="2577" y="723"/>
                  </a:lnTo>
                  <a:lnTo>
                    <a:pt x="2599" y="715"/>
                  </a:lnTo>
                  <a:lnTo>
                    <a:pt x="2620" y="708"/>
                  </a:lnTo>
                  <a:lnTo>
                    <a:pt x="2643" y="702"/>
                  </a:lnTo>
                  <a:lnTo>
                    <a:pt x="2664" y="696"/>
                  </a:lnTo>
                  <a:lnTo>
                    <a:pt x="2687" y="692"/>
                  </a:lnTo>
                  <a:lnTo>
                    <a:pt x="2711" y="689"/>
                  </a:lnTo>
                  <a:lnTo>
                    <a:pt x="2734" y="687"/>
                  </a:lnTo>
                  <a:lnTo>
                    <a:pt x="2758" y="686"/>
                  </a:lnTo>
                  <a:lnTo>
                    <a:pt x="2782" y="687"/>
                  </a:lnTo>
                  <a:lnTo>
                    <a:pt x="2805" y="689"/>
                  </a:lnTo>
                  <a:lnTo>
                    <a:pt x="2828" y="692"/>
                  </a:lnTo>
                  <a:lnTo>
                    <a:pt x="2851" y="696"/>
                  </a:lnTo>
                  <a:lnTo>
                    <a:pt x="2874" y="702"/>
                  </a:lnTo>
                  <a:lnTo>
                    <a:pt x="2896" y="708"/>
                  </a:lnTo>
                  <a:lnTo>
                    <a:pt x="2917" y="715"/>
                  </a:lnTo>
                  <a:lnTo>
                    <a:pt x="2938" y="723"/>
                  </a:lnTo>
                  <a:lnTo>
                    <a:pt x="2959" y="733"/>
                  </a:lnTo>
                  <a:lnTo>
                    <a:pt x="2979" y="742"/>
                  </a:lnTo>
                  <a:lnTo>
                    <a:pt x="2998" y="753"/>
                  </a:lnTo>
                  <a:lnTo>
                    <a:pt x="3017" y="766"/>
                  </a:lnTo>
                  <a:lnTo>
                    <a:pt x="3036" y="778"/>
                  </a:lnTo>
                  <a:lnTo>
                    <a:pt x="3053" y="793"/>
                  </a:lnTo>
                  <a:lnTo>
                    <a:pt x="3070" y="807"/>
                  </a:lnTo>
                  <a:lnTo>
                    <a:pt x="3086" y="822"/>
                  </a:lnTo>
                  <a:lnTo>
                    <a:pt x="3101" y="838"/>
                  </a:lnTo>
                  <a:lnTo>
                    <a:pt x="3116" y="855"/>
                  </a:lnTo>
                  <a:lnTo>
                    <a:pt x="3130" y="872"/>
                  </a:lnTo>
                  <a:lnTo>
                    <a:pt x="3143" y="891"/>
                  </a:lnTo>
                  <a:lnTo>
                    <a:pt x="3155" y="910"/>
                  </a:lnTo>
                  <a:lnTo>
                    <a:pt x="3165" y="928"/>
                  </a:lnTo>
                  <a:lnTo>
                    <a:pt x="3176" y="949"/>
                  </a:lnTo>
                  <a:lnTo>
                    <a:pt x="3185" y="969"/>
                  </a:lnTo>
                  <a:lnTo>
                    <a:pt x="3193" y="990"/>
                  </a:lnTo>
                  <a:lnTo>
                    <a:pt x="3201" y="1012"/>
                  </a:lnTo>
                  <a:lnTo>
                    <a:pt x="3207" y="1034"/>
                  </a:lnTo>
                  <a:lnTo>
                    <a:pt x="3212" y="1056"/>
                  </a:lnTo>
                  <a:lnTo>
                    <a:pt x="3216" y="1078"/>
                  </a:lnTo>
                  <a:lnTo>
                    <a:pt x="3219" y="1102"/>
                  </a:lnTo>
                  <a:lnTo>
                    <a:pt x="3221" y="1126"/>
                  </a:lnTo>
                  <a:lnTo>
                    <a:pt x="3221" y="1150"/>
                  </a:lnTo>
                  <a:lnTo>
                    <a:pt x="3221" y="1174"/>
                  </a:lnTo>
                  <a:lnTo>
                    <a:pt x="3219" y="1196"/>
                  </a:lnTo>
                  <a:lnTo>
                    <a:pt x="3216" y="1220"/>
                  </a:lnTo>
                  <a:lnTo>
                    <a:pt x="3212" y="1243"/>
                  </a:lnTo>
                  <a:lnTo>
                    <a:pt x="3207" y="1265"/>
                  </a:lnTo>
                  <a:lnTo>
                    <a:pt x="3201" y="1288"/>
                  </a:lnTo>
                  <a:lnTo>
                    <a:pt x="3193" y="1308"/>
                  </a:lnTo>
                  <a:lnTo>
                    <a:pt x="3185" y="1330"/>
                  </a:lnTo>
                  <a:lnTo>
                    <a:pt x="3176" y="1350"/>
                  </a:lnTo>
                  <a:lnTo>
                    <a:pt x="3165" y="1370"/>
                  </a:lnTo>
                  <a:lnTo>
                    <a:pt x="3155" y="1389"/>
                  </a:lnTo>
                  <a:lnTo>
                    <a:pt x="3143" y="1409"/>
                  </a:lnTo>
                  <a:lnTo>
                    <a:pt x="3130" y="1426"/>
                  </a:lnTo>
                  <a:lnTo>
                    <a:pt x="3116" y="1444"/>
                  </a:lnTo>
                  <a:lnTo>
                    <a:pt x="3101" y="1460"/>
                  </a:lnTo>
                  <a:lnTo>
                    <a:pt x="3086" y="1477"/>
                  </a:lnTo>
                  <a:lnTo>
                    <a:pt x="3070" y="1492"/>
                  </a:lnTo>
                  <a:lnTo>
                    <a:pt x="3053" y="1507"/>
                  </a:lnTo>
                  <a:lnTo>
                    <a:pt x="3036" y="1520"/>
                  </a:lnTo>
                  <a:lnTo>
                    <a:pt x="3017" y="1533"/>
                  </a:lnTo>
                  <a:lnTo>
                    <a:pt x="2998" y="1545"/>
                  </a:lnTo>
                  <a:lnTo>
                    <a:pt x="2979" y="1557"/>
                  </a:lnTo>
                  <a:lnTo>
                    <a:pt x="2959" y="1567"/>
                  </a:lnTo>
                  <a:lnTo>
                    <a:pt x="2938" y="1576"/>
                  </a:lnTo>
                  <a:lnTo>
                    <a:pt x="2917" y="1585"/>
                  </a:lnTo>
                  <a:lnTo>
                    <a:pt x="2896" y="1592"/>
                  </a:lnTo>
                  <a:lnTo>
                    <a:pt x="2874" y="1598"/>
                  </a:lnTo>
                  <a:lnTo>
                    <a:pt x="2851" y="1603"/>
                  </a:lnTo>
                  <a:lnTo>
                    <a:pt x="2828" y="1607"/>
                  </a:lnTo>
                  <a:lnTo>
                    <a:pt x="2805" y="1609"/>
                  </a:lnTo>
                  <a:lnTo>
                    <a:pt x="2782" y="1612"/>
                  </a:lnTo>
                  <a:lnTo>
                    <a:pt x="2758" y="1613"/>
                  </a:lnTo>
                  <a:lnTo>
                    <a:pt x="2737" y="1612"/>
                  </a:lnTo>
                  <a:lnTo>
                    <a:pt x="2716" y="1610"/>
                  </a:lnTo>
                  <a:lnTo>
                    <a:pt x="2695" y="1608"/>
                  </a:lnTo>
                  <a:lnTo>
                    <a:pt x="2676" y="1605"/>
                  </a:lnTo>
                  <a:lnTo>
                    <a:pt x="2655" y="1601"/>
                  </a:lnTo>
                  <a:lnTo>
                    <a:pt x="2635" y="1596"/>
                  </a:lnTo>
                  <a:lnTo>
                    <a:pt x="2617" y="1590"/>
                  </a:lnTo>
                  <a:lnTo>
                    <a:pt x="2597" y="1584"/>
                  </a:lnTo>
                  <a:lnTo>
                    <a:pt x="2579" y="1576"/>
                  </a:lnTo>
                  <a:lnTo>
                    <a:pt x="2561" y="1568"/>
                  </a:lnTo>
                  <a:lnTo>
                    <a:pt x="2543" y="1560"/>
                  </a:lnTo>
                  <a:lnTo>
                    <a:pt x="2525" y="1550"/>
                  </a:lnTo>
                  <a:lnTo>
                    <a:pt x="2509" y="1540"/>
                  </a:lnTo>
                  <a:lnTo>
                    <a:pt x="2492" y="1529"/>
                  </a:lnTo>
                  <a:lnTo>
                    <a:pt x="2477" y="1517"/>
                  </a:lnTo>
                  <a:lnTo>
                    <a:pt x="2461" y="1505"/>
                  </a:lnTo>
                  <a:lnTo>
                    <a:pt x="2446" y="1492"/>
                  </a:lnTo>
                  <a:lnTo>
                    <a:pt x="2432" y="1479"/>
                  </a:lnTo>
                  <a:lnTo>
                    <a:pt x="2418" y="1465"/>
                  </a:lnTo>
                  <a:lnTo>
                    <a:pt x="2405" y="1450"/>
                  </a:lnTo>
                  <a:lnTo>
                    <a:pt x="2393" y="1435"/>
                  </a:lnTo>
                  <a:lnTo>
                    <a:pt x="2381" y="1419"/>
                  </a:lnTo>
                  <a:lnTo>
                    <a:pt x="2370" y="1402"/>
                  </a:lnTo>
                  <a:lnTo>
                    <a:pt x="2359" y="1386"/>
                  </a:lnTo>
                  <a:lnTo>
                    <a:pt x="2350" y="1369"/>
                  </a:lnTo>
                  <a:lnTo>
                    <a:pt x="2341" y="1352"/>
                  </a:lnTo>
                  <a:lnTo>
                    <a:pt x="2332" y="1333"/>
                  </a:lnTo>
                  <a:lnTo>
                    <a:pt x="2325" y="1315"/>
                  </a:lnTo>
                  <a:lnTo>
                    <a:pt x="2318" y="1296"/>
                  </a:lnTo>
                  <a:lnTo>
                    <a:pt x="2312" y="1277"/>
                  </a:lnTo>
                  <a:lnTo>
                    <a:pt x="2306" y="1258"/>
                  </a:lnTo>
                  <a:lnTo>
                    <a:pt x="2302" y="1238"/>
                  </a:lnTo>
                  <a:lnTo>
                    <a:pt x="2274" y="1253"/>
                  </a:lnTo>
                  <a:lnTo>
                    <a:pt x="2246" y="1271"/>
                  </a:lnTo>
                  <a:lnTo>
                    <a:pt x="2217" y="1288"/>
                  </a:lnTo>
                  <a:lnTo>
                    <a:pt x="2188" y="1306"/>
                  </a:lnTo>
                  <a:lnTo>
                    <a:pt x="2160" y="1325"/>
                  </a:lnTo>
                  <a:lnTo>
                    <a:pt x="2132" y="1343"/>
                  </a:lnTo>
                  <a:lnTo>
                    <a:pt x="2105" y="1362"/>
                  </a:lnTo>
                  <a:lnTo>
                    <a:pt x="2080" y="1382"/>
                  </a:lnTo>
                  <a:lnTo>
                    <a:pt x="2061" y="1397"/>
                  </a:lnTo>
                  <a:lnTo>
                    <a:pt x="2041" y="1413"/>
                  </a:lnTo>
                  <a:lnTo>
                    <a:pt x="2023" y="1429"/>
                  </a:lnTo>
                  <a:lnTo>
                    <a:pt x="2007" y="1445"/>
                  </a:lnTo>
                  <a:lnTo>
                    <a:pt x="1990" y="1461"/>
                  </a:lnTo>
                  <a:lnTo>
                    <a:pt x="1974" y="1478"/>
                  </a:lnTo>
                  <a:lnTo>
                    <a:pt x="1960" y="1495"/>
                  </a:lnTo>
                  <a:lnTo>
                    <a:pt x="1945" y="1511"/>
                  </a:lnTo>
                  <a:lnTo>
                    <a:pt x="1917" y="1545"/>
                  </a:lnTo>
                  <a:lnTo>
                    <a:pt x="1889" y="1581"/>
                  </a:lnTo>
                  <a:lnTo>
                    <a:pt x="1862" y="1619"/>
                  </a:lnTo>
                  <a:lnTo>
                    <a:pt x="1834" y="1658"/>
                  </a:lnTo>
                  <a:lnTo>
                    <a:pt x="1804" y="1701"/>
                  </a:lnTo>
                  <a:lnTo>
                    <a:pt x="1774" y="1744"/>
                  </a:lnTo>
                  <a:lnTo>
                    <a:pt x="1743" y="1787"/>
                  </a:lnTo>
                  <a:lnTo>
                    <a:pt x="1712" y="1833"/>
                  </a:lnTo>
                  <a:lnTo>
                    <a:pt x="1682" y="1878"/>
                  </a:lnTo>
                  <a:lnTo>
                    <a:pt x="1653" y="1921"/>
                  </a:lnTo>
                  <a:lnTo>
                    <a:pt x="1626" y="1964"/>
                  </a:lnTo>
                  <a:lnTo>
                    <a:pt x="1601" y="2005"/>
                  </a:lnTo>
                  <a:lnTo>
                    <a:pt x="1579" y="2043"/>
                  </a:lnTo>
                  <a:lnTo>
                    <a:pt x="1560" y="2079"/>
                  </a:lnTo>
                  <a:lnTo>
                    <a:pt x="1543" y="2114"/>
                  </a:lnTo>
                  <a:lnTo>
                    <a:pt x="1528" y="2146"/>
                  </a:lnTo>
                  <a:lnTo>
                    <a:pt x="1515" y="2178"/>
                  </a:lnTo>
                  <a:lnTo>
                    <a:pt x="1503" y="2208"/>
                  </a:lnTo>
                  <a:lnTo>
                    <a:pt x="1492" y="2238"/>
                  </a:lnTo>
                  <a:lnTo>
                    <a:pt x="1482" y="2268"/>
                  </a:lnTo>
                  <a:lnTo>
                    <a:pt x="1471" y="2299"/>
                  </a:lnTo>
                  <a:lnTo>
                    <a:pt x="1461" y="2329"/>
                  </a:lnTo>
                  <a:lnTo>
                    <a:pt x="1452" y="2359"/>
                  </a:lnTo>
                  <a:lnTo>
                    <a:pt x="1442" y="2387"/>
                  </a:lnTo>
                  <a:lnTo>
                    <a:pt x="1463" y="2394"/>
                  </a:lnTo>
                  <a:lnTo>
                    <a:pt x="1484" y="2403"/>
                  </a:lnTo>
                  <a:lnTo>
                    <a:pt x="1503" y="2415"/>
                  </a:lnTo>
                  <a:lnTo>
                    <a:pt x="1522" y="2426"/>
                  </a:lnTo>
                  <a:lnTo>
                    <a:pt x="1540" y="2440"/>
                  </a:lnTo>
                  <a:lnTo>
                    <a:pt x="1555" y="2455"/>
                  </a:lnTo>
                  <a:lnTo>
                    <a:pt x="1571" y="2471"/>
                  </a:lnTo>
                  <a:lnTo>
                    <a:pt x="1584" y="2488"/>
                  </a:lnTo>
                  <a:lnTo>
                    <a:pt x="1597" y="2506"/>
                  </a:lnTo>
                  <a:lnTo>
                    <a:pt x="1608" y="2526"/>
                  </a:lnTo>
                  <a:lnTo>
                    <a:pt x="1618" y="2545"/>
                  </a:lnTo>
                  <a:lnTo>
                    <a:pt x="1626" y="2567"/>
                  </a:lnTo>
                  <a:lnTo>
                    <a:pt x="1632" y="2589"/>
                  </a:lnTo>
                  <a:lnTo>
                    <a:pt x="1637" y="2610"/>
                  </a:lnTo>
                  <a:lnTo>
                    <a:pt x="1640" y="2634"/>
                  </a:lnTo>
                  <a:lnTo>
                    <a:pt x="1640" y="2657"/>
                  </a:lnTo>
                  <a:lnTo>
                    <a:pt x="1640" y="2671"/>
                  </a:lnTo>
                  <a:lnTo>
                    <a:pt x="1639" y="2686"/>
                  </a:lnTo>
                  <a:lnTo>
                    <a:pt x="1637" y="2700"/>
                  </a:lnTo>
                  <a:lnTo>
                    <a:pt x="1635" y="2715"/>
                  </a:lnTo>
                  <a:lnTo>
                    <a:pt x="1632" y="2728"/>
                  </a:lnTo>
                  <a:lnTo>
                    <a:pt x="1628" y="2742"/>
                  </a:lnTo>
                  <a:lnTo>
                    <a:pt x="1624" y="2754"/>
                  </a:lnTo>
                  <a:lnTo>
                    <a:pt x="1619" y="2768"/>
                  </a:lnTo>
                  <a:lnTo>
                    <a:pt x="1612" y="2780"/>
                  </a:lnTo>
                  <a:lnTo>
                    <a:pt x="1606" y="2793"/>
                  </a:lnTo>
                  <a:lnTo>
                    <a:pt x="1600" y="2804"/>
                  </a:lnTo>
                  <a:lnTo>
                    <a:pt x="1593" y="2816"/>
                  </a:lnTo>
                  <a:lnTo>
                    <a:pt x="1584" y="2827"/>
                  </a:lnTo>
                  <a:lnTo>
                    <a:pt x="1576" y="2838"/>
                  </a:lnTo>
                  <a:lnTo>
                    <a:pt x="1567" y="2848"/>
                  </a:lnTo>
                  <a:lnTo>
                    <a:pt x="1557" y="2858"/>
                  </a:lnTo>
                  <a:lnTo>
                    <a:pt x="1548" y="2867"/>
                  </a:lnTo>
                  <a:lnTo>
                    <a:pt x="1538" y="2876"/>
                  </a:lnTo>
                  <a:lnTo>
                    <a:pt x="1526" y="2885"/>
                  </a:lnTo>
                  <a:lnTo>
                    <a:pt x="1516" y="2893"/>
                  </a:lnTo>
                  <a:lnTo>
                    <a:pt x="1504" y="2900"/>
                  </a:lnTo>
                  <a:lnTo>
                    <a:pt x="1492" y="2906"/>
                  </a:lnTo>
                  <a:lnTo>
                    <a:pt x="1480" y="2913"/>
                  </a:lnTo>
                  <a:lnTo>
                    <a:pt x="1467" y="2919"/>
                  </a:lnTo>
                  <a:lnTo>
                    <a:pt x="1455" y="2924"/>
                  </a:lnTo>
                  <a:lnTo>
                    <a:pt x="1441" y="2928"/>
                  </a:lnTo>
                  <a:lnTo>
                    <a:pt x="1428" y="2932"/>
                  </a:lnTo>
                  <a:lnTo>
                    <a:pt x="1414" y="2935"/>
                  </a:lnTo>
                  <a:lnTo>
                    <a:pt x="1400" y="2938"/>
                  </a:lnTo>
                  <a:lnTo>
                    <a:pt x="1385" y="2940"/>
                  </a:lnTo>
                  <a:lnTo>
                    <a:pt x="1372" y="2941"/>
                  </a:lnTo>
                  <a:lnTo>
                    <a:pt x="1356" y="2941"/>
                  </a:lnTo>
                  <a:lnTo>
                    <a:pt x="1342" y="2941"/>
                  </a:lnTo>
                  <a:lnTo>
                    <a:pt x="1327" y="2940"/>
                  </a:lnTo>
                  <a:lnTo>
                    <a:pt x="1314" y="2938"/>
                  </a:lnTo>
                  <a:lnTo>
                    <a:pt x="1299" y="2935"/>
                  </a:lnTo>
                  <a:lnTo>
                    <a:pt x="1286" y="2932"/>
                  </a:lnTo>
                  <a:lnTo>
                    <a:pt x="1272" y="2928"/>
                  </a:lnTo>
                  <a:lnTo>
                    <a:pt x="1259" y="2924"/>
                  </a:lnTo>
                  <a:lnTo>
                    <a:pt x="1246" y="2919"/>
                  </a:lnTo>
                  <a:lnTo>
                    <a:pt x="1234" y="2913"/>
                  </a:lnTo>
                  <a:lnTo>
                    <a:pt x="1221" y="2906"/>
                  </a:lnTo>
                  <a:lnTo>
                    <a:pt x="1209" y="2900"/>
                  </a:lnTo>
                  <a:lnTo>
                    <a:pt x="1197" y="2893"/>
                  </a:lnTo>
                  <a:lnTo>
                    <a:pt x="1186" y="2885"/>
                  </a:lnTo>
                  <a:lnTo>
                    <a:pt x="1176" y="2876"/>
                  </a:lnTo>
                  <a:lnTo>
                    <a:pt x="1165" y="2867"/>
                  </a:lnTo>
                  <a:lnTo>
                    <a:pt x="1156" y="2858"/>
                  </a:lnTo>
                  <a:lnTo>
                    <a:pt x="1146" y="2848"/>
                  </a:lnTo>
                  <a:lnTo>
                    <a:pt x="1137" y="2838"/>
                  </a:lnTo>
                  <a:lnTo>
                    <a:pt x="1129" y="2827"/>
                  </a:lnTo>
                  <a:lnTo>
                    <a:pt x="1121" y="2816"/>
                  </a:lnTo>
                  <a:lnTo>
                    <a:pt x="1113" y="2804"/>
                  </a:lnTo>
                  <a:lnTo>
                    <a:pt x="1106" y="2793"/>
                  </a:lnTo>
                  <a:lnTo>
                    <a:pt x="1100" y="2780"/>
                  </a:lnTo>
                  <a:lnTo>
                    <a:pt x="1095" y="2768"/>
                  </a:lnTo>
                  <a:lnTo>
                    <a:pt x="1089" y="2754"/>
                  </a:lnTo>
                  <a:lnTo>
                    <a:pt x="1085" y="2742"/>
                  </a:lnTo>
                  <a:lnTo>
                    <a:pt x="1081" y="2728"/>
                  </a:lnTo>
                  <a:lnTo>
                    <a:pt x="1078" y="2715"/>
                  </a:lnTo>
                  <a:lnTo>
                    <a:pt x="1076" y="2700"/>
                  </a:lnTo>
                  <a:lnTo>
                    <a:pt x="1074" y="2686"/>
                  </a:lnTo>
                  <a:lnTo>
                    <a:pt x="1073" y="2671"/>
                  </a:lnTo>
                  <a:lnTo>
                    <a:pt x="1072" y="2657"/>
                  </a:lnTo>
                  <a:lnTo>
                    <a:pt x="1073" y="2643"/>
                  </a:lnTo>
                  <a:lnTo>
                    <a:pt x="1074" y="2628"/>
                  </a:lnTo>
                  <a:lnTo>
                    <a:pt x="1076" y="2615"/>
                  </a:lnTo>
                  <a:lnTo>
                    <a:pt x="1078" y="2600"/>
                  </a:lnTo>
                  <a:lnTo>
                    <a:pt x="1081" y="2587"/>
                  </a:lnTo>
                  <a:lnTo>
                    <a:pt x="1085" y="2573"/>
                  </a:lnTo>
                  <a:lnTo>
                    <a:pt x="1089" y="2560"/>
                  </a:lnTo>
                  <a:lnTo>
                    <a:pt x="1095" y="2547"/>
                  </a:lnTo>
                  <a:lnTo>
                    <a:pt x="1100" y="2534"/>
                  </a:lnTo>
                  <a:lnTo>
                    <a:pt x="1106" y="2522"/>
                  </a:lnTo>
                  <a:lnTo>
                    <a:pt x="1113" y="2510"/>
                  </a:lnTo>
                  <a:lnTo>
                    <a:pt x="1121" y="2499"/>
                  </a:lnTo>
                  <a:lnTo>
                    <a:pt x="1129" y="2487"/>
                  </a:lnTo>
                  <a:lnTo>
                    <a:pt x="1137" y="2477"/>
                  </a:lnTo>
                  <a:lnTo>
                    <a:pt x="1146" y="2467"/>
                  </a:lnTo>
                  <a:lnTo>
                    <a:pt x="1156" y="2457"/>
                  </a:lnTo>
                  <a:lnTo>
                    <a:pt x="1165" y="2447"/>
                  </a:lnTo>
                  <a:lnTo>
                    <a:pt x="1176" y="2439"/>
                  </a:lnTo>
                  <a:lnTo>
                    <a:pt x="1186" y="2430"/>
                  </a:lnTo>
                  <a:lnTo>
                    <a:pt x="1197" y="2422"/>
                  </a:lnTo>
                  <a:lnTo>
                    <a:pt x="1209" y="2415"/>
                  </a:lnTo>
                  <a:lnTo>
                    <a:pt x="1221" y="2408"/>
                  </a:lnTo>
                  <a:lnTo>
                    <a:pt x="1234" y="2401"/>
                  </a:lnTo>
                  <a:lnTo>
                    <a:pt x="1246" y="2396"/>
                  </a:lnTo>
                  <a:lnTo>
                    <a:pt x="1259" y="2391"/>
                  </a:lnTo>
                  <a:lnTo>
                    <a:pt x="1272" y="2387"/>
                  </a:lnTo>
                  <a:lnTo>
                    <a:pt x="1286" y="2383"/>
                  </a:lnTo>
                  <a:lnTo>
                    <a:pt x="1299" y="2380"/>
                  </a:lnTo>
                  <a:lnTo>
                    <a:pt x="1314" y="2376"/>
                  </a:lnTo>
                  <a:lnTo>
                    <a:pt x="1327" y="2375"/>
                  </a:lnTo>
                  <a:lnTo>
                    <a:pt x="1342" y="2374"/>
                  </a:lnTo>
                  <a:lnTo>
                    <a:pt x="1356" y="2373"/>
                  </a:lnTo>
                  <a:lnTo>
                    <a:pt x="1366" y="2373"/>
                  </a:lnTo>
                  <a:lnTo>
                    <a:pt x="1377" y="2374"/>
                  </a:lnTo>
                  <a:lnTo>
                    <a:pt x="1387" y="2375"/>
                  </a:lnTo>
                  <a:lnTo>
                    <a:pt x="1398" y="2376"/>
                  </a:lnTo>
                  <a:lnTo>
                    <a:pt x="1406" y="2350"/>
                  </a:lnTo>
                  <a:lnTo>
                    <a:pt x="1413" y="2321"/>
                  </a:lnTo>
                  <a:lnTo>
                    <a:pt x="1421" y="2291"/>
                  </a:lnTo>
                  <a:lnTo>
                    <a:pt x="1430" y="2260"/>
                  </a:lnTo>
                  <a:lnTo>
                    <a:pt x="1438" y="2228"/>
                  </a:lnTo>
                  <a:lnTo>
                    <a:pt x="1445" y="2197"/>
                  </a:lnTo>
                  <a:lnTo>
                    <a:pt x="1452" y="2166"/>
                  </a:lnTo>
                  <a:lnTo>
                    <a:pt x="1458" y="2133"/>
                  </a:lnTo>
                  <a:lnTo>
                    <a:pt x="1462" y="2100"/>
                  </a:lnTo>
                  <a:lnTo>
                    <a:pt x="1466" y="2065"/>
                  </a:lnTo>
                  <a:lnTo>
                    <a:pt x="1468" y="2030"/>
                  </a:lnTo>
                  <a:lnTo>
                    <a:pt x="1469" y="1991"/>
                  </a:lnTo>
                  <a:lnTo>
                    <a:pt x="1469" y="1953"/>
                  </a:lnTo>
                  <a:lnTo>
                    <a:pt x="1467" y="1913"/>
                  </a:lnTo>
                  <a:lnTo>
                    <a:pt x="1464" y="1871"/>
                  </a:lnTo>
                  <a:lnTo>
                    <a:pt x="1461" y="1830"/>
                  </a:lnTo>
                  <a:lnTo>
                    <a:pt x="1457" y="1789"/>
                  </a:lnTo>
                  <a:lnTo>
                    <a:pt x="1452" y="1747"/>
                  </a:lnTo>
                  <a:lnTo>
                    <a:pt x="1446" y="1708"/>
                  </a:lnTo>
                  <a:lnTo>
                    <a:pt x="1442" y="1671"/>
                  </a:lnTo>
                  <a:lnTo>
                    <a:pt x="1441" y="1666"/>
                  </a:lnTo>
                  <a:lnTo>
                    <a:pt x="1441" y="1665"/>
                  </a:lnTo>
                  <a:lnTo>
                    <a:pt x="1441" y="1664"/>
                  </a:lnTo>
                  <a:lnTo>
                    <a:pt x="1439" y="1652"/>
                  </a:lnTo>
                  <a:lnTo>
                    <a:pt x="1439" y="1651"/>
                  </a:lnTo>
                  <a:lnTo>
                    <a:pt x="1435" y="1618"/>
                  </a:lnTo>
                  <a:lnTo>
                    <a:pt x="1431" y="1587"/>
                  </a:lnTo>
                  <a:lnTo>
                    <a:pt x="1427" y="1558"/>
                  </a:lnTo>
                  <a:lnTo>
                    <a:pt x="1421" y="1531"/>
                  </a:lnTo>
                  <a:lnTo>
                    <a:pt x="1416" y="1505"/>
                  </a:lnTo>
                  <a:lnTo>
                    <a:pt x="1411" y="1480"/>
                  </a:lnTo>
                  <a:lnTo>
                    <a:pt x="1405" y="1457"/>
                  </a:lnTo>
                  <a:lnTo>
                    <a:pt x="1398" y="1436"/>
                  </a:lnTo>
                  <a:lnTo>
                    <a:pt x="1389" y="1413"/>
                  </a:lnTo>
                  <a:lnTo>
                    <a:pt x="1379" y="1392"/>
                  </a:lnTo>
                  <a:lnTo>
                    <a:pt x="1366" y="1371"/>
                  </a:lnTo>
                  <a:lnTo>
                    <a:pt x="1353" y="1352"/>
                  </a:lnTo>
                  <a:lnTo>
                    <a:pt x="1335" y="1331"/>
                  </a:lnTo>
                  <a:lnTo>
                    <a:pt x="1317" y="1309"/>
                  </a:lnTo>
                  <a:lnTo>
                    <a:pt x="1293" y="1285"/>
                  </a:lnTo>
                  <a:lnTo>
                    <a:pt x="1267" y="1261"/>
                  </a:lnTo>
                  <a:lnTo>
                    <a:pt x="1237" y="1233"/>
                  </a:lnTo>
                  <a:lnTo>
                    <a:pt x="1204" y="1204"/>
                  </a:lnTo>
                  <a:lnTo>
                    <a:pt x="1169" y="1175"/>
                  </a:lnTo>
                  <a:lnTo>
                    <a:pt x="1134" y="1145"/>
                  </a:lnTo>
                  <a:lnTo>
                    <a:pt x="1111" y="1166"/>
                  </a:lnTo>
                  <a:lnTo>
                    <a:pt x="1087" y="1186"/>
                  </a:lnTo>
                  <a:lnTo>
                    <a:pt x="1062" y="1206"/>
                  </a:lnTo>
                  <a:lnTo>
                    <a:pt x="1037" y="1223"/>
                  </a:lnTo>
                  <a:lnTo>
                    <a:pt x="1010" y="1240"/>
                  </a:lnTo>
                  <a:lnTo>
                    <a:pt x="982" y="1255"/>
                  </a:lnTo>
                  <a:lnTo>
                    <a:pt x="954" y="1270"/>
                  </a:lnTo>
                  <a:lnTo>
                    <a:pt x="924" y="1283"/>
                  </a:lnTo>
                  <a:lnTo>
                    <a:pt x="894" y="1295"/>
                  </a:lnTo>
                  <a:lnTo>
                    <a:pt x="863" y="1304"/>
                  </a:lnTo>
                  <a:lnTo>
                    <a:pt x="832" y="1313"/>
                  </a:lnTo>
                  <a:lnTo>
                    <a:pt x="801" y="1321"/>
                  </a:lnTo>
                  <a:lnTo>
                    <a:pt x="768" y="1326"/>
                  </a:lnTo>
                  <a:lnTo>
                    <a:pt x="736" y="1330"/>
                  </a:lnTo>
                  <a:lnTo>
                    <a:pt x="702" y="1333"/>
                  </a:lnTo>
                  <a:lnTo>
                    <a:pt x="668" y="1333"/>
                  </a:lnTo>
                  <a:lnTo>
                    <a:pt x="634" y="1333"/>
                  </a:lnTo>
                  <a:lnTo>
                    <a:pt x="600" y="1330"/>
                  </a:lnTo>
                  <a:lnTo>
                    <a:pt x="567" y="1326"/>
                  </a:lnTo>
                  <a:lnTo>
                    <a:pt x="533" y="1320"/>
                  </a:lnTo>
                  <a:lnTo>
                    <a:pt x="501" y="1312"/>
                  </a:lnTo>
                  <a:lnTo>
                    <a:pt x="469" y="1303"/>
                  </a:lnTo>
                  <a:lnTo>
                    <a:pt x="439" y="1293"/>
                  </a:lnTo>
                  <a:lnTo>
                    <a:pt x="408" y="1281"/>
                  </a:lnTo>
                  <a:lnTo>
                    <a:pt x="379" y="1268"/>
                  </a:lnTo>
                  <a:lnTo>
                    <a:pt x="350" y="1253"/>
                  </a:lnTo>
                  <a:lnTo>
                    <a:pt x="322" y="1237"/>
                  </a:lnTo>
                  <a:lnTo>
                    <a:pt x="295" y="1219"/>
                  </a:lnTo>
                  <a:lnTo>
                    <a:pt x="269" y="1201"/>
                  </a:lnTo>
                  <a:lnTo>
                    <a:pt x="243" y="1181"/>
                  </a:lnTo>
                  <a:lnTo>
                    <a:pt x="219" y="1160"/>
                  </a:lnTo>
                  <a:lnTo>
                    <a:pt x="196" y="1138"/>
                  </a:lnTo>
                  <a:lnTo>
                    <a:pt x="173" y="1115"/>
                  </a:lnTo>
                  <a:lnTo>
                    <a:pt x="153" y="1091"/>
                  </a:lnTo>
                  <a:lnTo>
                    <a:pt x="133" y="1066"/>
                  </a:lnTo>
                  <a:lnTo>
                    <a:pt x="114" y="1039"/>
                  </a:lnTo>
                  <a:lnTo>
                    <a:pt x="97" y="1012"/>
                  </a:lnTo>
                  <a:lnTo>
                    <a:pt x="81" y="984"/>
                  </a:lnTo>
                  <a:lnTo>
                    <a:pt x="65" y="956"/>
                  </a:lnTo>
                  <a:lnTo>
                    <a:pt x="52" y="926"/>
                  </a:lnTo>
                  <a:lnTo>
                    <a:pt x="41" y="896"/>
                  </a:lnTo>
                  <a:lnTo>
                    <a:pt x="30" y="865"/>
                  </a:lnTo>
                  <a:lnTo>
                    <a:pt x="21" y="833"/>
                  </a:lnTo>
                  <a:lnTo>
                    <a:pt x="14" y="801"/>
                  </a:lnTo>
                  <a:lnTo>
                    <a:pt x="7" y="768"/>
                  </a:lnTo>
                  <a:lnTo>
                    <a:pt x="3" y="735"/>
                  </a:lnTo>
                  <a:lnTo>
                    <a:pt x="1" y="701"/>
                  </a:lnTo>
                  <a:lnTo>
                    <a:pt x="0" y="666"/>
                  </a:lnTo>
                  <a:lnTo>
                    <a:pt x="1" y="632"/>
                  </a:lnTo>
                  <a:lnTo>
                    <a:pt x="3" y="598"/>
                  </a:lnTo>
                  <a:lnTo>
                    <a:pt x="7" y="565"/>
                  </a:lnTo>
                  <a:lnTo>
                    <a:pt x="14" y="532"/>
                  </a:lnTo>
                  <a:lnTo>
                    <a:pt x="21" y="500"/>
                  </a:lnTo>
                  <a:lnTo>
                    <a:pt x="30" y="469"/>
                  </a:lnTo>
                  <a:lnTo>
                    <a:pt x="41" y="438"/>
                  </a:lnTo>
                  <a:lnTo>
                    <a:pt x="52" y="407"/>
                  </a:lnTo>
                  <a:lnTo>
                    <a:pt x="65" y="378"/>
                  </a:lnTo>
                  <a:lnTo>
                    <a:pt x="81" y="349"/>
                  </a:lnTo>
                  <a:lnTo>
                    <a:pt x="97" y="321"/>
                  </a:lnTo>
                  <a:lnTo>
                    <a:pt x="114" y="294"/>
                  </a:lnTo>
                  <a:lnTo>
                    <a:pt x="133" y="268"/>
                  </a:lnTo>
                  <a:lnTo>
                    <a:pt x="153" y="242"/>
                  </a:lnTo>
                  <a:lnTo>
                    <a:pt x="173" y="218"/>
                  </a:lnTo>
                  <a:lnTo>
                    <a:pt x="196" y="195"/>
                  </a:lnTo>
                  <a:lnTo>
                    <a:pt x="219" y="173"/>
                  </a:lnTo>
                  <a:lnTo>
                    <a:pt x="243" y="152"/>
                  </a:lnTo>
                  <a:lnTo>
                    <a:pt x="269" y="132"/>
                  </a:lnTo>
                  <a:lnTo>
                    <a:pt x="295" y="114"/>
                  </a:lnTo>
                  <a:lnTo>
                    <a:pt x="322" y="96"/>
                  </a:lnTo>
                  <a:lnTo>
                    <a:pt x="350" y="81"/>
                  </a:lnTo>
                  <a:lnTo>
                    <a:pt x="379" y="65"/>
                  </a:lnTo>
                  <a:lnTo>
                    <a:pt x="408" y="53"/>
                  </a:lnTo>
                  <a:lnTo>
                    <a:pt x="439" y="40"/>
                  </a:lnTo>
                  <a:lnTo>
                    <a:pt x="469" y="30"/>
                  </a:lnTo>
                  <a:lnTo>
                    <a:pt x="501" y="21"/>
                  </a:lnTo>
                  <a:lnTo>
                    <a:pt x="533" y="13"/>
                  </a:lnTo>
                  <a:lnTo>
                    <a:pt x="567" y="7"/>
                  </a:lnTo>
                  <a:lnTo>
                    <a:pt x="600" y="3"/>
                  </a:lnTo>
                  <a:lnTo>
                    <a:pt x="634" y="1"/>
                  </a:lnTo>
                  <a:lnTo>
                    <a:pt x="668" y="0"/>
                  </a:lnTo>
                  <a:close/>
                  <a:moveTo>
                    <a:pt x="1524" y="1176"/>
                  </a:moveTo>
                  <a:lnTo>
                    <a:pt x="1533" y="1182"/>
                  </a:lnTo>
                  <a:lnTo>
                    <a:pt x="1543" y="1187"/>
                  </a:lnTo>
                  <a:lnTo>
                    <a:pt x="1553" y="1192"/>
                  </a:lnTo>
                  <a:lnTo>
                    <a:pt x="1565" y="1197"/>
                  </a:lnTo>
                  <a:lnTo>
                    <a:pt x="1576" y="1201"/>
                  </a:lnTo>
                  <a:lnTo>
                    <a:pt x="1587" y="1205"/>
                  </a:lnTo>
                  <a:lnTo>
                    <a:pt x="1599" y="1207"/>
                  </a:lnTo>
                  <a:lnTo>
                    <a:pt x="1611" y="1210"/>
                  </a:lnTo>
                  <a:lnTo>
                    <a:pt x="1637" y="1213"/>
                  </a:lnTo>
                  <a:lnTo>
                    <a:pt x="1663" y="1214"/>
                  </a:lnTo>
                  <a:lnTo>
                    <a:pt x="1689" y="1214"/>
                  </a:lnTo>
                  <a:lnTo>
                    <a:pt x="1716" y="1213"/>
                  </a:lnTo>
                  <a:lnTo>
                    <a:pt x="1742" y="1211"/>
                  </a:lnTo>
                  <a:lnTo>
                    <a:pt x="1768" y="1208"/>
                  </a:lnTo>
                  <a:lnTo>
                    <a:pt x="1792" y="1204"/>
                  </a:lnTo>
                  <a:lnTo>
                    <a:pt x="1815" y="1200"/>
                  </a:lnTo>
                  <a:lnTo>
                    <a:pt x="1836" y="1194"/>
                  </a:lnTo>
                  <a:lnTo>
                    <a:pt x="1856" y="1190"/>
                  </a:lnTo>
                  <a:lnTo>
                    <a:pt x="1873" y="1186"/>
                  </a:lnTo>
                  <a:lnTo>
                    <a:pt x="1886" y="1183"/>
                  </a:lnTo>
                  <a:lnTo>
                    <a:pt x="1906" y="1178"/>
                  </a:lnTo>
                  <a:lnTo>
                    <a:pt x="1916" y="1177"/>
                  </a:lnTo>
                  <a:lnTo>
                    <a:pt x="1919" y="1178"/>
                  </a:lnTo>
                  <a:lnTo>
                    <a:pt x="1922" y="1179"/>
                  </a:lnTo>
                  <a:lnTo>
                    <a:pt x="1924" y="1182"/>
                  </a:lnTo>
                  <a:lnTo>
                    <a:pt x="1925" y="1186"/>
                  </a:lnTo>
                  <a:lnTo>
                    <a:pt x="1930" y="1197"/>
                  </a:lnTo>
                  <a:lnTo>
                    <a:pt x="1935" y="1212"/>
                  </a:lnTo>
                  <a:lnTo>
                    <a:pt x="1940" y="1225"/>
                  </a:lnTo>
                  <a:lnTo>
                    <a:pt x="1945" y="1237"/>
                  </a:lnTo>
                  <a:lnTo>
                    <a:pt x="1950" y="1248"/>
                  </a:lnTo>
                  <a:lnTo>
                    <a:pt x="1950" y="1249"/>
                  </a:lnTo>
                  <a:lnTo>
                    <a:pt x="1953" y="1247"/>
                  </a:lnTo>
                  <a:lnTo>
                    <a:pt x="1972" y="1231"/>
                  </a:lnTo>
                  <a:lnTo>
                    <a:pt x="1993" y="1214"/>
                  </a:lnTo>
                  <a:lnTo>
                    <a:pt x="2020" y="1190"/>
                  </a:lnTo>
                  <a:lnTo>
                    <a:pt x="2035" y="1177"/>
                  </a:lnTo>
                  <a:lnTo>
                    <a:pt x="2048" y="1161"/>
                  </a:lnTo>
                  <a:lnTo>
                    <a:pt x="2063" y="1145"/>
                  </a:lnTo>
                  <a:lnTo>
                    <a:pt x="2076" y="1127"/>
                  </a:lnTo>
                  <a:lnTo>
                    <a:pt x="2090" y="1109"/>
                  </a:lnTo>
                  <a:lnTo>
                    <a:pt x="2101" y="1090"/>
                  </a:lnTo>
                  <a:lnTo>
                    <a:pt x="2112" y="1071"/>
                  </a:lnTo>
                  <a:lnTo>
                    <a:pt x="2122" y="1053"/>
                  </a:lnTo>
                  <a:lnTo>
                    <a:pt x="2138" y="1017"/>
                  </a:lnTo>
                  <a:lnTo>
                    <a:pt x="2150" y="990"/>
                  </a:lnTo>
                  <a:lnTo>
                    <a:pt x="2161" y="965"/>
                  </a:lnTo>
                  <a:lnTo>
                    <a:pt x="2162" y="961"/>
                  </a:lnTo>
                  <a:lnTo>
                    <a:pt x="2159" y="961"/>
                  </a:lnTo>
                  <a:lnTo>
                    <a:pt x="2137" y="967"/>
                  </a:lnTo>
                  <a:lnTo>
                    <a:pt x="2114" y="972"/>
                  </a:lnTo>
                  <a:lnTo>
                    <a:pt x="2084" y="979"/>
                  </a:lnTo>
                  <a:lnTo>
                    <a:pt x="2050" y="985"/>
                  </a:lnTo>
                  <a:lnTo>
                    <a:pt x="2013" y="990"/>
                  </a:lnTo>
                  <a:lnTo>
                    <a:pt x="1974" y="994"/>
                  </a:lnTo>
                  <a:lnTo>
                    <a:pt x="1938" y="996"/>
                  </a:lnTo>
                  <a:lnTo>
                    <a:pt x="1907" y="996"/>
                  </a:lnTo>
                  <a:lnTo>
                    <a:pt x="1883" y="996"/>
                  </a:lnTo>
                  <a:lnTo>
                    <a:pt x="1860" y="996"/>
                  </a:lnTo>
                  <a:lnTo>
                    <a:pt x="1857" y="996"/>
                  </a:lnTo>
                  <a:lnTo>
                    <a:pt x="1857" y="998"/>
                  </a:lnTo>
                  <a:lnTo>
                    <a:pt x="1862" y="1011"/>
                  </a:lnTo>
                  <a:lnTo>
                    <a:pt x="1868" y="1025"/>
                  </a:lnTo>
                  <a:lnTo>
                    <a:pt x="1874" y="1041"/>
                  </a:lnTo>
                  <a:lnTo>
                    <a:pt x="1880" y="1058"/>
                  </a:lnTo>
                  <a:lnTo>
                    <a:pt x="1884" y="1072"/>
                  </a:lnTo>
                  <a:lnTo>
                    <a:pt x="1889" y="1085"/>
                  </a:lnTo>
                  <a:lnTo>
                    <a:pt x="1890" y="1087"/>
                  </a:lnTo>
                  <a:lnTo>
                    <a:pt x="1887" y="1088"/>
                  </a:lnTo>
                  <a:lnTo>
                    <a:pt x="1870" y="1089"/>
                  </a:lnTo>
                  <a:lnTo>
                    <a:pt x="1850" y="1091"/>
                  </a:lnTo>
                  <a:lnTo>
                    <a:pt x="1822" y="1092"/>
                  </a:lnTo>
                  <a:lnTo>
                    <a:pt x="1803" y="1092"/>
                  </a:lnTo>
                  <a:lnTo>
                    <a:pt x="1782" y="1091"/>
                  </a:lnTo>
                  <a:lnTo>
                    <a:pt x="1759" y="1088"/>
                  </a:lnTo>
                  <a:lnTo>
                    <a:pt x="1732" y="1085"/>
                  </a:lnTo>
                  <a:lnTo>
                    <a:pt x="1702" y="1079"/>
                  </a:lnTo>
                  <a:lnTo>
                    <a:pt x="1669" y="1073"/>
                  </a:lnTo>
                  <a:lnTo>
                    <a:pt x="1636" y="1066"/>
                  </a:lnTo>
                  <a:lnTo>
                    <a:pt x="1602" y="1058"/>
                  </a:lnTo>
                  <a:lnTo>
                    <a:pt x="1570" y="1050"/>
                  </a:lnTo>
                  <a:lnTo>
                    <a:pt x="1539" y="1043"/>
                  </a:lnTo>
                  <a:lnTo>
                    <a:pt x="1512" y="1036"/>
                  </a:lnTo>
                  <a:lnTo>
                    <a:pt x="1488" y="1030"/>
                  </a:lnTo>
                  <a:lnTo>
                    <a:pt x="1456" y="1023"/>
                  </a:lnTo>
                  <a:lnTo>
                    <a:pt x="1439" y="1018"/>
                  </a:lnTo>
                  <a:lnTo>
                    <a:pt x="1433" y="1016"/>
                  </a:lnTo>
                  <a:lnTo>
                    <a:pt x="1433" y="1016"/>
                  </a:lnTo>
                  <a:lnTo>
                    <a:pt x="1434" y="1020"/>
                  </a:lnTo>
                  <a:lnTo>
                    <a:pt x="1443" y="1047"/>
                  </a:lnTo>
                  <a:lnTo>
                    <a:pt x="1448" y="1061"/>
                  </a:lnTo>
                  <a:lnTo>
                    <a:pt x="1454" y="1075"/>
                  </a:lnTo>
                  <a:lnTo>
                    <a:pt x="1461" y="1093"/>
                  </a:lnTo>
                  <a:lnTo>
                    <a:pt x="1470" y="1111"/>
                  </a:lnTo>
                  <a:lnTo>
                    <a:pt x="1481" y="1128"/>
                  </a:lnTo>
                  <a:lnTo>
                    <a:pt x="1493" y="1146"/>
                  </a:lnTo>
                  <a:lnTo>
                    <a:pt x="1500" y="1154"/>
                  </a:lnTo>
                  <a:lnTo>
                    <a:pt x="1508" y="1161"/>
                  </a:lnTo>
                  <a:lnTo>
                    <a:pt x="1516" y="1168"/>
                  </a:lnTo>
                  <a:lnTo>
                    <a:pt x="1524" y="1176"/>
                  </a:lnTo>
                  <a:close/>
                  <a:moveTo>
                    <a:pt x="2147" y="1514"/>
                  </a:moveTo>
                  <a:lnTo>
                    <a:pt x="2136" y="1518"/>
                  </a:lnTo>
                  <a:lnTo>
                    <a:pt x="2126" y="1524"/>
                  </a:lnTo>
                  <a:lnTo>
                    <a:pt x="2117" y="1529"/>
                  </a:lnTo>
                  <a:lnTo>
                    <a:pt x="2106" y="1536"/>
                  </a:lnTo>
                  <a:lnTo>
                    <a:pt x="2097" y="1543"/>
                  </a:lnTo>
                  <a:lnTo>
                    <a:pt x="2087" y="1550"/>
                  </a:lnTo>
                  <a:lnTo>
                    <a:pt x="2078" y="1559"/>
                  </a:lnTo>
                  <a:lnTo>
                    <a:pt x="2070" y="1568"/>
                  </a:lnTo>
                  <a:lnTo>
                    <a:pt x="2053" y="1587"/>
                  </a:lnTo>
                  <a:lnTo>
                    <a:pt x="2037" y="1607"/>
                  </a:lnTo>
                  <a:lnTo>
                    <a:pt x="2022" y="1629"/>
                  </a:lnTo>
                  <a:lnTo>
                    <a:pt x="2009" y="1652"/>
                  </a:lnTo>
                  <a:lnTo>
                    <a:pt x="1996" y="1675"/>
                  </a:lnTo>
                  <a:lnTo>
                    <a:pt x="1985" y="1698"/>
                  </a:lnTo>
                  <a:lnTo>
                    <a:pt x="1974" y="1720"/>
                  </a:lnTo>
                  <a:lnTo>
                    <a:pt x="1965" y="1742"/>
                  </a:lnTo>
                  <a:lnTo>
                    <a:pt x="1957" y="1763"/>
                  </a:lnTo>
                  <a:lnTo>
                    <a:pt x="1950" y="1781"/>
                  </a:lnTo>
                  <a:lnTo>
                    <a:pt x="1944" y="1797"/>
                  </a:lnTo>
                  <a:lnTo>
                    <a:pt x="1939" y="1810"/>
                  </a:lnTo>
                  <a:lnTo>
                    <a:pt x="1932" y="1830"/>
                  </a:lnTo>
                  <a:lnTo>
                    <a:pt x="1928" y="1839"/>
                  </a:lnTo>
                  <a:lnTo>
                    <a:pt x="1925" y="1841"/>
                  </a:lnTo>
                  <a:lnTo>
                    <a:pt x="1923" y="1841"/>
                  </a:lnTo>
                  <a:lnTo>
                    <a:pt x="1918" y="1841"/>
                  </a:lnTo>
                  <a:lnTo>
                    <a:pt x="1914" y="1840"/>
                  </a:lnTo>
                  <a:lnTo>
                    <a:pt x="1903" y="1838"/>
                  </a:lnTo>
                  <a:lnTo>
                    <a:pt x="1888" y="1835"/>
                  </a:lnTo>
                  <a:lnTo>
                    <a:pt x="1874" y="1831"/>
                  </a:lnTo>
                  <a:lnTo>
                    <a:pt x="1861" y="1829"/>
                  </a:lnTo>
                  <a:lnTo>
                    <a:pt x="1850" y="1826"/>
                  </a:lnTo>
                  <a:lnTo>
                    <a:pt x="1848" y="1826"/>
                  </a:lnTo>
                  <a:lnTo>
                    <a:pt x="1849" y="1830"/>
                  </a:lnTo>
                  <a:lnTo>
                    <a:pt x="1851" y="1855"/>
                  </a:lnTo>
                  <a:lnTo>
                    <a:pt x="1853" y="1882"/>
                  </a:lnTo>
                  <a:lnTo>
                    <a:pt x="1858" y="1917"/>
                  </a:lnTo>
                  <a:lnTo>
                    <a:pt x="1862" y="1937"/>
                  </a:lnTo>
                  <a:lnTo>
                    <a:pt x="1867" y="1957"/>
                  </a:lnTo>
                  <a:lnTo>
                    <a:pt x="1873" y="1978"/>
                  </a:lnTo>
                  <a:lnTo>
                    <a:pt x="1879" y="1999"/>
                  </a:lnTo>
                  <a:lnTo>
                    <a:pt x="1887" y="2019"/>
                  </a:lnTo>
                  <a:lnTo>
                    <a:pt x="1897" y="2040"/>
                  </a:lnTo>
                  <a:lnTo>
                    <a:pt x="1907" y="2060"/>
                  </a:lnTo>
                  <a:lnTo>
                    <a:pt x="1916" y="2078"/>
                  </a:lnTo>
                  <a:lnTo>
                    <a:pt x="1936" y="2110"/>
                  </a:lnTo>
                  <a:lnTo>
                    <a:pt x="1952" y="2136"/>
                  </a:lnTo>
                  <a:lnTo>
                    <a:pt x="1967" y="2159"/>
                  </a:lnTo>
                  <a:lnTo>
                    <a:pt x="1969" y="2163"/>
                  </a:lnTo>
                  <a:lnTo>
                    <a:pt x="1970" y="2160"/>
                  </a:lnTo>
                  <a:lnTo>
                    <a:pt x="1979" y="2139"/>
                  </a:lnTo>
                  <a:lnTo>
                    <a:pt x="1987" y="2117"/>
                  </a:lnTo>
                  <a:lnTo>
                    <a:pt x="1998" y="2089"/>
                  </a:lnTo>
                  <a:lnTo>
                    <a:pt x="2013" y="2057"/>
                  </a:lnTo>
                  <a:lnTo>
                    <a:pt x="2029" y="2022"/>
                  </a:lnTo>
                  <a:lnTo>
                    <a:pt x="2048" y="1988"/>
                  </a:lnTo>
                  <a:lnTo>
                    <a:pt x="2066" y="1958"/>
                  </a:lnTo>
                  <a:lnTo>
                    <a:pt x="2083" y="1931"/>
                  </a:lnTo>
                  <a:lnTo>
                    <a:pt x="2096" y="1912"/>
                  </a:lnTo>
                  <a:lnTo>
                    <a:pt x="2109" y="1893"/>
                  </a:lnTo>
                  <a:lnTo>
                    <a:pt x="2110" y="1890"/>
                  </a:lnTo>
                  <a:lnTo>
                    <a:pt x="2109" y="1890"/>
                  </a:lnTo>
                  <a:lnTo>
                    <a:pt x="2095" y="1886"/>
                  </a:lnTo>
                  <a:lnTo>
                    <a:pt x="2081" y="1883"/>
                  </a:lnTo>
                  <a:lnTo>
                    <a:pt x="2064" y="1879"/>
                  </a:lnTo>
                  <a:lnTo>
                    <a:pt x="2046" y="1874"/>
                  </a:lnTo>
                  <a:lnTo>
                    <a:pt x="2033" y="1870"/>
                  </a:lnTo>
                  <a:lnTo>
                    <a:pt x="2019" y="1867"/>
                  </a:lnTo>
                  <a:lnTo>
                    <a:pt x="2017" y="1867"/>
                  </a:lnTo>
                  <a:lnTo>
                    <a:pt x="2018" y="1865"/>
                  </a:lnTo>
                  <a:lnTo>
                    <a:pt x="2026" y="1849"/>
                  </a:lnTo>
                  <a:lnTo>
                    <a:pt x="2036" y="1832"/>
                  </a:lnTo>
                  <a:lnTo>
                    <a:pt x="2050" y="1807"/>
                  </a:lnTo>
                  <a:lnTo>
                    <a:pt x="2061" y="1793"/>
                  </a:lnTo>
                  <a:lnTo>
                    <a:pt x="2074" y="1776"/>
                  </a:lnTo>
                  <a:lnTo>
                    <a:pt x="2089" y="1757"/>
                  </a:lnTo>
                  <a:lnTo>
                    <a:pt x="2107" y="1737"/>
                  </a:lnTo>
                  <a:lnTo>
                    <a:pt x="2128" y="1715"/>
                  </a:lnTo>
                  <a:lnTo>
                    <a:pt x="2151" y="1692"/>
                  </a:lnTo>
                  <a:lnTo>
                    <a:pt x="2176" y="1668"/>
                  </a:lnTo>
                  <a:lnTo>
                    <a:pt x="2201" y="1645"/>
                  </a:lnTo>
                  <a:lnTo>
                    <a:pt x="2225" y="1622"/>
                  </a:lnTo>
                  <a:lnTo>
                    <a:pt x="2248" y="1600"/>
                  </a:lnTo>
                  <a:lnTo>
                    <a:pt x="2270" y="1581"/>
                  </a:lnTo>
                  <a:lnTo>
                    <a:pt x="2288" y="1565"/>
                  </a:lnTo>
                  <a:lnTo>
                    <a:pt x="2313" y="1543"/>
                  </a:lnTo>
                  <a:lnTo>
                    <a:pt x="2325" y="1532"/>
                  </a:lnTo>
                  <a:lnTo>
                    <a:pt x="2329" y="1528"/>
                  </a:lnTo>
                  <a:lnTo>
                    <a:pt x="2330" y="1527"/>
                  </a:lnTo>
                  <a:lnTo>
                    <a:pt x="2330" y="1527"/>
                  </a:lnTo>
                  <a:lnTo>
                    <a:pt x="2326" y="1526"/>
                  </a:lnTo>
                  <a:lnTo>
                    <a:pt x="2317" y="1524"/>
                  </a:lnTo>
                  <a:lnTo>
                    <a:pt x="2298" y="1518"/>
                  </a:lnTo>
                  <a:lnTo>
                    <a:pt x="2285" y="1515"/>
                  </a:lnTo>
                  <a:lnTo>
                    <a:pt x="2269" y="1512"/>
                  </a:lnTo>
                  <a:lnTo>
                    <a:pt x="2251" y="1508"/>
                  </a:lnTo>
                  <a:lnTo>
                    <a:pt x="2232" y="1506"/>
                  </a:lnTo>
                  <a:lnTo>
                    <a:pt x="2211" y="1505"/>
                  </a:lnTo>
                  <a:lnTo>
                    <a:pt x="2189" y="1505"/>
                  </a:lnTo>
                  <a:lnTo>
                    <a:pt x="2179" y="1506"/>
                  </a:lnTo>
                  <a:lnTo>
                    <a:pt x="2167" y="1508"/>
                  </a:lnTo>
                  <a:lnTo>
                    <a:pt x="2157" y="1511"/>
                  </a:lnTo>
                  <a:lnTo>
                    <a:pt x="2147" y="1514"/>
                  </a:lnTo>
                  <a:close/>
                  <a:moveTo>
                    <a:pt x="1312" y="2009"/>
                  </a:moveTo>
                  <a:lnTo>
                    <a:pt x="1318" y="1999"/>
                  </a:lnTo>
                  <a:lnTo>
                    <a:pt x="1323" y="1988"/>
                  </a:lnTo>
                  <a:lnTo>
                    <a:pt x="1327" y="1978"/>
                  </a:lnTo>
                  <a:lnTo>
                    <a:pt x="1330" y="1967"/>
                  </a:lnTo>
                  <a:lnTo>
                    <a:pt x="1332" y="1955"/>
                  </a:lnTo>
                  <a:lnTo>
                    <a:pt x="1335" y="1943"/>
                  </a:lnTo>
                  <a:lnTo>
                    <a:pt x="1336" y="1931"/>
                  </a:lnTo>
                  <a:lnTo>
                    <a:pt x="1337" y="1919"/>
                  </a:lnTo>
                  <a:lnTo>
                    <a:pt x="1338" y="1893"/>
                  </a:lnTo>
                  <a:lnTo>
                    <a:pt x="1337" y="1867"/>
                  </a:lnTo>
                  <a:lnTo>
                    <a:pt x="1334" y="1840"/>
                  </a:lnTo>
                  <a:lnTo>
                    <a:pt x="1331" y="1814"/>
                  </a:lnTo>
                  <a:lnTo>
                    <a:pt x="1326" y="1789"/>
                  </a:lnTo>
                  <a:lnTo>
                    <a:pt x="1320" y="1764"/>
                  </a:lnTo>
                  <a:lnTo>
                    <a:pt x="1314" y="1740"/>
                  </a:lnTo>
                  <a:lnTo>
                    <a:pt x="1306" y="1717"/>
                  </a:lnTo>
                  <a:lnTo>
                    <a:pt x="1300" y="1696"/>
                  </a:lnTo>
                  <a:lnTo>
                    <a:pt x="1294" y="1678"/>
                  </a:lnTo>
                  <a:lnTo>
                    <a:pt x="1288" y="1662"/>
                  </a:lnTo>
                  <a:lnTo>
                    <a:pt x="1282" y="1649"/>
                  </a:lnTo>
                  <a:lnTo>
                    <a:pt x="1276" y="1629"/>
                  </a:lnTo>
                  <a:lnTo>
                    <a:pt x="1273" y="1619"/>
                  </a:lnTo>
                  <a:lnTo>
                    <a:pt x="1274" y="1616"/>
                  </a:lnTo>
                  <a:lnTo>
                    <a:pt x="1276" y="1614"/>
                  </a:lnTo>
                  <a:lnTo>
                    <a:pt x="1278" y="1612"/>
                  </a:lnTo>
                  <a:lnTo>
                    <a:pt x="1282" y="1609"/>
                  </a:lnTo>
                  <a:lnTo>
                    <a:pt x="1294" y="1604"/>
                  </a:lnTo>
                  <a:lnTo>
                    <a:pt x="1306" y="1597"/>
                  </a:lnTo>
                  <a:lnTo>
                    <a:pt x="1320" y="1591"/>
                  </a:lnTo>
                  <a:lnTo>
                    <a:pt x="1331" y="1585"/>
                  </a:lnTo>
                  <a:lnTo>
                    <a:pt x="1342" y="1579"/>
                  </a:lnTo>
                  <a:lnTo>
                    <a:pt x="1343" y="1578"/>
                  </a:lnTo>
                  <a:lnTo>
                    <a:pt x="1341" y="1576"/>
                  </a:lnTo>
                  <a:lnTo>
                    <a:pt x="1322" y="1558"/>
                  </a:lnTo>
                  <a:lnTo>
                    <a:pt x="1303" y="1539"/>
                  </a:lnTo>
                  <a:lnTo>
                    <a:pt x="1276" y="1515"/>
                  </a:lnTo>
                  <a:lnTo>
                    <a:pt x="1262" y="1503"/>
                  </a:lnTo>
                  <a:lnTo>
                    <a:pt x="1245" y="1489"/>
                  </a:lnTo>
                  <a:lnTo>
                    <a:pt x="1227" y="1477"/>
                  </a:lnTo>
                  <a:lnTo>
                    <a:pt x="1208" y="1466"/>
                  </a:lnTo>
                  <a:lnTo>
                    <a:pt x="1188" y="1454"/>
                  </a:lnTo>
                  <a:lnTo>
                    <a:pt x="1168" y="1445"/>
                  </a:lnTo>
                  <a:lnTo>
                    <a:pt x="1149" y="1436"/>
                  </a:lnTo>
                  <a:lnTo>
                    <a:pt x="1129" y="1428"/>
                  </a:lnTo>
                  <a:lnTo>
                    <a:pt x="1093" y="1416"/>
                  </a:lnTo>
                  <a:lnTo>
                    <a:pt x="1065" y="1407"/>
                  </a:lnTo>
                  <a:lnTo>
                    <a:pt x="1038" y="1398"/>
                  </a:lnTo>
                  <a:lnTo>
                    <a:pt x="1033" y="1397"/>
                  </a:lnTo>
                  <a:lnTo>
                    <a:pt x="1034" y="1400"/>
                  </a:lnTo>
                  <a:lnTo>
                    <a:pt x="1042" y="1421"/>
                  </a:lnTo>
                  <a:lnTo>
                    <a:pt x="1049" y="1443"/>
                  </a:lnTo>
                  <a:lnTo>
                    <a:pt x="1059" y="1473"/>
                  </a:lnTo>
                  <a:lnTo>
                    <a:pt x="1069" y="1506"/>
                  </a:lnTo>
                  <a:lnTo>
                    <a:pt x="1078" y="1543"/>
                  </a:lnTo>
                  <a:lnTo>
                    <a:pt x="1085" y="1580"/>
                  </a:lnTo>
                  <a:lnTo>
                    <a:pt x="1090" y="1616"/>
                  </a:lnTo>
                  <a:lnTo>
                    <a:pt x="1095" y="1647"/>
                  </a:lnTo>
                  <a:lnTo>
                    <a:pt x="1097" y="1671"/>
                  </a:lnTo>
                  <a:lnTo>
                    <a:pt x="1100" y="1693"/>
                  </a:lnTo>
                  <a:lnTo>
                    <a:pt x="1100" y="1696"/>
                  </a:lnTo>
                  <a:lnTo>
                    <a:pt x="1102" y="1696"/>
                  </a:lnTo>
                  <a:lnTo>
                    <a:pt x="1114" y="1690"/>
                  </a:lnTo>
                  <a:lnTo>
                    <a:pt x="1128" y="1683"/>
                  </a:lnTo>
                  <a:lnTo>
                    <a:pt x="1143" y="1676"/>
                  </a:lnTo>
                  <a:lnTo>
                    <a:pt x="1159" y="1667"/>
                  </a:lnTo>
                  <a:lnTo>
                    <a:pt x="1172" y="1661"/>
                  </a:lnTo>
                  <a:lnTo>
                    <a:pt x="1185" y="1655"/>
                  </a:lnTo>
                  <a:lnTo>
                    <a:pt x="1187" y="1655"/>
                  </a:lnTo>
                  <a:lnTo>
                    <a:pt x="1188" y="1657"/>
                  </a:lnTo>
                  <a:lnTo>
                    <a:pt x="1191" y="1675"/>
                  </a:lnTo>
                  <a:lnTo>
                    <a:pt x="1195" y="1693"/>
                  </a:lnTo>
                  <a:lnTo>
                    <a:pt x="1199" y="1722"/>
                  </a:lnTo>
                  <a:lnTo>
                    <a:pt x="1200" y="1740"/>
                  </a:lnTo>
                  <a:lnTo>
                    <a:pt x="1201" y="1761"/>
                  </a:lnTo>
                  <a:lnTo>
                    <a:pt x="1201" y="1784"/>
                  </a:lnTo>
                  <a:lnTo>
                    <a:pt x="1200" y="1812"/>
                  </a:lnTo>
                  <a:lnTo>
                    <a:pt x="1198" y="1842"/>
                  </a:lnTo>
                  <a:lnTo>
                    <a:pt x="1195" y="1875"/>
                  </a:lnTo>
                  <a:lnTo>
                    <a:pt x="1192" y="1909"/>
                  </a:lnTo>
                  <a:lnTo>
                    <a:pt x="1188" y="1943"/>
                  </a:lnTo>
                  <a:lnTo>
                    <a:pt x="1183" y="1976"/>
                  </a:lnTo>
                  <a:lnTo>
                    <a:pt x="1179" y="2008"/>
                  </a:lnTo>
                  <a:lnTo>
                    <a:pt x="1176" y="2036"/>
                  </a:lnTo>
                  <a:lnTo>
                    <a:pt x="1171" y="2060"/>
                  </a:lnTo>
                  <a:lnTo>
                    <a:pt x="1167" y="2092"/>
                  </a:lnTo>
                  <a:lnTo>
                    <a:pt x="1164" y="2109"/>
                  </a:lnTo>
                  <a:lnTo>
                    <a:pt x="1163" y="2116"/>
                  </a:lnTo>
                  <a:lnTo>
                    <a:pt x="1163" y="2116"/>
                  </a:lnTo>
                  <a:lnTo>
                    <a:pt x="1167" y="2115"/>
                  </a:lnTo>
                  <a:lnTo>
                    <a:pt x="1193" y="2102"/>
                  </a:lnTo>
                  <a:lnTo>
                    <a:pt x="1206" y="2096"/>
                  </a:lnTo>
                  <a:lnTo>
                    <a:pt x="1220" y="2089"/>
                  </a:lnTo>
                  <a:lnTo>
                    <a:pt x="1237" y="2079"/>
                  </a:lnTo>
                  <a:lnTo>
                    <a:pt x="1253" y="2069"/>
                  </a:lnTo>
                  <a:lnTo>
                    <a:pt x="1270" y="2057"/>
                  </a:lnTo>
                  <a:lnTo>
                    <a:pt x="1286" y="2043"/>
                  </a:lnTo>
                  <a:lnTo>
                    <a:pt x="1293" y="2035"/>
                  </a:lnTo>
                  <a:lnTo>
                    <a:pt x="1300" y="2027"/>
                  </a:lnTo>
                  <a:lnTo>
                    <a:pt x="1307" y="2018"/>
                  </a:lnTo>
                  <a:lnTo>
                    <a:pt x="1312" y="2009"/>
                  </a:lnTo>
                  <a:close/>
                  <a:moveTo>
                    <a:pt x="763" y="998"/>
                  </a:moveTo>
                  <a:lnTo>
                    <a:pt x="671" y="998"/>
                  </a:lnTo>
                  <a:lnTo>
                    <a:pt x="671" y="417"/>
                  </a:lnTo>
                  <a:lnTo>
                    <a:pt x="654" y="433"/>
                  </a:lnTo>
                  <a:lnTo>
                    <a:pt x="633" y="448"/>
                  </a:lnTo>
                  <a:lnTo>
                    <a:pt x="610" y="464"/>
                  </a:lnTo>
                  <a:lnTo>
                    <a:pt x="585" y="480"/>
                  </a:lnTo>
                  <a:lnTo>
                    <a:pt x="559" y="495"/>
                  </a:lnTo>
                  <a:lnTo>
                    <a:pt x="534" y="507"/>
                  </a:lnTo>
                  <a:lnTo>
                    <a:pt x="511" y="517"/>
                  </a:lnTo>
                  <a:lnTo>
                    <a:pt x="489" y="527"/>
                  </a:lnTo>
                  <a:lnTo>
                    <a:pt x="489" y="439"/>
                  </a:lnTo>
                  <a:lnTo>
                    <a:pt x="507" y="429"/>
                  </a:lnTo>
                  <a:lnTo>
                    <a:pt x="526" y="420"/>
                  </a:lnTo>
                  <a:lnTo>
                    <a:pt x="544" y="410"/>
                  </a:lnTo>
                  <a:lnTo>
                    <a:pt x="560" y="398"/>
                  </a:lnTo>
                  <a:lnTo>
                    <a:pt x="577" y="388"/>
                  </a:lnTo>
                  <a:lnTo>
                    <a:pt x="592" y="376"/>
                  </a:lnTo>
                  <a:lnTo>
                    <a:pt x="608" y="364"/>
                  </a:lnTo>
                  <a:lnTo>
                    <a:pt x="623" y="352"/>
                  </a:lnTo>
                  <a:lnTo>
                    <a:pt x="636" y="338"/>
                  </a:lnTo>
                  <a:lnTo>
                    <a:pt x="650" y="326"/>
                  </a:lnTo>
                  <a:lnTo>
                    <a:pt x="661" y="313"/>
                  </a:lnTo>
                  <a:lnTo>
                    <a:pt x="671" y="301"/>
                  </a:lnTo>
                  <a:lnTo>
                    <a:pt x="682" y="289"/>
                  </a:lnTo>
                  <a:lnTo>
                    <a:pt x="690" y="276"/>
                  </a:lnTo>
                  <a:lnTo>
                    <a:pt x="697" y="265"/>
                  </a:lnTo>
                  <a:lnTo>
                    <a:pt x="705" y="252"/>
                  </a:lnTo>
                  <a:lnTo>
                    <a:pt x="763" y="252"/>
                  </a:lnTo>
                  <a:lnTo>
                    <a:pt x="763" y="998"/>
                  </a:lnTo>
                  <a:close/>
                  <a:moveTo>
                    <a:pt x="1302" y="2688"/>
                  </a:moveTo>
                  <a:lnTo>
                    <a:pt x="1328" y="2685"/>
                  </a:lnTo>
                  <a:lnTo>
                    <a:pt x="1331" y="2695"/>
                  </a:lnTo>
                  <a:lnTo>
                    <a:pt x="1334" y="2704"/>
                  </a:lnTo>
                  <a:lnTo>
                    <a:pt x="1338" y="2711"/>
                  </a:lnTo>
                  <a:lnTo>
                    <a:pt x="1344" y="2717"/>
                  </a:lnTo>
                  <a:lnTo>
                    <a:pt x="1350" y="2721"/>
                  </a:lnTo>
                  <a:lnTo>
                    <a:pt x="1356" y="2724"/>
                  </a:lnTo>
                  <a:lnTo>
                    <a:pt x="1363" y="2726"/>
                  </a:lnTo>
                  <a:lnTo>
                    <a:pt x="1371" y="2726"/>
                  </a:lnTo>
                  <a:lnTo>
                    <a:pt x="1380" y="2726"/>
                  </a:lnTo>
                  <a:lnTo>
                    <a:pt x="1387" y="2723"/>
                  </a:lnTo>
                  <a:lnTo>
                    <a:pt x="1395" y="2719"/>
                  </a:lnTo>
                  <a:lnTo>
                    <a:pt x="1402" y="2714"/>
                  </a:lnTo>
                  <a:lnTo>
                    <a:pt x="1408" y="2707"/>
                  </a:lnTo>
                  <a:lnTo>
                    <a:pt x="1411" y="2699"/>
                  </a:lnTo>
                  <a:lnTo>
                    <a:pt x="1414" y="2691"/>
                  </a:lnTo>
                  <a:lnTo>
                    <a:pt x="1414" y="2682"/>
                  </a:lnTo>
                  <a:lnTo>
                    <a:pt x="1414" y="2674"/>
                  </a:lnTo>
                  <a:lnTo>
                    <a:pt x="1412" y="2665"/>
                  </a:lnTo>
                  <a:lnTo>
                    <a:pt x="1408" y="2659"/>
                  </a:lnTo>
                  <a:lnTo>
                    <a:pt x="1403" y="2652"/>
                  </a:lnTo>
                  <a:lnTo>
                    <a:pt x="1397" y="2647"/>
                  </a:lnTo>
                  <a:lnTo>
                    <a:pt x="1389" y="2644"/>
                  </a:lnTo>
                  <a:lnTo>
                    <a:pt x="1381" y="2641"/>
                  </a:lnTo>
                  <a:lnTo>
                    <a:pt x="1373" y="2640"/>
                  </a:lnTo>
                  <a:lnTo>
                    <a:pt x="1364" y="2641"/>
                  </a:lnTo>
                  <a:lnTo>
                    <a:pt x="1354" y="2644"/>
                  </a:lnTo>
                  <a:lnTo>
                    <a:pt x="1357" y="2621"/>
                  </a:lnTo>
                  <a:lnTo>
                    <a:pt x="1359" y="2621"/>
                  </a:lnTo>
                  <a:lnTo>
                    <a:pt x="1361" y="2621"/>
                  </a:lnTo>
                  <a:lnTo>
                    <a:pt x="1370" y="2621"/>
                  </a:lnTo>
                  <a:lnTo>
                    <a:pt x="1377" y="2619"/>
                  </a:lnTo>
                  <a:lnTo>
                    <a:pt x="1385" y="2616"/>
                  </a:lnTo>
                  <a:lnTo>
                    <a:pt x="1391" y="2612"/>
                  </a:lnTo>
                  <a:lnTo>
                    <a:pt x="1398" y="2607"/>
                  </a:lnTo>
                  <a:lnTo>
                    <a:pt x="1402" y="2601"/>
                  </a:lnTo>
                  <a:lnTo>
                    <a:pt x="1404" y="2594"/>
                  </a:lnTo>
                  <a:lnTo>
                    <a:pt x="1405" y="2586"/>
                  </a:lnTo>
                  <a:lnTo>
                    <a:pt x="1405" y="2578"/>
                  </a:lnTo>
                  <a:lnTo>
                    <a:pt x="1403" y="2572"/>
                  </a:lnTo>
                  <a:lnTo>
                    <a:pt x="1400" y="2566"/>
                  </a:lnTo>
                  <a:lnTo>
                    <a:pt x="1395" y="2562"/>
                  </a:lnTo>
                  <a:lnTo>
                    <a:pt x="1390" y="2558"/>
                  </a:lnTo>
                  <a:lnTo>
                    <a:pt x="1384" y="2555"/>
                  </a:lnTo>
                  <a:lnTo>
                    <a:pt x="1378" y="2552"/>
                  </a:lnTo>
                  <a:lnTo>
                    <a:pt x="1370" y="2551"/>
                  </a:lnTo>
                  <a:lnTo>
                    <a:pt x="1362" y="2552"/>
                  </a:lnTo>
                  <a:lnTo>
                    <a:pt x="1356" y="2555"/>
                  </a:lnTo>
                  <a:lnTo>
                    <a:pt x="1350" y="2558"/>
                  </a:lnTo>
                  <a:lnTo>
                    <a:pt x="1345" y="2562"/>
                  </a:lnTo>
                  <a:lnTo>
                    <a:pt x="1339" y="2567"/>
                  </a:lnTo>
                  <a:lnTo>
                    <a:pt x="1336" y="2574"/>
                  </a:lnTo>
                  <a:lnTo>
                    <a:pt x="1333" y="2581"/>
                  </a:lnTo>
                  <a:lnTo>
                    <a:pt x="1331" y="2591"/>
                  </a:lnTo>
                  <a:lnTo>
                    <a:pt x="1305" y="2586"/>
                  </a:lnTo>
                  <a:lnTo>
                    <a:pt x="1308" y="2573"/>
                  </a:lnTo>
                  <a:lnTo>
                    <a:pt x="1312" y="2563"/>
                  </a:lnTo>
                  <a:lnTo>
                    <a:pt x="1316" y="2558"/>
                  </a:lnTo>
                  <a:lnTo>
                    <a:pt x="1319" y="2552"/>
                  </a:lnTo>
                  <a:lnTo>
                    <a:pt x="1323" y="2548"/>
                  </a:lnTo>
                  <a:lnTo>
                    <a:pt x="1327" y="2545"/>
                  </a:lnTo>
                  <a:lnTo>
                    <a:pt x="1331" y="2541"/>
                  </a:lnTo>
                  <a:lnTo>
                    <a:pt x="1336" y="2539"/>
                  </a:lnTo>
                  <a:lnTo>
                    <a:pt x="1341" y="2536"/>
                  </a:lnTo>
                  <a:lnTo>
                    <a:pt x="1346" y="2534"/>
                  </a:lnTo>
                  <a:lnTo>
                    <a:pt x="1357" y="2532"/>
                  </a:lnTo>
                  <a:lnTo>
                    <a:pt x="1370" y="2531"/>
                  </a:lnTo>
                  <a:lnTo>
                    <a:pt x="1378" y="2531"/>
                  </a:lnTo>
                  <a:lnTo>
                    <a:pt x="1386" y="2533"/>
                  </a:lnTo>
                  <a:lnTo>
                    <a:pt x="1394" y="2535"/>
                  </a:lnTo>
                  <a:lnTo>
                    <a:pt x="1402" y="2538"/>
                  </a:lnTo>
                  <a:lnTo>
                    <a:pt x="1409" y="2542"/>
                  </a:lnTo>
                  <a:lnTo>
                    <a:pt x="1414" y="2546"/>
                  </a:lnTo>
                  <a:lnTo>
                    <a:pt x="1419" y="2552"/>
                  </a:lnTo>
                  <a:lnTo>
                    <a:pt x="1425" y="2559"/>
                  </a:lnTo>
                  <a:lnTo>
                    <a:pt x="1428" y="2565"/>
                  </a:lnTo>
                  <a:lnTo>
                    <a:pt x="1430" y="2572"/>
                  </a:lnTo>
                  <a:lnTo>
                    <a:pt x="1432" y="2578"/>
                  </a:lnTo>
                  <a:lnTo>
                    <a:pt x="1432" y="2586"/>
                  </a:lnTo>
                  <a:lnTo>
                    <a:pt x="1432" y="2593"/>
                  </a:lnTo>
                  <a:lnTo>
                    <a:pt x="1430" y="2599"/>
                  </a:lnTo>
                  <a:lnTo>
                    <a:pt x="1428" y="2605"/>
                  </a:lnTo>
                  <a:lnTo>
                    <a:pt x="1425" y="2610"/>
                  </a:lnTo>
                  <a:lnTo>
                    <a:pt x="1420" y="2617"/>
                  </a:lnTo>
                  <a:lnTo>
                    <a:pt x="1415" y="2621"/>
                  </a:lnTo>
                  <a:lnTo>
                    <a:pt x="1409" y="2625"/>
                  </a:lnTo>
                  <a:lnTo>
                    <a:pt x="1403" y="2629"/>
                  </a:lnTo>
                  <a:lnTo>
                    <a:pt x="1411" y="2632"/>
                  </a:lnTo>
                  <a:lnTo>
                    <a:pt x="1419" y="2635"/>
                  </a:lnTo>
                  <a:lnTo>
                    <a:pt x="1427" y="2640"/>
                  </a:lnTo>
                  <a:lnTo>
                    <a:pt x="1432" y="2647"/>
                  </a:lnTo>
                  <a:lnTo>
                    <a:pt x="1437" y="2655"/>
                  </a:lnTo>
                  <a:lnTo>
                    <a:pt x="1440" y="2662"/>
                  </a:lnTo>
                  <a:lnTo>
                    <a:pt x="1442" y="2671"/>
                  </a:lnTo>
                  <a:lnTo>
                    <a:pt x="1442" y="2682"/>
                  </a:lnTo>
                  <a:lnTo>
                    <a:pt x="1442" y="2688"/>
                  </a:lnTo>
                  <a:lnTo>
                    <a:pt x="1441" y="2695"/>
                  </a:lnTo>
                  <a:lnTo>
                    <a:pt x="1440" y="2702"/>
                  </a:lnTo>
                  <a:lnTo>
                    <a:pt x="1437" y="2708"/>
                  </a:lnTo>
                  <a:lnTo>
                    <a:pt x="1435" y="2713"/>
                  </a:lnTo>
                  <a:lnTo>
                    <a:pt x="1431" y="2719"/>
                  </a:lnTo>
                  <a:lnTo>
                    <a:pt x="1427" y="2724"/>
                  </a:lnTo>
                  <a:lnTo>
                    <a:pt x="1422" y="2729"/>
                  </a:lnTo>
                  <a:lnTo>
                    <a:pt x="1416" y="2734"/>
                  </a:lnTo>
                  <a:lnTo>
                    <a:pt x="1411" y="2738"/>
                  </a:lnTo>
                  <a:lnTo>
                    <a:pt x="1405" y="2741"/>
                  </a:lnTo>
                  <a:lnTo>
                    <a:pt x="1399" y="2744"/>
                  </a:lnTo>
                  <a:lnTo>
                    <a:pt x="1392" y="2746"/>
                  </a:lnTo>
                  <a:lnTo>
                    <a:pt x="1385" y="2747"/>
                  </a:lnTo>
                  <a:lnTo>
                    <a:pt x="1378" y="2748"/>
                  </a:lnTo>
                  <a:lnTo>
                    <a:pt x="1371" y="2748"/>
                  </a:lnTo>
                  <a:lnTo>
                    <a:pt x="1363" y="2748"/>
                  </a:lnTo>
                  <a:lnTo>
                    <a:pt x="1357" y="2747"/>
                  </a:lnTo>
                  <a:lnTo>
                    <a:pt x="1351" y="2746"/>
                  </a:lnTo>
                  <a:lnTo>
                    <a:pt x="1345" y="2744"/>
                  </a:lnTo>
                  <a:lnTo>
                    <a:pt x="1338" y="2742"/>
                  </a:lnTo>
                  <a:lnTo>
                    <a:pt x="1333" y="2739"/>
                  </a:lnTo>
                  <a:lnTo>
                    <a:pt x="1328" y="2736"/>
                  </a:lnTo>
                  <a:lnTo>
                    <a:pt x="1324" y="2732"/>
                  </a:lnTo>
                  <a:lnTo>
                    <a:pt x="1319" y="2727"/>
                  </a:lnTo>
                  <a:lnTo>
                    <a:pt x="1316" y="2722"/>
                  </a:lnTo>
                  <a:lnTo>
                    <a:pt x="1311" y="2718"/>
                  </a:lnTo>
                  <a:lnTo>
                    <a:pt x="1308" y="2713"/>
                  </a:lnTo>
                  <a:lnTo>
                    <a:pt x="1306" y="2707"/>
                  </a:lnTo>
                  <a:lnTo>
                    <a:pt x="1304" y="2700"/>
                  </a:lnTo>
                  <a:lnTo>
                    <a:pt x="1303" y="2694"/>
                  </a:lnTo>
                  <a:lnTo>
                    <a:pt x="1302" y="2688"/>
                  </a:lnTo>
                  <a:close/>
                  <a:moveTo>
                    <a:pt x="2898" y="1302"/>
                  </a:moveTo>
                  <a:lnTo>
                    <a:pt x="2898" y="1352"/>
                  </a:lnTo>
                  <a:lnTo>
                    <a:pt x="2615" y="1352"/>
                  </a:lnTo>
                  <a:lnTo>
                    <a:pt x="2615" y="1342"/>
                  </a:lnTo>
                  <a:lnTo>
                    <a:pt x="2616" y="1333"/>
                  </a:lnTo>
                  <a:lnTo>
                    <a:pt x="2618" y="1325"/>
                  </a:lnTo>
                  <a:lnTo>
                    <a:pt x="2621" y="1315"/>
                  </a:lnTo>
                  <a:lnTo>
                    <a:pt x="2627" y="1301"/>
                  </a:lnTo>
                  <a:lnTo>
                    <a:pt x="2635" y="1286"/>
                  </a:lnTo>
                  <a:lnTo>
                    <a:pt x="2645" y="1273"/>
                  </a:lnTo>
                  <a:lnTo>
                    <a:pt x="2656" y="1259"/>
                  </a:lnTo>
                  <a:lnTo>
                    <a:pt x="2668" y="1244"/>
                  </a:lnTo>
                  <a:lnTo>
                    <a:pt x="2685" y="1229"/>
                  </a:lnTo>
                  <a:lnTo>
                    <a:pt x="2704" y="1212"/>
                  </a:lnTo>
                  <a:lnTo>
                    <a:pt x="2725" y="1194"/>
                  </a:lnTo>
                  <a:lnTo>
                    <a:pt x="2757" y="1167"/>
                  </a:lnTo>
                  <a:lnTo>
                    <a:pt x="2783" y="1143"/>
                  </a:lnTo>
                  <a:lnTo>
                    <a:pt x="2794" y="1132"/>
                  </a:lnTo>
                  <a:lnTo>
                    <a:pt x="2803" y="1122"/>
                  </a:lnTo>
                  <a:lnTo>
                    <a:pt x="2812" y="1113"/>
                  </a:lnTo>
                  <a:lnTo>
                    <a:pt x="2819" y="1103"/>
                  </a:lnTo>
                  <a:lnTo>
                    <a:pt x="2824" y="1095"/>
                  </a:lnTo>
                  <a:lnTo>
                    <a:pt x="2829" y="1088"/>
                  </a:lnTo>
                  <a:lnTo>
                    <a:pt x="2833" y="1079"/>
                  </a:lnTo>
                  <a:lnTo>
                    <a:pt x="2838" y="1071"/>
                  </a:lnTo>
                  <a:lnTo>
                    <a:pt x="2840" y="1063"/>
                  </a:lnTo>
                  <a:lnTo>
                    <a:pt x="2842" y="1056"/>
                  </a:lnTo>
                  <a:lnTo>
                    <a:pt x="2843" y="1048"/>
                  </a:lnTo>
                  <a:lnTo>
                    <a:pt x="2844" y="1040"/>
                  </a:lnTo>
                  <a:lnTo>
                    <a:pt x="2843" y="1033"/>
                  </a:lnTo>
                  <a:lnTo>
                    <a:pt x="2842" y="1026"/>
                  </a:lnTo>
                  <a:lnTo>
                    <a:pt x="2841" y="1018"/>
                  </a:lnTo>
                  <a:lnTo>
                    <a:pt x="2838" y="1012"/>
                  </a:lnTo>
                  <a:lnTo>
                    <a:pt x="2834" y="1005"/>
                  </a:lnTo>
                  <a:lnTo>
                    <a:pt x="2831" y="1000"/>
                  </a:lnTo>
                  <a:lnTo>
                    <a:pt x="2826" y="994"/>
                  </a:lnTo>
                  <a:lnTo>
                    <a:pt x="2821" y="988"/>
                  </a:lnTo>
                  <a:lnTo>
                    <a:pt x="2815" y="983"/>
                  </a:lnTo>
                  <a:lnTo>
                    <a:pt x="2809" y="979"/>
                  </a:lnTo>
                  <a:lnTo>
                    <a:pt x="2802" y="975"/>
                  </a:lnTo>
                  <a:lnTo>
                    <a:pt x="2795" y="972"/>
                  </a:lnTo>
                  <a:lnTo>
                    <a:pt x="2788" y="970"/>
                  </a:lnTo>
                  <a:lnTo>
                    <a:pt x="2780" y="968"/>
                  </a:lnTo>
                  <a:lnTo>
                    <a:pt x="2771" y="967"/>
                  </a:lnTo>
                  <a:lnTo>
                    <a:pt x="2763" y="967"/>
                  </a:lnTo>
                  <a:lnTo>
                    <a:pt x="2754" y="967"/>
                  </a:lnTo>
                  <a:lnTo>
                    <a:pt x="2744" y="968"/>
                  </a:lnTo>
                  <a:lnTo>
                    <a:pt x="2736" y="970"/>
                  </a:lnTo>
                  <a:lnTo>
                    <a:pt x="2729" y="972"/>
                  </a:lnTo>
                  <a:lnTo>
                    <a:pt x="2720" y="975"/>
                  </a:lnTo>
                  <a:lnTo>
                    <a:pt x="2714" y="979"/>
                  </a:lnTo>
                  <a:lnTo>
                    <a:pt x="2708" y="984"/>
                  </a:lnTo>
                  <a:lnTo>
                    <a:pt x="2702" y="989"/>
                  </a:lnTo>
                  <a:lnTo>
                    <a:pt x="2697" y="996"/>
                  </a:lnTo>
                  <a:lnTo>
                    <a:pt x="2691" y="1002"/>
                  </a:lnTo>
                  <a:lnTo>
                    <a:pt x="2687" y="1009"/>
                  </a:lnTo>
                  <a:lnTo>
                    <a:pt x="2684" y="1016"/>
                  </a:lnTo>
                  <a:lnTo>
                    <a:pt x="2682" y="1025"/>
                  </a:lnTo>
                  <a:lnTo>
                    <a:pt x="2680" y="1033"/>
                  </a:lnTo>
                  <a:lnTo>
                    <a:pt x="2679" y="1042"/>
                  </a:lnTo>
                  <a:lnTo>
                    <a:pt x="2679" y="1052"/>
                  </a:lnTo>
                  <a:lnTo>
                    <a:pt x="2625" y="1046"/>
                  </a:lnTo>
                  <a:lnTo>
                    <a:pt x="2626" y="1032"/>
                  </a:lnTo>
                  <a:lnTo>
                    <a:pt x="2629" y="1018"/>
                  </a:lnTo>
                  <a:lnTo>
                    <a:pt x="2633" y="1005"/>
                  </a:lnTo>
                  <a:lnTo>
                    <a:pt x="2637" y="994"/>
                  </a:lnTo>
                  <a:lnTo>
                    <a:pt x="2644" y="982"/>
                  </a:lnTo>
                  <a:lnTo>
                    <a:pt x="2650" y="972"/>
                  </a:lnTo>
                  <a:lnTo>
                    <a:pt x="2658" y="962"/>
                  </a:lnTo>
                  <a:lnTo>
                    <a:pt x="2666" y="954"/>
                  </a:lnTo>
                  <a:lnTo>
                    <a:pt x="2676" y="947"/>
                  </a:lnTo>
                  <a:lnTo>
                    <a:pt x="2686" y="941"/>
                  </a:lnTo>
                  <a:lnTo>
                    <a:pt x="2698" y="936"/>
                  </a:lnTo>
                  <a:lnTo>
                    <a:pt x="2709" y="930"/>
                  </a:lnTo>
                  <a:lnTo>
                    <a:pt x="2721" y="927"/>
                  </a:lnTo>
                  <a:lnTo>
                    <a:pt x="2735" y="925"/>
                  </a:lnTo>
                  <a:lnTo>
                    <a:pt x="2748" y="923"/>
                  </a:lnTo>
                  <a:lnTo>
                    <a:pt x="2764" y="923"/>
                  </a:lnTo>
                  <a:lnTo>
                    <a:pt x="2778" y="923"/>
                  </a:lnTo>
                  <a:lnTo>
                    <a:pt x="2793" y="925"/>
                  </a:lnTo>
                  <a:lnTo>
                    <a:pt x="2806" y="927"/>
                  </a:lnTo>
                  <a:lnTo>
                    <a:pt x="2819" y="931"/>
                  </a:lnTo>
                  <a:lnTo>
                    <a:pt x="2830" y="937"/>
                  </a:lnTo>
                  <a:lnTo>
                    <a:pt x="2842" y="942"/>
                  </a:lnTo>
                  <a:lnTo>
                    <a:pt x="2852" y="949"/>
                  </a:lnTo>
                  <a:lnTo>
                    <a:pt x="2861" y="957"/>
                  </a:lnTo>
                  <a:lnTo>
                    <a:pt x="2870" y="966"/>
                  </a:lnTo>
                  <a:lnTo>
                    <a:pt x="2877" y="975"/>
                  </a:lnTo>
                  <a:lnTo>
                    <a:pt x="2883" y="985"/>
                  </a:lnTo>
                  <a:lnTo>
                    <a:pt x="2888" y="996"/>
                  </a:lnTo>
                  <a:lnTo>
                    <a:pt x="2893" y="1006"/>
                  </a:lnTo>
                  <a:lnTo>
                    <a:pt x="2895" y="1017"/>
                  </a:lnTo>
                  <a:lnTo>
                    <a:pt x="2897" y="1030"/>
                  </a:lnTo>
                  <a:lnTo>
                    <a:pt x="2898" y="1042"/>
                  </a:lnTo>
                  <a:lnTo>
                    <a:pt x="2897" y="1055"/>
                  </a:lnTo>
                  <a:lnTo>
                    <a:pt x="2895" y="1067"/>
                  </a:lnTo>
                  <a:lnTo>
                    <a:pt x="2892" y="1079"/>
                  </a:lnTo>
                  <a:lnTo>
                    <a:pt x="2886" y="1092"/>
                  </a:lnTo>
                  <a:lnTo>
                    <a:pt x="2880" y="1104"/>
                  </a:lnTo>
                  <a:lnTo>
                    <a:pt x="2873" y="1118"/>
                  </a:lnTo>
                  <a:lnTo>
                    <a:pt x="2864" y="1131"/>
                  </a:lnTo>
                  <a:lnTo>
                    <a:pt x="2852" y="1145"/>
                  </a:lnTo>
                  <a:lnTo>
                    <a:pt x="2838" y="1159"/>
                  </a:lnTo>
                  <a:lnTo>
                    <a:pt x="2819" y="1177"/>
                  </a:lnTo>
                  <a:lnTo>
                    <a:pt x="2797" y="1197"/>
                  </a:lnTo>
                  <a:lnTo>
                    <a:pt x="2771" y="1219"/>
                  </a:lnTo>
                  <a:lnTo>
                    <a:pt x="2749" y="1238"/>
                  </a:lnTo>
                  <a:lnTo>
                    <a:pt x="2732" y="1253"/>
                  </a:lnTo>
                  <a:lnTo>
                    <a:pt x="2718" y="1265"/>
                  </a:lnTo>
                  <a:lnTo>
                    <a:pt x="2710" y="1273"/>
                  </a:lnTo>
                  <a:lnTo>
                    <a:pt x="2698" y="1288"/>
                  </a:lnTo>
                  <a:lnTo>
                    <a:pt x="2687" y="1302"/>
                  </a:lnTo>
                  <a:lnTo>
                    <a:pt x="2898" y="1302"/>
                  </a:lnTo>
                  <a:close/>
                  <a:moveTo>
                    <a:pt x="1422" y="2451"/>
                  </a:moveTo>
                  <a:lnTo>
                    <a:pt x="1421" y="2451"/>
                  </a:lnTo>
                  <a:lnTo>
                    <a:pt x="1420" y="2451"/>
                  </a:lnTo>
                  <a:lnTo>
                    <a:pt x="1420" y="2450"/>
                  </a:lnTo>
                  <a:lnTo>
                    <a:pt x="1419" y="2450"/>
                  </a:lnTo>
                  <a:lnTo>
                    <a:pt x="1418" y="2450"/>
                  </a:lnTo>
                  <a:lnTo>
                    <a:pt x="1418" y="2450"/>
                  </a:lnTo>
                  <a:lnTo>
                    <a:pt x="1417" y="2450"/>
                  </a:lnTo>
                  <a:lnTo>
                    <a:pt x="1417" y="2449"/>
                  </a:lnTo>
                  <a:lnTo>
                    <a:pt x="1416" y="2449"/>
                  </a:lnTo>
                  <a:lnTo>
                    <a:pt x="1416" y="2449"/>
                  </a:lnTo>
                  <a:lnTo>
                    <a:pt x="1415" y="2449"/>
                  </a:lnTo>
                  <a:lnTo>
                    <a:pt x="1415" y="2449"/>
                  </a:lnTo>
                  <a:lnTo>
                    <a:pt x="1414" y="2449"/>
                  </a:lnTo>
                  <a:lnTo>
                    <a:pt x="1413" y="2448"/>
                  </a:lnTo>
                  <a:lnTo>
                    <a:pt x="1413" y="2448"/>
                  </a:lnTo>
                  <a:lnTo>
                    <a:pt x="1412" y="2448"/>
                  </a:lnTo>
                  <a:lnTo>
                    <a:pt x="1411" y="2448"/>
                  </a:lnTo>
                  <a:lnTo>
                    <a:pt x="1411" y="2448"/>
                  </a:lnTo>
                  <a:lnTo>
                    <a:pt x="1411" y="2448"/>
                  </a:lnTo>
                  <a:lnTo>
                    <a:pt x="1410" y="2448"/>
                  </a:lnTo>
                  <a:lnTo>
                    <a:pt x="1409" y="2447"/>
                  </a:lnTo>
                  <a:lnTo>
                    <a:pt x="1409" y="2447"/>
                  </a:lnTo>
                  <a:lnTo>
                    <a:pt x="1408" y="2447"/>
                  </a:lnTo>
                  <a:lnTo>
                    <a:pt x="1407" y="2447"/>
                  </a:lnTo>
                  <a:lnTo>
                    <a:pt x="1407" y="2447"/>
                  </a:lnTo>
                  <a:lnTo>
                    <a:pt x="1406" y="2447"/>
                  </a:lnTo>
                  <a:lnTo>
                    <a:pt x="1406" y="2447"/>
                  </a:lnTo>
                  <a:lnTo>
                    <a:pt x="1405" y="2446"/>
                  </a:lnTo>
                  <a:lnTo>
                    <a:pt x="1405" y="2446"/>
                  </a:lnTo>
                  <a:lnTo>
                    <a:pt x="1404" y="2446"/>
                  </a:lnTo>
                  <a:lnTo>
                    <a:pt x="1403" y="2446"/>
                  </a:lnTo>
                  <a:lnTo>
                    <a:pt x="1403" y="2446"/>
                  </a:lnTo>
                  <a:lnTo>
                    <a:pt x="1402" y="2446"/>
                  </a:lnTo>
                  <a:lnTo>
                    <a:pt x="1399" y="2445"/>
                  </a:lnTo>
                  <a:lnTo>
                    <a:pt x="1399" y="2445"/>
                  </a:lnTo>
                  <a:lnTo>
                    <a:pt x="1398" y="2445"/>
                  </a:lnTo>
                  <a:lnTo>
                    <a:pt x="1397" y="2445"/>
                  </a:lnTo>
                  <a:lnTo>
                    <a:pt x="1395" y="2445"/>
                  </a:lnTo>
                  <a:lnTo>
                    <a:pt x="1393" y="2444"/>
                  </a:lnTo>
                  <a:lnTo>
                    <a:pt x="1392" y="2444"/>
                  </a:lnTo>
                  <a:lnTo>
                    <a:pt x="1391" y="2444"/>
                  </a:lnTo>
                  <a:lnTo>
                    <a:pt x="1391" y="2444"/>
                  </a:lnTo>
                  <a:lnTo>
                    <a:pt x="1390" y="2444"/>
                  </a:lnTo>
                  <a:lnTo>
                    <a:pt x="1389" y="2443"/>
                  </a:lnTo>
                  <a:lnTo>
                    <a:pt x="1388" y="2443"/>
                  </a:lnTo>
                  <a:lnTo>
                    <a:pt x="1387" y="2443"/>
                  </a:lnTo>
                  <a:lnTo>
                    <a:pt x="1387" y="2443"/>
                  </a:lnTo>
                  <a:lnTo>
                    <a:pt x="1386" y="2443"/>
                  </a:lnTo>
                  <a:lnTo>
                    <a:pt x="1385" y="2443"/>
                  </a:lnTo>
                  <a:lnTo>
                    <a:pt x="1384" y="2443"/>
                  </a:lnTo>
                  <a:lnTo>
                    <a:pt x="1383" y="2443"/>
                  </a:lnTo>
                  <a:lnTo>
                    <a:pt x="1382" y="2443"/>
                  </a:lnTo>
                  <a:lnTo>
                    <a:pt x="1382" y="2443"/>
                  </a:lnTo>
                  <a:lnTo>
                    <a:pt x="1381" y="2442"/>
                  </a:lnTo>
                  <a:lnTo>
                    <a:pt x="1380" y="2442"/>
                  </a:lnTo>
                  <a:lnTo>
                    <a:pt x="1380" y="2442"/>
                  </a:lnTo>
                  <a:lnTo>
                    <a:pt x="1378" y="2442"/>
                  </a:lnTo>
                  <a:lnTo>
                    <a:pt x="1367" y="2441"/>
                  </a:lnTo>
                  <a:lnTo>
                    <a:pt x="1356" y="2441"/>
                  </a:lnTo>
                  <a:lnTo>
                    <a:pt x="1346" y="2441"/>
                  </a:lnTo>
                  <a:lnTo>
                    <a:pt x="1334" y="2442"/>
                  </a:lnTo>
                  <a:lnTo>
                    <a:pt x="1324" y="2444"/>
                  </a:lnTo>
                  <a:lnTo>
                    <a:pt x="1312" y="2445"/>
                  </a:lnTo>
                  <a:lnTo>
                    <a:pt x="1302" y="2448"/>
                  </a:lnTo>
                  <a:lnTo>
                    <a:pt x="1292" y="2451"/>
                  </a:lnTo>
                  <a:lnTo>
                    <a:pt x="1282" y="2454"/>
                  </a:lnTo>
                  <a:lnTo>
                    <a:pt x="1272" y="2458"/>
                  </a:lnTo>
                  <a:lnTo>
                    <a:pt x="1253" y="2467"/>
                  </a:lnTo>
                  <a:lnTo>
                    <a:pt x="1235" y="2478"/>
                  </a:lnTo>
                  <a:lnTo>
                    <a:pt x="1218" y="2490"/>
                  </a:lnTo>
                  <a:lnTo>
                    <a:pt x="1204" y="2504"/>
                  </a:lnTo>
                  <a:lnTo>
                    <a:pt x="1189" y="2519"/>
                  </a:lnTo>
                  <a:lnTo>
                    <a:pt x="1177" y="2536"/>
                  </a:lnTo>
                  <a:lnTo>
                    <a:pt x="1166" y="2555"/>
                  </a:lnTo>
                  <a:lnTo>
                    <a:pt x="1157" y="2573"/>
                  </a:lnTo>
                  <a:lnTo>
                    <a:pt x="1153" y="2582"/>
                  </a:lnTo>
                  <a:lnTo>
                    <a:pt x="1150" y="2593"/>
                  </a:lnTo>
                  <a:lnTo>
                    <a:pt x="1146" y="2603"/>
                  </a:lnTo>
                  <a:lnTo>
                    <a:pt x="1144" y="2614"/>
                  </a:lnTo>
                  <a:lnTo>
                    <a:pt x="1142" y="2624"/>
                  </a:lnTo>
                  <a:lnTo>
                    <a:pt x="1140" y="2635"/>
                  </a:lnTo>
                  <a:lnTo>
                    <a:pt x="1140" y="2647"/>
                  </a:lnTo>
                  <a:lnTo>
                    <a:pt x="1139" y="2657"/>
                  </a:lnTo>
                  <a:lnTo>
                    <a:pt x="1140" y="2668"/>
                  </a:lnTo>
                  <a:lnTo>
                    <a:pt x="1140" y="2680"/>
                  </a:lnTo>
                  <a:lnTo>
                    <a:pt x="1142" y="2690"/>
                  </a:lnTo>
                  <a:lnTo>
                    <a:pt x="1144" y="2700"/>
                  </a:lnTo>
                  <a:lnTo>
                    <a:pt x="1146" y="2712"/>
                  </a:lnTo>
                  <a:lnTo>
                    <a:pt x="1150" y="2721"/>
                  </a:lnTo>
                  <a:lnTo>
                    <a:pt x="1153" y="2732"/>
                  </a:lnTo>
                  <a:lnTo>
                    <a:pt x="1157" y="2742"/>
                  </a:lnTo>
                  <a:lnTo>
                    <a:pt x="1166" y="2761"/>
                  </a:lnTo>
                  <a:lnTo>
                    <a:pt x="1177" y="2778"/>
                  </a:lnTo>
                  <a:lnTo>
                    <a:pt x="1189" y="2795"/>
                  </a:lnTo>
                  <a:lnTo>
                    <a:pt x="1204" y="2810"/>
                  </a:lnTo>
                  <a:lnTo>
                    <a:pt x="1218" y="2825"/>
                  </a:lnTo>
                  <a:lnTo>
                    <a:pt x="1235" y="2837"/>
                  </a:lnTo>
                  <a:lnTo>
                    <a:pt x="1253" y="2847"/>
                  </a:lnTo>
                  <a:lnTo>
                    <a:pt x="1272" y="2857"/>
                  </a:lnTo>
                  <a:lnTo>
                    <a:pt x="1282" y="2861"/>
                  </a:lnTo>
                  <a:lnTo>
                    <a:pt x="1292" y="2864"/>
                  </a:lnTo>
                  <a:lnTo>
                    <a:pt x="1302" y="2867"/>
                  </a:lnTo>
                  <a:lnTo>
                    <a:pt x="1312" y="2869"/>
                  </a:lnTo>
                  <a:lnTo>
                    <a:pt x="1324" y="2871"/>
                  </a:lnTo>
                  <a:lnTo>
                    <a:pt x="1334" y="2872"/>
                  </a:lnTo>
                  <a:lnTo>
                    <a:pt x="1346" y="2873"/>
                  </a:lnTo>
                  <a:lnTo>
                    <a:pt x="1356" y="2873"/>
                  </a:lnTo>
                  <a:lnTo>
                    <a:pt x="1367" y="2873"/>
                  </a:lnTo>
                  <a:lnTo>
                    <a:pt x="1379" y="2872"/>
                  </a:lnTo>
                  <a:lnTo>
                    <a:pt x="1389" y="2871"/>
                  </a:lnTo>
                  <a:lnTo>
                    <a:pt x="1401" y="2869"/>
                  </a:lnTo>
                  <a:lnTo>
                    <a:pt x="1411" y="2867"/>
                  </a:lnTo>
                  <a:lnTo>
                    <a:pt x="1421" y="2864"/>
                  </a:lnTo>
                  <a:lnTo>
                    <a:pt x="1431" y="2861"/>
                  </a:lnTo>
                  <a:lnTo>
                    <a:pt x="1441" y="2857"/>
                  </a:lnTo>
                  <a:lnTo>
                    <a:pt x="1460" y="2847"/>
                  </a:lnTo>
                  <a:lnTo>
                    <a:pt x="1477" y="2837"/>
                  </a:lnTo>
                  <a:lnTo>
                    <a:pt x="1494" y="2825"/>
                  </a:lnTo>
                  <a:lnTo>
                    <a:pt x="1510" y="2810"/>
                  </a:lnTo>
                  <a:lnTo>
                    <a:pt x="1524" y="2795"/>
                  </a:lnTo>
                  <a:lnTo>
                    <a:pt x="1537" y="2778"/>
                  </a:lnTo>
                  <a:lnTo>
                    <a:pt x="1547" y="2761"/>
                  </a:lnTo>
                  <a:lnTo>
                    <a:pt x="1556" y="2742"/>
                  </a:lnTo>
                  <a:lnTo>
                    <a:pt x="1560" y="2732"/>
                  </a:lnTo>
                  <a:lnTo>
                    <a:pt x="1564" y="2721"/>
                  </a:lnTo>
                  <a:lnTo>
                    <a:pt x="1567" y="2712"/>
                  </a:lnTo>
                  <a:lnTo>
                    <a:pt x="1569" y="2700"/>
                  </a:lnTo>
                  <a:lnTo>
                    <a:pt x="1571" y="2690"/>
                  </a:lnTo>
                  <a:lnTo>
                    <a:pt x="1573" y="2680"/>
                  </a:lnTo>
                  <a:lnTo>
                    <a:pt x="1573" y="2668"/>
                  </a:lnTo>
                  <a:lnTo>
                    <a:pt x="1574" y="2657"/>
                  </a:lnTo>
                  <a:lnTo>
                    <a:pt x="1573" y="2639"/>
                  </a:lnTo>
                  <a:lnTo>
                    <a:pt x="1571" y="2622"/>
                  </a:lnTo>
                  <a:lnTo>
                    <a:pt x="1567" y="2604"/>
                  </a:lnTo>
                  <a:lnTo>
                    <a:pt x="1563" y="2588"/>
                  </a:lnTo>
                  <a:lnTo>
                    <a:pt x="1556" y="2572"/>
                  </a:lnTo>
                  <a:lnTo>
                    <a:pt x="1549" y="2557"/>
                  </a:lnTo>
                  <a:lnTo>
                    <a:pt x="1541" y="2542"/>
                  </a:lnTo>
                  <a:lnTo>
                    <a:pt x="1530" y="2529"/>
                  </a:lnTo>
                  <a:lnTo>
                    <a:pt x="1520" y="2515"/>
                  </a:lnTo>
                  <a:lnTo>
                    <a:pt x="1509" y="2503"/>
                  </a:lnTo>
                  <a:lnTo>
                    <a:pt x="1496" y="2491"/>
                  </a:lnTo>
                  <a:lnTo>
                    <a:pt x="1483" y="2481"/>
                  </a:lnTo>
                  <a:lnTo>
                    <a:pt x="1469" y="2472"/>
                  </a:lnTo>
                  <a:lnTo>
                    <a:pt x="1454" y="2463"/>
                  </a:lnTo>
                  <a:lnTo>
                    <a:pt x="1438" y="2457"/>
                  </a:lnTo>
                  <a:lnTo>
                    <a:pt x="1422" y="2451"/>
                  </a:lnTo>
                  <a:close/>
                  <a:moveTo>
                    <a:pt x="2758" y="749"/>
                  </a:moveTo>
                  <a:lnTo>
                    <a:pt x="2778" y="749"/>
                  </a:lnTo>
                  <a:lnTo>
                    <a:pt x="2799" y="751"/>
                  </a:lnTo>
                  <a:lnTo>
                    <a:pt x="2819" y="753"/>
                  </a:lnTo>
                  <a:lnTo>
                    <a:pt x="2839" y="757"/>
                  </a:lnTo>
                  <a:lnTo>
                    <a:pt x="2858" y="762"/>
                  </a:lnTo>
                  <a:lnTo>
                    <a:pt x="2877" y="767"/>
                  </a:lnTo>
                  <a:lnTo>
                    <a:pt x="2896" y="773"/>
                  </a:lnTo>
                  <a:lnTo>
                    <a:pt x="2914" y="780"/>
                  </a:lnTo>
                  <a:lnTo>
                    <a:pt x="2932" y="789"/>
                  </a:lnTo>
                  <a:lnTo>
                    <a:pt x="2950" y="797"/>
                  </a:lnTo>
                  <a:lnTo>
                    <a:pt x="2966" y="807"/>
                  </a:lnTo>
                  <a:lnTo>
                    <a:pt x="2983" y="818"/>
                  </a:lnTo>
                  <a:lnTo>
                    <a:pt x="2998" y="828"/>
                  </a:lnTo>
                  <a:lnTo>
                    <a:pt x="3013" y="840"/>
                  </a:lnTo>
                  <a:lnTo>
                    <a:pt x="3028" y="853"/>
                  </a:lnTo>
                  <a:lnTo>
                    <a:pt x="3042" y="866"/>
                  </a:lnTo>
                  <a:lnTo>
                    <a:pt x="3055" y="880"/>
                  </a:lnTo>
                  <a:lnTo>
                    <a:pt x="3068" y="894"/>
                  </a:lnTo>
                  <a:lnTo>
                    <a:pt x="3079" y="910"/>
                  </a:lnTo>
                  <a:lnTo>
                    <a:pt x="3091" y="925"/>
                  </a:lnTo>
                  <a:lnTo>
                    <a:pt x="3101" y="942"/>
                  </a:lnTo>
                  <a:lnTo>
                    <a:pt x="3111" y="958"/>
                  </a:lnTo>
                  <a:lnTo>
                    <a:pt x="3120" y="976"/>
                  </a:lnTo>
                  <a:lnTo>
                    <a:pt x="3128" y="994"/>
                  </a:lnTo>
                  <a:lnTo>
                    <a:pt x="3135" y="1011"/>
                  </a:lnTo>
                  <a:lnTo>
                    <a:pt x="3142" y="1030"/>
                  </a:lnTo>
                  <a:lnTo>
                    <a:pt x="3147" y="1049"/>
                  </a:lnTo>
                  <a:lnTo>
                    <a:pt x="3151" y="1069"/>
                  </a:lnTo>
                  <a:lnTo>
                    <a:pt x="3155" y="1089"/>
                  </a:lnTo>
                  <a:lnTo>
                    <a:pt x="3157" y="1108"/>
                  </a:lnTo>
                  <a:lnTo>
                    <a:pt x="3159" y="1129"/>
                  </a:lnTo>
                  <a:lnTo>
                    <a:pt x="3159" y="1150"/>
                  </a:lnTo>
                  <a:lnTo>
                    <a:pt x="3159" y="1170"/>
                  </a:lnTo>
                  <a:lnTo>
                    <a:pt x="3157" y="1190"/>
                  </a:lnTo>
                  <a:lnTo>
                    <a:pt x="3155" y="1211"/>
                  </a:lnTo>
                  <a:lnTo>
                    <a:pt x="3151" y="1231"/>
                  </a:lnTo>
                  <a:lnTo>
                    <a:pt x="3147" y="1249"/>
                  </a:lnTo>
                  <a:lnTo>
                    <a:pt x="3142" y="1269"/>
                  </a:lnTo>
                  <a:lnTo>
                    <a:pt x="3135" y="1288"/>
                  </a:lnTo>
                  <a:lnTo>
                    <a:pt x="3128" y="1305"/>
                  </a:lnTo>
                  <a:lnTo>
                    <a:pt x="3120" y="1323"/>
                  </a:lnTo>
                  <a:lnTo>
                    <a:pt x="3111" y="1340"/>
                  </a:lnTo>
                  <a:lnTo>
                    <a:pt x="3101" y="1357"/>
                  </a:lnTo>
                  <a:lnTo>
                    <a:pt x="3091" y="1373"/>
                  </a:lnTo>
                  <a:lnTo>
                    <a:pt x="3079" y="1389"/>
                  </a:lnTo>
                  <a:lnTo>
                    <a:pt x="3068" y="1404"/>
                  </a:lnTo>
                  <a:lnTo>
                    <a:pt x="3055" y="1419"/>
                  </a:lnTo>
                  <a:lnTo>
                    <a:pt x="3042" y="1432"/>
                  </a:lnTo>
                  <a:lnTo>
                    <a:pt x="3028" y="1446"/>
                  </a:lnTo>
                  <a:lnTo>
                    <a:pt x="3013" y="1458"/>
                  </a:lnTo>
                  <a:lnTo>
                    <a:pt x="2998" y="1471"/>
                  </a:lnTo>
                  <a:lnTo>
                    <a:pt x="2983" y="1482"/>
                  </a:lnTo>
                  <a:lnTo>
                    <a:pt x="2966" y="1492"/>
                  </a:lnTo>
                  <a:lnTo>
                    <a:pt x="2950" y="1502"/>
                  </a:lnTo>
                  <a:lnTo>
                    <a:pt x="2932" y="1510"/>
                  </a:lnTo>
                  <a:lnTo>
                    <a:pt x="2914" y="1518"/>
                  </a:lnTo>
                  <a:lnTo>
                    <a:pt x="2896" y="1526"/>
                  </a:lnTo>
                  <a:lnTo>
                    <a:pt x="2877" y="1532"/>
                  </a:lnTo>
                  <a:lnTo>
                    <a:pt x="2858" y="1537"/>
                  </a:lnTo>
                  <a:lnTo>
                    <a:pt x="2839" y="1542"/>
                  </a:lnTo>
                  <a:lnTo>
                    <a:pt x="2819" y="1545"/>
                  </a:lnTo>
                  <a:lnTo>
                    <a:pt x="2799" y="1548"/>
                  </a:lnTo>
                  <a:lnTo>
                    <a:pt x="2778" y="1549"/>
                  </a:lnTo>
                  <a:lnTo>
                    <a:pt x="2758" y="1550"/>
                  </a:lnTo>
                  <a:lnTo>
                    <a:pt x="2739" y="1549"/>
                  </a:lnTo>
                  <a:lnTo>
                    <a:pt x="2720" y="1548"/>
                  </a:lnTo>
                  <a:lnTo>
                    <a:pt x="2702" y="1546"/>
                  </a:lnTo>
                  <a:lnTo>
                    <a:pt x="2684" y="1543"/>
                  </a:lnTo>
                  <a:lnTo>
                    <a:pt x="2666" y="1539"/>
                  </a:lnTo>
                  <a:lnTo>
                    <a:pt x="2649" y="1535"/>
                  </a:lnTo>
                  <a:lnTo>
                    <a:pt x="2631" y="1530"/>
                  </a:lnTo>
                  <a:lnTo>
                    <a:pt x="2615" y="1524"/>
                  </a:lnTo>
                  <a:lnTo>
                    <a:pt x="2598" y="1517"/>
                  </a:lnTo>
                  <a:lnTo>
                    <a:pt x="2581" y="1509"/>
                  </a:lnTo>
                  <a:lnTo>
                    <a:pt x="2566" y="1501"/>
                  </a:lnTo>
                  <a:lnTo>
                    <a:pt x="2550" y="1492"/>
                  </a:lnTo>
                  <a:lnTo>
                    <a:pt x="2536" y="1483"/>
                  </a:lnTo>
                  <a:lnTo>
                    <a:pt x="2521" y="1473"/>
                  </a:lnTo>
                  <a:lnTo>
                    <a:pt x="2507" y="1462"/>
                  </a:lnTo>
                  <a:lnTo>
                    <a:pt x="2493" y="1451"/>
                  </a:lnTo>
                  <a:lnTo>
                    <a:pt x="2481" y="1439"/>
                  </a:lnTo>
                  <a:lnTo>
                    <a:pt x="2468" y="1426"/>
                  </a:lnTo>
                  <a:lnTo>
                    <a:pt x="2456" y="1414"/>
                  </a:lnTo>
                  <a:lnTo>
                    <a:pt x="2444" y="1400"/>
                  </a:lnTo>
                  <a:lnTo>
                    <a:pt x="2434" y="1386"/>
                  </a:lnTo>
                  <a:lnTo>
                    <a:pt x="2424" y="1371"/>
                  </a:lnTo>
                  <a:lnTo>
                    <a:pt x="2414" y="1357"/>
                  </a:lnTo>
                  <a:lnTo>
                    <a:pt x="2406" y="1341"/>
                  </a:lnTo>
                  <a:lnTo>
                    <a:pt x="2398" y="1326"/>
                  </a:lnTo>
                  <a:lnTo>
                    <a:pt x="2389" y="1309"/>
                  </a:lnTo>
                  <a:lnTo>
                    <a:pt x="2383" y="1293"/>
                  </a:lnTo>
                  <a:lnTo>
                    <a:pt x="2377" y="1276"/>
                  </a:lnTo>
                  <a:lnTo>
                    <a:pt x="2372" y="1259"/>
                  </a:lnTo>
                  <a:lnTo>
                    <a:pt x="2368" y="1241"/>
                  </a:lnTo>
                  <a:lnTo>
                    <a:pt x="2363" y="1223"/>
                  </a:lnTo>
                  <a:lnTo>
                    <a:pt x="2360" y="1206"/>
                  </a:lnTo>
                  <a:lnTo>
                    <a:pt x="2360" y="1205"/>
                  </a:lnTo>
                  <a:lnTo>
                    <a:pt x="2360" y="1204"/>
                  </a:lnTo>
                  <a:lnTo>
                    <a:pt x="2360" y="1204"/>
                  </a:lnTo>
                  <a:lnTo>
                    <a:pt x="2360" y="1203"/>
                  </a:lnTo>
                  <a:lnTo>
                    <a:pt x="2359" y="1199"/>
                  </a:lnTo>
                  <a:lnTo>
                    <a:pt x="2359" y="1199"/>
                  </a:lnTo>
                  <a:lnTo>
                    <a:pt x="2359" y="1197"/>
                  </a:lnTo>
                  <a:lnTo>
                    <a:pt x="2359" y="1197"/>
                  </a:lnTo>
                  <a:lnTo>
                    <a:pt x="2359" y="1196"/>
                  </a:lnTo>
                  <a:lnTo>
                    <a:pt x="2359" y="1195"/>
                  </a:lnTo>
                  <a:lnTo>
                    <a:pt x="2359" y="1195"/>
                  </a:lnTo>
                  <a:lnTo>
                    <a:pt x="2359" y="1194"/>
                  </a:lnTo>
                  <a:lnTo>
                    <a:pt x="2359" y="1194"/>
                  </a:lnTo>
                  <a:lnTo>
                    <a:pt x="2359" y="1193"/>
                  </a:lnTo>
                  <a:lnTo>
                    <a:pt x="2359" y="1192"/>
                  </a:lnTo>
                  <a:lnTo>
                    <a:pt x="2358" y="1189"/>
                  </a:lnTo>
                  <a:lnTo>
                    <a:pt x="2358" y="1188"/>
                  </a:lnTo>
                  <a:lnTo>
                    <a:pt x="2358" y="1187"/>
                  </a:lnTo>
                  <a:lnTo>
                    <a:pt x="2358" y="1187"/>
                  </a:lnTo>
                  <a:lnTo>
                    <a:pt x="2358" y="1186"/>
                  </a:lnTo>
                  <a:lnTo>
                    <a:pt x="2358" y="1185"/>
                  </a:lnTo>
                  <a:lnTo>
                    <a:pt x="2358" y="1185"/>
                  </a:lnTo>
                  <a:lnTo>
                    <a:pt x="2358" y="1184"/>
                  </a:lnTo>
                  <a:lnTo>
                    <a:pt x="2358" y="1184"/>
                  </a:lnTo>
                  <a:lnTo>
                    <a:pt x="2358" y="1183"/>
                  </a:lnTo>
                  <a:lnTo>
                    <a:pt x="2357" y="1178"/>
                  </a:lnTo>
                  <a:lnTo>
                    <a:pt x="2357" y="1177"/>
                  </a:lnTo>
                  <a:lnTo>
                    <a:pt x="2357" y="1177"/>
                  </a:lnTo>
                  <a:lnTo>
                    <a:pt x="2357" y="1176"/>
                  </a:lnTo>
                  <a:lnTo>
                    <a:pt x="2357" y="1175"/>
                  </a:lnTo>
                  <a:lnTo>
                    <a:pt x="2357" y="1175"/>
                  </a:lnTo>
                  <a:lnTo>
                    <a:pt x="2357" y="1174"/>
                  </a:lnTo>
                  <a:lnTo>
                    <a:pt x="2357" y="1174"/>
                  </a:lnTo>
                  <a:lnTo>
                    <a:pt x="2357" y="1173"/>
                  </a:lnTo>
                  <a:lnTo>
                    <a:pt x="2357" y="1172"/>
                  </a:lnTo>
                  <a:lnTo>
                    <a:pt x="2357" y="1172"/>
                  </a:lnTo>
                  <a:lnTo>
                    <a:pt x="2357" y="1168"/>
                  </a:lnTo>
                  <a:lnTo>
                    <a:pt x="2357" y="1167"/>
                  </a:lnTo>
                  <a:lnTo>
                    <a:pt x="2357" y="1166"/>
                  </a:lnTo>
                  <a:lnTo>
                    <a:pt x="2357" y="1166"/>
                  </a:lnTo>
                  <a:lnTo>
                    <a:pt x="2357" y="1165"/>
                  </a:lnTo>
                  <a:lnTo>
                    <a:pt x="2357" y="1164"/>
                  </a:lnTo>
                  <a:lnTo>
                    <a:pt x="2357" y="1164"/>
                  </a:lnTo>
                  <a:lnTo>
                    <a:pt x="2356" y="1157"/>
                  </a:lnTo>
                  <a:lnTo>
                    <a:pt x="2356" y="1150"/>
                  </a:lnTo>
                  <a:lnTo>
                    <a:pt x="2357" y="1129"/>
                  </a:lnTo>
                  <a:lnTo>
                    <a:pt x="2358" y="1108"/>
                  </a:lnTo>
                  <a:lnTo>
                    <a:pt x="2361" y="1089"/>
                  </a:lnTo>
                  <a:lnTo>
                    <a:pt x="2365" y="1069"/>
                  </a:lnTo>
                  <a:lnTo>
                    <a:pt x="2369" y="1049"/>
                  </a:lnTo>
                  <a:lnTo>
                    <a:pt x="2375" y="1030"/>
                  </a:lnTo>
                  <a:lnTo>
                    <a:pt x="2381" y="1011"/>
                  </a:lnTo>
                  <a:lnTo>
                    <a:pt x="2388" y="994"/>
                  </a:lnTo>
                  <a:lnTo>
                    <a:pt x="2396" y="976"/>
                  </a:lnTo>
                  <a:lnTo>
                    <a:pt x="2405" y="958"/>
                  </a:lnTo>
                  <a:lnTo>
                    <a:pt x="2414" y="942"/>
                  </a:lnTo>
                  <a:lnTo>
                    <a:pt x="2425" y="925"/>
                  </a:lnTo>
                  <a:lnTo>
                    <a:pt x="2436" y="910"/>
                  </a:lnTo>
                  <a:lnTo>
                    <a:pt x="2449" y="894"/>
                  </a:lnTo>
                  <a:lnTo>
                    <a:pt x="2461" y="880"/>
                  </a:lnTo>
                  <a:lnTo>
                    <a:pt x="2474" y="866"/>
                  </a:lnTo>
                  <a:lnTo>
                    <a:pt x="2488" y="853"/>
                  </a:lnTo>
                  <a:lnTo>
                    <a:pt x="2502" y="840"/>
                  </a:lnTo>
                  <a:lnTo>
                    <a:pt x="2518" y="828"/>
                  </a:lnTo>
                  <a:lnTo>
                    <a:pt x="2534" y="818"/>
                  </a:lnTo>
                  <a:lnTo>
                    <a:pt x="2550" y="807"/>
                  </a:lnTo>
                  <a:lnTo>
                    <a:pt x="2567" y="797"/>
                  </a:lnTo>
                  <a:lnTo>
                    <a:pt x="2584" y="789"/>
                  </a:lnTo>
                  <a:lnTo>
                    <a:pt x="2602" y="780"/>
                  </a:lnTo>
                  <a:lnTo>
                    <a:pt x="2620" y="773"/>
                  </a:lnTo>
                  <a:lnTo>
                    <a:pt x="2638" y="767"/>
                  </a:lnTo>
                  <a:lnTo>
                    <a:pt x="2658" y="762"/>
                  </a:lnTo>
                  <a:lnTo>
                    <a:pt x="2677" y="757"/>
                  </a:lnTo>
                  <a:lnTo>
                    <a:pt x="2697" y="753"/>
                  </a:lnTo>
                  <a:lnTo>
                    <a:pt x="2717" y="751"/>
                  </a:lnTo>
                  <a:lnTo>
                    <a:pt x="2737" y="749"/>
                  </a:lnTo>
                  <a:lnTo>
                    <a:pt x="2758" y="749"/>
                  </a:lnTo>
                  <a:close/>
                  <a:moveTo>
                    <a:pt x="668" y="73"/>
                  </a:moveTo>
                  <a:lnTo>
                    <a:pt x="699" y="73"/>
                  </a:lnTo>
                  <a:lnTo>
                    <a:pt x="729" y="76"/>
                  </a:lnTo>
                  <a:lnTo>
                    <a:pt x="758" y="80"/>
                  </a:lnTo>
                  <a:lnTo>
                    <a:pt x="789" y="85"/>
                  </a:lnTo>
                  <a:lnTo>
                    <a:pt x="817" y="92"/>
                  </a:lnTo>
                  <a:lnTo>
                    <a:pt x="846" y="99"/>
                  </a:lnTo>
                  <a:lnTo>
                    <a:pt x="873" y="110"/>
                  </a:lnTo>
                  <a:lnTo>
                    <a:pt x="900" y="120"/>
                  </a:lnTo>
                  <a:lnTo>
                    <a:pt x="927" y="131"/>
                  </a:lnTo>
                  <a:lnTo>
                    <a:pt x="951" y="145"/>
                  </a:lnTo>
                  <a:lnTo>
                    <a:pt x="976" y="159"/>
                  </a:lnTo>
                  <a:lnTo>
                    <a:pt x="1001" y="175"/>
                  </a:lnTo>
                  <a:lnTo>
                    <a:pt x="1024" y="191"/>
                  </a:lnTo>
                  <a:lnTo>
                    <a:pt x="1047" y="209"/>
                  </a:lnTo>
                  <a:lnTo>
                    <a:pt x="1069" y="228"/>
                  </a:lnTo>
                  <a:lnTo>
                    <a:pt x="1089" y="247"/>
                  </a:lnTo>
                  <a:lnTo>
                    <a:pt x="1109" y="268"/>
                  </a:lnTo>
                  <a:lnTo>
                    <a:pt x="1128" y="289"/>
                  </a:lnTo>
                  <a:lnTo>
                    <a:pt x="1145" y="311"/>
                  </a:lnTo>
                  <a:lnTo>
                    <a:pt x="1162" y="335"/>
                  </a:lnTo>
                  <a:lnTo>
                    <a:pt x="1177" y="359"/>
                  </a:lnTo>
                  <a:lnTo>
                    <a:pt x="1191" y="384"/>
                  </a:lnTo>
                  <a:lnTo>
                    <a:pt x="1205" y="410"/>
                  </a:lnTo>
                  <a:lnTo>
                    <a:pt x="1216" y="436"/>
                  </a:lnTo>
                  <a:lnTo>
                    <a:pt x="1227" y="463"/>
                  </a:lnTo>
                  <a:lnTo>
                    <a:pt x="1237" y="490"/>
                  </a:lnTo>
                  <a:lnTo>
                    <a:pt x="1244" y="518"/>
                  </a:lnTo>
                  <a:lnTo>
                    <a:pt x="1251" y="547"/>
                  </a:lnTo>
                  <a:lnTo>
                    <a:pt x="1256" y="576"/>
                  </a:lnTo>
                  <a:lnTo>
                    <a:pt x="1261" y="606"/>
                  </a:lnTo>
                  <a:lnTo>
                    <a:pt x="1263" y="636"/>
                  </a:lnTo>
                  <a:lnTo>
                    <a:pt x="1263" y="666"/>
                  </a:lnTo>
                  <a:lnTo>
                    <a:pt x="1263" y="695"/>
                  </a:lnTo>
                  <a:lnTo>
                    <a:pt x="1261" y="723"/>
                  </a:lnTo>
                  <a:lnTo>
                    <a:pt x="1258" y="751"/>
                  </a:lnTo>
                  <a:lnTo>
                    <a:pt x="1252" y="778"/>
                  </a:lnTo>
                  <a:lnTo>
                    <a:pt x="1247" y="805"/>
                  </a:lnTo>
                  <a:lnTo>
                    <a:pt x="1240" y="832"/>
                  </a:lnTo>
                  <a:lnTo>
                    <a:pt x="1232" y="858"/>
                  </a:lnTo>
                  <a:lnTo>
                    <a:pt x="1222" y="883"/>
                  </a:lnTo>
                  <a:lnTo>
                    <a:pt x="1212" y="908"/>
                  </a:lnTo>
                  <a:lnTo>
                    <a:pt x="1200" y="932"/>
                  </a:lnTo>
                  <a:lnTo>
                    <a:pt x="1188" y="955"/>
                  </a:lnTo>
                  <a:lnTo>
                    <a:pt x="1175" y="979"/>
                  </a:lnTo>
                  <a:lnTo>
                    <a:pt x="1160" y="1001"/>
                  </a:lnTo>
                  <a:lnTo>
                    <a:pt x="1144" y="1023"/>
                  </a:lnTo>
                  <a:lnTo>
                    <a:pt x="1128" y="1043"/>
                  </a:lnTo>
                  <a:lnTo>
                    <a:pt x="1110" y="1064"/>
                  </a:lnTo>
                  <a:lnTo>
                    <a:pt x="1110" y="1064"/>
                  </a:lnTo>
                  <a:lnTo>
                    <a:pt x="1107" y="1067"/>
                  </a:lnTo>
                  <a:lnTo>
                    <a:pt x="1107" y="1067"/>
                  </a:lnTo>
                  <a:lnTo>
                    <a:pt x="1106" y="1068"/>
                  </a:lnTo>
                  <a:lnTo>
                    <a:pt x="1106" y="1068"/>
                  </a:lnTo>
                  <a:lnTo>
                    <a:pt x="1106" y="1069"/>
                  </a:lnTo>
                  <a:lnTo>
                    <a:pt x="1105" y="1070"/>
                  </a:lnTo>
                  <a:lnTo>
                    <a:pt x="1101" y="1074"/>
                  </a:lnTo>
                  <a:lnTo>
                    <a:pt x="1101" y="1074"/>
                  </a:lnTo>
                  <a:lnTo>
                    <a:pt x="1100" y="1075"/>
                  </a:lnTo>
                  <a:lnTo>
                    <a:pt x="1098" y="1077"/>
                  </a:lnTo>
                  <a:lnTo>
                    <a:pt x="1098" y="1077"/>
                  </a:lnTo>
                  <a:lnTo>
                    <a:pt x="1097" y="1078"/>
                  </a:lnTo>
                  <a:lnTo>
                    <a:pt x="1097" y="1078"/>
                  </a:lnTo>
                  <a:lnTo>
                    <a:pt x="1092" y="1084"/>
                  </a:lnTo>
                  <a:lnTo>
                    <a:pt x="1090" y="1085"/>
                  </a:lnTo>
                  <a:lnTo>
                    <a:pt x="1090" y="1086"/>
                  </a:lnTo>
                  <a:lnTo>
                    <a:pt x="1090" y="1086"/>
                  </a:lnTo>
                  <a:lnTo>
                    <a:pt x="1088" y="1087"/>
                  </a:lnTo>
                  <a:lnTo>
                    <a:pt x="1088" y="1088"/>
                  </a:lnTo>
                  <a:lnTo>
                    <a:pt x="1087" y="1088"/>
                  </a:lnTo>
                  <a:lnTo>
                    <a:pt x="1087" y="1089"/>
                  </a:lnTo>
                  <a:lnTo>
                    <a:pt x="1086" y="1089"/>
                  </a:lnTo>
                  <a:lnTo>
                    <a:pt x="1080" y="1095"/>
                  </a:lnTo>
                  <a:lnTo>
                    <a:pt x="1080" y="1095"/>
                  </a:lnTo>
                  <a:lnTo>
                    <a:pt x="1077" y="1098"/>
                  </a:lnTo>
                  <a:lnTo>
                    <a:pt x="1057" y="1116"/>
                  </a:lnTo>
                  <a:lnTo>
                    <a:pt x="1035" y="1133"/>
                  </a:lnTo>
                  <a:lnTo>
                    <a:pt x="1014" y="1150"/>
                  </a:lnTo>
                  <a:lnTo>
                    <a:pt x="991" y="1165"/>
                  </a:lnTo>
                  <a:lnTo>
                    <a:pt x="967" y="1180"/>
                  </a:lnTo>
                  <a:lnTo>
                    <a:pt x="943" y="1193"/>
                  </a:lnTo>
                  <a:lnTo>
                    <a:pt x="918" y="1206"/>
                  </a:lnTo>
                  <a:lnTo>
                    <a:pt x="892" y="1217"/>
                  </a:lnTo>
                  <a:lnTo>
                    <a:pt x="866" y="1226"/>
                  </a:lnTo>
                  <a:lnTo>
                    <a:pt x="839" y="1236"/>
                  </a:lnTo>
                  <a:lnTo>
                    <a:pt x="812" y="1243"/>
                  </a:lnTo>
                  <a:lnTo>
                    <a:pt x="784" y="1249"/>
                  </a:lnTo>
                  <a:lnTo>
                    <a:pt x="755" y="1254"/>
                  </a:lnTo>
                  <a:lnTo>
                    <a:pt x="727" y="1258"/>
                  </a:lnTo>
                  <a:lnTo>
                    <a:pt x="698" y="1260"/>
                  </a:lnTo>
                  <a:lnTo>
                    <a:pt x="668" y="1261"/>
                  </a:lnTo>
                  <a:lnTo>
                    <a:pt x="638" y="1260"/>
                  </a:lnTo>
                  <a:lnTo>
                    <a:pt x="607" y="1258"/>
                  </a:lnTo>
                  <a:lnTo>
                    <a:pt x="578" y="1253"/>
                  </a:lnTo>
                  <a:lnTo>
                    <a:pt x="548" y="1248"/>
                  </a:lnTo>
                  <a:lnTo>
                    <a:pt x="520" y="1242"/>
                  </a:lnTo>
                  <a:lnTo>
                    <a:pt x="492" y="1234"/>
                  </a:lnTo>
                  <a:lnTo>
                    <a:pt x="464" y="1224"/>
                  </a:lnTo>
                  <a:lnTo>
                    <a:pt x="437" y="1214"/>
                  </a:lnTo>
                  <a:lnTo>
                    <a:pt x="410" y="1202"/>
                  </a:lnTo>
                  <a:lnTo>
                    <a:pt x="385" y="1188"/>
                  </a:lnTo>
                  <a:lnTo>
                    <a:pt x="360" y="1175"/>
                  </a:lnTo>
                  <a:lnTo>
                    <a:pt x="335" y="1159"/>
                  </a:lnTo>
                  <a:lnTo>
                    <a:pt x="312" y="1143"/>
                  </a:lnTo>
                  <a:lnTo>
                    <a:pt x="290" y="1125"/>
                  </a:lnTo>
                  <a:lnTo>
                    <a:pt x="268" y="1106"/>
                  </a:lnTo>
                  <a:lnTo>
                    <a:pt x="248" y="1087"/>
                  </a:lnTo>
                  <a:lnTo>
                    <a:pt x="228" y="1066"/>
                  </a:lnTo>
                  <a:lnTo>
                    <a:pt x="210" y="1044"/>
                  </a:lnTo>
                  <a:lnTo>
                    <a:pt x="192" y="1021"/>
                  </a:lnTo>
                  <a:lnTo>
                    <a:pt x="175" y="999"/>
                  </a:lnTo>
                  <a:lnTo>
                    <a:pt x="160" y="975"/>
                  </a:lnTo>
                  <a:lnTo>
                    <a:pt x="145" y="950"/>
                  </a:lnTo>
                  <a:lnTo>
                    <a:pt x="132" y="924"/>
                  </a:lnTo>
                  <a:lnTo>
                    <a:pt x="120" y="897"/>
                  </a:lnTo>
                  <a:lnTo>
                    <a:pt x="109" y="870"/>
                  </a:lnTo>
                  <a:lnTo>
                    <a:pt x="100" y="843"/>
                  </a:lnTo>
                  <a:lnTo>
                    <a:pt x="92" y="816"/>
                  </a:lnTo>
                  <a:lnTo>
                    <a:pt x="85" y="787"/>
                  </a:lnTo>
                  <a:lnTo>
                    <a:pt x="80" y="758"/>
                  </a:lnTo>
                  <a:lnTo>
                    <a:pt x="77" y="728"/>
                  </a:lnTo>
                  <a:lnTo>
                    <a:pt x="74" y="698"/>
                  </a:lnTo>
                  <a:lnTo>
                    <a:pt x="74" y="666"/>
                  </a:lnTo>
                  <a:lnTo>
                    <a:pt x="74" y="636"/>
                  </a:lnTo>
                  <a:lnTo>
                    <a:pt x="77" y="606"/>
                  </a:lnTo>
                  <a:lnTo>
                    <a:pt x="80" y="576"/>
                  </a:lnTo>
                  <a:lnTo>
                    <a:pt x="85" y="547"/>
                  </a:lnTo>
                  <a:lnTo>
                    <a:pt x="92" y="518"/>
                  </a:lnTo>
                  <a:lnTo>
                    <a:pt x="100" y="490"/>
                  </a:lnTo>
                  <a:lnTo>
                    <a:pt x="109" y="463"/>
                  </a:lnTo>
                  <a:lnTo>
                    <a:pt x="120" y="436"/>
                  </a:lnTo>
                  <a:lnTo>
                    <a:pt x="132" y="410"/>
                  </a:lnTo>
                  <a:lnTo>
                    <a:pt x="145" y="384"/>
                  </a:lnTo>
                  <a:lnTo>
                    <a:pt x="160" y="359"/>
                  </a:lnTo>
                  <a:lnTo>
                    <a:pt x="175" y="335"/>
                  </a:lnTo>
                  <a:lnTo>
                    <a:pt x="191" y="311"/>
                  </a:lnTo>
                  <a:lnTo>
                    <a:pt x="210" y="289"/>
                  </a:lnTo>
                  <a:lnTo>
                    <a:pt x="228" y="268"/>
                  </a:lnTo>
                  <a:lnTo>
                    <a:pt x="248" y="247"/>
                  </a:lnTo>
                  <a:lnTo>
                    <a:pt x="268" y="228"/>
                  </a:lnTo>
                  <a:lnTo>
                    <a:pt x="290" y="209"/>
                  </a:lnTo>
                  <a:lnTo>
                    <a:pt x="312" y="191"/>
                  </a:lnTo>
                  <a:lnTo>
                    <a:pt x="335" y="175"/>
                  </a:lnTo>
                  <a:lnTo>
                    <a:pt x="360" y="159"/>
                  </a:lnTo>
                  <a:lnTo>
                    <a:pt x="385" y="145"/>
                  </a:lnTo>
                  <a:lnTo>
                    <a:pt x="410" y="131"/>
                  </a:lnTo>
                  <a:lnTo>
                    <a:pt x="437" y="120"/>
                  </a:lnTo>
                  <a:lnTo>
                    <a:pt x="464" y="110"/>
                  </a:lnTo>
                  <a:lnTo>
                    <a:pt x="492" y="99"/>
                  </a:lnTo>
                  <a:lnTo>
                    <a:pt x="520" y="92"/>
                  </a:lnTo>
                  <a:lnTo>
                    <a:pt x="548" y="85"/>
                  </a:lnTo>
                  <a:lnTo>
                    <a:pt x="578" y="80"/>
                  </a:lnTo>
                  <a:lnTo>
                    <a:pt x="607" y="76"/>
                  </a:lnTo>
                  <a:lnTo>
                    <a:pt x="638" y="73"/>
                  </a:lnTo>
                  <a:lnTo>
                    <a:pt x="668" y="73"/>
                  </a:lnTo>
                  <a:close/>
                </a:path>
              </a:pathLst>
            </a:custGeom>
            <a:solidFill>
              <a:schemeClr val="bg1"/>
            </a:solidFill>
            <a:ln w="9525">
              <a:noFill/>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grpSp>
      <p:grpSp>
        <p:nvGrpSpPr>
          <p:cNvPr id="47" name="组合 46"/>
          <p:cNvGrpSpPr/>
          <p:nvPr/>
        </p:nvGrpSpPr>
        <p:grpSpPr>
          <a:xfrm>
            <a:off x="4534345" y="2738602"/>
            <a:ext cx="1559284" cy="2824309"/>
            <a:chOff x="4216060" y="2736057"/>
            <a:chExt cx="1559284" cy="2824309"/>
          </a:xfrm>
        </p:grpSpPr>
        <p:sp>
          <p:nvSpPr>
            <p:cNvPr id="12" name="Oval 14"/>
            <p:cNvSpPr/>
            <p:nvPr/>
          </p:nvSpPr>
          <p:spPr>
            <a:xfrm>
              <a:off x="4234035" y="2736057"/>
              <a:ext cx="1541309" cy="1541308"/>
            </a:xfrm>
            <a:prstGeom prst="ellipse">
              <a:avLst/>
            </a:prstGeom>
            <a:solidFill>
              <a:srgbClr val="B21D30"/>
            </a:solidFill>
            <a:ln w="12700" cmpd="sng">
              <a:solidFill>
                <a:srgbClr val="D84744"/>
              </a:solidFill>
              <a:miter lim="800000"/>
            </a:ln>
          </p:spPr>
          <p:txBody>
            <a:bodyPr anchor="ctr"/>
            <a:lstStyle/>
            <a:p>
              <a:endParaRPr lang="en-US" sz="2000" dirty="0">
                <a:solidFill>
                  <a:schemeClr val="tx1"/>
                </a:solidFill>
                <a:latin typeface="阿里巴巴普惠体 R" panose="00020600040101010101" pitchFamily="18" charset="-122"/>
                <a:ea typeface="阿里巴巴普惠体 R" panose="00020600040101010101" pitchFamily="18" charset="-122"/>
              </a:endParaRPr>
            </a:p>
          </p:txBody>
        </p:sp>
        <p:sp>
          <p:nvSpPr>
            <p:cNvPr id="21" name="TextBox 13"/>
            <p:cNvSpPr txBox="1"/>
            <p:nvPr/>
          </p:nvSpPr>
          <p:spPr>
            <a:xfrm>
              <a:off x="4216060" y="4673969"/>
              <a:ext cx="1547915" cy="886397"/>
            </a:xfrm>
            <a:prstGeom prst="rect">
              <a:avLst/>
            </a:prstGeom>
            <a:noFill/>
          </p:spPr>
          <p:txBody>
            <a:bodyPr wrap="square" lIns="0" rIns="0" bIns="0" rtlCol="0">
              <a:spAutoFit/>
            </a:bodyPr>
            <a:lstStyle/>
            <a:p>
              <a:pPr algn="ctr">
                <a:lnSpc>
                  <a:spcPct val="130000"/>
                </a:lnSpc>
              </a:pPr>
              <a:r>
                <a:rPr lang="zh-CN" altLang="en-US" sz="105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单击此处文本单击添加文本单击此处文本单击添加文本单击此处文本单击添加文本</a:t>
              </a:r>
              <a:endParaRPr lang="en-US" altLang="zh-CN" sz="105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Calibri" panose="020F0502020204030204"/>
              </a:endParaRPr>
            </a:p>
          </p:txBody>
        </p:sp>
        <p:grpSp>
          <p:nvGrpSpPr>
            <p:cNvPr id="27" name="Group 71"/>
            <p:cNvGrpSpPr/>
            <p:nvPr/>
          </p:nvGrpSpPr>
          <p:grpSpPr>
            <a:xfrm>
              <a:off x="4686392" y="3198113"/>
              <a:ext cx="607249" cy="606196"/>
              <a:chOff x="3810000" y="2265363"/>
              <a:chExt cx="915988" cy="914400"/>
            </a:xfrm>
            <a:solidFill>
              <a:schemeClr val="bg1"/>
            </a:solidFill>
          </p:grpSpPr>
          <p:sp>
            <p:nvSpPr>
              <p:cNvPr id="28" name="Rectangle 118"/>
              <p:cNvSpPr>
                <a:spLocks noChangeArrowheads="1"/>
              </p:cNvSpPr>
              <p:nvPr/>
            </p:nvSpPr>
            <p:spPr bwMode="auto">
              <a:xfrm>
                <a:off x="4724400" y="2662238"/>
                <a:ext cx="1588" cy="15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29" name="Freeform 119"/>
              <p:cNvSpPr/>
              <p:nvPr/>
            </p:nvSpPr>
            <p:spPr bwMode="auto">
              <a:xfrm>
                <a:off x="3844925" y="2951163"/>
                <a:ext cx="841375" cy="228600"/>
              </a:xfrm>
              <a:custGeom>
                <a:avLst/>
                <a:gdLst>
                  <a:gd name="T0" fmla="*/ 334 w 530"/>
                  <a:gd name="T1" fmla="*/ 0 h 144"/>
                  <a:gd name="T2" fmla="*/ 196 w 530"/>
                  <a:gd name="T3" fmla="*/ 0 h 144"/>
                  <a:gd name="T4" fmla="*/ 184 w 530"/>
                  <a:gd name="T5" fmla="*/ 10 h 144"/>
                  <a:gd name="T6" fmla="*/ 0 w 530"/>
                  <a:gd name="T7" fmla="*/ 144 h 144"/>
                  <a:gd name="T8" fmla="*/ 530 w 530"/>
                  <a:gd name="T9" fmla="*/ 144 h 144"/>
                  <a:gd name="T10" fmla="*/ 348 w 530"/>
                  <a:gd name="T11" fmla="*/ 10 h 144"/>
                  <a:gd name="T12" fmla="*/ 334 w 530"/>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530" h="144">
                    <a:moveTo>
                      <a:pt x="334" y="0"/>
                    </a:moveTo>
                    <a:lnTo>
                      <a:pt x="196" y="0"/>
                    </a:lnTo>
                    <a:lnTo>
                      <a:pt x="184" y="10"/>
                    </a:lnTo>
                    <a:lnTo>
                      <a:pt x="0" y="144"/>
                    </a:lnTo>
                    <a:lnTo>
                      <a:pt x="530" y="144"/>
                    </a:lnTo>
                    <a:lnTo>
                      <a:pt x="348" y="10"/>
                    </a:lnTo>
                    <a:lnTo>
                      <a:pt x="33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30" name="Freeform 120"/>
              <p:cNvSpPr/>
              <p:nvPr/>
            </p:nvSpPr>
            <p:spPr bwMode="auto">
              <a:xfrm>
                <a:off x="4438650" y="2725738"/>
                <a:ext cx="285750" cy="419100"/>
              </a:xfrm>
              <a:custGeom>
                <a:avLst/>
                <a:gdLst>
                  <a:gd name="T0" fmla="*/ 2 w 180"/>
                  <a:gd name="T1" fmla="*/ 132 h 264"/>
                  <a:gd name="T2" fmla="*/ 0 w 180"/>
                  <a:gd name="T3" fmla="*/ 132 h 264"/>
                  <a:gd name="T4" fmla="*/ 180 w 180"/>
                  <a:gd name="T5" fmla="*/ 264 h 264"/>
                  <a:gd name="T6" fmla="*/ 180 w 180"/>
                  <a:gd name="T7" fmla="*/ 0 h 264"/>
                  <a:gd name="T8" fmla="*/ 104 w 180"/>
                  <a:gd name="T9" fmla="*/ 56 h 264"/>
                  <a:gd name="T10" fmla="*/ 2 w 180"/>
                  <a:gd name="T11" fmla="*/ 132 h 264"/>
                </a:gdLst>
                <a:ahLst/>
                <a:cxnLst>
                  <a:cxn ang="0">
                    <a:pos x="T0" y="T1"/>
                  </a:cxn>
                  <a:cxn ang="0">
                    <a:pos x="T2" y="T3"/>
                  </a:cxn>
                  <a:cxn ang="0">
                    <a:pos x="T4" y="T5"/>
                  </a:cxn>
                  <a:cxn ang="0">
                    <a:pos x="T6" y="T7"/>
                  </a:cxn>
                  <a:cxn ang="0">
                    <a:pos x="T8" y="T9"/>
                  </a:cxn>
                  <a:cxn ang="0">
                    <a:pos x="T10" y="T11"/>
                  </a:cxn>
                </a:cxnLst>
                <a:rect l="0" t="0" r="r" b="b"/>
                <a:pathLst>
                  <a:path w="180" h="264">
                    <a:moveTo>
                      <a:pt x="2" y="132"/>
                    </a:moveTo>
                    <a:lnTo>
                      <a:pt x="0" y="132"/>
                    </a:lnTo>
                    <a:lnTo>
                      <a:pt x="180" y="264"/>
                    </a:lnTo>
                    <a:lnTo>
                      <a:pt x="180" y="0"/>
                    </a:lnTo>
                    <a:lnTo>
                      <a:pt x="104" y="56"/>
                    </a:lnTo>
                    <a:lnTo>
                      <a:pt x="2" y="1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31" name="Freeform 121"/>
              <p:cNvSpPr/>
              <p:nvPr/>
            </p:nvSpPr>
            <p:spPr bwMode="auto">
              <a:xfrm>
                <a:off x="4603750" y="2576513"/>
                <a:ext cx="120650" cy="174625"/>
              </a:xfrm>
              <a:custGeom>
                <a:avLst/>
                <a:gdLst>
                  <a:gd name="T0" fmla="*/ 76 w 76"/>
                  <a:gd name="T1" fmla="*/ 54 h 110"/>
                  <a:gd name="T2" fmla="*/ 76 w 76"/>
                  <a:gd name="T3" fmla="*/ 54 h 110"/>
                  <a:gd name="T4" fmla="*/ 76 w 76"/>
                  <a:gd name="T5" fmla="*/ 54 h 110"/>
                  <a:gd name="T6" fmla="*/ 0 w 76"/>
                  <a:gd name="T7" fmla="*/ 0 h 110"/>
                  <a:gd name="T8" fmla="*/ 0 w 76"/>
                  <a:gd name="T9" fmla="*/ 110 h 110"/>
                  <a:gd name="T10" fmla="*/ 76 w 76"/>
                  <a:gd name="T11" fmla="*/ 56 h 110"/>
                  <a:gd name="T12" fmla="*/ 76 w 76"/>
                  <a:gd name="T13" fmla="*/ 56 h 110"/>
                  <a:gd name="T14" fmla="*/ 76 w 76"/>
                  <a:gd name="T15" fmla="*/ 56 h 110"/>
                  <a:gd name="T16" fmla="*/ 76 w 76"/>
                  <a:gd name="T17" fmla="*/ 56 h 110"/>
                  <a:gd name="T18" fmla="*/ 76 w 76"/>
                  <a:gd name="T19" fmla="*/ 5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110">
                    <a:moveTo>
                      <a:pt x="76" y="54"/>
                    </a:moveTo>
                    <a:lnTo>
                      <a:pt x="76" y="54"/>
                    </a:lnTo>
                    <a:lnTo>
                      <a:pt x="76" y="54"/>
                    </a:lnTo>
                    <a:lnTo>
                      <a:pt x="0" y="0"/>
                    </a:lnTo>
                    <a:lnTo>
                      <a:pt x="0" y="110"/>
                    </a:lnTo>
                    <a:lnTo>
                      <a:pt x="76" y="56"/>
                    </a:lnTo>
                    <a:lnTo>
                      <a:pt x="76" y="56"/>
                    </a:lnTo>
                    <a:lnTo>
                      <a:pt x="76" y="56"/>
                    </a:lnTo>
                    <a:lnTo>
                      <a:pt x="76" y="56"/>
                    </a:lnTo>
                    <a:lnTo>
                      <a:pt x="76"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32" name="Freeform 122"/>
              <p:cNvSpPr/>
              <p:nvPr/>
            </p:nvSpPr>
            <p:spPr bwMode="auto">
              <a:xfrm>
                <a:off x="3810000" y="2725738"/>
                <a:ext cx="282575" cy="419100"/>
              </a:xfrm>
              <a:custGeom>
                <a:avLst/>
                <a:gdLst>
                  <a:gd name="T0" fmla="*/ 178 w 178"/>
                  <a:gd name="T1" fmla="*/ 132 h 264"/>
                  <a:gd name="T2" fmla="*/ 76 w 178"/>
                  <a:gd name="T3" fmla="*/ 56 h 264"/>
                  <a:gd name="T4" fmla="*/ 0 w 178"/>
                  <a:gd name="T5" fmla="*/ 0 h 264"/>
                  <a:gd name="T6" fmla="*/ 0 w 178"/>
                  <a:gd name="T7" fmla="*/ 0 h 264"/>
                  <a:gd name="T8" fmla="*/ 0 w 178"/>
                  <a:gd name="T9" fmla="*/ 264 h 264"/>
                  <a:gd name="T10" fmla="*/ 178 w 178"/>
                  <a:gd name="T11" fmla="*/ 132 h 264"/>
                  <a:gd name="T12" fmla="*/ 178 w 178"/>
                  <a:gd name="T13" fmla="*/ 132 h 264"/>
                </a:gdLst>
                <a:ahLst/>
                <a:cxnLst>
                  <a:cxn ang="0">
                    <a:pos x="T0" y="T1"/>
                  </a:cxn>
                  <a:cxn ang="0">
                    <a:pos x="T2" y="T3"/>
                  </a:cxn>
                  <a:cxn ang="0">
                    <a:pos x="T4" y="T5"/>
                  </a:cxn>
                  <a:cxn ang="0">
                    <a:pos x="T6" y="T7"/>
                  </a:cxn>
                  <a:cxn ang="0">
                    <a:pos x="T8" y="T9"/>
                  </a:cxn>
                  <a:cxn ang="0">
                    <a:pos x="T10" y="T11"/>
                  </a:cxn>
                  <a:cxn ang="0">
                    <a:pos x="T12" y="T13"/>
                  </a:cxn>
                </a:cxnLst>
                <a:rect l="0" t="0" r="r" b="b"/>
                <a:pathLst>
                  <a:path w="178" h="264">
                    <a:moveTo>
                      <a:pt x="178" y="132"/>
                    </a:moveTo>
                    <a:lnTo>
                      <a:pt x="76" y="56"/>
                    </a:lnTo>
                    <a:lnTo>
                      <a:pt x="0" y="0"/>
                    </a:lnTo>
                    <a:lnTo>
                      <a:pt x="0" y="0"/>
                    </a:lnTo>
                    <a:lnTo>
                      <a:pt x="0" y="264"/>
                    </a:lnTo>
                    <a:lnTo>
                      <a:pt x="178" y="132"/>
                    </a:lnTo>
                    <a:lnTo>
                      <a:pt x="178" y="1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33" name="Freeform 123"/>
              <p:cNvSpPr/>
              <p:nvPr/>
            </p:nvSpPr>
            <p:spPr bwMode="auto">
              <a:xfrm>
                <a:off x="3810000" y="2576513"/>
                <a:ext cx="120650" cy="174625"/>
              </a:xfrm>
              <a:custGeom>
                <a:avLst/>
                <a:gdLst>
                  <a:gd name="T0" fmla="*/ 76 w 76"/>
                  <a:gd name="T1" fmla="*/ 0 h 110"/>
                  <a:gd name="T2" fmla="*/ 0 w 76"/>
                  <a:gd name="T3" fmla="*/ 54 h 110"/>
                  <a:gd name="T4" fmla="*/ 76 w 76"/>
                  <a:gd name="T5" fmla="*/ 110 h 110"/>
                  <a:gd name="T6" fmla="*/ 76 w 76"/>
                  <a:gd name="T7" fmla="*/ 0 h 110"/>
                </a:gdLst>
                <a:ahLst/>
                <a:cxnLst>
                  <a:cxn ang="0">
                    <a:pos x="T0" y="T1"/>
                  </a:cxn>
                  <a:cxn ang="0">
                    <a:pos x="T2" y="T3"/>
                  </a:cxn>
                  <a:cxn ang="0">
                    <a:pos x="T4" y="T5"/>
                  </a:cxn>
                  <a:cxn ang="0">
                    <a:pos x="T6" y="T7"/>
                  </a:cxn>
                </a:cxnLst>
                <a:rect l="0" t="0" r="r" b="b"/>
                <a:pathLst>
                  <a:path w="76" h="110">
                    <a:moveTo>
                      <a:pt x="76" y="0"/>
                    </a:moveTo>
                    <a:lnTo>
                      <a:pt x="0" y="54"/>
                    </a:lnTo>
                    <a:lnTo>
                      <a:pt x="76" y="110"/>
                    </a:lnTo>
                    <a:lnTo>
                      <a:pt x="7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34" name="Freeform 124"/>
              <p:cNvSpPr/>
              <p:nvPr/>
            </p:nvSpPr>
            <p:spPr bwMode="auto">
              <a:xfrm>
                <a:off x="3981450" y="2265363"/>
                <a:ext cx="571500" cy="638175"/>
              </a:xfrm>
              <a:custGeom>
                <a:avLst/>
                <a:gdLst>
                  <a:gd name="T0" fmla="*/ 104 w 360"/>
                  <a:gd name="T1" fmla="*/ 72 h 402"/>
                  <a:gd name="T2" fmla="*/ 104 w 360"/>
                  <a:gd name="T3" fmla="*/ 104 h 402"/>
                  <a:gd name="T4" fmla="*/ 72 w 360"/>
                  <a:gd name="T5" fmla="*/ 104 h 402"/>
                  <a:gd name="T6" fmla="*/ 0 w 360"/>
                  <a:gd name="T7" fmla="*/ 104 h 402"/>
                  <a:gd name="T8" fmla="*/ 0 w 360"/>
                  <a:gd name="T9" fmla="*/ 330 h 402"/>
                  <a:gd name="T10" fmla="*/ 98 w 360"/>
                  <a:gd name="T11" fmla="*/ 402 h 402"/>
                  <a:gd name="T12" fmla="*/ 262 w 360"/>
                  <a:gd name="T13" fmla="*/ 402 h 402"/>
                  <a:gd name="T14" fmla="*/ 360 w 360"/>
                  <a:gd name="T15" fmla="*/ 330 h 402"/>
                  <a:gd name="T16" fmla="*/ 360 w 360"/>
                  <a:gd name="T17" fmla="*/ 0 h 402"/>
                  <a:gd name="T18" fmla="*/ 104 w 360"/>
                  <a:gd name="T19" fmla="*/ 0 h 402"/>
                  <a:gd name="T20" fmla="*/ 104 w 360"/>
                  <a:gd name="T21" fmla="*/ 0 h 402"/>
                  <a:gd name="T22" fmla="*/ 104 w 360"/>
                  <a:gd name="T23" fmla="*/ 72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0" h="402">
                    <a:moveTo>
                      <a:pt x="104" y="72"/>
                    </a:moveTo>
                    <a:lnTo>
                      <a:pt x="104" y="104"/>
                    </a:lnTo>
                    <a:lnTo>
                      <a:pt x="72" y="104"/>
                    </a:lnTo>
                    <a:lnTo>
                      <a:pt x="0" y="104"/>
                    </a:lnTo>
                    <a:lnTo>
                      <a:pt x="0" y="330"/>
                    </a:lnTo>
                    <a:lnTo>
                      <a:pt x="98" y="402"/>
                    </a:lnTo>
                    <a:lnTo>
                      <a:pt x="262" y="402"/>
                    </a:lnTo>
                    <a:lnTo>
                      <a:pt x="360" y="330"/>
                    </a:lnTo>
                    <a:lnTo>
                      <a:pt x="360" y="0"/>
                    </a:lnTo>
                    <a:lnTo>
                      <a:pt x="104" y="0"/>
                    </a:lnTo>
                    <a:lnTo>
                      <a:pt x="104" y="0"/>
                    </a:lnTo>
                    <a:lnTo>
                      <a:pt x="104" y="7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35" name="Freeform 125"/>
              <p:cNvSpPr/>
              <p:nvPr/>
            </p:nvSpPr>
            <p:spPr bwMode="auto">
              <a:xfrm>
                <a:off x="3981450" y="2265363"/>
                <a:ext cx="114300" cy="114300"/>
              </a:xfrm>
              <a:custGeom>
                <a:avLst/>
                <a:gdLst>
                  <a:gd name="T0" fmla="*/ 0 w 72"/>
                  <a:gd name="T1" fmla="*/ 72 h 72"/>
                  <a:gd name="T2" fmla="*/ 72 w 72"/>
                  <a:gd name="T3" fmla="*/ 72 h 72"/>
                  <a:gd name="T4" fmla="*/ 72 w 72"/>
                  <a:gd name="T5" fmla="*/ 0 h 72"/>
                  <a:gd name="T6" fmla="*/ 0 w 72"/>
                  <a:gd name="T7" fmla="*/ 72 h 72"/>
                </a:gdLst>
                <a:ahLst/>
                <a:cxnLst>
                  <a:cxn ang="0">
                    <a:pos x="T0" y="T1"/>
                  </a:cxn>
                  <a:cxn ang="0">
                    <a:pos x="T2" y="T3"/>
                  </a:cxn>
                  <a:cxn ang="0">
                    <a:pos x="T4" y="T5"/>
                  </a:cxn>
                  <a:cxn ang="0">
                    <a:pos x="T6" y="T7"/>
                  </a:cxn>
                </a:cxnLst>
                <a:rect l="0" t="0" r="r" b="b"/>
                <a:pathLst>
                  <a:path w="72" h="72">
                    <a:moveTo>
                      <a:pt x="0" y="72"/>
                    </a:moveTo>
                    <a:lnTo>
                      <a:pt x="72" y="72"/>
                    </a:lnTo>
                    <a:lnTo>
                      <a:pt x="72" y="0"/>
                    </a:lnTo>
                    <a:lnTo>
                      <a:pt x="0" y="7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grpSp>
      </p:grpSp>
      <p:grpSp>
        <p:nvGrpSpPr>
          <p:cNvPr id="49" name="组合 48"/>
          <p:cNvGrpSpPr/>
          <p:nvPr/>
        </p:nvGrpSpPr>
        <p:grpSpPr>
          <a:xfrm>
            <a:off x="9545802" y="2738807"/>
            <a:ext cx="1807998" cy="2844475"/>
            <a:chOff x="8241437" y="2736057"/>
            <a:chExt cx="1807998" cy="2844475"/>
          </a:xfrm>
        </p:grpSpPr>
        <p:sp>
          <p:nvSpPr>
            <p:cNvPr id="14" name="Oval 20"/>
            <p:cNvSpPr/>
            <p:nvPr/>
          </p:nvSpPr>
          <p:spPr>
            <a:xfrm>
              <a:off x="8378069" y="2736057"/>
              <a:ext cx="1541309" cy="1541308"/>
            </a:xfrm>
            <a:prstGeom prst="ellipse">
              <a:avLst/>
            </a:prstGeom>
            <a:solidFill>
              <a:srgbClr val="B21D30"/>
            </a:solidFill>
            <a:ln w="12700" cmpd="sng">
              <a:solidFill>
                <a:srgbClr val="D84744"/>
              </a:solidFill>
              <a:miter lim="800000"/>
            </a:ln>
          </p:spPr>
          <p:txBody>
            <a:bodyPr anchor="ctr"/>
            <a:lstStyle/>
            <a:p>
              <a:endParaRPr lang="en-US" sz="2000" dirty="0">
                <a:solidFill>
                  <a:schemeClr val="tx1"/>
                </a:solidFill>
                <a:latin typeface="阿里巴巴普惠体 R" panose="00020600040101010101" pitchFamily="18" charset="-122"/>
                <a:ea typeface="阿里巴巴普惠体 R" panose="00020600040101010101" pitchFamily="18" charset="-122"/>
              </a:endParaRPr>
            </a:p>
          </p:txBody>
        </p:sp>
        <p:sp>
          <p:nvSpPr>
            <p:cNvPr id="24" name="TextBox 16"/>
            <p:cNvSpPr txBox="1"/>
            <p:nvPr/>
          </p:nvSpPr>
          <p:spPr>
            <a:xfrm>
              <a:off x="8241437" y="4396778"/>
              <a:ext cx="1807998" cy="261610"/>
            </a:xfrm>
            <a:prstGeom prst="rect">
              <a:avLst/>
            </a:prstGeom>
            <a:noFill/>
          </p:spPr>
          <p:txBody>
            <a:bodyPr wrap="square" lIns="0" rIns="0" bIns="0" rtlCol="0">
              <a:spAutoFit/>
            </a:bodyPr>
            <a:lstStyle/>
            <a:p>
              <a:pPr algn="ctr">
                <a:tabLst>
                  <a:tab pos="1025525" algn="l"/>
                </a:tabLst>
              </a:pPr>
              <a:r>
                <a:rPr lang="zh-CN" altLang="en-US" sz="1400" b="1" dirty="0">
                  <a:solidFill>
                    <a:srgbClr val="C00000"/>
                  </a:solidFill>
                  <a:latin typeface="阿里巴巴普惠体 R" panose="00020600040101010101" pitchFamily="18" charset="-122"/>
                  <a:ea typeface="阿里巴巴普惠体 R" panose="00020600040101010101" pitchFamily="18" charset="-122"/>
                  <a:cs typeface="Calibri" panose="020F0502020204030204"/>
                </a:rPr>
                <a:t>填加标题</a:t>
              </a:r>
              <a:endParaRPr lang="en-US" altLang="zh-CN" sz="1400" b="1" dirty="0">
                <a:solidFill>
                  <a:srgbClr val="C00000"/>
                </a:solidFill>
                <a:latin typeface="阿里巴巴普惠体 R" panose="00020600040101010101" pitchFamily="18" charset="-122"/>
                <a:ea typeface="阿里巴巴普惠体 R" panose="00020600040101010101" pitchFamily="18" charset="-122"/>
                <a:cs typeface="Calibri" panose="020F0502020204030204"/>
              </a:endParaRPr>
            </a:p>
          </p:txBody>
        </p:sp>
        <p:sp>
          <p:nvSpPr>
            <p:cNvPr id="25" name="TextBox 17"/>
            <p:cNvSpPr txBox="1"/>
            <p:nvPr/>
          </p:nvSpPr>
          <p:spPr>
            <a:xfrm>
              <a:off x="8370273" y="4694135"/>
              <a:ext cx="1547915" cy="886397"/>
            </a:xfrm>
            <a:prstGeom prst="rect">
              <a:avLst/>
            </a:prstGeom>
            <a:noFill/>
          </p:spPr>
          <p:txBody>
            <a:bodyPr wrap="square" lIns="0" rIns="0" bIns="0" rtlCol="0">
              <a:spAutoFit/>
            </a:bodyPr>
            <a:lstStyle/>
            <a:p>
              <a:pPr algn="ctr">
                <a:lnSpc>
                  <a:spcPct val="130000"/>
                </a:lnSpc>
              </a:pPr>
              <a:r>
                <a:rPr lang="zh-CN" altLang="en-US" sz="105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单击此处文本单击添加文本单击此处文本单击添加文本单击此处文本单击添加文本</a:t>
              </a:r>
              <a:endParaRPr lang="en-US" altLang="zh-CN" sz="105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Calibri" panose="020F0502020204030204"/>
              </a:endParaRPr>
            </a:p>
          </p:txBody>
        </p:sp>
        <p:grpSp>
          <p:nvGrpSpPr>
            <p:cNvPr id="36" name="Group 173"/>
            <p:cNvGrpSpPr/>
            <p:nvPr/>
          </p:nvGrpSpPr>
          <p:grpSpPr>
            <a:xfrm>
              <a:off x="8742372" y="3102278"/>
              <a:ext cx="803718" cy="797865"/>
              <a:chOff x="6400800" y="1195388"/>
              <a:chExt cx="654050" cy="649287"/>
            </a:xfrm>
            <a:solidFill>
              <a:schemeClr val="bg1"/>
            </a:solidFill>
          </p:grpSpPr>
          <p:sp>
            <p:nvSpPr>
              <p:cNvPr id="37" name="Freeform 289"/>
              <p:cNvSpPr>
                <a:spLocks noEditPoints="1"/>
              </p:cNvSpPr>
              <p:nvPr/>
            </p:nvSpPr>
            <p:spPr bwMode="auto">
              <a:xfrm>
                <a:off x="6400800" y="1195388"/>
                <a:ext cx="654050" cy="649287"/>
              </a:xfrm>
              <a:custGeom>
                <a:avLst/>
                <a:gdLst>
                  <a:gd name="T0" fmla="*/ 361 w 412"/>
                  <a:gd name="T1" fmla="*/ 47 h 409"/>
                  <a:gd name="T2" fmla="*/ 359 w 412"/>
                  <a:gd name="T3" fmla="*/ 39 h 409"/>
                  <a:gd name="T4" fmla="*/ 355 w 412"/>
                  <a:gd name="T5" fmla="*/ 23 h 409"/>
                  <a:gd name="T6" fmla="*/ 343 w 412"/>
                  <a:gd name="T7" fmla="*/ 10 h 409"/>
                  <a:gd name="T8" fmla="*/ 328 w 412"/>
                  <a:gd name="T9" fmla="*/ 1 h 409"/>
                  <a:gd name="T10" fmla="*/ 66 w 412"/>
                  <a:gd name="T11" fmla="*/ 0 h 409"/>
                  <a:gd name="T12" fmla="*/ 60 w 412"/>
                  <a:gd name="T13" fmla="*/ 0 h 409"/>
                  <a:gd name="T14" fmla="*/ 40 w 412"/>
                  <a:gd name="T15" fmla="*/ 4 h 409"/>
                  <a:gd name="T16" fmla="*/ 29 w 412"/>
                  <a:gd name="T17" fmla="*/ 13 h 409"/>
                  <a:gd name="T18" fmla="*/ 21 w 412"/>
                  <a:gd name="T19" fmla="*/ 20 h 409"/>
                  <a:gd name="T20" fmla="*/ 11 w 412"/>
                  <a:gd name="T21" fmla="*/ 37 h 409"/>
                  <a:gd name="T22" fmla="*/ 4 w 412"/>
                  <a:gd name="T23" fmla="*/ 59 h 409"/>
                  <a:gd name="T24" fmla="*/ 1 w 412"/>
                  <a:gd name="T25" fmla="*/ 86 h 409"/>
                  <a:gd name="T26" fmla="*/ 0 w 412"/>
                  <a:gd name="T27" fmla="*/ 113 h 409"/>
                  <a:gd name="T28" fmla="*/ 52 w 412"/>
                  <a:gd name="T29" fmla="*/ 366 h 409"/>
                  <a:gd name="T30" fmla="*/ 52 w 412"/>
                  <a:gd name="T31" fmla="*/ 378 h 409"/>
                  <a:gd name="T32" fmla="*/ 59 w 412"/>
                  <a:gd name="T33" fmla="*/ 395 h 409"/>
                  <a:gd name="T34" fmla="*/ 63 w 412"/>
                  <a:gd name="T35" fmla="*/ 400 h 409"/>
                  <a:gd name="T36" fmla="*/ 73 w 412"/>
                  <a:gd name="T37" fmla="*/ 408 h 409"/>
                  <a:gd name="T38" fmla="*/ 82 w 412"/>
                  <a:gd name="T39" fmla="*/ 409 h 409"/>
                  <a:gd name="T40" fmla="*/ 348 w 412"/>
                  <a:gd name="T41" fmla="*/ 409 h 409"/>
                  <a:gd name="T42" fmla="*/ 365 w 412"/>
                  <a:gd name="T43" fmla="*/ 408 h 409"/>
                  <a:gd name="T44" fmla="*/ 379 w 412"/>
                  <a:gd name="T45" fmla="*/ 400 h 409"/>
                  <a:gd name="T46" fmla="*/ 391 w 412"/>
                  <a:gd name="T47" fmla="*/ 392 h 409"/>
                  <a:gd name="T48" fmla="*/ 405 w 412"/>
                  <a:gd name="T49" fmla="*/ 368 h 409"/>
                  <a:gd name="T50" fmla="*/ 411 w 412"/>
                  <a:gd name="T51" fmla="*/ 342 h 409"/>
                  <a:gd name="T52" fmla="*/ 412 w 412"/>
                  <a:gd name="T53" fmla="*/ 317 h 409"/>
                  <a:gd name="T54" fmla="*/ 26 w 412"/>
                  <a:gd name="T55" fmla="*/ 87 h 409"/>
                  <a:gd name="T56" fmla="*/ 29 w 412"/>
                  <a:gd name="T57" fmla="*/ 67 h 409"/>
                  <a:gd name="T58" fmla="*/ 39 w 412"/>
                  <a:gd name="T59" fmla="*/ 41 h 409"/>
                  <a:gd name="T60" fmla="*/ 44 w 412"/>
                  <a:gd name="T61" fmla="*/ 33 h 409"/>
                  <a:gd name="T62" fmla="*/ 49 w 412"/>
                  <a:gd name="T63" fmla="*/ 41 h 409"/>
                  <a:gd name="T64" fmla="*/ 52 w 412"/>
                  <a:gd name="T65" fmla="*/ 60 h 409"/>
                  <a:gd name="T66" fmla="*/ 26 w 412"/>
                  <a:gd name="T67" fmla="*/ 87 h 409"/>
                  <a:gd name="T68" fmla="*/ 103 w 412"/>
                  <a:gd name="T69" fmla="*/ 330 h 409"/>
                  <a:gd name="T70" fmla="*/ 102 w 412"/>
                  <a:gd name="T71" fmla="*/ 356 h 409"/>
                  <a:gd name="T72" fmla="*/ 96 w 412"/>
                  <a:gd name="T73" fmla="*/ 372 h 409"/>
                  <a:gd name="T74" fmla="*/ 90 w 412"/>
                  <a:gd name="T75" fmla="*/ 380 h 409"/>
                  <a:gd name="T76" fmla="*/ 83 w 412"/>
                  <a:gd name="T77" fmla="*/ 385 h 409"/>
                  <a:gd name="T78" fmla="*/ 82 w 412"/>
                  <a:gd name="T79" fmla="*/ 383 h 409"/>
                  <a:gd name="T80" fmla="*/ 77 w 412"/>
                  <a:gd name="T81" fmla="*/ 375 h 409"/>
                  <a:gd name="T82" fmla="*/ 77 w 412"/>
                  <a:gd name="T83" fmla="*/ 60 h 409"/>
                  <a:gd name="T84" fmla="*/ 76 w 412"/>
                  <a:gd name="T85" fmla="*/ 49 h 409"/>
                  <a:gd name="T86" fmla="*/ 72 w 412"/>
                  <a:gd name="T87" fmla="*/ 31 h 409"/>
                  <a:gd name="T88" fmla="*/ 316 w 412"/>
                  <a:gd name="T89" fmla="*/ 26 h 409"/>
                  <a:gd name="T90" fmla="*/ 322 w 412"/>
                  <a:gd name="T91" fmla="*/ 26 h 409"/>
                  <a:gd name="T92" fmla="*/ 329 w 412"/>
                  <a:gd name="T93" fmla="*/ 30 h 409"/>
                  <a:gd name="T94" fmla="*/ 333 w 412"/>
                  <a:gd name="T95" fmla="*/ 41 h 409"/>
                  <a:gd name="T96" fmla="*/ 335 w 412"/>
                  <a:gd name="T97" fmla="*/ 317 h 409"/>
                  <a:gd name="T98" fmla="*/ 103 w 412"/>
                  <a:gd name="T99" fmla="*/ 330 h 409"/>
                  <a:gd name="T100" fmla="*/ 119 w 412"/>
                  <a:gd name="T101" fmla="*/ 385 h 409"/>
                  <a:gd name="T102" fmla="*/ 122 w 412"/>
                  <a:gd name="T103" fmla="*/ 376 h 409"/>
                  <a:gd name="T104" fmla="*/ 127 w 412"/>
                  <a:gd name="T105" fmla="*/ 356 h 409"/>
                  <a:gd name="T106" fmla="*/ 385 w 412"/>
                  <a:gd name="T107" fmla="*/ 343 h 409"/>
                  <a:gd name="T108" fmla="*/ 382 w 412"/>
                  <a:gd name="T109" fmla="*/ 356 h 409"/>
                  <a:gd name="T110" fmla="*/ 376 w 412"/>
                  <a:gd name="T111" fmla="*/ 369 h 409"/>
                  <a:gd name="T112" fmla="*/ 365 w 412"/>
                  <a:gd name="T113" fmla="*/ 380 h 409"/>
                  <a:gd name="T114" fmla="*/ 348 w 412"/>
                  <a:gd name="T115" fmla="*/ 385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12" h="409">
                    <a:moveTo>
                      <a:pt x="361" y="317"/>
                    </a:moveTo>
                    <a:lnTo>
                      <a:pt x="361" y="47"/>
                    </a:lnTo>
                    <a:lnTo>
                      <a:pt x="361" y="47"/>
                    </a:lnTo>
                    <a:lnTo>
                      <a:pt x="359" y="39"/>
                    </a:lnTo>
                    <a:lnTo>
                      <a:pt x="358" y="31"/>
                    </a:lnTo>
                    <a:lnTo>
                      <a:pt x="355" y="23"/>
                    </a:lnTo>
                    <a:lnTo>
                      <a:pt x="350" y="16"/>
                    </a:lnTo>
                    <a:lnTo>
                      <a:pt x="343" y="10"/>
                    </a:lnTo>
                    <a:lnTo>
                      <a:pt x="336" y="4"/>
                    </a:lnTo>
                    <a:lnTo>
                      <a:pt x="328" y="1"/>
                    </a:lnTo>
                    <a:lnTo>
                      <a:pt x="316" y="0"/>
                    </a:lnTo>
                    <a:lnTo>
                      <a:pt x="66" y="0"/>
                    </a:lnTo>
                    <a:lnTo>
                      <a:pt x="66" y="0"/>
                    </a:lnTo>
                    <a:lnTo>
                      <a:pt x="60" y="0"/>
                    </a:lnTo>
                    <a:lnTo>
                      <a:pt x="52" y="1"/>
                    </a:lnTo>
                    <a:lnTo>
                      <a:pt x="40" y="4"/>
                    </a:lnTo>
                    <a:lnTo>
                      <a:pt x="34" y="9"/>
                    </a:lnTo>
                    <a:lnTo>
                      <a:pt x="29" y="13"/>
                    </a:lnTo>
                    <a:lnTo>
                      <a:pt x="29" y="13"/>
                    </a:lnTo>
                    <a:lnTo>
                      <a:pt x="21" y="20"/>
                    </a:lnTo>
                    <a:lnTo>
                      <a:pt x="16" y="27"/>
                    </a:lnTo>
                    <a:lnTo>
                      <a:pt x="11" y="37"/>
                    </a:lnTo>
                    <a:lnTo>
                      <a:pt x="7" y="47"/>
                    </a:lnTo>
                    <a:lnTo>
                      <a:pt x="4" y="59"/>
                    </a:lnTo>
                    <a:lnTo>
                      <a:pt x="1" y="72"/>
                    </a:lnTo>
                    <a:lnTo>
                      <a:pt x="1" y="86"/>
                    </a:lnTo>
                    <a:lnTo>
                      <a:pt x="0" y="100"/>
                    </a:lnTo>
                    <a:lnTo>
                      <a:pt x="0" y="113"/>
                    </a:lnTo>
                    <a:lnTo>
                      <a:pt x="52" y="113"/>
                    </a:lnTo>
                    <a:lnTo>
                      <a:pt x="52" y="366"/>
                    </a:lnTo>
                    <a:lnTo>
                      <a:pt x="52" y="366"/>
                    </a:lnTo>
                    <a:lnTo>
                      <a:pt x="52" y="378"/>
                    </a:lnTo>
                    <a:lnTo>
                      <a:pt x="54" y="386"/>
                    </a:lnTo>
                    <a:lnTo>
                      <a:pt x="59" y="395"/>
                    </a:lnTo>
                    <a:lnTo>
                      <a:pt x="63" y="400"/>
                    </a:lnTo>
                    <a:lnTo>
                      <a:pt x="63" y="400"/>
                    </a:lnTo>
                    <a:lnTo>
                      <a:pt x="69" y="405"/>
                    </a:lnTo>
                    <a:lnTo>
                      <a:pt x="73" y="408"/>
                    </a:lnTo>
                    <a:lnTo>
                      <a:pt x="82" y="409"/>
                    </a:lnTo>
                    <a:lnTo>
                      <a:pt x="82" y="409"/>
                    </a:lnTo>
                    <a:lnTo>
                      <a:pt x="348" y="409"/>
                    </a:lnTo>
                    <a:lnTo>
                      <a:pt x="348" y="409"/>
                    </a:lnTo>
                    <a:lnTo>
                      <a:pt x="358" y="409"/>
                    </a:lnTo>
                    <a:lnTo>
                      <a:pt x="365" y="408"/>
                    </a:lnTo>
                    <a:lnTo>
                      <a:pt x="373" y="405"/>
                    </a:lnTo>
                    <a:lnTo>
                      <a:pt x="379" y="400"/>
                    </a:lnTo>
                    <a:lnTo>
                      <a:pt x="385" y="396"/>
                    </a:lnTo>
                    <a:lnTo>
                      <a:pt x="391" y="392"/>
                    </a:lnTo>
                    <a:lnTo>
                      <a:pt x="399" y="380"/>
                    </a:lnTo>
                    <a:lnTo>
                      <a:pt x="405" y="368"/>
                    </a:lnTo>
                    <a:lnTo>
                      <a:pt x="409" y="355"/>
                    </a:lnTo>
                    <a:lnTo>
                      <a:pt x="411" y="342"/>
                    </a:lnTo>
                    <a:lnTo>
                      <a:pt x="412" y="330"/>
                    </a:lnTo>
                    <a:lnTo>
                      <a:pt x="412" y="317"/>
                    </a:lnTo>
                    <a:lnTo>
                      <a:pt x="361" y="317"/>
                    </a:lnTo>
                    <a:close/>
                    <a:moveTo>
                      <a:pt x="26" y="87"/>
                    </a:moveTo>
                    <a:lnTo>
                      <a:pt x="26" y="87"/>
                    </a:lnTo>
                    <a:lnTo>
                      <a:pt x="29" y="67"/>
                    </a:lnTo>
                    <a:lnTo>
                      <a:pt x="33" y="51"/>
                    </a:lnTo>
                    <a:lnTo>
                      <a:pt x="39" y="41"/>
                    </a:lnTo>
                    <a:lnTo>
                      <a:pt x="44" y="33"/>
                    </a:lnTo>
                    <a:lnTo>
                      <a:pt x="44" y="33"/>
                    </a:lnTo>
                    <a:lnTo>
                      <a:pt x="47" y="37"/>
                    </a:lnTo>
                    <a:lnTo>
                      <a:pt x="49" y="41"/>
                    </a:lnTo>
                    <a:lnTo>
                      <a:pt x="50" y="49"/>
                    </a:lnTo>
                    <a:lnTo>
                      <a:pt x="52" y="60"/>
                    </a:lnTo>
                    <a:lnTo>
                      <a:pt x="52" y="87"/>
                    </a:lnTo>
                    <a:lnTo>
                      <a:pt x="26" y="87"/>
                    </a:lnTo>
                    <a:close/>
                    <a:moveTo>
                      <a:pt x="103" y="330"/>
                    </a:moveTo>
                    <a:lnTo>
                      <a:pt x="103" y="330"/>
                    </a:lnTo>
                    <a:lnTo>
                      <a:pt x="103" y="345"/>
                    </a:lnTo>
                    <a:lnTo>
                      <a:pt x="102" y="356"/>
                    </a:lnTo>
                    <a:lnTo>
                      <a:pt x="99" y="365"/>
                    </a:lnTo>
                    <a:lnTo>
                      <a:pt x="96" y="372"/>
                    </a:lnTo>
                    <a:lnTo>
                      <a:pt x="93" y="378"/>
                    </a:lnTo>
                    <a:lnTo>
                      <a:pt x="90" y="380"/>
                    </a:lnTo>
                    <a:lnTo>
                      <a:pt x="87" y="383"/>
                    </a:lnTo>
                    <a:lnTo>
                      <a:pt x="83" y="385"/>
                    </a:lnTo>
                    <a:lnTo>
                      <a:pt x="83" y="385"/>
                    </a:lnTo>
                    <a:lnTo>
                      <a:pt x="82" y="383"/>
                    </a:lnTo>
                    <a:lnTo>
                      <a:pt x="79" y="379"/>
                    </a:lnTo>
                    <a:lnTo>
                      <a:pt x="77" y="375"/>
                    </a:lnTo>
                    <a:lnTo>
                      <a:pt x="77" y="366"/>
                    </a:lnTo>
                    <a:lnTo>
                      <a:pt x="77" y="60"/>
                    </a:lnTo>
                    <a:lnTo>
                      <a:pt x="77" y="60"/>
                    </a:lnTo>
                    <a:lnTo>
                      <a:pt x="76" y="49"/>
                    </a:lnTo>
                    <a:lnTo>
                      <a:pt x="74" y="40"/>
                    </a:lnTo>
                    <a:lnTo>
                      <a:pt x="72" y="31"/>
                    </a:lnTo>
                    <a:lnTo>
                      <a:pt x="69" y="24"/>
                    </a:lnTo>
                    <a:lnTo>
                      <a:pt x="316" y="26"/>
                    </a:lnTo>
                    <a:lnTo>
                      <a:pt x="316" y="26"/>
                    </a:lnTo>
                    <a:lnTo>
                      <a:pt x="322" y="26"/>
                    </a:lnTo>
                    <a:lnTo>
                      <a:pt x="326" y="27"/>
                    </a:lnTo>
                    <a:lnTo>
                      <a:pt x="329" y="30"/>
                    </a:lnTo>
                    <a:lnTo>
                      <a:pt x="332" y="34"/>
                    </a:lnTo>
                    <a:lnTo>
                      <a:pt x="333" y="41"/>
                    </a:lnTo>
                    <a:lnTo>
                      <a:pt x="335" y="47"/>
                    </a:lnTo>
                    <a:lnTo>
                      <a:pt x="335" y="317"/>
                    </a:lnTo>
                    <a:lnTo>
                      <a:pt x="103" y="319"/>
                    </a:lnTo>
                    <a:lnTo>
                      <a:pt x="103" y="330"/>
                    </a:lnTo>
                    <a:close/>
                    <a:moveTo>
                      <a:pt x="348" y="385"/>
                    </a:moveTo>
                    <a:lnTo>
                      <a:pt x="119" y="385"/>
                    </a:lnTo>
                    <a:lnTo>
                      <a:pt x="119" y="385"/>
                    </a:lnTo>
                    <a:lnTo>
                      <a:pt x="122" y="376"/>
                    </a:lnTo>
                    <a:lnTo>
                      <a:pt x="124" y="368"/>
                    </a:lnTo>
                    <a:lnTo>
                      <a:pt x="127" y="356"/>
                    </a:lnTo>
                    <a:lnTo>
                      <a:pt x="129" y="343"/>
                    </a:lnTo>
                    <a:lnTo>
                      <a:pt x="385" y="343"/>
                    </a:lnTo>
                    <a:lnTo>
                      <a:pt x="385" y="343"/>
                    </a:lnTo>
                    <a:lnTo>
                      <a:pt x="382" y="356"/>
                    </a:lnTo>
                    <a:lnTo>
                      <a:pt x="379" y="363"/>
                    </a:lnTo>
                    <a:lnTo>
                      <a:pt x="376" y="369"/>
                    </a:lnTo>
                    <a:lnTo>
                      <a:pt x="371" y="375"/>
                    </a:lnTo>
                    <a:lnTo>
                      <a:pt x="365" y="380"/>
                    </a:lnTo>
                    <a:lnTo>
                      <a:pt x="358" y="383"/>
                    </a:lnTo>
                    <a:lnTo>
                      <a:pt x="348" y="385"/>
                    </a:lnTo>
                    <a:lnTo>
                      <a:pt x="348" y="3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38" name="Rectangle 290"/>
              <p:cNvSpPr>
                <a:spLocks noChangeArrowheads="1"/>
              </p:cNvSpPr>
              <p:nvPr/>
            </p:nvSpPr>
            <p:spPr bwMode="auto">
              <a:xfrm>
                <a:off x="6597650" y="1320800"/>
                <a:ext cx="268288" cy="381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39" name="Rectangle 291"/>
              <p:cNvSpPr>
                <a:spLocks noChangeArrowheads="1"/>
              </p:cNvSpPr>
              <p:nvPr/>
            </p:nvSpPr>
            <p:spPr bwMode="auto">
              <a:xfrm>
                <a:off x="6597650" y="1408113"/>
                <a:ext cx="268288" cy="41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40" name="Rectangle 292"/>
              <p:cNvSpPr>
                <a:spLocks noChangeArrowheads="1"/>
              </p:cNvSpPr>
              <p:nvPr/>
            </p:nvSpPr>
            <p:spPr bwMode="auto">
              <a:xfrm>
                <a:off x="6597650" y="1500188"/>
                <a:ext cx="268288" cy="3968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41" name="Rectangle 293"/>
              <p:cNvSpPr>
                <a:spLocks noChangeArrowheads="1"/>
              </p:cNvSpPr>
              <p:nvPr/>
            </p:nvSpPr>
            <p:spPr bwMode="auto">
              <a:xfrm>
                <a:off x="6597650" y="1587500"/>
                <a:ext cx="268288" cy="41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grpSp>
      </p:grpSp>
      <p:grpSp>
        <p:nvGrpSpPr>
          <p:cNvPr id="46" name="组合 45"/>
          <p:cNvGrpSpPr/>
          <p:nvPr/>
        </p:nvGrpSpPr>
        <p:grpSpPr>
          <a:xfrm>
            <a:off x="1962642" y="2730557"/>
            <a:ext cx="1589879" cy="2832354"/>
            <a:chOff x="1962642" y="2730557"/>
            <a:chExt cx="1589879" cy="2832354"/>
          </a:xfrm>
        </p:grpSpPr>
        <p:sp>
          <p:nvSpPr>
            <p:cNvPr id="11" name="Oval 3"/>
            <p:cNvSpPr/>
            <p:nvPr/>
          </p:nvSpPr>
          <p:spPr>
            <a:xfrm>
              <a:off x="2011212" y="2730557"/>
              <a:ext cx="1541309" cy="1541308"/>
            </a:xfrm>
            <a:prstGeom prst="ellipse">
              <a:avLst/>
            </a:prstGeom>
            <a:solidFill>
              <a:srgbClr val="B21D30"/>
            </a:solidFill>
            <a:ln w="12700" cmpd="sng">
              <a:solidFill>
                <a:srgbClr val="D84744"/>
              </a:solidFill>
              <a:miter lim="800000"/>
            </a:ln>
          </p:spPr>
          <p:txBody>
            <a:bodyPr anchor="ctr"/>
            <a:lstStyle/>
            <a:p>
              <a:endParaRPr lang="en-US" sz="2000" dirty="0">
                <a:solidFill>
                  <a:schemeClr val="tx1"/>
                </a:solidFill>
                <a:latin typeface="阿里巴巴普惠体 R" panose="00020600040101010101" pitchFamily="18" charset="-122"/>
                <a:ea typeface="阿里巴巴普惠体 R" panose="00020600040101010101" pitchFamily="18" charset="-122"/>
              </a:endParaRPr>
            </a:p>
          </p:txBody>
        </p:sp>
        <p:sp>
          <p:nvSpPr>
            <p:cNvPr id="19" name="TextBox 11"/>
            <p:cNvSpPr txBox="1"/>
            <p:nvPr/>
          </p:nvSpPr>
          <p:spPr>
            <a:xfrm>
              <a:off x="1962642" y="4676514"/>
              <a:ext cx="1547915" cy="886397"/>
            </a:xfrm>
            <a:prstGeom prst="rect">
              <a:avLst/>
            </a:prstGeom>
            <a:noFill/>
          </p:spPr>
          <p:txBody>
            <a:bodyPr wrap="square" lIns="0" rIns="0" bIns="0" rtlCol="0">
              <a:spAutoFit/>
            </a:bodyPr>
            <a:lstStyle/>
            <a:p>
              <a:pPr algn="ctr">
                <a:lnSpc>
                  <a:spcPct val="130000"/>
                </a:lnSpc>
              </a:pPr>
              <a:r>
                <a:rPr lang="zh-CN" altLang="en-US" sz="1050" dirty="0">
                  <a:solidFill>
                    <a:schemeClr val="tx1">
                      <a:lumMod val="85000"/>
                      <a:lumOff val="15000"/>
                    </a:schemeClr>
                  </a:solidFill>
                  <a:latin typeface="阿里巴巴普惠体 R" panose="00020600040101010101" pitchFamily="18" charset="-122"/>
                  <a:ea typeface="阿里巴巴普惠体 R" panose="00020600040101010101" pitchFamily="18" charset="-122"/>
                </a:rPr>
                <a:t>单击此处文本单击添加文本单击此处文本单击添加文本单击此处文本单击添加文本</a:t>
              </a:r>
              <a:endParaRPr lang="en-US" sz="1050" dirty="0">
                <a:solidFill>
                  <a:schemeClr val="tx1">
                    <a:lumMod val="85000"/>
                    <a:lumOff val="15000"/>
                  </a:schemeClr>
                </a:solidFill>
                <a:latin typeface="阿里巴巴普惠体 R" panose="00020600040101010101" pitchFamily="18" charset="-122"/>
                <a:ea typeface="阿里巴巴普惠体 R" panose="00020600040101010101" pitchFamily="18" charset="-122"/>
                <a:cs typeface="Calibri" panose="020F0502020204030204"/>
              </a:endParaRPr>
            </a:p>
          </p:txBody>
        </p:sp>
        <p:grpSp>
          <p:nvGrpSpPr>
            <p:cNvPr id="42" name="Group 162"/>
            <p:cNvGrpSpPr/>
            <p:nvPr/>
          </p:nvGrpSpPr>
          <p:grpSpPr>
            <a:xfrm>
              <a:off x="2467812" y="3132533"/>
              <a:ext cx="628107" cy="671776"/>
              <a:chOff x="4267200" y="1196975"/>
              <a:chExt cx="593725" cy="635001"/>
            </a:xfrm>
            <a:solidFill>
              <a:schemeClr val="bg1"/>
            </a:solidFill>
          </p:grpSpPr>
          <p:sp>
            <p:nvSpPr>
              <p:cNvPr id="43" name="Freeform 272"/>
              <p:cNvSpPr/>
              <p:nvPr/>
            </p:nvSpPr>
            <p:spPr bwMode="auto">
              <a:xfrm>
                <a:off x="4267200" y="1566863"/>
                <a:ext cx="593725" cy="265113"/>
              </a:xfrm>
              <a:custGeom>
                <a:avLst/>
                <a:gdLst>
                  <a:gd name="T0" fmla="*/ 364 w 374"/>
                  <a:gd name="T1" fmla="*/ 47 h 167"/>
                  <a:gd name="T2" fmla="*/ 350 w 374"/>
                  <a:gd name="T3" fmla="*/ 33 h 167"/>
                  <a:gd name="T4" fmla="*/ 332 w 374"/>
                  <a:gd name="T5" fmla="*/ 22 h 167"/>
                  <a:gd name="T6" fmla="*/ 295 w 374"/>
                  <a:gd name="T7" fmla="*/ 8 h 167"/>
                  <a:gd name="T8" fmla="*/ 265 w 374"/>
                  <a:gd name="T9" fmla="*/ 1 h 167"/>
                  <a:gd name="T10" fmla="*/ 253 w 374"/>
                  <a:gd name="T11" fmla="*/ 26 h 167"/>
                  <a:gd name="T12" fmla="*/ 269 w 374"/>
                  <a:gd name="T13" fmla="*/ 30 h 167"/>
                  <a:gd name="T14" fmla="*/ 284 w 374"/>
                  <a:gd name="T15" fmla="*/ 37 h 167"/>
                  <a:gd name="T16" fmla="*/ 305 w 374"/>
                  <a:gd name="T17" fmla="*/ 49 h 167"/>
                  <a:gd name="T18" fmla="*/ 310 w 374"/>
                  <a:gd name="T19" fmla="*/ 56 h 167"/>
                  <a:gd name="T20" fmla="*/ 316 w 374"/>
                  <a:gd name="T21" fmla="*/ 66 h 167"/>
                  <a:gd name="T22" fmla="*/ 316 w 374"/>
                  <a:gd name="T23" fmla="*/ 70 h 167"/>
                  <a:gd name="T24" fmla="*/ 303 w 374"/>
                  <a:gd name="T25" fmla="*/ 83 h 167"/>
                  <a:gd name="T26" fmla="*/ 295 w 374"/>
                  <a:gd name="T27" fmla="*/ 88 h 167"/>
                  <a:gd name="T28" fmla="*/ 266 w 374"/>
                  <a:gd name="T29" fmla="*/ 101 h 167"/>
                  <a:gd name="T30" fmla="*/ 224 w 374"/>
                  <a:gd name="T31" fmla="*/ 107 h 167"/>
                  <a:gd name="T32" fmla="*/ 202 w 374"/>
                  <a:gd name="T33" fmla="*/ 109 h 167"/>
                  <a:gd name="T34" fmla="*/ 158 w 374"/>
                  <a:gd name="T35" fmla="*/ 109 h 167"/>
                  <a:gd name="T36" fmla="*/ 136 w 374"/>
                  <a:gd name="T37" fmla="*/ 105 h 167"/>
                  <a:gd name="T38" fmla="*/ 94 w 374"/>
                  <a:gd name="T39" fmla="*/ 94 h 167"/>
                  <a:gd name="T40" fmla="*/ 84 w 374"/>
                  <a:gd name="T41" fmla="*/ 91 h 167"/>
                  <a:gd name="T42" fmla="*/ 68 w 374"/>
                  <a:gd name="T43" fmla="*/ 80 h 167"/>
                  <a:gd name="T44" fmla="*/ 62 w 374"/>
                  <a:gd name="T45" fmla="*/ 73 h 167"/>
                  <a:gd name="T46" fmla="*/ 58 w 374"/>
                  <a:gd name="T47" fmla="*/ 66 h 167"/>
                  <a:gd name="T48" fmla="*/ 58 w 374"/>
                  <a:gd name="T49" fmla="*/ 65 h 167"/>
                  <a:gd name="T50" fmla="*/ 60 w 374"/>
                  <a:gd name="T51" fmla="*/ 59 h 167"/>
                  <a:gd name="T52" fmla="*/ 72 w 374"/>
                  <a:gd name="T53" fmla="*/ 47 h 167"/>
                  <a:gd name="T54" fmla="*/ 83 w 374"/>
                  <a:gd name="T55" fmla="*/ 38 h 167"/>
                  <a:gd name="T56" fmla="*/ 108 w 374"/>
                  <a:gd name="T57" fmla="*/ 29 h 167"/>
                  <a:gd name="T58" fmla="*/ 121 w 374"/>
                  <a:gd name="T59" fmla="*/ 26 h 167"/>
                  <a:gd name="T60" fmla="*/ 109 w 374"/>
                  <a:gd name="T61" fmla="*/ 0 h 167"/>
                  <a:gd name="T62" fmla="*/ 68 w 374"/>
                  <a:gd name="T63" fmla="*/ 11 h 167"/>
                  <a:gd name="T64" fmla="*/ 29 w 374"/>
                  <a:gd name="T65" fmla="*/ 27 h 167"/>
                  <a:gd name="T66" fmla="*/ 22 w 374"/>
                  <a:gd name="T67" fmla="*/ 33 h 167"/>
                  <a:gd name="T68" fmla="*/ 8 w 374"/>
                  <a:gd name="T69" fmla="*/ 47 h 167"/>
                  <a:gd name="T70" fmla="*/ 3 w 374"/>
                  <a:gd name="T71" fmla="*/ 55 h 167"/>
                  <a:gd name="T72" fmla="*/ 0 w 374"/>
                  <a:gd name="T73" fmla="*/ 71 h 167"/>
                  <a:gd name="T74" fmla="*/ 1 w 374"/>
                  <a:gd name="T75" fmla="*/ 83 h 167"/>
                  <a:gd name="T76" fmla="*/ 4 w 374"/>
                  <a:gd name="T77" fmla="*/ 94 h 167"/>
                  <a:gd name="T78" fmla="*/ 12 w 374"/>
                  <a:gd name="T79" fmla="*/ 109 h 167"/>
                  <a:gd name="T80" fmla="*/ 25 w 374"/>
                  <a:gd name="T81" fmla="*/ 123 h 167"/>
                  <a:gd name="T82" fmla="*/ 55 w 374"/>
                  <a:gd name="T83" fmla="*/ 143 h 167"/>
                  <a:gd name="T84" fmla="*/ 73 w 374"/>
                  <a:gd name="T85" fmla="*/ 150 h 167"/>
                  <a:gd name="T86" fmla="*/ 111 w 374"/>
                  <a:gd name="T87" fmla="*/ 160 h 167"/>
                  <a:gd name="T88" fmla="*/ 150 w 374"/>
                  <a:gd name="T89" fmla="*/ 166 h 167"/>
                  <a:gd name="T90" fmla="*/ 206 w 374"/>
                  <a:gd name="T91" fmla="*/ 167 h 167"/>
                  <a:gd name="T92" fmla="*/ 241 w 374"/>
                  <a:gd name="T93" fmla="*/ 164 h 167"/>
                  <a:gd name="T94" fmla="*/ 276 w 374"/>
                  <a:gd name="T95" fmla="*/ 159 h 167"/>
                  <a:gd name="T96" fmla="*/ 310 w 374"/>
                  <a:gd name="T97" fmla="*/ 148 h 167"/>
                  <a:gd name="T98" fmla="*/ 341 w 374"/>
                  <a:gd name="T99" fmla="*/ 132 h 167"/>
                  <a:gd name="T100" fmla="*/ 352 w 374"/>
                  <a:gd name="T101" fmla="*/ 124 h 167"/>
                  <a:gd name="T102" fmla="*/ 367 w 374"/>
                  <a:gd name="T103" fmla="*/ 102 h 167"/>
                  <a:gd name="T104" fmla="*/ 371 w 374"/>
                  <a:gd name="T105" fmla="*/ 89 h 167"/>
                  <a:gd name="T106" fmla="*/ 374 w 374"/>
                  <a:gd name="T107" fmla="*/ 74 h 167"/>
                  <a:gd name="T108" fmla="*/ 374 w 374"/>
                  <a:gd name="T109" fmla="*/ 67 h 167"/>
                  <a:gd name="T110" fmla="*/ 368 w 374"/>
                  <a:gd name="T111" fmla="*/ 54 h 167"/>
                  <a:gd name="T112" fmla="*/ 364 w 374"/>
                  <a:gd name="T113" fmla="*/ 47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74" h="167">
                    <a:moveTo>
                      <a:pt x="364" y="47"/>
                    </a:moveTo>
                    <a:lnTo>
                      <a:pt x="364" y="47"/>
                    </a:lnTo>
                    <a:lnTo>
                      <a:pt x="357" y="40"/>
                    </a:lnTo>
                    <a:lnTo>
                      <a:pt x="350" y="33"/>
                    </a:lnTo>
                    <a:lnTo>
                      <a:pt x="342" y="27"/>
                    </a:lnTo>
                    <a:lnTo>
                      <a:pt x="332" y="22"/>
                    </a:lnTo>
                    <a:lnTo>
                      <a:pt x="314" y="15"/>
                    </a:lnTo>
                    <a:lnTo>
                      <a:pt x="295" y="8"/>
                    </a:lnTo>
                    <a:lnTo>
                      <a:pt x="295" y="8"/>
                    </a:lnTo>
                    <a:lnTo>
                      <a:pt x="265" y="1"/>
                    </a:lnTo>
                    <a:lnTo>
                      <a:pt x="265" y="1"/>
                    </a:lnTo>
                    <a:lnTo>
                      <a:pt x="253" y="26"/>
                    </a:lnTo>
                    <a:lnTo>
                      <a:pt x="253" y="26"/>
                    </a:lnTo>
                    <a:lnTo>
                      <a:pt x="269" y="30"/>
                    </a:lnTo>
                    <a:lnTo>
                      <a:pt x="284" y="37"/>
                    </a:lnTo>
                    <a:lnTo>
                      <a:pt x="284" y="37"/>
                    </a:lnTo>
                    <a:lnTo>
                      <a:pt x="299" y="45"/>
                    </a:lnTo>
                    <a:lnTo>
                      <a:pt x="305" y="49"/>
                    </a:lnTo>
                    <a:lnTo>
                      <a:pt x="310" y="56"/>
                    </a:lnTo>
                    <a:lnTo>
                      <a:pt x="310" y="56"/>
                    </a:lnTo>
                    <a:lnTo>
                      <a:pt x="316" y="63"/>
                    </a:lnTo>
                    <a:lnTo>
                      <a:pt x="316" y="66"/>
                    </a:lnTo>
                    <a:lnTo>
                      <a:pt x="316" y="70"/>
                    </a:lnTo>
                    <a:lnTo>
                      <a:pt x="316" y="70"/>
                    </a:lnTo>
                    <a:lnTo>
                      <a:pt x="310" y="77"/>
                    </a:lnTo>
                    <a:lnTo>
                      <a:pt x="303" y="83"/>
                    </a:lnTo>
                    <a:lnTo>
                      <a:pt x="303" y="83"/>
                    </a:lnTo>
                    <a:lnTo>
                      <a:pt x="295" y="88"/>
                    </a:lnTo>
                    <a:lnTo>
                      <a:pt x="285" y="94"/>
                    </a:lnTo>
                    <a:lnTo>
                      <a:pt x="266" y="101"/>
                    </a:lnTo>
                    <a:lnTo>
                      <a:pt x="245" y="105"/>
                    </a:lnTo>
                    <a:lnTo>
                      <a:pt x="224" y="107"/>
                    </a:lnTo>
                    <a:lnTo>
                      <a:pt x="224" y="107"/>
                    </a:lnTo>
                    <a:lnTo>
                      <a:pt x="202" y="109"/>
                    </a:lnTo>
                    <a:lnTo>
                      <a:pt x="180" y="110"/>
                    </a:lnTo>
                    <a:lnTo>
                      <a:pt x="158" y="109"/>
                    </a:lnTo>
                    <a:lnTo>
                      <a:pt x="136" y="105"/>
                    </a:lnTo>
                    <a:lnTo>
                      <a:pt x="136" y="105"/>
                    </a:lnTo>
                    <a:lnTo>
                      <a:pt x="115" y="101"/>
                    </a:lnTo>
                    <a:lnTo>
                      <a:pt x="94" y="94"/>
                    </a:lnTo>
                    <a:lnTo>
                      <a:pt x="94" y="94"/>
                    </a:lnTo>
                    <a:lnTo>
                      <a:pt x="84" y="91"/>
                    </a:lnTo>
                    <a:lnTo>
                      <a:pt x="76" y="85"/>
                    </a:lnTo>
                    <a:lnTo>
                      <a:pt x="68" y="80"/>
                    </a:lnTo>
                    <a:lnTo>
                      <a:pt x="62" y="73"/>
                    </a:lnTo>
                    <a:lnTo>
                      <a:pt x="62" y="73"/>
                    </a:lnTo>
                    <a:lnTo>
                      <a:pt x="58" y="69"/>
                    </a:lnTo>
                    <a:lnTo>
                      <a:pt x="58" y="66"/>
                    </a:lnTo>
                    <a:lnTo>
                      <a:pt x="58" y="65"/>
                    </a:lnTo>
                    <a:lnTo>
                      <a:pt x="58" y="65"/>
                    </a:lnTo>
                    <a:lnTo>
                      <a:pt x="60" y="59"/>
                    </a:lnTo>
                    <a:lnTo>
                      <a:pt x="60" y="59"/>
                    </a:lnTo>
                    <a:lnTo>
                      <a:pt x="65" y="52"/>
                    </a:lnTo>
                    <a:lnTo>
                      <a:pt x="72" y="47"/>
                    </a:lnTo>
                    <a:lnTo>
                      <a:pt x="72" y="47"/>
                    </a:lnTo>
                    <a:lnTo>
                      <a:pt x="83" y="38"/>
                    </a:lnTo>
                    <a:lnTo>
                      <a:pt x="96" y="33"/>
                    </a:lnTo>
                    <a:lnTo>
                      <a:pt x="108" y="29"/>
                    </a:lnTo>
                    <a:lnTo>
                      <a:pt x="121" y="26"/>
                    </a:lnTo>
                    <a:lnTo>
                      <a:pt x="121" y="26"/>
                    </a:lnTo>
                    <a:lnTo>
                      <a:pt x="109" y="0"/>
                    </a:lnTo>
                    <a:lnTo>
                      <a:pt x="109" y="0"/>
                    </a:lnTo>
                    <a:lnTo>
                      <a:pt x="89" y="4"/>
                    </a:lnTo>
                    <a:lnTo>
                      <a:pt x="68" y="11"/>
                    </a:lnTo>
                    <a:lnTo>
                      <a:pt x="48" y="18"/>
                    </a:lnTo>
                    <a:lnTo>
                      <a:pt x="29" y="27"/>
                    </a:lnTo>
                    <a:lnTo>
                      <a:pt x="29" y="27"/>
                    </a:lnTo>
                    <a:lnTo>
                      <a:pt x="22" y="33"/>
                    </a:lnTo>
                    <a:lnTo>
                      <a:pt x="14" y="40"/>
                    </a:lnTo>
                    <a:lnTo>
                      <a:pt x="8" y="47"/>
                    </a:lnTo>
                    <a:lnTo>
                      <a:pt x="3" y="55"/>
                    </a:lnTo>
                    <a:lnTo>
                      <a:pt x="3" y="55"/>
                    </a:lnTo>
                    <a:lnTo>
                      <a:pt x="0" y="63"/>
                    </a:lnTo>
                    <a:lnTo>
                      <a:pt x="0" y="71"/>
                    </a:lnTo>
                    <a:lnTo>
                      <a:pt x="0" y="71"/>
                    </a:lnTo>
                    <a:lnTo>
                      <a:pt x="1" y="83"/>
                    </a:lnTo>
                    <a:lnTo>
                      <a:pt x="4" y="94"/>
                    </a:lnTo>
                    <a:lnTo>
                      <a:pt x="4" y="94"/>
                    </a:lnTo>
                    <a:lnTo>
                      <a:pt x="7" y="102"/>
                    </a:lnTo>
                    <a:lnTo>
                      <a:pt x="12" y="109"/>
                    </a:lnTo>
                    <a:lnTo>
                      <a:pt x="18" y="117"/>
                    </a:lnTo>
                    <a:lnTo>
                      <a:pt x="25" y="123"/>
                    </a:lnTo>
                    <a:lnTo>
                      <a:pt x="40" y="135"/>
                    </a:lnTo>
                    <a:lnTo>
                      <a:pt x="55" y="143"/>
                    </a:lnTo>
                    <a:lnTo>
                      <a:pt x="55" y="143"/>
                    </a:lnTo>
                    <a:lnTo>
                      <a:pt x="73" y="150"/>
                    </a:lnTo>
                    <a:lnTo>
                      <a:pt x="91" y="156"/>
                    </a:lnTo>
                    <a:lnTo>
                      <a:pt x="111" y="160"/>
                    </a:lnTo>
                    <a:lnTo>
                      <a:pt x="130" y="163"/>
                    </a:lnTo>
                    <a:lnTo>
                      <a:pt x="150" y="166"/>
                    </a:lnTo>
                    <a:lnTo>
                      <a:pt x="168" y="167"/>
                    </a:lnTo>
                    <a:lnTo>
                      <a:pt x="206" y="167"/>
                    </a:lnTo>
                    <a:lnTo>
                      <a:pt x="206" y="167"/>
                    </a:lnTo>
                    <a:lnTo>
                      <a:pt x="241" y="164"/>
                    </a:lnTo>
                    <a:lnTo>
                      <a:pt x="259" y="161"/>
                    </a:lnTo>
                    <a:lnTo>
                      <a:pt x="276" y="159"/>
                    </a:lnTo>
                    <a:lnTo>
                      <a:pt x="294" y="153"/>
                    </a:lnTo>
                    <a:lnTo>
                      <a:pt x="310" y="148"/>
                    </a:lnTo>
                    <a:lnTo>
                      <a:pt x="326" y="141"/>
                    </a:lnTo>
                    <a:lnTo>
                      <a:pt x="341" y="132"/>
                    </a:lnTo>
                    <a:lnTo>
                      <a:pt x="341" y="132"/>
                    </a:lnTo>
                    <a:lnTo>
                      <a:pt x="352" y="124"/>
                    </a:lnTo>
                    <a:lnTo>
                      <a:pt x="360" y="114"/>
                    </a:lnTo>
                    <a:lnTo>
                      <a:pt x="367" y="102"/>
                    </a:lnTo>
                    <a:lnTo>
                      <a:pt x="370" y="95"/>
                    </a:lnTo>
                    <a:lnTo>
                      <a:pt x="371" y="89"/>
                    </a:lnTo>
                    <a:lnTo>
                      <a:pt x="371" y="89"/>
                    </a:lnTo>
                    <a:lnTo>
                      <a:pt x="374" y="74"/>
                    </a:lnTo>
                    <a:lnTo>
                      <a:pt x="374" y="74"/>
                    </a:lnTo>
                    <a:lnTo>
                      <a:pt x="374" y="67"/>
                    </a:lnTo>
                    <a:lnTo>
                      <a:pt x="373" y="60"/>
                    </a:lnTo>
                    <a:lnTo>
                      <a:pt x="368" y="54"/>
                    </a:lnTo>
                    <a:lnTo>
                      <a:pt x="364" y="47"/>
                    </a:lnTo>
                    <a:lnTo>
                      <a:pt x="364" y="4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44" name="Rectangle 273"/>
              <p:cNvSpPr>
                <a:spLocks noChangeArrowheads="1"/>
              </p:cNvSpPr>
              <p:nvPr/>
            </p:nvSpPr>
            <p:spPr bwMode="auto">
              <a:xfrm>
                <a:off x="4845050" y="1641475"/>
                <a:ext cx="1588" cy="15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sp>
            <p:nvSpPr>
              <p:cNvPr id="45" name="Freeform 274"/>
              <p:cNvSpPr>
                <a:spLocks noEditPoints="1"/>
              </p:cNvSpPr>
              <p:nvPr/>
            </p:nvSpPr>
            <p:spPr bwMode="auto">
              <a:xfrm>
                <a:off x="4422775" y="1196975"/>
                <a:ext cx="282575" cy="508000"/>
              </a:xfrm>
              <a:custGeom>
                <a:avLst/>
                <a:gdLst>
                  <a:gd name="T0" fmla="*/ 89 w 178"/>
                  <a:gd name="T1" fmla="*/ 320 h 320"/>
                  <a:gd name="T2" fmla="*/ 133 w 178"/>
                  <a:gd name="T3" fmla="*/ 221 h 320"/>
                  <a:gd name="T4" fmla="*/ 164 w 178"/>
                  <a:gd name="T5" fmla="*/ 144 h 320"/>
                  <a:gd name="T6" fmla="*/ 176 w 178"/>
                  <a:gd name="T7" fmla="*/ 98 h 320"/>
                  <a:gd name="T8" fmla="*/ 178 w 178"/>
                  <a:gd name="T9" fmla="*/ 87 h 320"/>
                  <a:gd name="T10" fmla="*/ 176 w 178"/>
                  <a:gd name="T11" fmla="*/ 71 h 320"/>
                  <a:gd name="T12" fmla="*/ 171 w 178"/>
                  <a:gd name="T13" fmla="*/ 54 h 320"/>
                  <a:gd name="T14" fmla="*/ 153 w 178"/>
                  <a:gd name="T15" fmla="*/ 26 h 320"/>
                  <a:gd name="T16" fmla="*/ 125 w 178"/>
                  <a:gd name="T17" fmla="*/ 7 h 320"/>
                  <a:gd name="T18" fmla="*/ 108 w 178"/>
                  <a:gd name="T19" fmla="*/ 3 h 320"/>
                  <a:gd name="T20" fmla="*/ 90 w 178"/>
                  <a:gd name="T21" fmla="*/ 0 h 320"/>
                  <a:gd name="T22" fmla="*/ 89 w 178"/>
                  <a:gd name="T23" fmla="*/ 0 h 320"/>
                  <a:gd name="T24" fmla="*/ 89 w 178"/>
                  <a:gd name="T25" fmla="*/ 0 h 320"/>
                  <a:gd name="T26" fmla="*/ 89 w 178"/>
                  <a:gd name="T27" fmla="*/ 0 h 320"/>
                  <a:gd name="T28" fmla="*/ 88 w 178"/>
                  <a:gd name="T29" fmla="*/ 0 h 320"/>
                  <a:gd name="T30" fmla="*/ 78 w 178"/>
                  <a:gd name="T31" fmla="*/ 1 h 320"/>
                  <a:gd name="T32" fmla="*/ 61 w 178"/>
                  <a:gd name="T33" fmla="*/ 4 h 320"/>
                  <a:gd name="T34" fmla="*/ 39 w 178"/>
                  <a:gd name="T35" fmla="*/ 15 h 320"/>
                  <a:gd name="T36" fmla="*/ 16 w 178"/>
                  <a:gd name="T37" fmla="*/ 39 h 320"/>
                  <a:gd name="T38" fmla="*/ 5 w 178"/>
                  <a:gd name="T39" fmla="*/ 62 h 320"/>
                  <a:gd name="T40" fmla="*/ 0 w 178"/>
                  <a:gd name="T41" fmla="*/ 79 h 320"/>
                  <a:gd name="T42" fmla="*/ 0 w 178"/>
                  <a:gd name="T43" fmla="*/ 87 h 320"/>
                  <a:gd name="T44" fmla="*/ 5 w 178"/>
                  <a:gd name="T45" fmla="*/ 111 h 320"/>
                  <a:gd name="T46" fmla="*/ 28 w 178"/>
                  <a:gd name="T47" fmla="*/ 181 h 320"/>
                  <a:gd name="T48" fmla="*/ 75 w 178"/>
                  <a:gd name="T49" fmla="*/ 291 h 320"/>
                  <a:gd name="T50" fmla="*/ 89 w 178"/>
                  <a:gd name="T51" fmla="*/ 320 h 320"/>
                  <a:gd name="T52" fmla="*/ 89 w 178"/>
                  <a:gd name="T53" fmla="*/ 40 h 320"/>
                  <a:gd name="T54" fmla="*/ 104 w 178"/>
                  <a:gd name="T55" fmla="*/ 43 h 320"/>
                  <a:gd name="T56" fmla="*/ 117 w 178"/>
                  <a:gd name="T57" fmla="*/ 51 h 320"/>
                  <a:gd name="T58" fmla="*/ 125 w 178"/>
                  <a:gd name="T59" fmla="*/ 64 h 320"/>
                  <a:gd name="T60" fmla="*/ 129 w 178"/>
                  <a:gd name="T61" fmla="*/ 80 h 320"/>
                  <a:gd name="T62" fmla="*/ 128 w 178"/>
                  <a:gd name="T63" fmla="*/ 87 h 320"/>
                  <a:gd name="T64" fmla="*/ 122 w 178"/>
                  <a:gd name="T65" fmla="*/ 102 h 320"/>
                  <a:gd name="T66" fmla="*/ 111 w 178"/>
                  <a:gd name="T67" fmla="*/ 113 h 320"/>
                  <a:gd name="T68" fmla="*/ 97 w 178"/>
                  <a:gd name="T69" fmla="*/ 119 h 320"/>
                  <a:gd name="T70" fmla="*/ 89 w 178"/>
                  <a:gd name="T71" fmla="*/ 119 h 320"/>
                  <a:gd name="T72" fmla="*/ 74 w 178"/>
                  <a:gd name="T73" fmla="*/ 116 h 320"/>
                  <a:gd name="T74" fmla="*/ 60 w 178"/>
                  <a:gd name="T75" fmla="*/ 108 h 320"/>
                  <a:gd name="T76" fmla="*/ 52 w 178"/>
                  <a:gd name="T77" fmla="*/ 96 h 320"/>
                  <a:gd name="T78" fmla="*/ 49 w 178"/>
                  <a:gd name="T79" fmla="*/ 80 h 320"/>
                  <a:gd name="T80" fmla="*/ 50 w 178"/>
                  <a:gd name="T81" fmla="*/ 72 h 320"/>
                  <a:gd name="T82" fmla="*/ 56 w 178"/>
                  <a:gd name="T83" fmla="*/ 58 h 320"/>
                  <a:gd name="T84" fmla="*/ 67 w 178"/>
                  <a:gd name="T85" fmla="*/ 47 h 320"/>
                  <a:gd name="T86" fmla="*/ 81 w 178"/>
                  <a:gd name="T87" fmla="*/ 40 h 320"/>
                  <a:gd name="T88" fmla="*/ 89 w 178"/>
                  <a:gd name="T89" fmla="*/ 40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8" h="320">
                    <a:moveTo>
                      <a:pt x="89" y="320"/>
                    </a:moveTo>
                    <a:lnTo>
                      <a:pt x="89" y="320"/>
                    </a:lnTo>
                    <a:lnTo>
                      <a:pt x="103" y="291"/>
                    </a:lnTo>
                    <a:lnTo>
                      <a:pt x="133" y="221"/>
                    </a:lnTo>
                    <a:lnTo>
                      <a:pt x="150" y="181"/>
                    </a:lnTo>
                    <a:lnTo>
                      <a:pt x="164" y="144"/>
                    </a:lnTo>
                    <a:lnTo>
                      <a:pt x="173" y="111"/>
                    </a:lnTo>
                    <a:lnTo>
                      <a:pt x="176" y="98"/>
                    </a:lnTo>
                    <a:lnTo>
                      <a:pt x="178" y="87"/>
                    </a:lnTo>
                    <a:lnTo>
                      <a:pt x="178" y="87"/>
                    </a:lnTo>
                    <a:lnTo>
                      <a:pt x="178" y="79"/>
                    </a:lnTo>
                    <a:lnTo>
                      <a:pt x="176" y="71"/>
                    </a:lnTo>
                    <a:lnTo>
                      <a:pt x="173" y="62"/>
                    </a:lnTo>
                    <a:lnTo>
                      <a:pt x="171" y="54"/>
                    </a:lnTo>
                    <a:lnTo>
                      <a:pt x="162" y="39"/>
                    </a:lnTo>
                    <a:lnTo>
                      <a:pt x="153" y="26"/>
                    </a:lnTo>
                    <a:lnTo>
                      <a:pt x="139" y="15"/>
                    </a:lnTo>
                    <a:lnTo>
                      <a:pt x="125" y="7"/>
                    </a:lnTo>
                    <a:lnTo>
                      <a:pt x="117" y="4"/>
                    </a:lnTo>
                    <a:lnTo>
                      <a:pt x="108" y="3"/>
                    </a:lnTo>
                    <a:lnTo>
                      <a:pt x="100" y="1"/>
                    </a:lnTo>
                    <a:lnTo>
                      <a:pt x="90" y="0"/>
                    </a:lnTo>
                    <a:lnTo>
                      <a:pt x="90" y="0"/>
                    </a:lnTo>
                    <a:lnTo>
                      <a:pt x="89" y="0"/>
                    </a:lnTo>
                    <a:lnTo>
                      <a:pt x="89" y="0"/>
                    </a:lnTo>
                    <a:lnTo>
                      <a:pt x="89" y="0"/>
                    </a:lnTo>
                    <a:lnTo>
                      <a:pt x="89" y="0"/>
                    </a:lnTo>
                    <a:lnTo>
                      <a:pt x="89" y="0"/>
                    </a:lnTo>
                    <a:lnTo>
                      <a:pt x="89" y="0"/>
                    </a:lnTo>
                    <a:lnTo>
                      <a:pt x="88" y="0"/>
                    </a:lnTo>
                    <a:lnTo>
                      <a:pt x="88" y="0"/>
                    </a:lnTo>
                    <a:lnTo>
                      <a:pt x="78" y="1"/>
                    </a:lnTo>
                    <a:lnTo>
                      <a:pt x="70" y="3"/>
                    </a:lnTo>
                    <a:lnTo>
                      <a:pt x="61" y="4"/>
                    </a:lnTo>
                    <a:lnTo>
                      <a:pt x="53" y="7"/>
                    </a:lnTo>
                    <a:lnTo>
                      <a:pt x="39" y="15"/>
                    </a:lnTo>
                    <a:lnTo>
                      <a:pt x="25" y="26"/>
                    </a:lnTo>
                    <a:lnTo>
                      <a:pt x="16" y="39"/>
                    </a:lnTo>
                    <a:lnTo>
                      <a:pt x="7" y="54"/>
                    </a:lnTo>
                    <a:lnTo>
                      <a:pt x="5" y="62"/>
                    </a:lnTo>
                    <a:lnTo>
                      <a:pt x="2" y="71"/>
                    </a:lnTo>
                    <a:lnTo>
                      <a:pt x="0" y="79"/>
                    </a:lnTo>
                    <a:lnTo>
                      <a:pt x="0" y="87"/>
                    </a:lnTo>
                    <a:lnTo>
                      <a:pt x="0" y="87"/>
                    </a:lnTo>
                    <a:lnTo>
                      <a:pt x="2" y="98"/>
                    </a:lnTo>
                    <a:lnTo>
                      <a:pt x="5" y="111"/>
                    </a:lnTo>
                    <a:lnTo>
                      <a:pt x="14" y="144"/>
                    </a:lnTo>
                    <a:lnTo>
                      <a:pt x="28" y="181"/>
                    </a:lnTo>
                    <a:lnTo>
                      <a:pt x="45" y="221"/>
                    </a:lnTo>
                    <a:lnTo>
                      <a:pt x="75" y="291"/>
                    </a:lnTo>
                    <a:lnTo>
                      <a:pt x="89" y="320"/>
                    </a:lnTo>
                    <a:lnTo>
                      <a:pt x="89" y="320"/>
                    </a:lnTo>
                    <a:close/>
                    <a:moveTo>
                      <a:pt x="89" y="40"/>
                    </a:moveTo>
                    <a:lnTo>
                      <a:pt x="89" y="40"/>
                    </a:lnTo>
                    <a:lnTo>
                      <a:pt x="97" y="40"/>
                    </a:lnTo>
                    <a:lnTo>
                      <a:pt x="104" y="43"/>
                    </a:lnTo>
                    <a:lnTo>
                      <a:pt x="111" y="47"/>
                    </a:lnTo>
                    <a:lnTo>
                      <a:pt x="117" y="51"/>
                    </a:lnTo>
                    <a:lnTo>
                      <a:pt x="122" y="58"/>
                    </a:lnTo>
                    <a:lnTo>
                      <a:pt x="125" y="64"/>
                    </a:lnTo>
                    <a:lnTo>
                      <a:pt x="128" y="72"/>
                    </a:lnTo>
                    <a:lnTo>
                      <a:pt x="129" y="80"/>
                    </a:lnTo>
                    <a:lnTo>
                      <a:pt x="129" y="80"/>
                    </a:lnTo>
                    <a:lnTo>
                      <a:pt x="128" y="87"/>
                    </a:lnTo>
                    <a:lnTo>
                      <a:pt x="125" y="96"/>
                    </a:lnTo>
                    <a:lnTo>
                      <a:pt x="122" y="102"/>
                    </a:lnTo>
                    <a:lnTo>
                      <a:pt x="117" y="108"/>
                    </a:lnTo>
                    <a:lnTo>
                      <a:pt x="111" y="113"/>
                    </a:lnTo>
                    <a:lnTo>
                      <a:pt x="104" y="116"/>
                    </a:lnTo>
                    <a:lnTo>
                      <a:pt x="97" y="119"/>
                    </a:lnTo>
                    <a:lnTo>
                      <a:pt x="89" y="119"/>
                    </a:lnTo>
                    <a:lnTo>
                      <a:pt x="89" y="119"/>
                    </a:lnTo>
                    <a:lnTo>
                      <a:pt x="81" y="119"/>
                    </a:lnTo>
                    <a:lnTo>
                      <a:pt x="74" y="116"/>
                    </a:lnTo>
                    <a:lnTo>
                      <a:pt x="67" y="113"/>
                    </a:lnTo>
                    <a:lnTo>
                      <a:pt x="60" y="108"/>
                    </a:lnTo>
                    <a:lnTo>
                      <a:pt x="56" y="102"/>
                    </a:lnTo>
                    <a:lnTo>
                      <a:pt x="52" y="96"/>
                    </a:lnTo>
                    <a:lnTo>
                      <a:pt x="50" y="87"/>
                    </a:lnTo>
                    <a:lnTo>
                      <a:pt x="49" y="80"/>
                    </a:lnTo>
                    <a:lnTo>
                      <a:pt x="49" y="80"/>
                    </a:lnTo>
                    <a:lnTo>
                      <a:pt x="50" y="72"/>
                    </a:lnTo>
                    <a:lnTo>
                      <a:pt x="52" y="64"/>
                    </a:lnTo>
                    <a:lnTo>
                      <a:pt x="56" y="58"/>
                    </a:lnTo>
                    <a:lnTo>
                      <a:pt x="60" y="51"/>
                    </a:lnTo>
                    <a:lnTo>
                      <a:pt x="67" y="47"/>
                    </a:lnTo>
                    <a:lnTo>
                      <a:pt x="74" y="43"/>
                    </a:lnTo>
                    <a:lnTo>
                      <a:pt x="81" y="40"/>
                    </a:lnTo>
                    <a:lnTo>
                      <a:pt x="89" y="40"/>
                    </a:lnTo>
                    <a:lnTo>
                      <a:pt x="89" y="4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dirty="0">
                  <a:latin typeface="阿里巴巴普惠体 R" panose="00020600040101010101" pitchFamily="18" charset="-122"/>
                  <a:ea typeface="阿里巴巴普惠体 R" panose="00020600040101010101" pitchFamily="18" charset="-122"/>
                </a:endParaRPr>
              </a:p>
            </p:txBody>
          </p:sp>
        </p:grpSp>
      </p:grpSp>
      <p:sp>
        <p:nvSpPr>
          <p:cNvPr id="50" name="椭圆 49"/>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1"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52"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风险与管理</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53" name="椭圆 52"/>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4"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par>
                          <p:cTn id="24" fill="hold">
                            <p:stCondLst>
                              <p:cond delay="2000"/>
                            </p:stCondLst>
                            <p:childTnLst>
                              <p:par>
                                <p:cTn id="25" presetID="53" presetClass="entr" presetSubtype="16"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500" fill="hold"/>
                                        <p:tgtEl>
                                          <p:spTgt spid="17"/>
                                        </p:tgtEl>
                                        <p:attrNameLst>
                                          <p:attrName>ppt_w</p:attrName>
                                        </p:attrNameLst>
                                      </p:cBhvr>
                                      <p:tavLst>
                                        <p:tav tm="0">
                                          <p:val>
                                            <p:fltVal val="0"/>
                                          </p:val>
                                        </p:tav>
                                        <p:tav tm="100000">
                                          <p:val>
                                            <p:strVal val="#ppt_w"/>
                                          </p:val>
                                        </p:tav>
                                      </p:tavLst>
                                    </p:anim>
                                    <p:anim calcmode="lin" valueType="num">
                                      <p:cBhvr>
                                        <p:cTn id="28" dur="500" fill="hold"/>
                                        <p:tgtEl>
                                          <p:spTgt spid="17"/>
                                        </p:tgtEl>
                                        <p:attrNameLst>
                                          <p:attrName>ppt_h</p:attrName>
                                        </p:attrNameLst>
                                      </p:cBhvr>
                                      <p:tavLst>
                                        <p:tav tm="0">
                                          <p:val>
                                            <p:fltVal val="0"/>
                                          </p:val>
                                        </p:tav>
                                        <p:tav tm="100000">
                                          <p:val>
                                            <p:strVal val="#ppt_h"/>
                                          </p:val>
                                        </p:tav>
                                      </p:tavLst>
                                    </p:anim>
                                    <p:animEffect transition="in" filter="fade">
                                      <p:cBhvr>
                                        <p:cTn id="2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p:nvSpPr>
        <p:spPr>
          <a:xfrm>
            <a:off x="0" y="0"/>
            <a:ext cx="12191999" cy="5060581"/>
          </a:xfrm>
          <a:custGeom>
            <a:avLst/>
            <a:gdLst>
              <a:gd name="connsiteX0" fmla="*/ 0 w 12191999"/>
              <a:gd name="connsiteY0" fmla="*/ 0 h 5060581"/>
              <a:gd name="connsiteX1" fmla="*/ 5486400 w 12191999"/>
              <a:gd name="connsiteY1" fmla="*/ 0 h 5060581"/>
              <a:gd name="connsiteX2" fmla="*/ 5486400 w 12191999"/>
              <a:gd name="connsiteY2" fmla="*/ 1 h 5060581"/>
              <a:gd name="connsiteX3" fmla="*/ 12191999 w 12191999"/>
              <a:gd name="connsiteY3" fmla="*/ 1 h 5060581"/>
              <a:gd name="connsiteX4" fmla="*/ 12191999 w 12191999"/>
              <a:gd name="connsiteY4" fmla="*/ 4787035 h 5060581"/>
              <a:gd name="connsiteX5" fmla="*/ 5486399 w 12191999"/>
              <a:gd name="connsiteY5" fmla="*/ 4110699 h 5060581"/>
              <a:gd name="connsiteX6" fmla="*/ 5486399 w 12191999"/>
              <a:gd name="connsiteY6" fmla="*/ 4110699 h 5060581"/>
              <a:gd name="connsiteX7" fmla="*/ 5237095 w 12191999"/>
              <a:gd name="connsiteY7" fmla="*/ 4115165 h 5060581"/>
              <a:gd name="connsiteX8" fmla="*/ 0 w 12191999"/>
              <a:gd name="connsiteY8" fmla="*/ 4787035 h 5060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1999" h="5060581">
                <a:moveTo>
                  <a:pt x="0" y="0"/>
                </a:moveTo>
                <a:lnTo>
                  <a:pt x="5486400" y="0"/>
                </a:lnTo>
                <a:lnTo>
                  <a:pt x="5486400" y="1"/>
                </a:lnTo>
                <a:lnTo>
                  <a:pt x="12191999" y="1"/>
                </a:lnTo>
                <a:lnTo>
                  <a:pt x="12191999" y="4787035"/>
                </a:lnTo>
                <a:cubicBezTo>
                  <a:pt x="8839199" y="5676951"/>
                  <a:pt x="8839199" y="4110699"/>
                  <a:pt x="5486399" y="4110699"/>
                </a:cubicBezTo>
                <a:lnTo>
                  <a:pt x="5486399" y="4110699"/>
                </a:lnTo>
                <a:lnTo>
                  <a:pt x="5237095" y="4115165"/>
                </a:lnTo>
                <a:cubicBezTo>
                  <a:pt x="2740521" y="4206191"/>
                  <a:pt x="2657475" y="5649141"/>
                  <a:pt x="0" y="4787035"/>
                </a:cubicBezTo>
                <a:close/>
              </a:path>
            </a:pathLst>
          </a:cu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5" name="矩形 14"/>
          <p:cNvSpPr/>
          <p:nvPr/>
        </p:nvSpPr>
        <p:spPr>
          <a:xfrm>
            <a:off x="9108474" y="5890990"/>
            <a:ext cx="2530514" cy="370840"/>
          </a:xfrm>
          <a:prstGeom prst="rect">
            <a:avLst/>
          </a:prstGeom>
        </p:spPr>
        <p:txBody>
          <a:bodyPr wrap="square">
            <a:spAutoFit/>
          </a:bodyPr>
          <a:lstStyle/>
          <a:p>
            <a:pPr algn="r">
              <a:lnSpc>
                <a:spcPct val="130000"/>
              </a:lnSpc>
            </a:pPr>
            <a:r>
              <a:rPr lang="en-US" altLang="zh-CN" sz="1400" dirty="0">
                <a:solidFill>
                  <a:schemeClr val="bg1">
                    <a:lumMod val="50000"/>
                  </a:schemeClr>
                </a:solidFill>
                <a:latin typeface="Arial" panose="020B0604020202020204" pitchFamily="34" charset="0"/>
                <a:ea typeface="阿里巴巴普惠体 R" panose="00020600040101010101" pitchFamily="18" charset="-122"/>
                <a:sym typeface="Arial" panose="020B0604020202020204" pitchFamily="34" charset="0"/>
              </a:rPr>
              <a:t>PPT</a:t>
            </a:r>
            <a:r>
              <a:rPr lang="zh-CN" altLang="en-US" sz="1400" dirty="0">
                <a:solidFill>
                  <a:schemeClr val="bg1">
                    <a:lumMod val="50000"/>
                  </a:schemeClr>
                </a:solidFill>
                <a:latin typeface="Arial" panose="020B0604020202020204" pitchFamily="34" charset="0"/>
                <a:ea typeface="阿里巴巴普惠体 R" panose="00020600040101010101" pitchFamily="18" charset="-122"/>
                <a:sym typeface="Arial" panose="020B0604020202020204" pitchFamily="34" charset="0"/>
              </a:rPr>
              <a:t>营</a:t>
            </a:r>
            <a:endParaRPr lang="zh-CN" altLang="en-US" sz="1400" dirty="0">
              <a:solidFill>
                <a:schemeClr val="bg1">
                  <a:lumMod val="50000"/>
                </a:schemeClr>
              </a:solidFill>
              <a:latin typeface="Arial" panose="020B0604020202020204" pitchFamily="34" charset="0"/>
              <a:ea typeface="阿里巴巴普惠体 R" panose="00020600040101010101" pitchFamily="18" charset="-122"/>
              <a:sym typeface="Arial" panose="020B0604020202020204" pitchFamily="34" charset="0"/>
            </a:endParaRPr>
          </a:p>
        </p:txBody>
      </p:sp>
      <p:grpSp>
        <p:nvGrpSpPr>
          <p:cNvPr id="4" name="组合 3"/>
          <p:cNvGrpSpPr/>
          <p:nvPr/>
        </p:nvGrpSpPr>
        <p:grpSpPr>
          <a:xfrm>
            <a:off x="438150" y="431415"/>
            <a:ext cx="11023748" cy="5377543"/>
            <a:chOff x="438150" y="431415"/>
            <a:chExt cx="11023748" cy="5377543"/>
          </a:xfrm>
        </p:grpSpPr>
        <p:sp>
          <p:nvSpPr>
            <p:cNvPr id="10" name="椭圆 9"/>
            <p:cNvSpPr/>
            <p:nvPr/>
          </p:nvSpPr>
          <p:spPr>
            <a:xfrm>
              <a:off x="438150" y="5427958"/>
              <a:ext cx="381000" cy="381000"/>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1" name="椭圆 10"/>
            <p:cNvSpPr/>
            <p:nvPr/>
          </p:nvSpPr>
          <p:spPr>
            <a:xfrm>
              <a:off x="8757557" y="4872786"/>
              <a:ext cx="381000" cy="381000"/>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2" name="椭圆 11"/>
            <p:cNvSpPr/>
            <p:nvPr/>
          </p:nvSpPr>
          <p:spPr>
            <a:xfrm>
              <a:off x="8896350" y="3618208"/>
              <a:ext cx="190500" cy="19050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3" name="圆角矩形 12"/>
            <p:cNvSpPr/>
            <p:nvPr/>
          </p:nvSpPr>
          <p:spPr>
            <a:xfrm rot="18337087">
              <a:off x="11173501" y="4176016"/>
              <a:ext cx="288397" cy="288397"/>
            </a:xfrm>
            <a:prstGeom prst="roundRect">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4" name="圆角矩形 13"/>
            <p:cNvSpPr/>
            <p:nvPr/>
          </p:nvSpPr>
          <p:spPr>
            <a:xfrm rot="18337087">
              <a:off x="9936893" y="1200339"/>
              <a:ext cx="341679" cy="341679"/>
            </a:xfrm>
            <a:prstGeom prst="roundRect">
              <a:avLst/>
            </a:pr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6" name="椭圆 15"/>
            <p:cNvSpPr/>
            <p:nvPr/>
          </p:nvSpPr>
          <p:spPr>
            <a:xfrm>
              <a:off x="757465" y="431415"/>
              <a:ext cx="381000" cy="381000"/>
            </a:xfrm>
            <a:prstGeom prst="ellipse">
              <a:avLst/>
            </a:pr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grpSp>
        <p:nvGrpSpPr>
          <p:cNvPr id="3" name="组合 2"/>
          <p:cNvGrpSpPr/>
          <p:nvPr/>
        </p:nvGrpSpPr>
        <p:grpSpPr>
          <a:xfrm>
            <a:off x="1015068" y="1378830"/>
            <a:ext cx="7083903" cy="3618782"/>
            <a:chOff x="1015068" y="1363332"/>
            <a:chExt cx="7083903" cy="3618782"/>
          </a:xfrm>
        </p:grpSpPr>
        <p:grpSp>
          <p:nvGrpSpPr>
            <p:cNvPr id="354" name="组合 353"/>
            <p:cNvGrpSpPr/>
            <p:nvPr/>
          </p:nvGrpSpPr>
          <p:grpSpPr>
            <a:xfrm rot="21112100">
              <a:off x="3400322" y="2182683"/>
              <a:ext cx="1664712" cy="2050883"/>
              <a:chOff x="3183629" y="1940252"/>
              <a:chExt cx="1716490" cy="2114672"/>
            </a:xfrm>
          </p:grpSpPr>
          <p:sp>
            <p:nvSpPr>
              <p:cNvPr id="355" name="islídè"/>
              <p:cNvSpPr/>
              <p:nvPr/>
            </p:nvSpPr>
            <p:spPr bwMode="auto">
              <a:xfrm>
                <a:off x="3884484" y="1940252"/>
                <a:ext cx="675295" cy="552882"/>
              </a:xfrm>
              <a:custGeom>
                <a:avLst/>
                <a:gdLst>
                  <a:gd name="T0" fmla="*/ 181 w 210"/>
                  <a:gd name="T1" fmla="*/ 10 h 172"/>
                  <a:gd name="T2" fmla="*/ 136 w 210"/>
                  <a:gd name="T3" fmla="*/ 7 h 172"/>
                  <a:gd name="T4" fmla="*/ 89 w 210"/>
                  <a:gd name="T5" fmla="*/ 54 h 172"/>
                  <a:gd name="T6" fmla="*/ 0 w 210"/>
                  <a:gd name="T7" fmla="*/ 121 h 172"/>
                  <a:gd name="T8" fmla="*/ 86 w 210"/>
                  <a:gd name="T9" fmla="*/ 158 h 172"/>
                  <a:gd name="T10" fmla="*/ 204 w 210"/>
                  <a:gd name="T11" fmla="*/ 43 h 172"/>
                  <a:gd name="T12" fmla="*/ 181 w 210"/>
                  <a:gd name="T13" fmla="*/ 10 h 172"/>
                </a:gdLst>
                <a:ahLst/>
                <a:cxnLst>
                  <a:cxn ang="0">
                    <a:pos x="T0" y="T1"/>
                  </a:cxn>
                  <a:cxn ang="0">
                    <a:pos x="T2" y="T3"/>
                  </a:cxn>
                  <a:cxn ang="0">
                    <a:pos x="T4" y="T5"/>
                  </a:cxn>
                  <a:cxn ang="0">
                    <a:pos x="T6" y="T7"/>
                  </a:cxn>
                  <a:cxn ang="0">
                    <a:pos x="T8" y="T9"/>
                  </a:cxn>
                  <a:cxn ang="0">
                    <a:pos x="T10" y="T11"/>
                  </a:cxn>
                  <a:cxn ang="0">
                    <a:pos x="T12" y="T13"/>
                  </a:cxn>
                </a:cxnLst>
                <a:rect l="0" t="0" r="r" b="b"/>
                <a:pathLst>
                  <a:path w="210" h="172">
                    <a:moveTo>
                      <a:pt x="181" y="10"/>
                    </a:moveTo>
                    <a:cubicBezTo>
                      <a:pt x="157" y="0"/>
                      <a:pt x="136" y="7"/>
                      <a:pt x="136" y="7"/>
                    </a:cubicBezTo>
                    <a:cubicBezTo>
                      <a:pt x="136" y="7"/>
                      <a:pt x="111" y="13"/>
                      <a:pt x="89" y="54"/>
                    </a:cubicBezTo>
                    <a:cubicBezTo>
                      <a:pt x="62" y="107"/>
                      <a:pt x="30" y="132"/>
                      <a:pt x="0" y="121"/>
                    </a:cubicBezTo>
                    <a:cubicBezTo>
                      <a:pt x="0" y="121"/>
                      <a:pt x="6" y="172"/>
                      <a:pt x="86" y="158"/>
                    </a:cubicBezTo>
                    <a:cubicBezTo>
                      <a:pt x="167" y="145"/>
                      <a:pt x="210" y="103"/>
                      <a:pt x="204" y="43"/>
                    </a:cubicBezTo>
                    <a:cubicBezTo>
                      <a:pt x="202" y="25"/>
                      <a:pt x="194" y="16"/>
                      <a:pt x="181" y="1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6" name="ïṩľíḋé"/>
              <p:cNvSpPr/>
              <p:nvPr/>
            </p:nvSpPr>
            <p:spPr bwMode="auto">
              <a:xfrm>
                <a:off x="4488484" y="2627654"/>
                <a:ext cx="411635" cy="203127"/>
              </a:xfrm>
              <a:custGeom>
                <a:avLst/>
                <a:gdLst>
                  <a:gd name="T0" fmla="*/ 91 w 128"/>
                  <a:gd name="T1" fmla="*/ 21 h 63"/>
                  <a:gd name="T2" fmla="*/ 71 w 128"/>
                  <a:gd name="T3" fmla="*/ 22 h 63"/>
                  <a:gd name="T4" fmla="*/ 35 w 128"/>
                  <a:gd name="T5" fmla="*/ 16 h 63"/>
                  <a:gd name="T6" fmla="*/ 0 w 128"/>
                  <a:gd name="T7" fmla="*/ 32 h 63"/>
                  <a:gd name="T8" fmla="*/ 103 w 128"/>
                  <a:gd name="T9" fmla="*/ 37 h 63"/>
                  <a:gd name="T10" fmla="*/ 126 w 128"/>
                  <a:gd name="T11" fmla="*/ 20 h 63"/>
                  <a:gd name="T12" fmla="*/ 112 w 128"/>
                  <a:gd name="T13" fmla="*/ 1 h 63"/>
                  <a:gd name="T14" fmla="*/ 106 w 128"/>
                  <a:gd name="T15" fmla="*/ 2 h 63"/>
                  <a:gd name="T16" fmla="*/ 101 w 128"/>
                  <a:gd name="T17" fmla="*/ 2 h 63"/>
                  <a:gd name="T18" fmla="*/ 89 w 128"/>
                  <a:gd name="T19" fmla="*/ 15 h 63"/>
                  <a:gd name="T20" fmla="*/ 91 w 128"/>
                  <a:gd name="T21" fmla="*/ 2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8" h="63">
                    <a:moveTo>
                      <a:pt x="91" y="21"/>
                    </a:moveTo>
                    <a:cubicBezTo>
                      <a:pt x="91" y="21"/>
                      <a:pt x="84" y="23"/>
                      <a:pt x="71" y="22"/>
                    </a:cubicBezTo>
                    <a:cubicBezTo>
                      <a:pt x="61" y="21"/>
                      <a:pt x="50" y="17"/>
                      <a:pt x="35" y="16"/>
                    </a:cubicBezTo>
                    <a:cubicBezTo>
                      <a:pt x="15" y="14"/>
                      <a:pt x="0" y="18"/>
                      <a:pt x="0" y="32"/>
                    </a:cubicBezTo>
                    <a:cubicBezTo>
                      <a:pt x="1" y="63"/>
                      <a:pt x="103" y="37"/>
                      <a:pt x="103" y="37"/>
                    </a:cubicBezTo>
                    <a:cubicBezTo>
                      <a:pt x="103" y="37"/>
                      <a:pt x="128" y="30"/>
                      <a:pt x="126" y="20"/>
                    </a:cubicBezTo>
                    <a:cubicBezTo>
                      <a:pt x="124" y="9"/>
                      <a:pt x="116" y="1"/>
                      <a:pt x="112" y="1"/>
                    </a:cubicBezTo>
                    <a:cubicBezTo>
                      <a:pt x="108" y="2"/>
                      <a:pt x="106" y="2"/>
                      <a:pt x="106" y="2"/>
                    </a:cubicBezTo>
                    <a:cubicBezTo>
                      <a:pt x="106" y="2"/>
                      <a:pt x="104" y="0"/>
                      <a:pt x="101" y="2"/>
                    </a:cubicBezTo>
                    <a:cubicBezTo>
                      <a:pt x="97" y="4"/>
                      <a:pt x="89" y="12"/>
                      <a:pt x="89" y="15"/>
                    </a:cubicBezTo>
                    <a:cubicBezTo>
                      <a:pt x="89" y="17"/>
                      <a:pt x="91" y="21"/>
                      <a:pt x="91" y="2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7" name="ïsļïďê"/>
              <p:cNvSpPr/>
              <p:nvPr/>
            </p:nvSpPr>
            <p:spPr bwMode="auto">
              <a:xfrm>
                <a:off x="4277285" y="2303459"/>
                <a:ext cx="291911" cy="484276"/>
              </a:xfrm>
              <a:custGeom>
                <a:avLst/>
                <a:gdLst>
                  <a:gd name="T0" fmla="*/ 46 w 91"/>
                  <a:gd name="T1" fmla="*/ 12 h 151"/>
                  <a:gd name="T2" fmla="*/ 73 w 91"/>
                  <a:gd name="T3" fmla="*/ 75 h 151"/>
                  <a:gd name="T4" fmla="*/ 90 w 91"/>
                  <a:gd name="T5" fmla="*/ 127 h 151"/>
                  <a:gd name="T6" fmla="*/ 76 w 91"/>
                  <a:gd name="T7" fmla="*/ 146 h 151"/>
                  <a:gd name="T8" fmla="*/ 16 w 91"/>
                  <a:gd name="T9" fmla="*/ 66 h 151"/>
                  <a:gd name="T10" fmla="*/ 46 w 91"/>
                  <a:gd name="T11" fmla="*/ 12 h 151"/>
                </a:gdLst>
                <a:ahLst/>
                <a:cxnLst>
                  <a:cxn ang="0">
                    <a:pos x="T0" y="T1"/>
                  </a:cxn>
                  <a:cxn ang="0">
                    <a:pos x="T2" y="T3"/>
                  </a:cxn>
                  <a:cxn ang="0">
                    <a:pos x="T4" y="T5"/>
                  </a:cxn>
                  <a:cxn ang="0">
                    <a:pos x="T6" y="T7"/>
                  </a:cxn>
                  <a:cxn ang="0">
                    <a:pos x="T8" y="T9"/>
                  </a:cxn>
                  <a:cxn ang="0">
                    <a:pos x="T10" y="T11"/>
                  </a:cxn>
                </a:cxnLst>
                <a:rect l="0" t="0" r="r" b="b"/>
                <a:pathLst>
                  <a:path w="91" h="151">
                    <a:moveTo>
                      <a:pt x="46" y="12"/>
                    </a:moveTo>
                    <a:cubicBezTo>
                      <a:pt x="67" y="21"/>
                      <a:pt x="63" y="50"/>
                      <a:pt x="73" y="75"/>
                    </a:cubicBezTo>
                    <a:cubicBezTo>
                      <a:pt x="85" y="102"/>
                      <a:pt x="88" y="113"/>
                      <a:pt x="90" y="127"/>
                    </a:cubicBezTo>
                    <a:cubicBezTo>
                      <a:pt x="90" y="133"/>
                      <a:pt x="91" y="151"/>
                      <a:pt x="76" y="146"/>
                    </a:cubicBezTo>
                    <a:cubicBezTo>
                      <a:pt x="64" y="141"/>
                      <a:pt x="33" y="100"/>
                      <a:pt x="16" y="66"/>
                    </a:cubicBezTo>
                    <a:cubicBezTo>
                      <a:pt x="0" y="31"/>
                      <a:pt x="17" y="0"/>
                      <a:pt x="46" y="1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8" name="işľíďe"/>
              <p:cNvSpPr/>
              <p:nvPr/>
            </p:nvSpPr>
            <p:spPr bwMode="auto">
              <a:xfrm>
                <a:off x="4006898" y="2283280"/>
                <a:ext cx="469478" cy="774842"/>
              </a:xfrm>
              <a:custGeom>
                <a:avLst/>
                <a:gdLst>
                  <a:gd name="T0" fmla="*/ 89 w 146"/>
                  <a:gd name="T1" fmla="*/ 173 h 241"/>
                  <a:gd name="T2" fmla="*/ 0 w 146"/>
                  <a:gd name="T3" fmla="*/ 168 h 241"/>
                  <a:gd name="T4" fmla="*/ 21 w 146"/>
                  <a:gd name="T5" fmla="*/ 144 h 241"/>
                  <a:gd name="T6" fmla="*/ 31 w 146"/>
                  <a:gd name="T7" fmla="*/ 27 h 241"/>
                  <a:gd name="T8" fmla="*/ 66 w 146"/>
                  <a:gd name="T9" fmla="*/ 3 h 241"/>
                  <a:gd name="T10" fmla="*/ 120 w 146"/>
                  <a:gd name="T11" fmla="*/ 16 h 241"/>
                  <a:gd name="T12" fmla="*/ 134 w 146"/>
                  <a:gd name="T13" fmla="*/ 21 h 241"/>
                  <a:gd name="T14" fmla="*/ 138 w 146"/>
                  <a:gd name="T15" fmla="*/ 33 h 241"/>
                  <a:gd name="T16" fmla="*/ 89 w 146"/>
                  <a:gd name="T17" fmla="*/ 173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 h="241">
                    <a:moveTo>
                      <a:pt x="89" y="173"/>
                    </a:moveTo>
                    <a:cubicBezTo>
                      <a:pt x="49" y="241"/>
                      <a:pt x="0" y="168"/>
                      <a:pt x="0" y="168"/>
                    </a:cubicBezTo>
                    <a:cubicBezTo>
                      <a:pt x="0" y="168"/>
                      <a:pt x="15" y="157"/>
                      <a:pt x="21" y="144"/>
                    </a:cubicBezTo>
                    <a:cubicBezTo>
                      <a:pt x="36" y="113"/>
                      <a:pt x="18" y="64"/>
                      <a:pt x="31" y="27"/>
                    </a:cubicBezTo>
                    <a:cubicBezTo>
                      <a:pt x="41" y="0"/>
                      <a:pt x="56" y="4"/>
                      <a:pt x="66" y="3"/>
                    </a:cubicBezTo>
                    <a:cubicBezTo>
                      <a:pt x="74" y="7"/>
                      <a:pt x="97" y="16"/>
                      <a:pt x="120" y="16"/>
                    </a:cubicBezTo>
                    <a:cubicBezTo>
                      <a:pt x="122" y="16"/>
                      <a:pt x="132" y="21"/>
                      <a:pt x="134" y="21"/>
                    </a:cubicBezTo>
                    <a:cubicBezTo>
                      <a:pt x="136" y="25"/>
                      <a:pt x="137" y="29"/>
                      <a:pt x="138" y="33"/>
                    </a:cubicBezTo>
                    <a:cubicBezTo>
                      <a:pt x="146" y="80"/>
                      <a:pt x="103" y="149"/>
                      <a:pt x="89" y="17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9" name="íşlîḓé"/>
              <p:cNvSpPr/>
              <p:nvPr/>
            </p:nvSpPr>
            <p:spPr bwMode="auto">
              <a:xfrm>
                <a:off x="3248200" y="2701641"/>
                <a:ext cx="1427269" cy="1346556"/>
              </a:xfrm>
              <a:custGeom>
                <a:avLst/>
                <a:gdLst>
                  <a:gd name="T0" fmla="*/ 439 w 444"/>
                  <a:gd name="T1" fmla="*/ 403 h 419"/>
                  <a:gd name="T2" fmla="*/ 438 w 444"/>
                  <a:gd name="T3" fmla="*/ 402 h 419"/>
                  <a:gd name="T4" fmla="*/ 419 w 444"/>
                  <a:gd name="T5" fmla="*/ 387 h 419"/>
                  <a:gd name="T6" fmla="*/ 414 w 444"/>
                  <a:gd name="T7" fmla="*/ 347 h 419"/>
                  <a:gd name="T8" fmla="*/ 421 w 444"/>
                  <a:gd name="T9" fmla="*/ 184 h 419"/>
                  <a:gd name="T10" fmla="*/ 420 w 444"/>
                  <a:gd name="T11" fmla="*/ 181 h 419"/>
                  <a:gd name="T12" fmla="*/ 417 w 444"/>
                  <a:gd name="T13" fmla="*/ 175 h 419"/>
                  <a:gd name="T14" fmla="*/ 417 w 444"/>
                  <a:gd name="T15" fmla="*/ 175 h 419"/>
                  <a:gd name="T16" fmla="*/ 417 w 444"/>
                  <a:gd name="T17" fmla="*/ 175 h 419"/>
                  <a:gd name="T18" fmla="*/ 233 w 444"/>
                  <a:gd name="T19" fmla="*/ 49 h 419"/>
                  <a:gd name="T20" fmla="*/ 228 w 444"/>
                  <a:gd name="T21" fmla="*/ 57 h 419"/>
                  <a:gd name="T22" fmla="*/ 196 w 444"/>
                  <a:gd name="T23" fmla="*/ 163 h 419"/>
                  <a:gd name="T24" fmla="*/ 173 w 444"/>
                  <a:gd name="T25" fmla="*/ 222 h 419"/>
                  <a:gd name="T26" fmla="*/ 136 w 444"/>
                  <a:gd name="T27" fmla="*/ 232 h 419"/>
                  <a:gd name="T28" fmla="*/ 59 w 444"/>
                  <a:gd name="T29" fmla="*/ 299 h 419"/>
                  <a:gd name="T30" fmla="*/ 50 w 444"/>
                  <a:gd name="T31" fmla="*/ 303 h 419"/>
                  <a:gd name="T32" fmla="*/ 48 w 444"/>
                  <a:gd name="T33" fmla="*/ 304 h 419"/>
                  <a:gd name="T34" fmla="*/ 35 w 444"/>
                  <a:gd name="T35" fmla="*/ 299 h 419"/>
                  <a:gd name="T36" fmla="*/ 22 w 444"/>
                  <a:gd name="T37" fmla="*/ 316 h 419"/>
                  <a:gd name="T38" fmla="*/ 8 w 444"/>
                  <a:gd name="T39" fmla="*/ 353 h 419"/>
                  <a:gd name="T40" fmla="*/ 4 w 444"/>
                  <a:gd name="T41" fmla="*/ 361 h 419"/>
                  <a:gd name="T42" fmla="*/ 3 w 444"/>
                  <a:gd name="T43" fmla="*/ 361 h 419"/>
                  <a:gd name="T44" fmla="*/ 3 w 444"/>
                  <a:gd name="T45" fmla="*/ 363 h 419"/>
                  <a:gd name="T46" fmla="*/ 0 w 444"/>
                  <a:gd name="T47" fmla="*/ 373 h 419"/>
                  <a:gd name="T48" fmla="*/ 11 w 444"/>
                  <a:gd name="T49" fmla="*/ 388 h 419"/>
                  <a:gd name="T50" fmla="*/ 13 w 444"/>
                  <a:gd name="T51" fmla="*/ 389 h 419"/>
                  <a:gd name="T52" fmla="*/ 16 w 444"/>
                  <a:gd name="T53" fmla="*/ 390 h 419"/>
                  <a:gd name="T54" fmla="*/ 17 w 444"/>
                  <a:gd name="T55" fmla="*/ 390 h 419"/>
                  <a:gd name="T56" fmla="*/ 32 w 444"/>
                  <a:gd name="T57" fmla="*/ 386 h 419"/>
                  <a:gd name="T58" fmla="*/ 32 w 444"/>
                  <a:gd name="T59" fmla="*/ 384 h 419"/>
                  <a:gd name="T60" fmla="*/ 35 w 444"/>
                  <a:gd name="T61" fmla="*/ 360 h 419"/>
                  <a:gd name="T62" fmla="*/ 64 w 444"/>
                  <a:gd name="T63" fmla="*/ 333 h 419"/>
                  <a:gd name="T64" fmla="*/ 188 w 444"/>
                  <a:gd name="T65" fmla="*/ 263 h 419"/>
                  <a:gd name="T66" fmla="*/ 206 w 444"/>
                  <a:gd name="T67" fmla="*/ 253 h 419"/>
                  <a:gd name="T68" fmla="*/ 206 w 444"/>
                  <a:gd name="T69" fmla="*/ 253 h 419"/>
                  <a:gd name="T70" fmla="*/ 206 w 444"/>
                  <a:gd name="T71" fmla="*/ 253 h 419"/>
                  <a:gd name="T72" fmla="*/ 288 w 444"/>
                  <a:gd name="T73" fmla="*/ 140 h 419"/>
                  <a:gd name="T74" fmla="*/ 328 w 444"/>
                  <a:gd name="T75" fmla="*/ 160 h 419"/>
                  <a:gd name="T76" fmla="*/ 378 w 444"/>
                  <a:gd name="T77" fmla="*/ 198 h 419"/>
                  <a:gd name="T78" fmla="*/ 371 w 444"/>
                  <a:gd name="T79" fmla="*/ 225 h 419"/>
                  <a:gd name="T80" fmla="*/ 382 w 444"/>
                  <a:gd name="T81" fmla="*/ 333 h 419"/>
                  <a:gd name="T82" fmla="*/ 382 w 444"/>
                  <a:gd name="T83" fmla="*/ 336 h 419"/>
                  <a:gd name="T84" fmla="*/ 380 w 444"/>
                  <a:gd name="T85" fmla="*/ 344 h 419"/>
                  <a:gd name="T86" fmla="*/ 369 w 444"/>
                  <a:gd name="T87" fmla="*/ 353 h 419"/>
                  <a:gd name="T88" fmla="*/ 369 w 444"/>
                  <a:gd name="T89" fmla="*/ 367 h 419"/>
                  <a:gd name="T90" fmla="*/ 369 w 444"/>
                  <a:gd name="T91" fmla="*/ 367 h 419"/>
                  <a:gd name="T92" fmla="*/ 370 w 444"/>
                  <a:gd name="T93" fmla="*/ 369 h 419"/>
                  <a:gd name="T94" fmla="*/ 376 w 444"/>
                  <a:gd name="T95" fmla="*/ 373 h 419"/>
                  <a:gd name="T96" fmla="*/ 404 w 444"/>
                  <a:gd name="T97" fmla="*/ 414 h 419"/>
                  <a:gd name="T98" fmla="*/ 404 w 444"/>
                  <a:gd name="T99" fmla="*/ 414 h 419"/>
                  <a:gd name="T100" fmla="*/ 408 w 444"/>
                  <a:gd name="T101" fmla="*/ 417 h 419"/>
                  <a:gd name="T102" fmla="*/ 433 w 444"/>
                  <a:gd name="T103" fmla="*/ 419 h 419"/>
                  <a:gd name="T104" fmla="*/ 434 w 444"/>
                  <a:gd name="T105" fmla="*/ 419 h 419"/>
                  <a:gd name="T106" fmla="*/ 439 w 444"/>
                  <a:gd name="T107" fmla="*/ 403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4" h="419">
                    <a:moveTo>
                      <a:pt x="439" y="403"/>
                    </a:moveTo>
                    <a:cubicBezTo>
                      <a:pt x="438" y="402"/>
                      <a:pt x="438" y="402"/>
                      <a:pt x="438" y="402"/>
                    </a:cubicBezTo>
                    <a:cubicBezTo>
                      <a:pt x="436" y="400"/>
                      <a:pt x="423" y="398"/>
                      <a:pt x="419" y="387"/>
                    </a:cubicBezTo>
                    <a:cubicBezTo>
                      <a:pt x="416" y="375"/>
                      <a:pt x="416" y="358"/>
                      <a:pt x="414" y="347"/>
                    </a:cubicBezTo>
                    <a:cubicBezTo>
                      <a:pt x="411" y="337"/>
                      <a:pt x="430" y="205"/>
                      <a:pt x="421" y="184"/>
                    </a:cubicBezTo>
                    <a:cubicBezTo>
                      <a:pt x="421" y="183"/>
                      <a:pt x="420" y="182"/>
                      <a:pt x="420" y="181"/>
                    </a:cubicBezTo>
                    <a:cubicBezTo>
                      <a:pt x="419" y="179"/>
                      <a:pt x="418" y="177"/>
                      <a:pt x="417" y="175"/>
                    </a:cubicBezTo>
                    <a:cubicBezTo>
                      <a:pt x="417" y="175"/>
                      <a:pt x="417" y="175"/>
                      <a:pt x="417" y="175"/>
                    </a:cubicBezTo>
                    <a:cubicBezTo>
                      <a:pt x="417" y="175"/>
                      <a:pt x="417" y="175"/>
                      <a:pt x="417" y="175"/>
                    </a:cubicBezTo>
                    <a:cubicBezTo>
                      <a:pt x="379" y="85"/>
                      <a:pt x="268" y="0"/>
                      <a:pt x="233" y="49"/>
                    </a:cubicBezTo>
                    <a:cubicBezTo>
                      <a:pt x="231" y="51"/>
                      <a:pt x="229" y="54"/>
                      <a:pt x="228" y="57"/>
                    </a:cubicBezTo>
                    <a:cubicBezTo>
                      <a:pt x="212" y="79"/>
                      <a:pt x="202" y="118"/>
                      <a:pt x="196" y="163"/>
                    </a:cubicBezTo>
                    <a:cubicBezTo>
                      <a:pt x="193" y="184"/>
                      <a:pt x="182" y="207"/>
                      <a:pt x="173" y="222"/>
                    </a:cubicBezTo>
                    <a:cubicBezTo>
                      <a:pt x="160" y="221"/>
                      <a:pt x="146" y="225"/>
                      <a:pt x="136" y="232"/>
                    </a:cubicBezTo>
                    <a:cubicBezTo>
                      <a:pt x="104" y="255"/>
                      <a:pt x="125" y="261"/>
                      <a:pt x="59" y="299"/>
                    </a:cubicBezTo>
                    <a:cubicBezTo>
                      <a:pt x="54" y="301"/>
                      <a:pt x="51" y="303"/>
                      <a:pt x="50" y="303"/>
                    </a:cubicBezTo>
                    <a:cubicBezTo>
                      <a:pt x="49" y="304"/>
                      <a:pt x="48" y="304"/>
                      <a:pt x="48" y="304"/>
                    </a:cubicBezTo>
                    <a:cubicBezTo>
                      <a:pt x="48" y="304"/>
                      <a:pt x="43" y="298"/>
                      <a:pt x="35" y="299"/>
                    </a:cubicBezTo>
                    <a:cubicBezTo>
                      <a:pt x="28" y="300"/>
                      <a:pt x="21" y="304"/>
                      <a:pt x="22" y="316"/>
                    </a:cubicBezTo>
                    <a:cubicBezTo>
                      <a:pt x="22" y="325"/>
                      <a:pt x="14" y="341"/>
                      <a:pt x="8" y="353"/>
                    </a:cubicBezTo>
                    <a:cubicBezTo>
                      <a:pt x="6" y="356"/>
                      <a:pt x="5" y="359"/>
                      <a:pt x="4" y="361"/>
                    </a:cubicBezTo>
                    <a:cubicBezTo>
                      <a:pt x="3" y="361"/>
                      <a:pt x="3" y="361"/>
                      <a:pt x="3" y="361"/>
                    </a:cubicBezTo>
                    <a:cubicBezTo>
                      <a:pt x="3" y="362"/>
                      <a:pt x="3" y="362"/>
                      <a:pt x="3" y="363"/>
                    </a:cubicBezTo>
                    <a:cubicBezTo>
                      <a:pt x="1" y="366"/>
                      <a:pt x="0" y="369"/>
                      <a:pt x="0" y="373"/>
                    </a:cubicBezTo>
                    <a:cubicBezTo>
                      <a:pt x="2" y="375"/>
                      <a:pt x="6" y="381"/>
                      <a:pt x="11" y="388"/>
                    </a:cubicBezTo>
                    <a:cubicBezTo>
                      <a:pt x="12" y="389"/>
                      <a:pt x="13" y="389"/>
                      <a:pt x="13" y="389"/>
                    </a:cubicBezTo>
                    <a:cubicBezTo>
                      <a:pt x="14" y="389"/>
                      <a:pt x="15" y="390"/>
                      <a:pt x="16" y="390"/>
                    </a:cubicBezTo>
                    <a:cubicBezTo>
                      <a:pt x="16" y="390"/>
                      <a:pt x="17" y="390"/>
                      <a:pt x="17" y="390"/>
                    </a:cubicBezTo>
                    <a:cubicBezTo>
                      <a:pt x="29" y="392"/>
                      <a:pt x="31" y="389"/>
                      <a:pt x="32" y="386"/>
                    </a:cubicBezTo>
                    <a:cubicBezTo>
                      <a:pt x="32" y="385"/>
                      <a:pt x="32" y="385"/>
                      <a:pt x="32" y="384"/>
                    </a:cubicBezTo>
                    <a:cubicBezTo>
                      <a:pt x="32" y="382"/>
                      <a:pt x="27" y="369"/>
                      <a:pt x="35" y="360"/>
                    </a:cubicBezTo>
                    <a:cubicBezTo>
                      <a:pt x="43" y="351"/>
                      <a:pt x="57" y="341"/>
                      <a:pt x="64" y="333"/>
                    </a:cubicBezTo>
                    <a:cubicBezTo>
                      <a:pt x="70" y="327"/>
                      <a:pt x="150" y="288"/>
                      <a:pt x="188" y="263"/>
                    </a:cubicBezTo>
                    <a:cubicBezTo>
                      <a:pt x="194" y="263"/>
                      <a:pt x="200" y="259"/>
                      <a:pt x="206" y="253"/>
                    </a:cubicBezTo>
                    <a:cubicBezTo>
                      <a:pt x="206" y="253"/>
                      <a:pt x="206" y="253"/>
                      <a:pt x="206" y="253"/>
                    </a:cubicBezTo>
                    <a:cubicBezTo>
                      <a:pt x="206" y="253"/>
                      <a:pt x="206" y="253"/>
                      <a:pt x="206" y="253"/>
                    </a:cubicBezTo>
                    <a:cubicBezTo>
                      <a:pt x="241" y="225"/>
                      <a:pt x="271" y="181"/>
                      <a:pt x="288" y="140"/>
                    </a:cubicBezTo>
                    <a:cubicBezTo>
                      <a:pt x="300" y="147"/>
                      <a:pt x="314" y="154"/>
                      <a:pt x="328" y="160"/>
                    </a:cubicBezTo>
                    <a:cubicBezTo>
                      <a:pt x="348" y="169"/>
                      <a:pt x="366" y="185"/>
                      <a:pt x="378" y="198"/>
                    </a:cubicBezTo>
                    <a:cubicBezTo>
                      <a:pt x="374" y="206"/>
                      <a:pt x="371" y="215"/>
                      <a:pt x="371" y="225"/>
                    </a:cubicBezTo>
                    <a:cubicBezTo>
                      <a:pt x="371" y="271"/>
                      <a:pt x="388" y="256"/>
                      <a:pt x="382" y="333"/>
                    </a:cubicBezTo>
                    <a:cubicBezTo>
                      <a:pt x="382" y="334"/>
                      <a:pt x="382" y="335"/>
                      <a:pt x="382" y="336"/>
                    </a:cubicBezTo>
                    <a:cubicBezTo>
                      <a:pt x="382" y="344"/>
                      <a:pt x="380" y="344"/>
                      <a:pt x="380" y="344"/>
                    </a:cubicBezTo>
                    <a:cubicBezTo>
                      <a:pt x="380" y="344"/>
                      <a:pt x="373" y="346"/>
                      <a:pt x="369" y="353"/>
                    </a:cubicBezTo>
                    <a:cubicBezTo>
                      <a:pt x="367" y="357"/>
                      <a:pt x="366" y="362"/>
                      <a:pt x="369" y="367"/>
                    </a:cubicBezTo>
                    <a:cubicBezTo>
                      <a:pt x="369" y="367"/>
                      <a:pt x="369" y="367"/>
                      <a:pt x="369" y="367"/>
                    </a:cubicBezTo>
                    <a:cubicBezTo>
                      <a:pt x="369" y="367"/>
                      <a:pt x="370" y="368"/>
                      <a:pt x="370" y="369"/>
                    </a:cubicBezTo>
                    <a:cubicBezTo>
                      <a:pt x="372" y="370"/>
                      <a:pt x="374" y="372"/>
                      <a:pt x="376" y="373"/>
                    </a:cubicBezTo>
                    <a:cubicBezTo>
                      <a:pt x="386" y="379"/>
                      <a:pt x="400" y="405"/>
                      <a:pt x="404" y="414"/>
                    </a:cubicBezTo>
                    <a:cubicBezTo>
                      <a:pt x="404" y="414"/>
                      <a:pt x="404" y="414"/>
                      <a:pt x="404" y="414"/>
                    </a:cubicBezTo>
                    <a:cubicBezTo>
                      <a:pt x="406" y="416"/>
                      <a:pt x="407" y="417"/>
                      <a:pt x="408" y="417"/>
                    </a:cubicBezTo>
                    <a:cubicBezTo>
                      <a:pt x="412" y="419"/>
                      <a:pt x="423" y="419"/>
                      <a:pt x="433" y="419"/>
                    </a:cubicBezTo>
                    <a:cubicBezTo>
                      <a:pt x="434" y="419"/>
                      <a:pt x="434" y="419"/>
                      <a:pt x="434" y="419"/>
                    </a:cubicBezTo>
                    <a:cubicBezTo>
                      <a:pt x="444" y="409"/>
                      <a:pt x="441" y="405"/>
                      <a:pt x="439" y="40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0" name="iṧľîḋê"/>
              <p:cNvSpPr/>
              <p:nvPr/>
            </p:nvSpPr>
            <p:spPr bwMode="auto">
              <a:xfrm>
                <a:off x="4263833" y="2203914"/>
                <a:ext cx="135866" cy="143938"/>
              </a:xfrm>
              <a:custGeom>
                <a:avLst/>
                <a:gdLst>
                  <a:gd name="T0" fmla="*/ 0 w 42"/>
                  <a:gd name="T1" fmla="*/ 30 h 45"/>
                  <a:gd name="T2" fmla="*/ 17 w 42"/>
                  <a:gd name="T3" fmla="*/ 0 h 45"/>
                  <a:gd name="T4" fmla="*/ 42 w 42"/>
                  <a:gd name="T5" fmla="*/ 15 h 45"/>
                  <a:gd name="T6" fmla="*/ 36 w 42"/>
                  <a:gd name="T7" fmla="*/ 45 h 45"/>
                  <a:gd name="T8" fmla="*/ 0 w 42"/>
                  <a:gd name="T9" fmla="*/ 30 h 45"/>
                </a:gdLst>
                <a:ahLst/>
                <a:cxnLst>
                  <a:cxn ang="0">
                    <a:pos x="T0" y="T1"/>
                  </a:cxn>
                  <a:cxn ang="0">
                    <a:pos x="T2" y="T3"/>
                  </a:cxn>
                  <a:cxn ang="0">
                    <a:pos x="T4" y="T5"/>
                  </a:cxn>
                  <a:cxn ang="0">
                    <a:pos x="T6" y="T7"/>
                  </a:cxn>
                  <a:cxn ang="0">
                    <a:pos x="T8" y="T9"/>
                  </a:cxn>
                </a:cxnLst>
                <a:rect l="0" t="0" r="r" b="b"/>
                <a:pathLst>
                  <a:path w="42" h="45">
                    <a:moveTo>
                      <a:pt x="0" y="30"/>
                    </a:moveTo>
                    <a:cubicBezTo>
                      <a:pt x="17" y="0"/>
                      <a:pt x="17" y="0"/>
                      <a:pt x="17" y="0"/>
                    </a:cubicBezTo>
                    <a:cubicBezTo>
                      <a:pt x="42" y="15"/>
                      <a:pt x="42" y="15"/>
                      <a:pt x="42" y="15"/>
                    </a:cubicBezTo>
                    <a:cubicBezTo>
                      <a:pt x="36" y="45"/>
                      <a:pt x="36" y="45"/>
                      <a:pt x="36" y="45"/>
                    </a:cubicBezTo>
                    <a:cubicBezTo>
                      <a:pt x="36" y="45"/>
                      <a:pt x="4" y="44"/>
                      <a:pt x="0" y="3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1" name="îş1ïdê"/>
              <p:cNvSpPr/>
              <p:nvPr/>
            </p:nvSpPr>
            <p:spPr bwMode="auto">
              <a:xfrm>
                <a:off x="4273250" y="1981953"/>
                <a:ext cx="251554" cy="324196"/>
              </a:xfrm>
              <a:custGeom>
                <a:avLst/>
                <a:gdLst>
                  <a:gd name="T0" fmla="*/ 10 w 78"/>
                  <a:gd name="T1" fmla="*/ 32 h 101"/>
                  <a:gd name="T2" fmla="*/ 2 w 78"/>
                  <a:gd name="T3" fmla="*/ 31 h 101"/>
                  <a:gd name="T4" fmla="*/ 11 w 78"/>
                  <a:gd name="T5" fmla="*/ 51 h 101"/>
                  <a:gd name="T6" fmla="*/ 11 w 78"/>
                  <a:gd name="T7" fmla="*/ 73 h 101"/>
                  <a:gd name="T8" fmla="*/ 15 w 78"/>
                  <a:gd name="T9" fmla="*/ 83 h 101"/>
                  <a:gd name="T10" fmla="*/ 58 w 78"/>
                  <a:gd name="T11" fmla="*/ 77 h 101"/>
                  <a:gd name="T12" fmla="*/ 71 w 78"/>
                  <a:gd name="T13" fmla="*/ 27 h 101"/>
                  <a:gd name="T14" fmla="*/ 38 w 78"/>
                  <a:gd name="T15" fmla="*/ 4 h 101"/>
                  <a:gd name="T16" fmla="*/ 10 w 78"/>
                  <a:gd name="T17" fmla="*/ 3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101">
                    <a:moveTo>
                      <a:pt x="10" y="32"/>
                    </a:moveTo>
                    <a:cubicBezTo>
                      <a:pt x="10" y="32"/>
                      <a:pt x="4" y="27"/>
                      <a:pt x="2" y="31"/>
                    </a:cubicBezTo>
                    <a:cubicBezTo>
                      <a:pt x="0" y="36"/>
                      <a:pt x="1" y="50"/>
                      <a:pt x="11" y="51"/>
                    </a:cubicBezTo>
                    <a:cubicBezTo>
                      <a:pt x="11" y="51"/>
                      <a:pt x="10" y="64"/>
                      <a:pt x="11" y="73"/>
                    </a:cubicBezTo>
                    <a:cubicBezTo>
                      <a:pt x="12" y="78"/>
                      <a:pt x="13" y="81"/>
                      <a:pt x="15" y="83"/>
                    </a:cubicBezTo>
                    <a:cubicBezTo>
                      <a:pt x="21" y="87"/>
                      <a:pt x="40" y="101"/>
                      <a:pt x="58" y="77"/>
                    </a:cubicBezTo>
                    <a:cubicBezTo>
                      <a:pt x="65" y="68"/>
                      <a:pt x="65" y="40"/>
                      <a:pt x="71" y="27"/>
                    </a:cubicBezTo>
                    <a:cubicBezTo>
                      <a:pt x="78" y="13"/>
                      <a:pt x="57" y="0"/>
                      <a:pt x="38" y="4"/>
                    </a:cubicBezTo>
                    <a:cubicBezTo>
                      <a:pt x="19" y="7"/>
                      <a:pt x="9" y="30"/>
                      <a:pt x="10" y="3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2" name="iŝ1ïḋê"/>
              <p:cNvSpPr/>
              <p:nvPr/>
            </p:nvSpPr>
            <p:spPr bwMode="auto">
              <a:xfrm>
                <a:off x="4293428" y="2139343"/>
                <a:ext cx="16142" cy="37665"/>
              </a:xfrm>
              <a:custGeom>
                <a:avLst/>
                <a:gdLst>
                  <a:gd name="T0" fmla="*/ 0 w 5"/>
                  <a:gd name="T1" fmla="*/ 0 h 12"/>
                  <a:gd name="T2" fmla="*/ 5 w 5"/>
                  <a:gd name="T3" fmla="*/ 12 h 12"/>
                  <a:gd name="T4" fmla="*/ 5 w 5"/>
                  <a:gd name="T5" fmla="*/ 2 h 12"/>
                  <a:gd name="T6" fmla="*/ 0 w 5"/>
                  <a:gd name="T7" fmla="*/ 0 h 12"/>
                </a:gdLst>
                <a:ahLst/>
                <a:cxnLst>
                  <a:cxn ang="0">
                    <a:pos x="T0" y="T1"/>
                  </a:cxn>
                  <a:cxn ang="0">
                    <a:pos x="T2" y="T3"/>
                  </a:cxn>
                  <a:cxn ang="0">
                    <a:pos x="T4" y="T5"/>
                  </a:cxn>
                  <a:cxn ang="0">
                    <a:pos x="T6" y="T7"/>
                  </a:cxn>
                </a:cxnLst>
                <a:rect l="0" t="0" r="r" b="b"/>
                <a:pathLst>
                  <a:path w="5" h="12">
                    <a:moveTo>
                      <a:pt x="0" y="0"/>
                    </a:moveTo>
                    <a:cubicBezTo>
                      <a:pt x="0" y="0"/>
                      <a:pt x="0" y="11"/>
                      <a:pt x="5" y="12"/>
                    </a:cubicBezTo>
                    <a:cubicBezTo>
                      <a:pt x="5" y="2"/>
                      <a:pt x="5" y="2"/>
                      <a:pt x="5" y="2"/>
                    </a:cubicBezTo>
                    <a:cubicBezTo>
                      <a:pt x="5" y="2"/>
                      <a:pt x="4" y="2"/>
                      <a:pt x="0"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3" name="îšḻïḋè"/>
              <p:cNvSpPr/>
              <p:nvPr/>
            </p:nvSpPr>
            <p:spPr bwMode="auto">
              <a:xfrm>
                <a:off x="4296118" y="2216019"/>
                <a:ext cx="99545" cy="71297"/>
              </a:xfrm>
              <a:custGeom>
                <a:avLst/>
                <a:gdLst>
                  <a:gd name="T0" fmla="*/ 31 w 31"/>
                  <a:gd name="T1" fmla="*/ 18 h 22"/>
                  <a:gd name="T2" fmla="*/ 4 w 31"/>
                  <a:gd name="T3" fmla="*/ 0 h 22"/>
                  <a:gd name="T4" fmla="*/ 0 w 31"/>
                  <a:gd name="T5" fmla="*/ 8 h 22"/>
                  <a:gd name="T6" fmla="*/ 30 w 31"/>
                  <a:gd name="T7" fmla="*/ 22 h 22"/>
                  <a:gd name="T8" fmla="*/ 31 w 31"/>
                  <a:gd name="T9" fmla="*/ 18 h 22"/>
                </a:gdLst>
                <a:ahLst/>
                <a:cxnLst>
                  <a:cxn ang="0">
                    <a:pos x="T0" y="T1"/>
                  </a:cxn>
                  <a:cxn ang="0">
                    <a:pos x="T2" y="T3"/>
                  </a:cxn>
                  <a:cxn ang="0">
                    <a:pos x="T4" y="T5"/>
                  </a:cxn>
                  <a:cxn ang="0">
                    <a:pos x="T6" y="T7"/>
                  </a:cxn>
                  <a:cxn ang="0">
                    <a:pos x="T8" y="T9"/>
                  </a:cxn>
                </a:cxnLst>
                <a:rect l="0" t="0" r="r" b="b"/>
                <a:pathLst>
                  <a:path w="31" h="22">
                    <a:moveTo>
                      <a:pt x="31" y="18"/>
                    </a:moveTo>
                    <a:cubicBezTo>
                      <a:pt x="31" y="18"/>
                      <a:pt x="7" y="14"/>
                      <a:pt x="4" y="0"/>
                    </a:cubicBezTo>
                    <a:cubicBezTo>
                      <a:pt x="0" y="8"/>
                      <a:pt x="0" y="8"/>
                      <a:pt x="0" y="8"/>
                    </a:cubicBezTo>
                    <a:cubicBezTo>
                      <a:pt x="0" y="8"/>
                      <a:pt x="4" y="19"/>
                      <a:pt x="30" y="22"/>
                    </a:cubicBezTo>
                    <a:lnTo>
                      <a:pt x="31" y="1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4" name="íṥ1iďe"/>
              <p:cNvSpPr/>
              <p:nvPr/>
            </p:nvSpPr>
            <p:spPr bwMode="auto">
              <a:xfrm>
                <a:off x="4379521" y="2109749"/>
                <a:ext cx="20178" cy="32285"/>
              </a:xfrm>
              <a:custGeom>
                <a:avLst/>
                <a:gdLst>
                  <a:gd name="T0" fmla="*/ 6 w 6"/>
                  <a:gd name="T1" fmla="*/ 6 h 10"/>
                  <a:gd name="T2" fmla="*/ 2 w 6"/>
                  <a:gd name="T3" fmla="*/ 10 h 10"/>
                  <a:gd name="T4" fmla="*/ 0 w 6"/>
                  <a:gd name="T5" fmla="*/ 5 h 10"/>
                  <a:gd name="T6" fmla="*/ 3 w 6"/>
                  <a:gd name="T7" fmla="*/ 1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1"/>
                    </a:cubicBezTo>
                    <a:cubicBezTo>
                      <a:pt x="5" y="1"/>
                      <a:pt x="6" y="3"/>
                      <a:pt x="6" y="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5" name="iśḷîḋè"/>
              <p:cNvSpPr/>
              <p:nvPr/>
            </p:nvSpPr>
            <p:spPr bwMode="auto">
              <a:xfrm>
                <a:off x="4457544" y="2119164"/>
                <a:ext cx="18833" cy="32285"/>
              </a:xfrm>
              <a:custGeom>
                <a:avLst/>
                <a:gdLst>
                  <a:gd name="T0" fmla="*/ 6 w 6"/>
                  <a:gd name="T1" fmla="*/ 6 h 10"/>
                  <a:gd name="T2" fmla="*/ 2 w 6"/>
                  <a:gd name="T3" fmla="*/ 10 h 10"/>
                  <a:gd name="T4" fmla="*/ 0 w 6"/>
                  <a:gd name="T5" fmla="*/ 5 h 10"/>
                  <a:gd name="T6" fmla="*/ 3 w 6"/>
                  <a:gd name="T7" fmla="*/ 0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0"/>
                    </a:cubicBezTo>
                    <a:cubicBezTo>
                      <a:pt x="5" y="1"/>
                      <a:pt x="6" y="3"/>
                      <a:pt x="6" y="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6" name="iśḻîḋê"/>
              <p:cNvSpPr/>
              <p:nvPr/>
            </p:nvSpPr>
            <p:spPr bwMode="auto">
              <a:xfrm>
                <a:off x="4212715" y="3666157"/>
                <a:ext cx="0" cy="2691"/>
              </a:xfrm>
              <a:custGeom>
                <a:avLst/>
                <a:gdLst>
                  <a:gd name="T0" fmla="*/ 2 h 2"/>
                  <a:gd name="T1" fmla="*/ 2 h 2"/>
                  <a:gd name="T2" fmla="*/ 0 h 2"/>
                  <a:gd name="T3" fmla="*/ 2 h 2"/>
                </a:gdLst>
                <a:ahLst/>
                <a:cxnLst>
                  <a:cxn ang="0">
                    <a:pos x="0" y="T0"/>
                  </a:cxn>
                  <a:cxn ang="0">
                    <a:pos x="0" y="T1"/>
                  </a:cxn>
                  <a:cxn ang="0">
                    <a:pos x="0" y="T2"/>
                  </a:cxn>
                  <a:cxn ang="0">
                    <a:pos x="0" y="T3"/>
                  </a:cxn>
                </a:cxnLst>
                <a:rect l="0" t="0" r="r" b="b"/>
                <a:pathLst>
                  <a:path h="2">
                    <a:moveTo>
                      <a:pt x="0" y="2"/>
                    </a:moveTo>
                    <a:lnTo>
                      <a:pt x="0" y="2"/>
                    </a:lnTo>
                    <a:lnTo>
                      <a:pt x="0" y="0"/>
                    </a:lnTo>
                    <a:lnTo>
                      <a:pt x="0" y="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7" name="ïṩḷíḍè"/>
              <p:cNvSpPr/>
              <p:nvPr/>
            </p:nvSpPr>
            <p:spPr bwMode="auto">
              <a:xfrm>
                <a:off x="4411806" y="3781845"/>
                <a:ext cx="298636" cy="266351"/>
              </a:xfrm>
              <a:custGeom>
                <a:avLst/>
                <a:gdLst>
                  <a:gd name="T0" fmla="*/ 91 w 93"/>
                  <a:gd name="T1" fmla="*/ 82 h 83"/>
                  <a:gd name="T2" fmla="*/ 71 w 93"/>
                  <a:gd name="T3" fmla="*/ 83 h 83"/>
                  <a:gd name="T4" fmla="*/ 46 w 93"/>
                  <a:gd name="T5" fmla="*/ 81 h 83"/>
                  <a:gd name="T6" fmla="*/ 42 w 93"/>
                  <a:gd name="T7" fmla="*/ 78 h 83"/>
                  <a:gd name="T8" fmla="*/ 42 w 93"/>
                  <a:gd name="T9" fmla="*/ 78 h 83"/>
                  <a:gd name="T10" fmla="*/ 8 w 93"/>
                  <a:gd name="T11" fmla="*/ 33 h 83"/>
                  <a:gd name="T12" fmla="*/ 7 w 93"/>
                  <a:gd name="T13" fmla="*/ 31 h 83"/>
                  <a:gd name="T14" fmla="*/ 7 w 93"/>
                  <a:gd name="T15" fmla="*/ 31 h 83"/>
                  <a:gd name="T16" fmla="*/ 0 w 93"/>
                  <a:gd name="T17" fmla="*/ 21 h 83"/>
                  <a:gd name="T18" fmla="*/ 19 w 93"/>
                  <a:gd name="T19" fmla="*/ 0 h 83"/>
                  <a:gd name="T20" fmla="*/ 20 w 93"/>
                  <a:gd name="T21" fmla="*/ 0 h 83"/>
                  <a:gd name="T22" fmla="*/ 34 w 93"/>
                  <a:gd name="T23" fmla="*/ 34 h 83"/>
                  <a:gd name="T24" fmla="*/ 54 w 93"/>
                  <a:gd name="T25" fmla="*/ 66 h 83"/>
                  <a:gd name="T26" fmla="*/ 77 w 93"/>
                  <a:gd name="T27" fmla="*/ 67 h 83"/>
                  <a:gd name="T28" fmla="*/ 81 w 93"/>
                  <a:gd name="T29" fmla="*/ 68 h 83"/>
                  <a:gd name="T30" fmla="*/ 91 w 93"/>
                  <a:gd name="T31" fmla="*/ 82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 h="83">
                    <a:moveTo>
                      <a:pt x="91" y="82"/>
                    </a:moveTo>
                    <a:cubicBezTo>
                      <a:pt x="91" y="82"/>
                      <a:pt x="82" y="83"/>
                      <a:pt x="71" y="83"/>
                    </a:cubicBezTo>
                    <a:cubicBezTo>
                      <a:pt x="61" y="83"/>
                      <a:pt x="50" y="83"/>
                      <a:pt x="46" y="81"/>
                    </a:cubicBezTo>
                    <a:cubicBezTo>
                      <a:pt x="45" y="81"/>
                      <a:pt x="44" y="80"/>
                      <a:pt x="42" y="78"/>
                    </a:cubicBezTo>
                    <a:cubicBezTo>
                      <a:pt x="42" y="78"/>
                      <a:pt x="42" y="78"/>
                      <a:pt x="42" y="78"/>
                    </a:cubicBezTo>
                    <a:cubicBezTo>
                      <a:pt x="34" y="69"/>
                      <a:pt x="18" y="46"/>
                      <a:pt x="8" y="33"/>
                    </a:cubicBezTo>
                    <a:cubicBezTo>
                      <a:pt x="8" y="32"/>
                      <a:pt x="8" y="31"/>
                      <a:pt x="7" y="31"/>
                    </a:cubicBezTo>
                    <a:cubicBezTo>
                      <a:pt x="7" y="31"/>
                      <a:pt x="7" y="31"/>
                      <a:pt x="7" y="31"/>
                    </a:cubicBezTo>
                    <a:cubicBezTo>
                      <a:pt x="3" y="25"/>
                      <a:pt x="0" y="21"/>
                      <a:pt x="0" y="21"/>
                    </a:cubicBezTo>
                    <a:cubicBezTo>
                      <a:pt x="4" y="5"/>
                      <a:pt x="17" y="0"/>
                      <a:pt x="19" y="0"/>
                    </a:cubicBezTo>
                    <a:cubicBezTo>
                      <a:pt x="20" y="0"/>
                      <a:pt x="20" y="0"/>
                      <a:pt x="20" y="0"/>
                    </a:cubicBezTo>
                    <a:cubicBezTo>
                      <a:pt x="32" y="10"/>
                      <a:pt x="28" y="10"/>
                      <a:pt x="34" y="34"/>
                    </a:cubicBezTo>
                    <a:cubicBezTo>
                      <a:pt x="40" y="57"/>
                      <a:pt x="54" y="66"/>
                      <a:pt x="54" y="66"/>
                    </a:cubicBezTo>
                    <a:cubicBezTo>
                      <a:pt x="54" y="66"/>
                      <a:pt x="66" y="65"/>
                      <a:pt x="77" y="67"/>
                    </a:cubicBezTo>
                    <a:cubicBezTo>
                      <a:pt x="78" y="67"/>
                      <a:pt x="80" y="67"/>
                      <a:pt x="81" y="68"/>
                    </a:cubicBezTo>
                    <a:cubicBezTo>
                      <a:pt x="93" y="72"/>
                      <a:pt x="91" y="82"/>
                      <a:pt x="91" y="8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8" name="iṥḷîďê"/>
              <p:cNvSpPr/>
              <p:nvPr/>
            </p:nvSpPr>
            <p:spPr bwMode="auto">
              <a:xfrm>
                <a:off x="4409117" y="3842380"/>
                <a:ext cx="305363" cy="212544"/>
              </a:xfrm>
              <a:custGeom>
                <a:avLst/>
                <a:gdLst>
                  <a:gd name="T0" fmla="*/ 0 w 95"/>
                  <a:gd name="T1" fmla="*/ 4 h 66"/>
                  <a:gd name="T2" fmla="*/ 3 w 95"/>
                  <a:gd name="T3" fmla="*/ 38 h 66"/>
                  <a:gd name="T4" fmla="*/ 1 w 95"/>
                  <a:gd name="T5" fmla="*/ 54 h 66"/>
                  <a:gd name="T6" fmla="*/ 8 w 95"/>
                  <a:gd name="T7" fmla="*/ 56 h 66"/>
                  <a:gd name="T8" fmla="*/ 17 w 95"/>
                  <a:gd name="T9" fmla="*/ 31 h 66"/>
                  <a:gd name="T10" fmla="*/ 44 w 95"/>
                  <a:gd name="T11" fmla="*/ 64 h 66"/>
                  <a:gd name="T12" fmla="*/ 94 w 95"/>
                  <a:gd name="T13" fmla="*/ 64 h 66"/>
                  <a:gd name="T14" fmla="*/ 92 w 95"/>
                  <a:gd name="T15" fmla="*/ 62 h 66"/>
                  <a:gd name="T16" fmla="*/ 47 w 95"/>
                  <a:gd name="T17" fmla="*/ 61 h 66"/>
                  <a:gd name="T18" fmla="*/ 2 w 95"/>
                  <a:gd name="T19" fmla="*/ 0 h 66"/>
                  <a:gd name="T20" fmla="*/ 0 w 95"/>
                  <a:gd name="T21"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 h="66">
                    <a:moveTo>
                      <a:pt x="0" y="4"/>
                    </a:moveTo>
                    <a:cubicBezTo>
                      <a:pt x="0" y="4"/>
                      <a:pt x="5" y="30"/>
                      <a:pt x="3" y="38"/>
                    </a:cubicBezTo>
                    <a:cubicBezTo>
                      <a:pt x="2" y="47"/>
                      <a:pt x="1" y="54"/>
                      <a:pt x="1" y="54"/>
                    </a:cubicBezTo>
                    <a:cubicBezTo>
                      <a:pt x="8" y="56"/>
                      <a:pt x="8" y="56"/>
                      <a:pt x="8" y="56"/>
                    </a:cubicBezTo>
                    <a:cubicBezTo>
                      <a:pt x="8" y="56"/>
                      <a:pt x="14" y="30"/>
                      <a:pt x="17" y="31"/>
                    </a:cubicBezTo>
                    <a:cubicBezTo>
                      <a:pt x="19" y="31"/>
                      <a:pt x="44" y="64"/>
                      <a:pt x="44" y="64"/>
                    </a:cubicBezTo>
                    <a:cubicBezTo>
                      <a:pt x="44" y="64"/>
                      <a:pt x="93" y="66"/>
                      <a:pt x="94" y="64"/>
                    </a:cubicBezTo>
                    <a:cubicBezTo>
                      <a:pt x="95" y="62"/>
                      <a:pt x="94" y="62"/>
                      <a:pt x="92" y="62"/>
                    </a:cubicBezTo>
                    <a:cubicBezTo>
                      <a:pt x="90" y="62"/>
                      <a:pt x="47" y="61"/>
                      <a:pt x="47" y="61"/>
                    </a:cubicBezTo>
                    <a:cubicBezTo>
                      <a:pt x="2" y="0"/>
                      <a:pt x="2" y="0"/>
                      <a:pt x="2" y="0"/>
                    </a:cubicBezTo>
                    <a:cubicBezTo>
                      <a:pt x="2" y="0"/>
                      <a:pt x="0" y="2"/>
                      <a:pt x="0" y="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9" name="ïsļïḋê"/>
              <p:cNvSpPr/>
              <p:nvPr/>
            </p:nvSpPr>
            <p:spPr bwMode="auto">
              <a:xfrm>
                <a:off x="3254925" y="3640598"/>
                <a:ext cx="153354" cy="372624"/>
              </a:xfrm>
              <a:custGeom>
                <a:avLst/>
                <a:gdLst>
                  <a:gd name="T0" fmla="*/ 27 w 48"/>
                  <a:gd name="T1" fmla="*/ 116 h 116"/>
                  <a:gd name="T2" fmla="*/ 14 w 48"/>
                  <a:gd name="T3" fmla="*/ 101 h 116"/>
                  <a:gd name="T4" fmla="*/ 0 w 48"/>
                  <a:gd name="T5" fmla="*/ 80 h 116"/>
                  <a:gd name="T6" fmla="*/ 0 w 48"/>
                  <a:gd name="T7" fmla="*/ 75 h 116"/>
                  <a:gd name="T8" fmla="*/ 0 w 48"/>
                  <a:gd name="T9" fmla="*/ 74 h 116"/>
                  <a:gd name="T10" fmla="*/ 15 w 48"/>
                  <a:gd name="T11" fmla="*/ 20 h 116"/>
                  <a:gd name="T12" fmla="*/ 16 w 48"/>
                  <a:gd name="T13" fmla="*/ 18 h 116"/>
                  <a:gd name="T14" fmla="*/ 16 w 48"/>
                  <a:gd name="T15" fmla="*/ 18 h 116"/>
                  <a:gd name="T16" fmla="*/ 20 w 48"/>
                  <a:gd name="T17" fmla="*/ 6 h 116"/>
                  <a:gd name="T18" fmla="*/ 48 w 48"/>
                  <a:gd name="T19" fmla="*/ 8 h 116"/>
                  <a:gd name="T20" fmla="*/ 48 w 48"/>
                  <a:gd name="T21" fmla="*/ 9 h 116"/>
                  <a:gd name="T22" fmla="*/ 30 w 48"/>
                  <a:gd name="T23" fmla="*/ 41 h 116"/>
                  <a:gd name="T24" fmla="*/ 17 w 48"/>
                  <a:gd name="T25" fmla="*/ 78 h 116"/>
                  <a:gd name="T26" fmla="*/ 31 w 48"/>
                  <a:gd name="T27" fmla="*/ 95 h 116"/>
                  <a:gd name="T28" fmla="*/ 33 w 48"/>
                  <a:gd name="T29" fmla="*/ 100 h 116"/>
                  <a:gd name="T30" fmla="*/ 27 w 48"/>
                  <a:gd name="T31"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 h="116">
                    <a:moveTo>
                      <a:pt x="27" y="116"/>
                    </a:moveTo>
                    <a:cubicBezTo>
                      <a:pt x="27" y="116"/>
                      <a:pt x="21" y="109"/>
                      <a:pt x="14" y="101"/>
                    </a:cubicBezTo>
                    <a:cubicBezTo>
                      <a:pt x="8" y="93"/>
                      <a:pt x="1" y="84"/>
                      <a:pt x="0" y="80"/>
                    </a:cubicBezTo>
                    <a:cubicBezTo>
                      <a:pt x="0" y="79"/>
                      <a:pt x="0" y="77"/>
                      <a:pt x="0" y="75"/>
                    </a:cubicBezTo>
                    <a:cubicBezTo>
                      <a:pt x="0" y="74"/>
                      <a:pt x="0" y="74"/>
                      <a:pt x="0" y="74"/>
                    </a:cubicBezTo>
                    <a:cubicBezTo>
                      <a:pt x="3" y="63"/>
                      <a:pt x="10" y="36"/>
                      <a:pt x="15" y="20"/>
                    </a:cubicBezTo>
                    <a:cubicBezTo>
                      <a:pt x="16" y="19"/>
                      <a:pt x="16" y="19"/>
                      <a:pt x="16" y="18"/>
                    </a:cubicBezTo>
                    <a:cubicBezTo>
                      <a:pt x="16" y="18"/>
                      <a:pt x="16" y="18"/>
                      <a:pt x="16" y="18"/>
                    </a:cubicBezTo>
                    <a:cubicBezTo>
                      <a:pt x="18" y="11"/>
                      <a:pt x="20" y="6"/>
                      <a:pt x="20" y="6"/>
                    </a:cubicBezTo>
                    <a:cubicBezTo>
                      <a:pt x="35" y="0"/>
                      <a:pt x="46" y="7"/>
                      <a:pt x="48" y="8"/>
                    </a:cubicBezTo>
                    <a:cubicBezTo>
                      <a:pt x="48" y="9"/>
                      <a:pt x="48" y="9"/>
                      <a:pt x="48" y="9"/>
                    </a:cubicBezTo>
                    <a:cubicBezTo>
                      <a:pt x="48" y="25"/>
                      <a:pt x="46" y="21"/>
                      <a:pt x="30" y="41"/>
                    </a:cubicBezTo>
                    <a:cubicBezTo>
                      <a:pt x="15" y="60"/>
                      <a:pt x="17" y="78"/>
                      <a:pt x="17" y="78"/>
                    </a:cubicBezTo>
                    <a:cubicBezTo>
                      <a:pt x="17" y="78"/>
                      <a:pt x="26" y="86"/>
                      <a:pt x="31" y="95"/>
                    </a:cubicBezTo>
                    <a:cubicBezTo>
                      <a:pt x="32" y="97"/>
                      <a:pt x="32" y="98"/>
                      <a:pt x="33" y="100"/>
                    </a:cubicBezTo>
                    <a:cubicBezTo>
                      <a:pt x="37" y="111"/>
                      <a:pt x="27" y="116"/>
                      <a:pt x="27" y="11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0" name="ïṡ1ïḓê"/>
              <p:cNvSpPr/>
              <p:nvPr/>
            </p:nvSpPr>
            <p:spPr bwMode="auto">
              <a:xfrm>
                <a:off x="3183629" y="3659431"/>
                <a:ext cx="166806" cy="363207"/>
              </a:xfrm>
              <a:custGeom>
                <a:avLst/>
                <a:gdLst>
                  <a:gd name="T0" fmla="*/ 50 w 52"/>
                  <a:gd name="T1" fmla="*/ 112 h 113"/>
                  <a:gd name="T2" fmla="*/ 31 w 52"/>
                  <a:gd name="T3" fmla="*/ 90 h 113"/>
                  <a:gd name="T4" fmla="*/ 20 w 52"/>
                  <a:gd name="T5" fmla="*/ 75 h 113"/>
                  <a:gd name="T6" fmla="*/ 19 w 52"/>
                  <a:gd name="T7" fmla="*/ 73 h 113"/>
                  <a:gd name="T8" fmla="*/ 28 w 52"/>
                  <a:gd name="T9" fmla="*/ 30 h 113"/>
                  <a:gd name="T10" fmla="*/ 3 w 52"/>
                  <a:gd name="T11" fmla="*/ 39 h 113"/>
                  <a:gd name="T12" fmla="*/ 0 w 52"/>
                  <a:gd name="T13" fmla="*/ 33 h 113"/>
                  <a:gd name="T14" fmla="*/ 14 w 52"/>
                  <a:gd name="T15" fmla="*/ 25 h 113"/>
                  <a:gd name="T16" fmla="*/ 40 w 52"/>
                  <a:gd name="T17" fmla="*/ 1 h 113"/>
                  <a:gd name="T18" fmla="*/ 44 w 52"/>
                  <a:gd name="T19" fmla="*/ 0 h 113"/>
                  <a:gd name="T20" fmla="*/ 44 w 52"/>
                  <a:gd name="T21" fmla="*/ 0 h 113"/>
                  <a:gd name="T22" fmla="*/ 28 w 52"/>
                  <a:gd name="T23" fmla="*/ 55 h 113"/>
                  <a:gd name="T24" fmla="*/ 23 w 52"/>
                  <a:gd name="T25" fmla="*/ 73 h 113"/>
                  <a:gd name="T26" fmla="*/ 37 w 52"/>
                  <a:gd name="T27" fmla="*/ 92 h 113"/>
                  <a:gd name="T28" fmla="*/ 50 w 52"/>
                  <a:gd name="T29" fmla="*/ 109 h 113"/>
                  <a:gd name="T30" fmla="*/ 50 w 52"/>
                  <a:gd name="T31"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 h="113">
                    <a:moveTo>
                      <a:pt x="50" y="112"/>
                    </a:moveTo>
                    <a:cubicBezTo>
                      <a:pt x="48" y="113"/>
                      <a:pt x="39" y="101"/>
                      <a:pt x="31" y="90"/>
                    </a:cubicBezTo>
                    <a:cubicBezTo>
                      <a:pt x="26" y="83"/>
                      <a:pt x="22" y="77"/>
                      <a:pt x="20" y="75"/>
                    </a:cubicBezTo>
                    <a:cubicBezTo>
                      <a:pt x="19" y="74"/>
                      <a:pt x="19" y="73"/>
                      <a:pt x="19" y="73"/>
                    </a:cubicBezTo>
                    <a:cubicBezTo>
                      <a:pt x="19" y="73"/>
                      <a:pt x="29" y="33"/>
                      <a:pt x="28" y="30"/>
                    </a:cubicBezTo>
                    <a:cubicBezTo>
                      <a:pt x="28" y="28"/>
                      <a:pt x="3" y="39"/>
                      <a:pt x="3" y="39"/>
                    </a:cubicBezTo>
                    <a:cubicBezTo>
                      <a:pt x="0" y="33"/>
                      <a:pt x="0" y="33"/>
                      <a:pt x="0" y="33"/>
                    </a:cubicBezTo>
                    <a:cubicBezTo>
                      <a:pt x="0" y="33"/>
                      <a:pt x="6" y="29"/>
                      <a:pt x="14" y="25"/>
                    </a:cubicBezTo>
                    <a:cubicBezTo>
                      <a:pt x="21" y="20"/>
                      <a:pt x="40" y="1"/>
                      <a:pt x="40" y="1"/>
                    </a:cubicBezTo>
                    <a:cubicBezTo>
                      <a:pt x="41" y="0"/>
                      <a:pt x="43" y="0"/>
                      <a:pt x="44" y="0"/>
                    </a:cubicBezTo>
                    <a:cubicBezTo>
                      <a:pt x="44" y="0"/>
                      <a:pt x="44" y="0"/>
                      <a:pt x="44" y="0"/>
                    </a:cubicBezTo>
                    <a:cubicBezTo>
                      <a:pt x="28" y="55"/>
                      <a:pt x="28" y="55"/>
                      <a:pt x="28" y="55"/>
                    </a:cubicBezTo>
                    <a:cubicBezTo>
                      <a:pt x="23" y="73"/>
                      <a:pt x="23" y="73"/>
                      <a:pt x="23" y="73"/>
                    </a:cubicBezTo>
                    <a:cubicBezTo>
                      <a:pt x="23" y="73"/>
                      <a:pt x="30" y="83"/>
                      <a:pt x="37" y="92"/>
                    </a:cubicBezTo>
                    <a:cubicBezTo>
                      <a:pt x="43" y="100"/>
                      <a:pt x="50" y="108"/>
                      <a:pt x="50" y="109"/>
                    </a:cubicBezTo>
                    <a:cubicBezTo>
                      <a:pt x="52" y="111"/>
                      <a:pt x="52" y="112"/>
                      <a:pt x="50" y="11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1" name="iṥľîḑê"/>
              <p:cNvSpPr/>
              <p:nvPr/>
            </p:nvSpPr>
            <p:spPr bwMode="auto">
              <a:xfrm>
                <a:off x="3666560" y="2750068"/>
                <a:ext cx="893219" cy="848828"/>
              </a:xfrm>
              <a:custGeom>
                <a:avLst/>
                <a:gdLst>
                  <a:gd name="T0" fmla="*/ 131 w 278"/>
                  <a:gd name="T1" fmla="*/ 2 h 264"/>
                  <a:gd name="T2" fmla="*/ 51 w 278"/>
                  <a:gd name="T3" fmla="*/ 129 h 264"/>
                  <a:gd name="T4" fmla="*/ 0 w 278"/>
                  <a:gd name="T5" fmla="*/ 174 h 264"/>
                  <a:gd name="T6" fmla="*/ 278 w 278"/>
                  <a:gd name="T7" fmla="*/ 133 h 264"/>
                  <a:gd name="T8" fmla="*/ 132 w 278"/>
                  <a:gd name="T9" fmla="*/ 0 h 264"/>
                </a:gdLst>
                <a:ahLst/>
                <a:cxnLst>
                  <a:cxn ang="0">
                    <a:pos x="T0" y="T1"/>
                  </a:cxn>
                  <a:cxn ang="0">
                    <a:pos x="T2" y="T3"/>
                  </a:cxn>
                  <a:cxn ang="0">
                    <a:pos x="T4" y="T5"/>
                  </a:cxn>
                  <a:cxn ang="0">
                    <a:pos x="T6" y="T7"/>
                  </a:cxn>
                  <a:cxn ang="0">
                    <a:pos x="T8" y="T9"/>
                  </a:cxn>
                </a:cxnLst>
                <a:rect l="0" t="0" r="r" b="b"/>
                <a:pathLst>
                  <a:path w="278" h="264">
                    <a:moveTo>
                      <a:pt x="131" y="2"/>
                    </a:moveTo>
                    <a:cubicBezTo>
                      <a:pt x="131" y="2"/>
                      <a:pt x="90" y="11"/>
                      <a:pt x="51" y="129"/>
                    </a:cubicBezTo>
                    <a:cubicBezTo>
                      <a:pt x="51" y="129"/>
                      <a:pt x="27" y="170"/>
                      <a:pt x="0" y="174"/>
                    </a:cubicBezTo>
                    <a:cubicBezTo>
                      <a:pt x="0" y="174"/>
                      <a:pt x="161" y="264"/>
                      <a:pt x="278" y="133"/>
                    </a:cubicBezTo>
                    <a:cubicBezTo>
                      <a:pt x="278" y="133"/>
                      <a:pt x="212" y="3"/>
                      <a:pt x="132"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2" name="ïsļidé"/>
              <p:cNvSpPr/>
              <p:nvPr/>
            </p:nvSpPr>
            <p:spPr bwMode="auto">
              <a:xfrm>
                <a:off x="3836056" y="2560393"/>
                <a:ext cx="138557" cy="134521"/>
              </a:xfrm>
              <a:custGeom>
                <a:avLst/>
                <a:gdLst>
                  <a:gd name="T0" fmla="*/ 43 w 43"/>
                  <a:gd name="T1" fmla="*/ 18 h 42"/>
                  <a:gd name="T2" fmla="*/ 19 w 43"/>
                  <a:gd name="T3" fmla="*/ 42 h 42"/>
                  <a:gd name="T4" fmla="*/ 12 w 43"/>
                  <a:gd name="T5" fmla="*/ 40 h 42"/>
                  <a:gd name="T6" fmla="*/ 12 w 43"/>
                  <a:gd name="T7" fmla="*/ 40 h 42"/>
                  <a:gd name="T8" fmla="*/ 0 w 43"/>
                  <a:gd name="T9" fmla="*/ 23 h 42"/>
                  <a:gd name="T10" fmla="*/ 0 w 43"/>
                  <a:gd name="T11" fmla="*/ 22 h 42"/>
                  <a:gd name="T12" fmla="*/ 2 w 43"/>
                  <a:gd name="T13" fmla="*/ 16 h 42"/>
                  <a:gd name="T14" fmla="*/ 43 w 43"/>
                  <a:gd name="T15" fmla="*/ 18 h 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 h="42">
                    <a:moveTo>
                      <a:pt x="43" y="18"/>
                    </a:moveTo>
                    <a:cubicBezTo>
                      <a:pt x="31" y="32"/>
                      <a:pt x="31" y="38"/>
                      <a:pt x="19" y="42"/>
                    </a:cubicBezTo>
                    <a:cubicBezTo>
                      <a:pt x="18" y="42"/>
                      <a:pt x="15" y="42"/>
                      <a:pt x="12" y="40"/>
                    </a:cubicBezTo>
                    <a:cubicBezTo>
                      <a:pt x="12" y="40"/>
                      <a:pt x="12" y="40"/>
                      <a:pt x="12" y="40"/>
                    </a:cubicBezTo>
                    <a:cubicBezTo>
                      <a:pt x="5" y="35"/>
                      <a:pt x="0" y="29"/>
                      <a:pt x="0" y="23"/>
                    </a:cubicBezTo>
                    <a:cubicBezTo>
                      <a:pt x="0" y="22"/>
                      <a:pt x="0" y="22"/>
                      <a:pt x="0" y="22"/>
                    </a:cubicBezTo>
                    <a:cubicBezTo>
                      <a:pt x="0" y="20"/>
                      <a:pt x="1" y="18"/>
                      <a:pt x="2" y="16"/>
                    </a:cubicBezTo>
                    <a:cubicBezTo>
                      <a:pt x="11" y="0"/>
                      <a:pt x="25" y="3"/>
                      <a:pt x="43" y="1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3" name="îšlïdè"/>
              <p:cNvSpPr/>
              <p:nvPr/>
            </p:nvSpPr>
            <p:spPr bwMode="auto">
              <a:xfrm>
                <a:off x="3836056" y="2273864"/>
                <a:ext cx="489657" cy="421051"/>
              </a:xfrm>
              <a:custGeom>
                <a:avLst/>
                <a:gdLst>
                  <a:gd name="T0" fmla="*/ 122 w 152"/>
                  <a:gd name="T1" fmla="*/ 51 h 131"/>
                  <a:gd name="T2" fmla="*/ 98 w 152"/>
                  <a:gd name="T3" fmla="*/ 70 h 131"/>
                  <a:gd name="T4" fmla="*/ 61 w 152"/>
                  <a:gd name="T5" fmla="*/ 91 h 131"/>
                  <a:gd name="T6" fmla="*/ 43 w 152"/>
                  <a:gd name="T7" fmla="*/ 107 h 131"/>
                  <a:gd name="T8" fmla="*/ 19 w 152"/>
                  <a:gd name="T9" fmla="*/ 131 h 131"/>
                  <a:gd name="T10" fmla="*/ 12 w 152"/>
                  <a:gd name="T11" fmla="*/ 129 h 131"/>
                  <a:gd name="T12" fmla="*/ 12 w 152"/>
                  <a:gd name="T13" fmla="*/ 129 h 131"/>
                  <a:gd name="T14" fmla="*/ 0 w 152"/>
                  <a:gd name="T15" fmla="*/ 112 h 131"/>
                  <a:gd name="T16" fmla="*/ 0 w 152"/>
                  <a:gd name="T17" fmla="*/ 111 h 131"/>
                  <a:gd name="T18" fmla="*/ 19 w 152"/>
                  <a:gd name="T19" fmla="*/ 72 h 131"/>
                  <a:gd name="T20" fmla="*/ 117 w 152"/>
                  <a:gd name="T21" fmla="*/ 1 h 131"/>
                  <a:gd name="T22" fmla="*/ 122 w 152"/>
                  <a:gd name="T23" fmla="*/ 5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2" h="131">
                    <a:moveTo>
                      <a:pt x="122" y="51"/>
                    </a:moveTo>
                    <a:cubicBezTo>
                      <a:pt x="111" y="66"/>
                      <a:pt x="107" y="65"/>
                      <a:pt x="98" y="70"/>
                    </a:cubicBezTo>
                    <a:cubicBezTo>
                      <a:pt x="89" y="76"/>
                      <a:pt x="68" y="85"/>
                      <a:pt x="61" y="91"/>
                    </a:cubicBezTo>
                    <a:cubicBezTo>
                      <a:pt x="53" y="97"/>
                      <a:pt x="48" y="102"/>
                      <a:pt x="43" y="107"/>
                    </a:cubicBezTo>
                    <a:cubicBezTo>
                      <a:pt x="31" y="121"/>
                      <a:pt x="31" y="127"/>
                      <a:pt x="19" y="131"/>
                    </a:cubicBezTo>
                    <a:cubicBezTo>
                      <a:pt x="18" y="131"/>
                      <a:pt x="15" y="131"/>
                      <a:pt x="12" y="129"/>
                    </a:cubicBezTo>
                    <a:cubicBezTo>
                      <a:pt x="12" y="129"/>
                      <a:pt x="12" y="129"/>
                      <a:pt x="12" y="129"/>
                    </a:cubicBezTo>
                    <a:cubicBezTo>
                      <a:pt x="7" y="127"/>
                      <a:pt x="0" y="122"/>
                      <a:pt x="0" y="112"/>
                    </a:cubicBezTo>
                    <a:cubicBezTo>
                      <a:pt x="0" y="111"/>
                      <a:pt x="0" y="111"/>
                      <a:pt x="0" y="111"/>
                    </a:cubicBezTo>
                    <a:cubicBezTo>
                      <a:pt x="0" y="102"/>
                      <a:pt x="5" y="90"/>
                      <a:pt x="19" y="72"/>
                    </a:cubicBezTo>
                    <a:cubicBezTo>
                      <a:pt x="74" y="0"/>
                      <a:pt x="110" y="1"/>
                      <a:pt x="117" y="1"/>
                    </a:cubicBezTo>
                    <a:cubicBezTo>
                      <a:pt x="127" y="1"/>
                      <a:pt x="152" y="16"/>
                      <a:pt x="122" y="5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4" name="iṥľïďe"/>
              <p:cNvSpPr/>
              <p:nvPr/>
            </p:nvSpPr>
            <p:spPr bwMode="auto">
              <a:xfrm>
                <a:off x="3875068" y="2424528"/>
                <a:ext cx="434504" cy="492347"/>
              </a:xfrm>
              <a:custGeom>
                <a:avLst/>
                <a:gdLst>
                  <a:gd name="T0" fmla="*/ 146 w 323"/>
                  <a:gd name="T1" fmla="*/ 0 h 366"/>
                  <a:gd name="T2" fmla="*/ 323 w 323"/>
                  <a:gd name="T3" fmla="*/ 82 h 366"/>
                  <a:gd name="T4" fmla="*/ 182 w 323"/>
                  <a:gd name="T5" fmla="*/ 366 h 366"/>
                  <a:gd name="T6" fmla="*/ 0 w 323"/>
                  <a:gd name="T7" fmla="*/ 275 h 366"/>
                  <a:gd name="T8" fmla="*/ 146 w 323"/>
                  <a:gd name="T9" fmla="*/ 0 h 366"/>
                </a:gdLst>
                <a:ahLst/>
                <a:cxnLst>
                  <a:cxn ang="0">
                    <a:pos x="T0" y="T1"/>
                  </a:cxn>
                  <a:cxn ang="0">
                    <a:pos x="T2" y="T3"/>
                  </a:cxn>
                  <a:cxn ang="0">
                    <a:pos x="T4" y="T5"/>
                  </a:cxn>
                  <a:cxn ang="0">
                    <a:pos x="T6" y="T7"/>
                  </a:cxn>
                  <a:cxn ang="0">
                    <a:pos x="T8" y="T9"/>
                  </a:cxn>
                </a:cxnLst>
                <a:rect l="0" t="0" r="r" b="b"/>
                <a:pathLst>
                  <a:path w="323" h="366">
                    <a:moveTo>
                      <a:pt x="146" y="0"/>
                    </a:moveTo>
                    <a:lnTo>
                      <a:pt x="323" y="82"/>
                    </a:lnTo>
                    <a:lnTo>
                      <a:pt x="182" y="366"/>
                    </a:lnTo>
                    <a:lnTo>
                      <a:pt x="0" y="275"/>
                    </a:lnTo>
                    <a:lnTo>
                      <a:pt x="146"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5" name="ïśḻiḓê"/>
              <p:cNvSpPr/>
              <p:nvPr/>
            </p:nvSpPr>
            <p:spPr bwMode="auto">
              <a:xfrm>
                <a:off x="3875068" y="2618238"/>
                <a:ext cx="386075" cy="217924"/>
              </a:xfrm>
              <a:custGeom>
                <a:avLst/>
                <a:gdLst>
                  <a:gd name="T0" fmla="*/ 116 w 120"/>
                  <a:gd name="T1" fmla="*/ 57 h 68"/>
                  <a:gd name="T2" fmla="*/ 84 w 120"/>
                  <a:gd name="T3" fmla="*/ 60 h 68"/>
                  <a:gd name="T4" fmla="*/ 0 w 120"/>
                  <a:gd name="T5" fmla="*/ 22 h 68"/>
                  <a:gd name="T6" fmla="*/ 7 w 120"/>
                  <a:gd name="T7" fmla="*/ 24 h 68"/>
                  <a:gd name="T8" fmla="*/ 31 w 120"/>
                  <a:gd name="T9" fmla="*/ 0 h 68"/>
                  <a:gd name="T10" fmla="*/ 53 w 120"/>
                  <a:gd name="T11" fmla="*/ 20 h 68"/>
                  <a:gd name="T12" fmla="*/ 84 w 120"/>
                  <a:gd name="T13" fmla="*/ 42 h 68"/>
                  <a:gd name="T14" fmla="*/ 85 w 120"/>
                  <a:gd name="T15" fmla="*/ 35 h 68"/>
                  <a:gd name="T16" fmla="*/ 101 w 120"/>
                  <a:gd name="T17" fmla="*/ 26 h 68"/>
                  <a:gd name="T18" fmla="*/ 106 w 120"/>
                  <a:gd name="T19" fmla="*/ 28 h 68"/>
                  <a:gd name="T20" fmla="*/ 113 w 120"/>
                  <a:gd name="T21" fmla="*/ 31 h 68"/>
                  <a:gd name="T22" fmla="*/ 116 w 120"/>
                  <a:gd name="T2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0" h="68">
                    <a:moveTo>
                      <a:pt x="116" y="57"/>
                    </a:moveTo>
                    <a:cubicBezTo>
                      <a:pt x="112" y="68"/>
                      <a:pt x="84" y="60"/>
                      <a:pt x="84" y="60"/>
                    </a:cubicBezTo>
                    <a:cubicBezTo>
                      <a:pt x="84" y="60"/>
                      <a:pt x="26" y="43"/>
                      <a:pt x="0" y="22"/>
                    </a:cubicBezTo>
                    <a:cubicBezTo>
                      <a:pt x="3" y="24"/>
                      <a:pt x="6" y="24"/>
                      <a:pt x="7" y="24"/>
                    </a:cubicBezTo>
                    <a:cubicBezTo>
                      <a:pt x="19" y="20"/>
                      <a:pt x="19" y="14"/>
                      <a:pt x="31" y="0"/>
                    </a:cubicBezTo>
                    <a:cubicBezTo>
                      <a:pt x="38" y="5"/>
                      <a:pt x="45" y="12"/>
                      <a:pt x="53" y="20"/>
                    </a:cubicBezTo>
                    <a:cubicBezTo>
                      <a:pt x="69" y="38"/>
                      <a:pt x="84" y="42"/>
                      <a:pt x="84" y="42"/>
                    </a:cubicBezTo>
                    <a:cubicBezTo>
                      <a:pt x="84" y="42"/>
                      <a:pt x="84" y="38"/>
                      <a:pt x="85" y="35"/>
                    </a:cubicBezTo>
                    <a:cubicBezTo>
                      <a:pt x="86" y="33"/>
                      <a:pt x="97" y="26"/>
                      <a:pt x="101" y="26"/>
                    </a:cubicBezTo>
                    <a:cubicBezTo>
                      <a:pt x="106" y="26"/>
                      <a:pt x="106" y="28"/>
                      <a:pt x="106" y="28"/>
                    </a:cubicBezTo>
                    <a:cubicBezTo>
                      <a:pt x="106" y="28"/>
                      <a:pt x="109" y="29"/>
                      <a:pt x="113" y="31"/>
                    </a:cubicBezTo>
                    <a:cubicBezTo>
                      <a:pt x="117" y="33"/>
                      <a:pt x="120" y="46"/>
                      <a:pt x="116" y="5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6" name="ïşḷiḋê"/>
              <p:cNvSpPr/>
              <p:nvPr/>
            </p:nvSpPr>
            <p:spPr bwMode="auto">
              <a:xfrm>
                <a:off x="4453509" y="2460848"/>
                <a:ext cx="145283" cy="333612"/>
              </a:xfrm>
              <a:custGeom>
                <a:avLst/>
                <a:gdLst>
                  <a:gd name="T0" fmla="*/ 11 w 45"/>
                  <a:gd name="T1" fmla="*/ 0 h 104"/>
                  <a:gd name="T2" fmla="*/ 45 w 45"/>
                  <a:gd name="T3" fmla="*/ 68 h 104"/>
                  <a:gd name="T4" fmla="*/ 43 w 45"/>
                  <a:gd name="T5" fmla="*/ 100 h 104"/>
                  <a:gd name="T6" fmla="*/ 13 w 45"/>
                  <a:gd name="T7" fmla="*/ 90 h 104"/>
                  <a:gd name="T8" fmla="*/ 10 w 45"/>
                  <a:gd name="T9" fmla="*/ 0 h 104"/>
                </a:gdLst>
                <a:ahLst/>
                <a:cxnLst>
                  <a:cxn ang="0">
                    <a:pos x="T0" y="T1"/>
                  </a:cxn>
                  <a:cxn ang="0">
                    <a:pos x="T2" y="T3"/>
                  </a:cxn>
                  <a:cxn ang="0">
                    <a:pos x="T4" y="T5"/>
                  </a:cxn>
                  <a:cxn ang="0">
                    <a:pos x="T6" y="T7"/>
                  </a:cxn>
                  <a:cxn ang="0">
                    <a:pos x="T8" y="T9"/>
                  </a:cxn>
                </a:cxnLst>
                <a:rect l="0" t="0" r="r" b="b"/>
                <a:pathLst>
                  <a:path w="45" h="104">
                    <a:moveTo>
                      <a:pt x="11" y="0"/>
                    </a:moveTo>
                    <a:cubicBezTo>
                      <a:pt x="11" y="0"/>
                      <a:pt x="32" y="62"/>
                      <a:pt x="45" y="68"/>
                    </a:cubicBezTo>
                    <a:cubicBezTo>
                      <a:pt x="45" y="68"/>
                      <a:pt x="39" y="86"/>
                      <a:pt x="43" y="100"/>
                    </a:cubicBezTo>
                    <a:cubicBezTo>
                      <a:pt x="43" y="100"/>
                      <a:pt x="27" y="104"/>
                      <a:pt x="13" y="90"/>
                    </a:cubicBezTo>
                    <a:cubicBezTo>
                      <a:pt x="0" y="77"/>
                      <a:pt x="10" y="0"/>
                      <a:pt x="10"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7" name="ïśḻïḑê"/>
              <p:cNvSpPr/>
              <p:nvPr/>
            </p:nvSpPr>
            <p:spPr bwMode="auto">
              <a:xfrm>
                <a:off x="4210025" y="1977917"/>
                <a:ext cx="211198" cy="267698"/>
              </a:xfrm>
              <a:custGeom>
                <a:avLst/>
                <a:gdLst>
                  <a:gd name="T0" fmla="*/ 59 w 66"/>
                  <a:gd name="T1" fmla="*/ 1 h 83"/>
                  <a:gd name="T2" fmla="*/ 38 w 66"/>
                  <a:gd name="T3" fmla="*/ 49 h 83"/>
                  <a:gd name="T4" fmla="*/ 21 w 66"/>
                  <a:gd name="T5" fmla="*/ 83 h 83"/>
                  <a:gd name="T6" fmla="*/ 11 w 66"/>
                  <a:gd name="T7" fmla="*/ 26 h 83"/>
                  <a:gd name="T8" fmla="*/ 60 w 66"/>
                  <a:gd name="T9" fmla="*/ 0 h 83"/>
                </a:gdLst>
                <a:ahLst/>
                <a:cxnLst>
                  <a:cxn ang="0">
                    <a:pos x="T0" y="T1"/>
                  </a:cxn>
                  <a:cxn ang="0">
                    <a:pos x="T2" y="T3"/>
                  </a:cxn>
                  <a:cxn ang="0">
                    <a:pos x="T4" y="T5"/>
                  </a:cxn>
                  <a:cxn ang="0">
                    <a:pos x="T6" y="T7"/>
                  </a:cxn>
                  <a:cxn ang="0">
                    <a:pos x="T8" y="T9"/>
                  </a:cxn>
                </a:cxnLst>
                <a:rect l="0" t="0" r="r" b="b"/>
                <a:pathLst>
                  <a:path w="66" h="83">
                    <a:moveTo>
                      <a:pt x="59" y="1"/>
                    </a:moveTo>
                    <a:cubicBezTo>
                      <a:pt x="59" y="1"/>
                      <a:pt x="66" y="34"/>
                      <a:pt x="38" y="49"/>
                    </a:cubicBezTo>
                    <a:cubicBezTo>
                      <a:pt x="15" y="62"/>
                      <a:pt x="21" y="83"/>
                      <a:pt x="21" y="83"/>
                    </a:cubicBezTo>
                    <a:cubicBezTo>
                      <a:pt x="21" y="83"/>
                      <a:pt x="0" y="41"/>
                      <a:pt x="11" y="26"/>
                    </a:cubicBezTo>
                    <a:cubicBezTo>
                      <a:pt x="22" y="10"/>
                      <a:pt x="60" y="0"/>
                      <a:pt x="60"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8" name="iŝ1ïḍè"/>
              <p:cNvSpPr/>
              <p:nvPr/>
            </p:nvSpPr>
            <p:spPr bwMode="auto">
              <a:xfrm>
                <a:off x="4388939" y="1971192"/>
                <a:ext cx="147973" cy="189675"/>
              </a:xfrm>
              <a:custGeom>
                <a:avLst/>
                <a:gdLst>
                  <a:gd name="T0" fmla="*/ 0 w 46"/>
                  <a:gd name="T1" fmla="*/ 5 h 59"/>
                  <a:gd name="T2" fmla="*/ 15 w 46"/>
                  <a:gd name="T3" fmla="*/ 26 h 59"/>
                  <a:gd name="T4" fmla="*/ 31 w 46"/>
                  <a:gd name="T5" fmla="*/ 52 h 59"/>
                  <a:gd name="T6" fmla="*/ 35 w 46"/>
                  <a:gd name="T7" fmla="*/ 12 h 59"/>
                  <a:gd name="T8" fmla="*/ 0 w 46"/>
                  <a:gd name="T9" fmla="*/ 5 h 59"/>
                </a:gdLst>
                <a:ahLst/>
                <a:cxnLst>
                  <a:cxn ang="0">
                    <a:pos x="T0" y="T1"/>
                  </a:cxn>
                  <a:cxn ang="0">
                    <a:pos x="T2" y="T3"/>
                  </a:cxn>
                  <a:cxn ang="0">
                    <a:pos x="T4" y="T5"/>
                  </a:cxn>
                  <a:cxn ang="0">
                    <a:pos x="T6" y="T7"/>
                  </a:cxn>
                  <a:cxn ang="0">
                    <a:pos x="T8" y="T9"/>
                  </a:cxn>
                </a:cxnLst>
                <a:rect l="0" t="0" r="r" b="b"/>
                <a:pathLst>
                  <a:path w="46" h="59">
                    <a:moveTo>
                      <a:pt x="0" y="5"/>
                    </a:moveTo>
                    <a:cubicBezTo>
                      <a:pt x="0" y="5"/>
                      <a:pt x="1" y="21"/>
                      <a:pt x="15" y="26"/>
                    </a:cubicBezTo>
                    <a:cubicBezTo>
                      <a:pt x="30" y="31"/>
                      <a:pt x="34" y="45"/>
                      <a:pt x="31" y="52"/>
                    </a:cubicBezTo>
                    <a:cubicBezTo>
                      <a:pt x="29" y="59"/>
                      <a:pt x="46" y="23"/>
                      <a:pt x="35" y="12"/>
                    </a:cubicBezTo>
                    <a:cubicBezTo>
                      <a:pt x="24" y="0"/>
                      <a:pt x="5" y="2"/>
                      <a:pt x="0" y="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grpSp>
        <p:grpSp>
          <p:nvGrpSpPr>
            <p:cNvPr id="379" name="组合 378"/>
            <p:cNvGrpSpPr/>
            <p:nvPr/>
          </p:nvGrpSpPr>
          <p:grpSpPr>
            <a:xfrm>
              <a:off x="5887668" y="1363332"/>
              <a:ext cx="2211303" cy="2961138"/>
              <a:chOff x="4820750" y="1338942"/>
              <a:chExt cx="2102565" cy="2815527"/>
            </a:xfrm>
          </p:grpSpPr>
          <p:sp>
            <p:nvSpPr>
              <p:cNvPr id="380" name="îşlïḓe"/>
              <p:cNvSpPr/>
              <p:nvPr/>
            </p:nvSpPr>
            <p:spPr bwMode="auto">
              <a:xfrm>
                <a:off x="6028749" y="2109749"/>
                <a:ext cx="135866" cy="152009"/>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1" name="íśḷiďè"/>
              <p:cNvSpPr/>
              <p:nvPr/>
            </p:nvSpPr>
            <p:spPr bwMode="auto">
              <a:xfrm>
                <a:off x="6382541" y="2023655"/>
                <a:ext cx="466789" cy="501764"/>
              </a:xfrm>
              <a:custGeom>
                <a:avLst/>
                <a:gdLst>
                  <a:gd name="T0" fmla="*/ 92 w 145"/>
                  <a:gd name="T1" fmla="*/ 29 h 156"/>
                  <a:gd name="T2" fmla="*/ 69 w 145"/>
                  <a:gd name="T3" fmla="*/ 65 h 156"/>
                  <a:gd name="T4" fmla="*/ 19 w 145"/>
                  <a:gd name="T5" fmla="*/ 126 h 156"/>
                  <a:gd name="T6" fmla="*/ 126 w 145"/>
                  <a:gd name="T7" fmla="*/ 46 h 156"/>
                  <a:gd name="T8" fmla="*/ 135 w 145"/>
                  <a:gd name="T9" fmla="*/ 10 h 156"/>
                  <a:gd name="T10" fmla="*/ 102 w 145"/>
                  <a:gd name="T11" fmla="*/ 4 h 156"/>
                  <a:gd name="T12" fmla="*/ 92 w 145"/>
                  <a:gd name="T13" fmla="*/ 29 h 156"/>
                  <a:gd name="T14" fmla="*/ 92 w 145"/>
                  <a:gd name="T15" fmla="*/ 29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56">
                    <a:moveTo>
                      <a:pt x="92" y="29"/>
                    </a:moveTo>
                    <a:cubicBezTo>
                      <a:pt x="92" y="29"/>
                      <a:pt x="95" y="54"/>
                      <a:pt x="69" y="65"/>
                    </a:cubicBezTo>
                    <a:cubicBezTo>
                      <a:pt x="25" y="83"/>
                      <a:pt x="0" y="103"/>
                      <a:pt x="19" y="126"/>
                    </a:cubicBezTo>
                    <a:cubicBezTo>
                      <a:pt x="45" y="156"/>
                      <a:pt x="126" y="46"/>
                      <a:pt x="126" y="46"/>
                    </a:cubicBezTo>
                    <a:cubicBezTo>
                      <a:pt x="126" y="46"/>
                      <a:pt x="145" y="19"/>
                      <a:pt x="135" y="10"/>
                    </a:cubicBezTo>
                    <a:cubicBezTo>
                      <a:pt x="124" y="1"/>
                      <a:pt x="106" y="0"/>
                      <a:pt x="102" y="4"/>
                    </a:cubicBezTo>
                    <a:cubicBezTo>
                      <a:pt x="98" y="7"/>
                      <a:pt x="90" y="27"/>
                      <a:pt x="92" y="29"/>
                    </a:cubicBezTo>
                    <a:cubicBezTo>
                      <a:pt x="95" y="31"/>
                      <a:pt x="92" y="29"/>
                      <a:pt x="92" y="2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2" name="ïšľîḋe"/>
              <p:cNvSpPr/>
              <p:nvPr/>
            </p:nvSpPr>
            <p:spPr bwMode="auto">
              <a:xfrm>
                <a:off x="5952073" y="2139343"/>
                <a:ext cx="825959" cy="372624"/>
              </a:xfrm>
              <a:custGeom>
                <a:avLst/>
                <a:gdLst>
                  <a:gd name="T0" fmla="*/ 257 w 257"/>
                  <a:gd name="T1" fmla="*/ 21 h 116"/>
                  <a:gd name="T2" fmla="*/ 221 w 257"/>
                  <a:gd name="T3" fmla="*/ 0 h 116"/>
                  <a:gd name="T4" fmla="*/ 158 w 257"/>
                  <a:gd name="T5" fmla="*/ 55 h 116"/>
                  <a:gd name="T6" fmla="*/ 19 w 257"/>
                  <a:gd name="T7" fmla="*/ 58 h 116"/>
                  <a:gd name="T8" fmla="*/ 183 w 257"/>
                  <a:gd name="T9" fmla="*/ 99 h 116"/>
                  <a:gd name="T10" fmla="*/ 257 w 257"/>
                  <a:gd name="T11" fmla="*/ 21 h 116"/>
                </a:gdLst>
                <a:ahLst/>
                <a:cxnLst>
                  <a:cxn ang="0">
                    <a:pos x="T0" y="T1"/>
                  </a:cxn>
                  <a:cxn ang="0">
                    <a:pos x="T2" y="T3"/>
                  </a:cxn>
                  <a:cxn ang="0">
                    <a:pos x="T4" y="T5"/>
                  </a:cxn>
                  <a:cxn ang="0">
                    <a:pos x="T6" y="T7"/>
                  </a:cxn>
                  <a:cxn ang="0">
                    <a:pos x="T8" y="T9"/>
                  </a:cxn>
                  <a:cxn ang="0">
                    <a:pos x="T10" y="T11"/>
                  </a:cxn>
                </a:cxnLst>
                <a:rect l="0" t="0" r="r" b="b"/>
                <a:pathLst>
                  <a:path w="257" h="116">
                    <a:moveTo>
                      <a:pt x="257" y="21"/>
                    </a:moveTo>
                    <a:cubicBezTo>
                      <a:pt x="257" y="21"/>
                      <a:pt x="236" y="0"/>
                      <a:pt x="221" y="0"/>
                    </a:cubicBezTo>
                    <a:cubicBezTo>
                      <a:pt x="158" y="55"/>
                      <a:pt x="158" y="55"/>
                      <a:pt x="158" y="55"/>
                    </a:cubicBezTo>
                    <a:cubicBezTo>
                      <a:pt x="158" y="55"/>
                      <a:pt x="39" y="14"/>
                      <a:pt x="19" y="58"/>
                    </a:cubicBezTo>
                    <a:cubicBezTo>
                      <a:pt x="0" y="103"/>
                      <a:pt x="144" y="116"/>
                      <a:pt x="183" y="99"/>
                    </a:cubicBezTo>
                    <a:cubicBezTo>
                      <a:pt x="207" y="88"/>
                      <a:pt x="257" y="21"/>
                      <a:pt x="257" y="2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3" name="ïṣḷíďê"/>
              <p:cNvSpPr/>
              <p:nvPr/>
            </p:nvSpPr>
            <p:spPr bwMode="auto">
              <a:xfrm>
                <a:off x="6097356" y="3916366"/>
                <a:ext cx="121068" cy="112998"/>
              </a:xfrm>
              <a:custGeom>
                <a:avLst/>
                <a:gdLst>
                  <a:gd name="T0" fmla="*/ 1 w 38"/>
                  <a:gd name="T1" fmla="*/ 1 h 35"/>
                  <a:gd name="T2" fmla="*/ 2 w 38"/>
                  <a:gd name="T3" fmla="*/ 26 h 35"/>
                  <a:gd name="T4" fmla="*/ 36 w 38"/>
                  <a:gd name="T5" fmla="*/ 29 h 35"/>
                  <a:gd name="T6" fmla="*/ 38 w 38"/>
                  <a:gd name="T7" fmla="*/ 4 h 35"/>
                  <a:gd name="T8" fmla="*/ 1 w 38"/>
                  <a:gd name="T9" fmla="*/ 0 h 35"/>
                </a:gdLst>
                <a:ahLst/>
                <a:cxnLst>
                  <a:cxn ang="0">
                    <a:pos x="T0" y="T1"/>
                  </a:cxn>
                  <a:cxn ang="0">
                    <a:pos x="T2" y="T3"/>
                  </a:cxn>
                  <a:cxn ang="0">
                    <a:pos x="T4" y="T5"/>
                  </a:cxn>
                  <a:cxn ang="0">
                    <a:pos x="T6" y="T7"/>
                  </a:cxn>
                  <a:cxn ang="0">
                    <a:pos x="T8" y="T9"/>
                  </a:cxn>
                </a:cxnLst>
                <a:rect l="0" t="0" r="r" b="b"/>
                <a:pathLst>
                  <a:path w="38" h="35">
                    <a:moveTo>
                      <a:pt x="1" y="1"/>
                    </a:moveTo>
                    <a:cubicBezTo>
                      <a:pt x="1" y="1"/>
                      <a:pt x="0" y="25"/>
                      <a:pt x="2" y="26"/>
                    </a:cubicBezTo>
                    <a:cubicBezTo>
                      <a:pt x="3" y="28"/>
                      <a:pt x="28" y="35"/>
                      <a:pt x="36" y="29"/>
                    </a:cubicBezTo>
                    <a:cubicBezTo>
                      <a:pt x="38" y="4"/>
                      <a:pt x="38" y="4"/>
                      <a:pt x="38" y="4"/>
                    </a:cubicBezTo>
                    <a:cubicBezTo>
                      <a:pt x="1" y="0"/>
                      <a:pt x="1" y="0"/>
                      <a:pt x="1"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4" name="íś1îḓe"/>
              <p:cNvSpPr/>
              <p:nvPr/>
            </p:nvSpPr>
            <p:spPr bwMode="auto">
              <a:xfrm>
                <a:off x="6074487" y="3971521"/>
                <a:ext cx="407599" cy="164115"/>
              </a:xfrm>
              <a:custGeom>
                <a:avLst/>
                <a:gdLst>
                  <a:gd name="T0" fmla="*/ 8 w 127"/>
                  <a:gd name="T1" fmla="*/ 4 h 51"/>
                  <a:gd name="T2" fmla="*/ 1 w 127"/>
                  <a:gd name="T3" fmla="*/ 11 h 51"/>
                  <a:gd name="T4" fmla="*/ 0 w 127"/>
                  <a:gd name="T5" fmla="*/ 41 h 51"/>
                  <a:gd name="T6" fmla="*/ 0 w 127"/>
                  <a:gd name="T7" fmla="*/ 44 h 51"/>
                  <a:gd name="T8" fmla="*/ 66 w 127"/>
                  <a:gd name="T9" fmla="*/ 50 h 51"/>
                  <a:gd name="T10" fmla="*/ 100 w 127"/>
                  <a:gd name="T11" fmla="*/ 48 h 51"/>
                  <a:gd name="T12" fmla="*/ 127 w 127"/>
                  <a:gd name="T13" fmla="*/ 36 h 51"/>
                  <a:gd name="T14" fmla="*/ 103 w 127"/>
                  <a:gd name="T15" fmla="*/ 23 h 51"/>
                  <a:gd name="T16" fmla="*/ 80 w 127"/>
                  <a:gd name="T17" fmla="*/ 27 h 51"/>
                  <a:gd name="T18" fmla="*/ 47 w 127"/>
                  <a:gd name="T19" fmla="*/ 4 h 51"/>
                  <a:gd name="T20" fmla="*/ 38 w 127"/>
                  <a:gd name="T21" fmla="*/ 5 h 51"/>
                  <a:gd name="T22" fmla="*/ 8 w 127"/>
                  <a:gd name="T23" fmla="*/ 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1">
                    <a:moveTo>
                      <a:pt x="8" y="4"/>
                    </a:moveTo>
                    <a:cubicBezTo>
                      <a:pt x="8" y="4"/>
                      <a:pt x="1" y="4"/>
                      <a:pt x="1" y="11"/>
                    </a:cubicBezTo>
                    <a:cubicBezTo>
                      <a:pt x="0" y="17"/>
                      <a:pt x="0" y="34"/>
                      <a:pt x="0" y="41"/>
                    </a:cubicBezTo>
                    <a:cubicBezTo>
                      <a:pt x="0" y="43"/>
                      <a:pt x="0" y="44"/>
                      <a:pt x="0" y="44"/>
                    </a:cubicBezTo>
                    <a:cubicBezTo>
                      <a:pt x="0" y="44"/>
                      <a:pt x="55" y="50"/>
                      <a:pt x="66" y="50"/>
                    </a:cubicBezTo>
                    <a:cubicBezTo>
                      <a:pt x="77" y="51"/>
                      <a:pt x="90" y="51"/>
                      <a:pt x="100" y="48"/>
                    </a:cubicBezTo>
                    <a:cubicBezTo>
                      <a:pt x="109" y="45"/>
                      <a:pt x="127" y="36"/>
                      <a:pt x="127" y="36"/>
                    </a:cubicBezTo>
                    <a:cubicBezTo>
                      <a:pt x="127" y="36"/>
                      <a:pt x="122" y="19"/>
                      <a:pt x="103" y="23"/>
                    </a:cubicBezTo>
                    <a:cubicBezTo>
                      <a:pt x="84" y="27"/>
                      <a:pt x="80" y="27"/>
                      <a:pt x="80" y="27"/>
                    </a:cubicBezTo>
                    <a:cubicBezTo>
                      <a:pt x="47" y="4"/>
                      <a:pt x="47" y="4"/>
                      <a:pt x="47" y="4"/>
                    </a:cubicBezTo>
                    <a:cubicBezTo>
                      <a:pt x="47" y="4"/>
                      <a:pt x="45" y="0"/>
                      <a:pt x="38" y="5"/>
                    </a:cubicBezTo>
                    <a:cubicBezTo>
                      <a:pt x="32" y="10"/>
                      <a:pt x="20" y="10"/>
                      <a:pt x="8" y="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5" name="işḻîḑé"/>
              <p:cNvSpPr/>
              <p:nvPr/>
            </p:nvSpPr>
            <p:spPr bwMode="auto">
              <a:xfrm>
                <a:off x="6074487" y="4080482"/>
                <a:ext cx="421051" cy="73987"/>
              </a:xfrm>
              <a:custGeom>
                <a:avLst/>
                <a:gdLst>
                  <a:gd name="T0" fmla="*/ 0 w 131"/>
                  <a:gd name="T1" fmla="*/ 19 h 23"/>
                  <a:gd name="T2" fmla="*/ 0 w 131"/>
                  <a:gd name="T3" fmla="*/ 8 h 23"/>
                  <a:gd name="T4" fmla="*/ 84 w 131"/>
                  <a:gd name="T5" fmla="*/ 13 h 23"/>
                  <a:gd name="T6" fmla="*/ 127 w 131"/>
                  <a:gd name="T7" fmla="*/ 0 h 23"/>
                  <a:gd name="T8" fmla="*/ 130 w 131"/>
                  <a:gd name="T9" fmla="*/ 1 h 23"/>
                  <a:gd name="T10" fmla="*/ 129 w 131"/>
                  <a:gd name="T11" fmla="*/ 4 h 23"/>
                  <a:gd name="T12" fmla="*/ 92 w 131"/>
                  <a:gd name="T13" fmla="*/ 17 h 23"/>
                  <a:gd name="T14" fmla="*/ 44 w 131"/>
                  <a:gd name="T15" fmla="*/ 15 h 23"/>
                  <a:gd name="T16" fmla="*/ 42 w 131"/>
                  <a:gd name="T17" fmla="*/ 23 h 23"/>
                  <a:gd name="T18" fmla="*/ 0 w 131"/>
                  <a:gd name="T1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23">
                    <a:moveTo>
                      <a:pt x="0" y="19"/>
                    </a:moveTo>
                    <a:cubicBezTo>
                      <a:pt x="0" y="8"/>
                      <a:pt x="0" y="8"/>
                      <a:pt x="0" y="8"/>
                    </a:cubicBezTo>
                    <a:cubicBezTo>
                      <a:pt x="0" y="8"/>
                      <a:pt x="68" y="15"/>
                      <a:pt x="84" y="13"/>
                    </a:cubicBezTo>
                    <a:cubicBezTo>
                      <a:pt x="100" y="12"/>
                      <a:pt x="127" y="0"/>
                      <a:pt x="127" y="0"/>
                    </a:cubicBezTo>
                    <a:cubicBezTo>
                      <a:pt x="127" y="0"/>
                      <a:pt x="129" y="0"/>
                      <a:pt x="130" y="1"/>
                    </a:cubicBezTo>
                    <a:cubicBezTo>
                      <a:pt x="131" y="2"/>
                      <a:pt x="129" y="4"/>
                      <a:pt x="129" y="4"/>
                    </a:cubicBezTo>
                    <a:cubicBezTo>
                      <a:pt x="129" y="4"/>
                      <a:pt x="106" y="15"/>
                      <a:pt x="92" y="17"/>
                    </a:cubicBezTo>
                    <a:cubicBezTo>
                      <a:pt x="77" y="19"/>
                      <a:pt x="44" y="15"/>
                      <a:pt x="44" y="15"/>
                    </a:cubicBezTo>
                    <a:cubicBezTo>
                      <a:pt x="42" y="23"/>
                      <a:pt x="42" y="23"/>
                      <a:pt x="42" y="23"/>
                    </a:cubicBezTo>
                    <a:lnTo>
                      <a:pt x="0" y="1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6" name="îSlîḑê"/>
              <p:cNvSpPr/>
              <p:nvPr/>
            </p:nvSpPr>
            <p:spPr bwMode="auto">
              <a:xfrm>
                <a:off x="5627877" y="2720474"/>
                <a:ext cx="616106" cy="1228178"/>
              </a:xfrm>
              <a:custGeom>
                <a:avLst/>
                <a:gdLst>
                  <a:gd name="T0" fmla="*/ 187 w 192"/>
                  <a:gd name="T1" fmla="*/ 381 h 382"/>
                  <a:gd name="T2" fmla="*/ 144 w 192"/>
                  <a:gd name="T3" fmla="*/ 382 h 382"/>
                  <a:gd name="T4" fmla="*/ 142 w 192"/>
                  <a:gd name="T5" fmla="*/ 320 h 382"/>
                  <a:gd name="T6" fmla="*/ 135 w 192"/>
                  <a:gd name="T7" fmla="*/ 219 h 382"/>
                  <a:gd name="T8" fmla="*/ 15 w 192"/>
                  <a:gd name="T9" fmla="*/ 108 h 382"/>
                  <a:gd name="T10" fmla="*/ 5 w 192"/>
                  <a:gd name="T11" fmla="*/ 51 h 382"/>
                  <a:gd name="T12" fmla="*/ 95 w 192"/>
                  <a:gd name="T13" fmla="*/ 48 h 382"/>
                  <a:gd name="T14" fmla="*/ 191 w 192"/>
                  <a:gd name="T15" fmla="*/ 213 h 382"/>
                  <a:gd name="T16" fmla="*/ 187 w 192"/>
                  <a:gd name="T17"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382">
                    <a:moveTo>
                      <a:pt x="187" y="381"/>
                    </a:moveTo>
                    <a:cubicBezTo>
                      <a:pt x="144" y="382"/>
                      <a:pt x="144" y="382"/>
                      <a:pt x="144" y="382"/>
                    </a:cubicBezTo>
                    <a:cubicBezTo>
                      <a:pt x="142" y="366"/>
                      <a:pt x="142" y="338"/>
                      <a:pt x="142" y="320"/>
                    </a:cubicBezTo>
                    <a:cubicBezTo>
                      <a:pt x="141" y="281"/>
                      <a:pt x="139" y="228"/>
                      <a:pt x="135" y="219"/>
                    </a:cubicBezTo>
                    <a:cubicBezTo>
                      <a:pt x="102" y="176"/>
                      <a:pt x="27" y="127"/>
                      <a:pt x="15" y="108"/>
                    </a:cubicBezTo>
                    <a:cubicBezTo>
                      <a:pt x="1" y="84"/>
                      <a:pt x="0" y="64"/>
                      <a:pt x="5" y="51"/>
                    </a:cubicBezTo>
                    <a:cubicBezTo>
                      <a:pt x="14" y="30"/>
                      <a:pt x="44" y="0"/>
                      <a:pt x="95" y="48"/>
                    </a:cubicBezTo>
                    <a:cubicBezTo>
                      <a:pt x="127" y="80"/>
                      <a:pt x="192" y="189"/>
                      <a:pt x="191" y="213"/>
                    </a:cubicBezTo>
                    <a:cubicBezTo>
                      <a:pt x="191" y="213"/>
                      <a:pt x="191" y="333"/>
                      <a:pt x="187" y="38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7" name="iŝľîďé"/>
              <p:cNvSpPr/>
              <p:nvPr/>
            </p:nvSpPr>
            <p:spPr bwMode="auto">
              <a:xfrm>
                <a:off x="4957962" y="3379628"/>
                <a:ext cx="115688" cy="141248"/>
              </a:xfrm>
              <a:custGeom>
                <a:avLst/>
                <a:gdLst>
                  <a:gd name="T0" fmla="*/ 24 w 36"/>
                  <a:gd name="T1" fmla="*/ 0 h 44"/>
                  <a:gd name="T2" fmla="*/ 1 w 36"/>
                  <a:gd name="T3" fmla="*/ 12 h 44"/>
                  <a:gd name="T4" fmla="*/ 13 w 36"/>
                  <a:gd name="T5" fmla="*/ 44 h 44"/>
                  <a:gd name="T6" fmla="*/ 36 w 36"/>
                  <a:gd name="T7" fmla="*/ 35 h 44"/>
                  <a:gd name="T8" fmla="*/ 25 w 36"/>
                  <a:gd name="T9" fmla="*/ 0 h 44"/>
                </a:gdLst>
                <a:ahLst/>
                <a:cxnLst>
                  <a:cxn ang="0">
                    <a:pos x="T0" y="T1"/>
                  </a:cxn>
                  <a:cxn ang="0">
                    <a:pos x="T2" y="T3"/>
                  </a:cxn>
                  <a:cxn ang="0">
                    <a:pos x="T4" y="T5"/>
                  </a:cxn>
                  <a:cxn ang="0">
                    <a:pos x="T6" y="T7"/>
                  </a:cxn>
                  <a:cxn ang="0">
                    <a:pos x="T8" y="T9"/>
                  </a:cxn>
                </a:cxnLst>
                <a:rect l="0" t="0" r="r" b="b"/>
                <a:pathLst>
                  <a:path w="36" h="44">
                    <a:moveTo>
                      <a:pt x="24" y="0"/>
                    </a:moveTo>
                    <a:cubicBezTo>
                      <a:pt x="24" y="0"/>
                      <a:pt x="1" y="10"/>
                      <a:pt x="1" y="12"/>
                    </a:cubicBezTo>
                    <a:cubicBezTo>
                      <a:pt x="0" y="14"/>
                      <a:pt x="4" y="39"/>
                      <a:pt x="13" y="44"/>
                    </a:cubicBezTo>
                    <a:cubicBezTo>
                      <a:pt x="36" y="35"/>
                      <a:pt x="36" y="35"/>
                      <a:pt x="36" y="35"/>
                    </a:cubicBezTo>
                    <a:cubicBezTo>
                      <a:pt x="25" y="0"/>
                      <a:pt x="25" y="0"/>
                      <a:pt x="25"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8" name="íṥľiďê"/>
              <p:cNvSpPr/>
              <p:nvPr/>
            </p:nvSpPr>
            <p:spPr bwMode="auto">
              <a:xfrm>
                <a:off x="4849001" y="3389044"/>
                <a:ext cx="166806" cy="418361"/>
              </a:xfrm>
              <a:custGeom>
                <a:avLst/>
                <a:gdLst>
                  <a:gd name="T0" fmla="*/ 41 w 52"/>
                  <a:gd name="T1" fmla="*/ 7 h 130"/>
                  <a:gd name="T2" fmla="*/ 32 w 52"/>
                  <a:gd name="T3" fmla="*/ 1 h 130"/>
                  <a:gd name="T4" fmla="*/ 3 w 52"/>
                  <a:gd name="T5" fmla="*/ 6 h 130"/>
                  <a:gd name="T6" fmla="*/ 0 w 52"/>
                  <a:gd name="T7" fmla="*/ 7 h 130"/>
                  <a:gd name="T8" fmla="*/ 6 w 52"/>
                  <a:gd name="T9" fmla="*/ 72 h 130"/>
                  <a:gd name="T10" fmla="*/ 15 w 52"/>
                  <a:gd name="T11" fmla="*/ 105 h 130"/>
                  <a:gd name="T12" fmla="*/ 32 w 52"/>
                  <a:gd name="T13" fmla="*/ 130 h 130"/>
                  <a:gd name="T14" fmla="*/ 40 w 52"/>
                  <a:gd name="T15" fmla="*/ 104 h 130"/>
                  <a:gd name="T16" fmla="*/ 32 w 52"/>
                  <a:gd name="T17" fmla="*/ 82 h 130"/>
                  <a:gd name="T18" fmla="*/ 48 w 52"/>
                  <a:gd name="T19" fmla="*/ 44 h 130"/>
                  <a:gd name="T20" fmla="*/ 46 w 52"/>
                  <a:gd name="T21" fmla="*/ 37 h 130"/>
                  <a:gd name="T22" fmla="*/ 41 w 52"/>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2" h="130">
                    <a:moveTo>
                      <a:pt x="41" y="7"/>
                    </a:moveTo>
                    <a:cubicBezTo>
                      <a:pt x="41" y="7"/>
                      <a:pt x="39" y="0"/>
                      <a:pt x="32" y="1"/>
                    </a:cubicBezTo>
                    <a:cubicBezTo>
                      <a:pt x="27" y="1"/>
                      <a:pt x="10" y="5"/>
                      <a:pt x="3" y="6"/>
                    </a:cubicBezTo>
                    <a:cubicBezTo>
                      <a:pt x="1" y="6"/>
                      <a:pt x="0" y="7"/>
                      <a:pt x="0" y="7"/>
                    </a:cubicBezTo>
                    <a:cubicBezTo>
                      <a:pt x="0" y="7"/>
                      <a:pt x="5" y="61"/>
                      <a:pt x="6" y="72"/>
                    </a:cubicBezTo>
                    <a:cubicBezTo>
                      <a:pt x="8" y="83"/>
                      <a:pt x="10" y="96"/>
                      <a:pt x="15" y="105"/>
                    </a:cubicBezTo>
                    <a:cubicBezTo>
                      <a:pt x="20" y="113"/>
                      <a:pt x="32" y="130"/>
                      <a:pt x="32" y="130"/>
                    </a:cubicBezTo>
                    <a:cubicBezTo>
                      <a:pt x="32" y="130"/>
                      <a:pt x="47" y="122"/>
                      <a:pt x="40" y="104"/>
                    </a:cubicBezTo>
                    <a:cubicBezTo>
                      <a:pt x="33" y="85"/>
                      <a:pt x="32" y="82"/>
                      <a:pt x="32" y="82"/>
                    </a:cubicBezTo>
                    <a:cubicBezTo>
                      <a:pt x="48" y="44"/>
                      <a:pt x="48" y="44"/>
                      <a:pt x="48" y="44"/>
                    </a:cubicBezTo>
                    <a:cubicBezTo>
                      <a:pt x="48" y="44"/>
                      <a:pt x="52" y="42"/>
                      <a:pt x="46" y="37"/>
                    </a:cubicBezTo>
                    <a:cubicBezTo>
                      <a:pt x="40" y="31"/>
                      <a:pt x="37" y="19"/>
                      <a:pt x="41" y="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9" name="îs1îḍè"/>
              <p:cNvSpPr/>
              <p:nvPr/>
            </p:nvSpPr>
            <p:spPr bwMode="auto">
              <a:xfrm>
                <a:off x="4820750" y="3409222"/>
                <a:ext cx="141248" cy="407599"/>
              </a:xfrm>
              <a:custGeom>
                <a:avLst/>
                <a:gdLst>
                  <a:gd name="T0" fmla="*/ 0 w 44"/>
                  <a:gd name="T1" fmla="*/ 2 h 127"/>
                  <a:gd name="T2" fmla="*/ 11 w 44"/>
                  <a:gd name="T3" fmla="*/ 0 h 127"/>
                  <a:gd name="T4" fmla="*/ 22 w 44"/>
                  <a:gd name="T5" fmla="*/ 83 h 127"/>
                  <a:gd name="T6" fmla="*/ 42 w 44"/>
                  <a:gd name="T7" fmla="*/ 123 h 127"/>
                  <a:gd name="T8" fmla="*/ 42 w 44"/>
                  <a:gd name="T9" fmla="*/ 126 h 127"/>
                  <a:gd name="T10" fmla="*/ 39 w 44"/>
                  <a:gd name="T11" fmla="*/ 126 h 127"/>
                  <a:gd name="T12" fmla="*/ 19 w 44"/>
                  <a:gd name="T13" fmla="*/ 92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1" y="0"/>
                      <a:pt x="11" y="0"/>
                      <a:pt x="11" y="0"/>
                    </a:cubicBezTo>
                    <a:cubicBezTo>
                      <a:pt x="11" y="0"/>
                      <a:pt x="17" y="68"/>
                      <a:pt x="22" y="83"/>
                    </a:cubicBezTo>
                    <a:cubicBezTo>
                      <a:pt x="26" y="99"/>
                      <a:pt x="42" y="123"/>
                      <a:pt x="42" y="123"/>
                    </a:cubicBezTo>
                    <a:cubicBezTo>
                      <a:pt x="42" y="123"/>
                      <a:pt x="44" y="125"/>
                      <a:pt x="42" y="126"/>
                    </a:cubicBezTo>
                    <a:cubicBezTo>
                      <a:pt x="41" y="127"/>
                      <a:pt x="39" y="126"/>
                      <a:pt x="39" y="126"/>
                    </a:cubicBezTo>
                    <a:cubicBezTo>
                      <a:pt x="39" y="126"/>
                      <a:pt x="24" y="106"/>
                      <a:pt x="19" y="92"/>
                    </a:cubicBezTo>
                    <a:cubicBezTo>
                      <a:pt x="15" y="77"/>
                      <a:pt x="12" y="44"/>
                      <a:pt x="12" y="44"/>
                    </a:cubicBezTo>
                    <a:cubicBezTo>
                      <a:pt x="4" y="44"/>
                      <a:pt x="4" y="44"/>
                      <a:pt x="4" y="44"/>
                    </a:cubicBezTo>
                    <a:lnTo>
                      <a:pt x="0" y="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0" name="işļîḋê"/>
              <p:cNvSpPr/>
              <p:nvPr/>
            </p:nvSpPr>
            <p:spPr bwMode="auto">
              <a:xfrm>
                <a:off x="5003700" y="2720474"/>
                <a:ext cx="1029087" cy="788294"/>
              </a:xfrm>
              <a:custGeom>
                <a:avLst/>
                <a:gdLst>
                  <a:gd name="T0" fmla="*/ 19 w 320"/>
                  <a:gd name="T1" fmla="*/ 245 h 245"/>
                  <a:gd name="T2" fmla="*/ 0 w 320"/>
                  <a:gd name="T3" fmla="*/ 206 h 245"/>
                  <a:gd name="T4" fmla="*/ 70 w 320"/>
                  <a:gd name="T5" fmla="*/ 185 h 245"/>
                  <a:gd name="T6" fmla="*/ 161 w 320"/>
                  <a:gd name="T7" fmla="*/ 167 h 245"/>
                  <a:gd name="T8" fmla="*/ 210 w 320"/>
                  <a:gd name="T9" fmla="*/ 33 h 245"/>
                  <a:gd name="T10" fmla="*/ 258 w 320"/>
                  <a:gd name="T11" fmla="*/ 0 h 245"/>
                  <a:gd name="T12" fmla="*/ 297 w 320"/>
                  <a:gd name="T13" fmla="*/ 81 h 245"/>
                  <a:gd name="T14" fmla="*/ 186 w 320"/>
                  <a:gd name="T15" fmla="*/ 236 h 245"/>
                  <a:gd name="T16" fmla="*/ 19 w 320"/>
                  <a:gd name="T17" fmla="*/ 245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0" h="245">
                    <a:moveTo>
                      <a:pt x="19" y="245"/>
                    </a:moveTo>
                    <a:cubicBezTo>
                      <a:pt x="0" y="206"/>
                      <a:pt x="0" y="206"/>
                      <a:pt x="0" y="206"/>
                    </a:cubicBezTo>
                    <a:cubicBezTo>
                      <a:pt x="14" y="199"/>
                      <a:pt x="52" y="188"/>
                      <a:pt x="70" y="185"/>
                    </a:cubicBezTo>
                    <a:cubicBezTo>
                      <a:pt x="127" y="174"/>
                      <a:pt x="154" y="175"/>
                      <a:pt x="161" y="167"/>
                    </a:cubicBezTo>
                    <a:cubicBezTo>
                      <a:pt x="187" y="120"/>
                      <a:pt x="198" y="51"/>
                      <a:pt x="210" y="33"/>
                    </a:cubicBezTo>
                    <a:cubicBezTo>
                      <a:pt x="226" y="10"/>
                      <a:pt x="244" y="0"/>
                      <a:pt x="258" y="0"/>
                    </a:cubicBezTo>
                    <a:cubicBezTo>
                      <a:pt x="280" y="0"/>
                      <a:pt x="320" y="15"/>
                      <a:pt x="297" y="81"/>
                    </a:cubicBezTo>
                    <a:cubicBezTo>
                      <a:pt x="281" y="124"/>
                      <a:pt x="209" y="226"/>
                      <a:pt x="186" y="236"/>
                    </a:cubicBezTo>
                    <a:cubicBezTo>
                      <a:pt x="186" y="236"/>
                      <a:pt x="64" y="230"/>
                      <a:pt x="19" y="24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1" name="íṡľîde"/>
              <p:cNvSpPr/>
              <p:nvPr/>
            </p:nvSpPr>
            <p:spPr bwMode="auto">
              <a:xfrm>
                <a:off x="5630567" y="2190461"/>
                <a:ext cx="624177" cy="906672"/>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2" name="ïś1ïḋe"/>
              <p:cNvSpPr/>
              <p:nvPr/>
            </p:nvSpPr>
            <p:spPr bwMode="auto">
              <a:xfrm>
                <a:off x="6012607" y="2218710"/>
                <a:ext cx="152009" cy="399528"/>
              </a:xfrm>
              <a:custGeom>
                <a:avLst/>
                <a:gdLst>
                  <a:gd name="T0" fmla="*/ 47 w 47"/>
                  <a:gd name="T1" fmla="*/ 12 h 124"/>
                  <a:gd name="T2" fmla="*/ 28 w 47"/>
                  <a:gd name="T3" fmla="*/ 83 h 124"/>
                  <a:gd name="T4" fmla="*/ 3 w 47"/>
                  <a:gd name="T5" fmla="*/ 124 h 124"/>
                  <a:gd name="T6" fmla="*/ 8 w 47"/>
                  <a:gd name="T7" fmla="*/ 83 h 124"/>
                  <a:gd name="T8" fmla="*/ 8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8" y="83"/>
                    </a:cubicBezTo>
                    <a:cubicBezTo>
                      <a:pt x="8" y="83"/>
                      <a:pt x="8" y="83"/>
                      <a:pt x="8"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3" name="íšlíde"/>
              <p:cNvSpPr/>
              <p:nvPr/>
            </p:nvSpPr>
            <p:spPr bwMode="auto">
              <a:xfrm>
                <a:off x="6009916" y="1859540"/>
                <a:ext cx="254245" cy="330922"/>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6" y="0"/>
                      <a:pt x="36" y="6"/>
                    </a:cubicBezTo>
                    <a:cubicBezTo>
                      <a:pt x="16" y="12"/>
                      <a:pt x="9" y="37"/>
                      <a:pt x="10" y="3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4" name="îş1iďè"/>
              <p:cNvSpPr/>
              <p:nvPr/>
            </p:nvSpPr>
            <p:spPr bwMode="auto">
              <a:xfrm>
                <a:off x="6039511" y="2042488"/>
                <a:ext cx="18833" cy="39012"/>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5" name="îSḷïḑé"/>
              <p:cNvSpPr/>
              <p:nvPr/>
            </p:nvSpPr>
            <p:spPr bwMode="auto">
              <a:xfrm>
                <a:off x="6054309" y="2125891"/>
                <a:ext cx="106272" cy="6188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6" name="íṣľídé"/>
              <p:cNvSpPr/>
              <p:nvPr/>
            </p:nvSpPr>
            <p:spPr bwMode="auto">
              <a:xfrm>
                <a:off x="6125605" y="2003477"/>
                <a:ext cx="18833" cy="32285"/>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7" name="iṧļídé"/>
              <p:cNvSpPr/>
              <p:nvPr/>
            </p:nvSpPr>
            <p:spPr bwMode="auto">
              <a:xfrm>
                <a:off x="6209008" y="2003477"/>
                <a:ext cx="20178" cy="32285"/>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8" name="îşḻïdè"/>
              <p:cNvSpPr/>
              <p:nvPr/>
            </p:nvSpPr>
            <p:spPr bwMode="auto">
              <a:xfrm>
                <a:off x="6023369" y="2250995"/>
                <a:ext cx="127795" cy="367243"/>
              </a:xfrm>
              <a:custGeom>
                <a:avLst/>
                <a:gdLst>
                  <a:gd name="T0" fmla="*/ 40 w 40"/>
                  <a:gd name="T1" fmla="*/ 9 h 114"/>
                  <a:gd name="T2" fmla="*/ 34 w 40"/>
                  <a:gd name="T3" fmla="*/ 21 h 114"/>
                  <a:gd name="T4" fmla="*/ 25 w 40"/>
                  <a:gd name="T5" fmla="*/ 73 h 114"/>
                  <a:gd name="T6" fmla="*/ 0 w 40"/>
                  <a:gd name="T7" fmla="*/ 114 h 114"/>
                  <a:gd name="T8" fmla="*/ 5 w 40"/>
                  <a:gd name="T9" fmla="*/ 73 h 114"/>
                  <a:gd name="T10" fmla="*/ 5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5" y="73"/>
                    </a:cubicBezTo>
                    <a:cubicBezTo>
                      <a:pt x="5" y="73"/>
                      <a:pt x="5" y="73"/>
                      <a:pt x="5"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9" name="iṣḷíḓe"/>
              <p:cNvSpPr/>
              <p:nvPr/>
            </p:nvSpPr>
            <p:spPr bwMode="auto">
              <a:xfrm>
                <a:off x="6009916" y="2183734"/>
                <a:ext cx="106272" cy="115688"/>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6" y="28"/>
                      <a:pt x="0" y="1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0" name="ïśļiďê"/>
              <p:cNvSpPr/>
              <p:nvPr/>
            </p:nvSpPr>
            <p:spPr bwMode="auto">
              <a:xfrm>
                <a:off x="6116188" y="2225437"/>
                <a:ext cx="57845" cy="73987"/>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1" name="íSḷíḍé"/>
              <p:cNvSpPr/>
              <p:nvPr/>
            </p:nvSpPr>
            <p:spPr bwMode="auto">
              <a:xfrm>
                <a:off x="5064234" y="2791770"/>
                <a:ext cx="656463" cy="481586"/>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1 w 204"/>
                  <a:gd name="T11" fmla="*/ 116 h 150"/>
                  <a:gd name="T12" fmla="*/ 11 w 204"/>
                  <a:gd name="T13" fmla="*/ 12 h 150"/>
                  <a:gd name="T14" fmla="*/ 26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200" y="16"/>
                      <a:pt x="204" y="22"/>
                      <a:pt x="203" y="2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2" name="îSḷîḋè"/>
              <p:cNvSpPr/>
              <p:nvPr/>
            </p:nvSpPr>
            <p:spPr bwMode="auto">
              <a:xfrm>
                <a:off x="5064234" y="2791770"/>
                <a:ext cx="624177" cy="453337"/>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1 w 194"/>
                  <a:gd name="T11" fmla="*/ 116 h 141"/>
                  <a:gd name="T12" fmla="*/ 11 w 194"/>
                  <a:gd name="T13" fmla="*/ 12 h 141"/>
                  <a:gd name="T14" fmla="*/ 26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2" y="120"/>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194" y="16"/>
                      <a:pt x="194" y="18"/>
                      <a:pt x="194" y="1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3" name="îṡḻíḍê"/>
              <p:cNvSpPr/>
              <p:nvPr/>
            </p:nvSpPr>
            <p:spPr bwMode="auto">
              <a:xfrm>
                <a:off x="5322514" y="2238888"/>
                <a:ext cx="282494" cy="555572"/>
              </a:xfrm>
              <a:custGeom>
                <a:avLst/>
                <a:gdLst>
                  <a:gd name="T0" fmla="*/ 33 w 88"/>
                  <a:gd name="T1" fmla="*/ 131 h 173"/>
                  <a:gd name="T2" fmla="*/ 45 w 88"/>
                  <a:gd name="T3" fmla="*/ 91 h 173"/>
                  <a:gd name="T4" fmla="*/ 60 w 88"/>
                  <a:gd name="T5" fmla="*/ 14 h 173"/>
                  <a:gd name="T6" fmla="*/ 4 w 88"/>
                  <a:gd name="T7" fmla="*/ 134 h 173"/>
                  <a:gd name="T8" fmla="*/ 13 w 88"/>
                  <a:gd name="T9" fmla="*/ 170 h 173"/>
                  <a:gd name="T10" fmla="*/ 42 w 88"/>
                  <a:gd name="T11" fmla="*/ 162 h 173"/>
                  <a:gd name="T12" fmla="*/ 44 w 88"/>
                  <a:gd name="T13" fmla="*/ 154 h 173"/>
                  <a:gd name="T14" fmla="*/ 47 w 88"/>
                  <a:gd name="T15" fmla="*/ 148 h 173"/>
                  <a:gd name="T16" fmla="*/ 33 w 88"/>
                  <a:gd name="T17" fmla="*/ 131 h 173"/>
                  <a:gd name="T18" fmla="*/ 33 w 88"/>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173">
                    <a:moveTo>
                      <a:pt x="33" y="131"/>
                    </a:moveTo>
                    <a:cubicBezTo>
                      <a:pt x="33" y="131"/>
                      <a:pt x="27" y="113"/>
                      <a:pt x="45" y="91"/>
                    </a:cubicBezTo>
                    <a:cubicBezTo>
                      <a:pt x="75" y="54"/>
                      <a:pt x="88"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6" y="132"/>
                      <a:pt x="33" y="131"/>
                    </a:cubicBezTo>
                    <a:cubicBezTo>
                      <a:pt x="30" y="131"/>
                      <a:pt x="33" y="131"/>
                      <a:pt x="33" y="13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4" name="íṧḻiḓê"/>
              <p:cNvSpPr/>
              <p:nvPr/>
            </p:nvSpPr>
            <p:spPr bwMode="auto">
              <a:xfrm>
                <a:off x="5270051" y="2729890"/>
                <a:ext cx="283840" cy="186984"/>
              </a:xfrm>
              <a:custGeom>
                <a:avLst/>
                <a:gdLst>
                  <a:gd name="T0" fmla="*/ 58 w 88"/>
                  <a:gd name="T1" fmla="*/ 58 h 58"/>
                  <a:gd name="T2" fmla="*/ 55 w 88"/>
                  <a:gd name="T3" fmla="*/ 57 h 58"/>
                  <a:gd name="T4" fmla="*/ 28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7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8" y="55"/>
                      <a:pt x="28" y="55"/>
                      <a:pt x="28" y="55"/>
                    </a:cubicBezTo>
                    <a:cubicBezTo>
                      <a:pt x="12" y="53"/>
                      <a:pt x="0" y="39"/>
                      <a:pt x="1" y="23"/>
                    </a:cubicBezTo>
                    <a:cubicBezTo>
                      <a:pt x="2" y="13"/>
                      <a:pt x="5" y="2"/>
                      <a:pt x="19" y="0"/>
                    </a:cubicBezTo>
                    <a:cubicBezTo>
                      <a:pt x="22" y="11"/>
                      <a:pt x="22" y="11"/>
                      <a:pt x="22" y="11"/>
                    </a:cubicBezTo>
                    <a:cubicBezTo>
                      <a:pt x="18" y="14"/>
                      <a:pt x="15"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7"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5" name="ïšḷíḍê"/>
              <p:cNvSpPr/>
              <p:nvPr/>
            </p:nvSpPr>
            <p:spPr bwMode="auto">
              <a:xfrm>
                <a:off x="5077686" y="3039288"/>
                <a:ext cx="594583" cy="90130"/>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6" name="isḷîďe"/>
              <p:cNvSpPr/>
              <p:nvPr/>
            </p:nvSpPr>
            <p:spPr bwMode="auto">
              <a:xfrm>
                <a:off x="5077686" y="3039288"/>
                <a:ext cx="594583" cy="90130"/>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7" name="ïṡľide"/>
              <p:cNvSpPr/>
              <p:nvPr/>
            </p:nvSpPr>
            <p:spPr bwMode="auto">
              <a:xfrm>
                <a:off x="5325205" y="3004314"/>
                <a:ext cx="86094" cy="111653"/>
              </a:xfrm>
              <a:custGeom>
                <a:avLst/>
                <a:gdLst>
                  <a:gd name="T0" fmla="*/ 52 w 64"/>
                  <a:gd name="T1" fmla="*/ 83 h 83"/>
                  <a:gd name="T2" fmla="*/ 0 w 64"/>
                  <a:gd name="T3" fmla="*/ 76 h 83"/>
                  <a:gd name="T4" fmla="*/ 12 w 64"/>
                  <a:gd name="T5" fmla="*/ 0 h 83"/>
                  <a:gd name="T6" fmla="*/ 64 w 64"/>
                  <a:gd name="T7" fmla="*/ 7 h 83"/>
                  <a:gd name="T8" fmla="*/ 52 w 64"/>
                  <a:gd name="T9" fmla="*/ 83 h 83"/>
                </a:gdLst>
                <a:ahLst/>
                <a:cxnLst>
                  <a:cxn ang="0">
                    <a:pos x="T0" y="T1"/>
                  </a:cxn>
                  <a:cxn ang="0">
                    <a:pos x="T2" y="T3"/>
                  </a:cxn>
                  <a:cxn ang="0">
                    <a:pos x="T4" y="T5"/>
                  </a:cxn>
                  <a:cxn ang="0">
                    <a:pos x="T6" y="T7"/>
                  </a:cxn>
                  <a:cxn ang="0">
                    <a:pos x="T8" y="T9"/>
                  </a:cxn>
                </a:cxnLst>
                <a:rect l="0" t="0" r="r" b="b"/>
                <a:pathLst>
                  <a:path w="64" h="83">
                    <a:moveTo>
                      <a:pt x="52" y="83"/>
                    </a:moveTo>
                    <a:lnTo>
                      <a:pt x="0" y="76"/>
                    </a:lnTo>
                    <a:lnTo>
                      <a:pt x="12" y="0"/>
                    </a:lnTo>
                    <a:lnTo>
                      <a:pt x="64" y="7"/>
                    </a:lnTo>
                    <a:lnTo>
                      <a:pt x="52" y="83"/>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8" name="îṡľîďè"/>
              <p:cNvSpPr/>
              <p:nvPr/>
            </p:nvSpPr>
            <p:spPr bwMode="auto">
              <a:xfrm>
                <a:off x="5311752" y="2097642"/>
                <a:ext cx="695475" cy="558263"/>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9" name="íṥḷîḑe"/>
              <p:cNvSpPr/>
              <p:nvPr/>
            </p:nvSpPr>
            <p:spPr bwMode="auto">
              <a:xfrm>
                <a:off x="6740367" y="2088225"/>
                <a:ext cx="92819" cy="118379"/>
              </a:xfrm>
              <a:custGeom>
                <a:avLst/>
                <a:gdLst>
                  <a:gd name="T0" fmla="*/ 16 w 29"/>
                  <a:gd name="T1" fmla="*/ 0 h 37"/>
                  <a:gd name="T2" fmla="*/ 27 w 29"/>
                  <a:gd name="T3" fmla="*/ 14 h 37"/>
                  <a:gd name="T4" fmla="*/ 8 w 29"/>
                  <a:gd name="T5" fmla="*/ 33 h 37"/>
                  <a:gd name="T6" fmla="*/ 16 w 29"/>
                  <a:gd name="T7" fmla="*/ 0 h 37"/>
                </a:gdLst>
                <a:ahLst/>
                <a:cxnLst>
                  <a:cxn ang="0">
                    <a:pos x="T0" y="T1"/>
                  </a:cxn>
                  <a:cxn ang="0">
                    <a:pos x="T2" y="T3"/>
                  </a:cxn>
                  <a:cxn ang="0">
                    <a:pos x="T4" y="T5"/>
                  </a:cxn>
                  <a:cxn ang="0">
                    <a:pos x="T6" y="T7"/>
                  </a:cxn>
                </a:cxnLst>
                <a:rect l="0" t="0" r="r" b="b"/>
                <a:pathLst>
                  <a:path w="29" h="37">
                    <a:moveTo>
                      <a:pt x="16" y="0"/>
                    </a:moveTo>
                    <a:cubicBezTo>
                      <a:pt x="16" y="0"/>
                      <a:pt x="29" y="8"/>
                      <a:pt x="27" y="14"/>
                    </a:cubicBezTo>
                    <a:cubicBezTo>
                      <a:pt x="24" y="20"/>
                      <a:pt x="16" y="37"/>
                      <a:pt x="8" y="33"/>
                    </a:cubicBezTo>
                    <a:cubicBezTo>
                      <a:pt x="0" y="30"/>
                      <a:pt x="16" y="0"/>
                      <a:pt x="16"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0" name="ï$ľïḑé"/>
              <p:cNvSpPr/>
              <p:nvPr/>
            </p:nvSpPr>
            <p:spPr bwMode="auto">
              <a:xfrm>
                <a:off x="6160581" y="1338942"/>
                <a:ext cx="742556" cy="301327"/>
              </a:xfrm>
              <a:custGeom>
                <a:avLst/>
                <a:gdLst>
                  <a:gd name="T0" fmla="*/ 231 w 231"/>
                  <a:gd name="T1" fmla="*/ 21 h 94"/>
                  <a:gd name="T2" fmla="*/ 112 w 231"/>
                  <a:gd name="T3" fmla="*/ 18 h 94"/>
                  <a:gd name="T4" fmla="*/ 57 w 231"/>
                  <a:gd name="T5" fmla="*/ 48 h 94"/>
                  <a:gd name="T6" fmla="*/ 0 w 231"/>
                  <a:gd name="T7" fmla="*/ 33 h 94"/>
                  <a:gd name="T8" fmla="*/ 89 w 231"/>
                  <a:gd name="T9" fmla="*/ 82 h 94"/>
                  <a:gd name="T10" fmla="*/ 215 w 231"/>
                  <a:gd name="T11" fmla="*/ 94 h 94"/>
                  <a:gd name="T12" fmla="*/ 231 w 231"/>
                  <a:gd name="T13" fmla="*/ 21 h 94"/>
                </a:gdLst>
                <a:ahLst/>
                <a:cxnLst>
                  <a:cxn ang="0">
                    <a:pos x="T0" y="T1"/>
                  </a:cxn>
                  <a:cxn ang="0">
                    <a:pos x="T2" y="T3"/>
                  </a:cxn>
                  <a:cxn ang="0">
                    <a:pos x="T4" y="T5"/>
                  </a:cxn>
                  <a:cxn ang="0">
                    <a:pos x="T6" y="T7"/>
                  </a:cxn>
                  <a:cxn ang="0">
                    <a:pos x="T8" y="T9"/>
                  </a:cxn>
                  <a:cxn ang="0">
                    <a:pos x="T10" y="T11"/>
                  </a:cxn>
                  <a:cxn ang="0">
                    <a:pos x="T12" y="T13"/>
                  </a:cxn>
                </a:cxnLst>
                <a:rect l="0" t="0" r="r" b="b"/>
                <a:pathLst>
                  <a:path w="231" h="94">
                    <a:moveTo>
                      <a:pt x="231" y="21"/>
                    </a:moveTo>
                    <a:cubicBezTo>
                      <a:pt x="231" y="21"/>
                      <a:pt x="125" y="0"/>
                      <a:pt x="112" y="18"/>
                    </a:cubicBezTo>
                    <a:cubicBezTo>
                      <a:pt x="99" y="35"/>
                      <a:pt x="85" y="52"/>
                      <a:pt x="57" y="48"/>
                    </a:cubicBezTo>
                    <a:cubicBezTo>
                      <a:pt x="29" y="44"/>
                      <a:pt x="0" y="33"/>
                      <a:pt x="0" y="33"/>
                    </a:cubicBezTo>
                    <a:cubicBezTo>
                      <a:pt x="0" y="33"/>
                      <a:pt x="45" y="83"/>
                      <a:pt x="89" y="82"/>
                    </a:cubicBezTo>
                    <a:cubicBezTo>
                      <a:pt x="134" y="81"/>
                      <a:pt x="151" y="62"/>
                      <a:pt x="215" y="94"/>
                    </a:cubicBezTo>
                    <a:lnTo>
                      <a:pt x="231" y="21"/>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1" name="ïṩļïḑe"/>
              <p:cNvSpPr/>
              <p:nvPr/>
            </p:nvSpPr>
            <p:spPr bwMode="auto">
              <a:xfrm>
                <a:off x="6007226" y="1875682"/>
                <a:ext cx="263662" cy="164115"/>
              </a:xfrm>
              <a:custGeom>
                <a:avLst/>
                <a:gdLst>
                  <a:gd name="T0" fmla="*/ 76 w 82"/>
                  <a:gd name="T1" fmla="*/ 3 h 51"/>
                  <a:gd name="T2" fmla="*/ 7 w 82"/>
                  <a:gd name="T3" fmla="*/ 4 h 51"/>
                  <a:gd name="T4" fmla="*/ 4 w 82"/>
                  <a:gd name="T5" fmla="*/ 4 h 51"/>
                  <a:gd name="T6" fmla="*/ 6 w 82"/>
                  <a:gd name="T7" fmla="*/ 32 h 51"/>
                  <a:gd name="T8" fmla="*/ 7 w 82"/>
                  <a:gd name="T9" fmla="*/ 32 h 51"/>
                  <a:gd name="T10" fmla="*/ 9 w 82"/>
                  <a:gd name="T11" fmla="*/ 34 h 51"/>
                  <a:gd name="T12" fmla="*/ 16 w 82"/>
                  <a:gd name="T13" fmla="*/ 43 h 51"/>
                  <a:gd name="T14" fmla="*/ 17 w 82"/>
                  <a:gd name="T15" fmla="*/ 50 h 51"/>
                  <a:gd name="T16" fmla="*/ 22 w 82"/>
                  <a:gd name="T17" fmla="*/ 44 h 51"/>
                  <a:gd name="T18" fmla="*/ 22 w 82"/>
                  <a:gd name="T19" fmla="*/ 20 h 51"/>
                  <a:gd name="T20" fmla="*/ 35 w 82"/>
                  <a:gd name="T21" fmla="*/ 11 h 51"/>
                  <a:gd name="T22" fmla="*/ 69 w 82"/>
                  <a:gd name="T23" fmla="*/ 20 h 51"/>
                  <a:gd name="T24" fmla="*/ 76 w 82"/>
                  <a:gd name="T25" fmla="*/ 18 h 51"/>
                  <a:gd name="T26" fmla="*/ 76 w 82"/>
                  <a:gd name="T27" fmla="*/ 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51">
                    <a:moveTo>
                      <a:pt x="76" y="3"/>
                    </a:moveTo>
                    <a:cubicBezTo>
                      <a:pt x="73" y="0"/>
                      <a:pt x="7" y="4"/>
                      <a:pt x="7" y="4"/>
                    </a:cubicBezTo>
                    <a:cubicBezTo>
                      <a:pt x="7" y="4"/>
                      <a:pt x="4" y="4"/>
                      <a:pt x="4" y="4"/>
                    </a:cubicBezTo>
                    <a:cubicBezTo>
                      <a:pt x="0" y="7"/>
                      <a:pt x="5" y="28"/>
                      <a:pt x="6" y="32"/>
                    </a:cubicBezTo>
                    <a:cubicBezTo>
                      <a:pt x="6" y="32"/>
                      <a:pt x="7" y="32"/>
                      <a:pt x="7" y="32"/>
                    </a:cubicBezTo>
                    <a:cubicBezTo>
                      <a:pt x="9" y="34"/>
                      <a:pt x="9" y="34"/>
                      <a:pt x="9" y="34"/>
                    </a:cubicBezTo>
                    <a:cubicBezTo>
                      <a:pt x="9" y="34"/>
                      <a:pt x="14" y="37"/>
                      <a:pt x="16" y="43"/>
                    </a:cubicBezTo>
                    <a:cubicBezTo>
                      <a:pt x="17" y="50"/>
                      <a:pt x="17" y="50"/>
                      <a:pt x="17" y="50"/>
                    </a:cubicBezTo>
                    <a:cubicBezTo>
                      <a:pt x="17" y="50"/>
                      <a:pt x="22" y="51"/>
                      <a:pt x="22" y="44"/>
                    </a:cubicBezTo>
                    <a:cubicBezTo>
                      <a:pt x="23" y="37"/>
                      <a:pt x="22" y="20"/>
                      <a:pt x="22" y="20"/>
                    </a:cubicBezTo>
                    <a:cubicBezTo>
                      <a:pt x="22" y="20"/>
                      <a:pt x="20" y="8"/>
                      <a:pt x="35" y="11"/>
                    </a:cubicBezTo>
                    <a:cubicBezTo>
                      <a:pt x="49" y="13"/>
                      <a:pt x="54" y="23"/>
                      <a:pt x="69" y="20"/>
                    </a:cubicBezTo>
                    <a:cubicBezTo>
                      <a:pt x="69" y="20"/>
                      <a:pt x="76" y="19"/>
                      <a:pt x="76" y="18"/>
                    </a:cubicBezTo>
                    <a:cubicBezTo>
                      <a:pt x="76" y="17"/>
                      <a:pt x="82" y="11"/>
                      <a:pt x="76" y="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2" name="îSľïḑe"/>
              <p:cNvSpPr/>
              <p:nvPr/>
            </p:nvSpPr>
            <p:spPr bwMode="auto">
              <a:xfrm>
                <a:off x="6026060" y="1840707"/>
                <a:ext cx="224651" cy="67261"/>
              </a:xfrm>
              <a:custGeom>
                <a:avLst/>
                <a:gdLst>
                  <a:gd name="T0" fmla="*/ 2 w 70"/>
                  <a:gd name="T1" fmla="*/ 17 h 21"/>
                  <a:gd name="T2" fmla="*/ 6 w 70"/>
                  <a:gd name="T3" fmla="*/ 5 h 21"/>
                  <a:gd name="T4" fmla="*/ 70 w 70"/>
                  <a:gd name="T5" fmla="*/ 15 h 21"/>
                  <a:gd name="T6" fmla="*/ 38 w 70"/>
                  <a:gd name="T7" fmla="*/ 17 h 21"/>
                  <a:gd name="T8" fmla="*/ 3 w 70"/>
                  <a:gd name="T9" fmla="*/ 17 h 21"/>
                </a:gdLst>
                <a:ahLst/>
                <a:cxnLst>
                  <a:cxn ang="0">
                    <a:pos x="T0" y="T1"/>
                  </a:cxn>
                  <a:cxn ang="0">
                    <a:pos x="T2" y="T3"/>
                  </a:cxn>
                  <a:cxn ang="0">
                    <a:pos x="T4" y="T5"/>
                  </a:cxn>
                  <a:cxn ang="0">
                    <a:pos x="T6" y="T7"/>
                  </a:cxn>
                  <a:cxn ang="0">
                    <a:pos x="T8" y="T9"/>
                  </a:cxn>
                </a:cxnLst>
                <a:rect l="0" t="0" r="r" b="b"/>
                <a:pathLst>
                  <a:path w="70" h="21">
                    <a:moveTo>
                      <a:pt x="2" y="17"/>
                    </a:moveTo>
                    <a:cubicBezTo>
                      <a:pt x="2" y="17"/>
                      <a:pt x="0" y="8"/>
                      <a:pt x="6" y="5"/>
                    </a:cubicBezTo>
                    <a:cubicBezTo>
                      <a:pt x="13" y="2"/>
                      <a:pt x="59" y="0"/>
                      <a:pt x="70" y="15"/>
                    </a:cubicBezTo>
                    <a:cubicBezTo>
                      <a:pt x="70" y="15"/>
                      <a:pt x="63" y="21"/>
                      <a:pt x="38" y="17"/>
                    </a:cubicBezTo>
                    <a:cubicBezTo>
                      <a:pt x="13" y="13"/>
                      <a:pt x="3" y="17"/>
                      <a:pt x="3" y="17"/>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3" name="í$ḷïḍè"/>
              <p:cNvSpPr/>
              <p:nvPr/>
            </p:nvSpPr>
            <p:spPr bwMode="auto">
              <a:xfrm>
                <a:off x="6759200" y="1392751"/>
                <a:ext cx="164115" cy="643010"/>
              </a:xfrm>
              <a:custGeom>
                <a:avLst/>
                <a:gdLst>
                  <a:gd name="T0" fmla="*/ 21 w 122"/>
                  <a:gd name="T1" fmla="*/ 478 h 478"/>
                  <a:gd name="T2" fmla="*/ 122 w 122"/>
                  <a:gd name="T3" fmla="*/ 0 h 478"/>
                  <a:gd name="T4" fmla="*/ 95 w 122"/>
                  <a:gd name="T5" fmla="*/ 0 h 478"/>
                  <a:gd name="T6" fmla="*/ 0 w 122"/>
                  <a:gd name="T7" fmla="*/ 473 h 478"/>
                  <a:gd name="T8" fmla="*/ 21 w 122"/>
                  <a:gd name="T9" fmla="*/ 478 h 478"/>
                </a:gdLst>
                <a:ahLst/>
                <a:cxnLst>
                  <a:cxn ang="0">
                    <a:pos x="T0" y="T1"/>
                  </a:cxn>
                  <a:cxn ang="0">
                    <a:pos x="T2" y="T3"/>
                  </a:cxn>
                  <a:cxn ang="0">
                    <a:pos x="T4" y="T5"/>
                  </a:cxn>
                  <a:cxn ang="0">
                    <a:pos x="T6" y="T7"/>
                  </a:cxn>
                  <a:cxn ang="0">
                    <a:pos x="T8" y="T9"/>
                  </a:cxn>
                </a:cxnLst>
                <a:rect l="0" t="0" r="r" b="b"/>
                <a:pathLst>
                  <a:path w="122" h="478">
                    <a:moveTo>
                      <a:pt x="21" y="478"/>
                    </a:moveTo>
                    <a:lnTo>
                      <a:pt x="122" y="0"/>
                    </a:lnTo>
                    <a:lnTo>
                      <a:pt x="95" y="0"/>
                    </a:lnTo>
                    <a:lnTo>
                      <a:pt x="0" y="473"/>
                    </a:lnTo>
                    <a:lnTo>
                      <a:pt x="21" y="47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4" name="íś1íďê"/>
              <p:cNvSpPr/>
              <p:nvPr/>
            </p:nvSpPr>
            <p:spPr bwMode="auto">
              <a:xfrm>
                <a:off x="5331930" y="3007003"/>
                <a:ext cx="73987" cy="12241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20" y="2"/>
                      <a:pt x="23" y="7"/>
                      <a:pt x="23" y="12"/>
                    </a:cubicBezTo>
                    <a:lnTo>
                      <a:pt x="20" y="2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grpSp>
        <p:grpSp>
          <p:nvGrpSpPr>
            <p:cNvPr id="415" name="组合 414"/>
            <p:cNvGrpSpPr/>
            <p:nvPr/>
          </p:nvGrpSpPr>
          <p:grpSpPr>
            <a:xfrm rot="21321139">
              <a:off x="1015068" y="2704143"/>
              <a:ext cx="1880102" cy="2277971"/>
              <a:chOff x="1315132" y="1792279"/>
              <a:chExt cx="1875225" cy="2272062"/>
            </a:xfrm>
          </p:grpSpPr>
          <p:sp>
            <p:nvSpPr>
              <p:cNvPr id="416" name="iṥļîḑé"/>
              <p:cNvSpPr/>
              <p:nvPr/>
            </p:nvSpPr>
            <p:spPr bwMode="auto">
              <a:xfrm>
                <a:off x="2485465" y="2109749"/>
                <a:ext cx="135866" cy="152009"/>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7" name="îşḻïḍé"/>
              <p:cNvSpPr/>
              <p:nvPr/>
            </p:nvSpPr>
            <p:spPr bwMode="auto">
              <a:xfrm>
                <a:off x="2633439" y="2608822"/>
                <a:ext cx="556918" cy="326887"/>
              </a:xfrm>
              <a:custGeom>
                <a:avLst/>
                <a:gdLst>
                  <a:gd name="T0" fmla="*/ 132 w 173"/>
                  <a:gd name="T1" fmla="*/ 65 h 102"/>
                  <a:gd name="T2" fmla="*/ 93 w 173"/>
                  <a:gd name="T3" fmla="*/ 50 h 102"/>
                  <a:gd name="T4" fmla="*/ 18 w 173"/>
                  <a:gd name="T5" fmla="*/ 27 h 102"/>
                  <a:gd name="T6" fmla="*/ 131 w 173"/>
                  <a:gd name="T7" fmla="*/ 95 h 102"/>
                  <a:gd name="T8" fmla="*/ 168 w 173"/>
                  <a:gd name="T9" fmla="*/ 89 h 102"/>
                  <a:gd name="T10" fmla="*/ 164 w 173"/>
                  <a:gd name="T11" fmla="*/ 59 h 102"/>
                  <a:gd name="T12" fmla="*/ 156 w 173"/>
                  <a:gd name="T13" fmla="*/ 56 h 102"/>
                  <a:gd name="T14" fmla="*/ 150 w 173"/>
                  <a:gd name="T15" fmla="*/ 53 h 102"/>
                  <a:gd name="T16" fmla="*/ 132 w 173"/>
                  <a:gd name="T17" fmla="*/ 65 h 102"/>
                  <a:gd name="T18" fmla="*/ 132 w 173"/>
                  <a:gd name="T19"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02">
                    <a:moveTo>
                      <a:pt x="132" y="65"/>
                    </a:moveTo>
                    <a:cubicBezTo>
                      <a:pt x="132" y="65"/>
                      <a:pt x="113" y="70"/>
                      <a:pt x="93" y="50"/>
                    </a:cubicBezTo>
                    <a:cubicBezTo>
                      <a:pt x="59" y="15"/>
                      <a:pt x="31" y="0"/>
                      <a:pt x="18" y="27"/>
                    </a:cubicBezTo>
                    <a:cubicBezTo>
                      <a:pt x="0" y="62"/>
                      <a:pt x="131" y="95"/>
                      <a:pt x="131" y="95"/>
                    </a:cubicBezTo>
                    <a:cubicBezTo>
                      <a:pt x="131" y="95"/>
                      <a:pt x="164" y="102"/>
                      <a:pt x="168" y="89"/>
                    </a:cubicBezTo>
                    <a:cubicBezTo>
                      <a:pt x="173" y="76"/>
                      <a:pt x="169" y="61"/>
                      <a:pt x="164" y="59"/>
                    </a:cubicBezTo>
                    <a:cubicBezTo>
                      <a:pt x="159" y="57"/>
                      <a:pt x="156" y="56"/>
                      <a:pt x="156" y="56"/>
                    </a:cubicBezTo>
                    <a:cubicBezTo>
                      <a:pt x="156" y="56"/>
                      <a:pt x="156" y="53"/>
                      <a:pt x="150" y="53"/>
                    </a:cubicBezTo>
                    <a:cubicBezTo>
                      <a:pt x="145" y="54"/>
                      <a:pt x="133" y="63"/>
                      <a:pt x="132" y="65"/>
                    </a:cubicBezTo>
                    <a:cubicBezTo>
                      <a:pt x="131" y="68"/>
                      <a:pt x="132" y="65"/>
                      <a:pt x="132" y="6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8" name="íṧḷíďê"/>
              <p:cNvSpPr/>
              <p:nvPr/>
            </p:nvSpPr>
            <p:spPr bwMode="auto">
              <a:xfrm>
                <a:off x="2463942" y="2250995"/>
                <a:ext cx="594583" cy="665880"/>
              </a:xfrm>
              <a:custGeom>
                <a:avLst/>
                <a:gdLst>
                  <a:gd name="T0" fmla="*/ 174 w 185"/>
                  <a:gd name="T1" fmla="*/ 207 h 207"/>
                  <a:gd name="T2" fmla="*/ 180 w 185"/>
                  <a:gd name="T3" fmla="*/ 166 h 207"/>
                  <a:gd name="T4" fmla="*/ 105 w 185"/>
                  <a:gd name="T5" fmla="*/ 129 h 207"/>
                  <a:gd name="T6" fmla="*/ 49 w 185"/>
                  <a:gd name="T7" fmla="*/ 2 h 207"/>
                  <a:gd name="T8" fmla="*/ 73 w 185"/>
                  <a:gd name="T9" fmla="*/ 168 h 207"/>
                  <a:gd name="T10" fmla="*/ 174 w 185"/>
                  <a:gd name="T11" fmla="*/ 207 h 207"/>
                </a:gdLst>
                <a:ahLst/>
                <a:cxnLst>
                  <a:cxn ang="0">
                    <a:pos x="T0" y="T1"/>
                  </a:cxn>
                  <a:cxn ang="0">
                    <a:pos x="T2" y="T3"/>
                  </a:cxn>
                  <a:cxn ang="0">
                    <a:pos x="T4" y="T5"/>
                  </a:cxn>
                  <a:cxn ang="0">
                    <a:pos x="T6" y="T7"/>
                  </a:cxn>
                  <a:cxn ang="0">
                    <a:pos x="T8" y="T9"/>
                  </a:cxn>
                  <a:cxn ang="0">
                    <a:pos x="T10" y="T11"/>
                  </a:cxn>
                </a:cxnLst>
                <a:rect l="0" t="0" r="r" b="b"/>
                <a:pathLst>
                  <a:path w="185" h="207">
                    <a:moveTo>
                      <a:pt x="174" y="207"/>
                    </a:moveTo>
                    <a:cubicBezTo>
                      <a:pt x="174" y="207"/>
                      <a:pt x="185" y="179"/>
                      <a:pt x="180" y="166"/>
                    </a:cubicBezTo>
                    <a:cubicBezTo>
                      <a:pt x="105" y="129"/>
                      <a:pt x="105" y="129"/>
                      <a:pt x="105" y="129"/>
                    </a:cubicBezTo>
                    <a:cubicBezTo>
                      <a:pt x="105" y="129"/>
                      <a:pt x="97" y="3"/>
                      <a:pt x="49" y="2"/>
                    </a:cubicBezTo>
                    <a:cubicBezTo>
                      <a:pt x="0" y="0"/>
                      <a:pt x="43" y="139"/>
                      <a:pt x="73" y="168"/>
                    </a:cubicBezTo>
                    <a:cubicBezTo>
                      <a:pt x="93" y="187"/>
                      <a:pt x="174" y="207"/>
                      <a:pt x="174" y="20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9" name="iṥḻïdè"/>
              <p:cNvSpPr/>
              <p:nvPr/>
            </p:nvSpPr>
            <p:spPr bwMode="auto">
              <a:xfrm>
                <a:off x="2743745" y="3816821"/>
                <a:ext cx="125105" cy="103581"/>
              </a:xfrm>
              <a:custGeom>
                <a:avLst/>
                <a:gdLst>
                  <a:gd name="T0" fmla="*/ 0 w 39"/>
                  <a:gd name="T1" fmla="*/ 3 h 32"/>
                  <a:gd name="T2" fmla="*/ 5 w 39"/>
                  <a:gd name="T3" fmla="*/ 28 h 32"/>
                  <a:gd name="T4" fmla="*/ 39 w 39"/>
                  <a:gd name="T5" fmla="*/ 24 h 32"/>
                  <a:gd name="T6" fmla="*/ 37 w 39"/>
                  <a:gd name="T7" fmla="*/ 0 h 32"/>
                  <a:gd name="T8" fmla="*/ 0 w 39"/>
                  <a:gd name="T9" fmla="*/ 2 h 32"/>
                </a:gdLst>
                <a:ahLst/>
                <a:cxnLst>
                  <a:cxn ang="0">
                    <a:pos x="T0" y="T1"/>
                  </a:cxn>
                  <a:cxn ang="0">
                    <a:pos x="T2" y="T3"/>
                  </a:cxn>
                  <a:cxn ang="0">
                    <a:pos x="T4" y="T5"/>
                  </a:cxn>
                  <a:cxn ang="0">
                    <a:pos x="T6" y="T7"/>
                  </a:cxn>
                  <a:cxn ang="0">
                    <a:pos x="T8" y="T9"/>
                  </a:cxn>
                </a:cxnLst>
                <a:rect l="0" t="0" r="r" b="b"/>
                <a:pathLst>
                  <a:path w="39" h="32">
                    <a:moveTo>
                      <a:pt x="0" y="3"/>
                    </a:moveTo>
                    <a:cubicBezTo>
                      <a:pt x="0" y="3"/>
                      <a:pt x="4" y="27"/>
                      <a:pt x="5" y="28"/>
                    </a:cubicBezTo>
                    <a:cubicBezTo>
                      <a:pt x="7" y="29"/>
                      <a:pt x="32" y="32"/>
                      <a:pt x="39" y="24"/>
                    </a:cubicBezTo>
                    <a:cubicBezTo>
                      <a:pt x="37" y="0"/>
                      <a:pt x="37" y="0"/>
                      <a:pt x="37" y="0"/>
                    </a:cubicBezTo>
                    <a:cubicBezTo>
                      <a:pt x="0" y="2"/>
                      <a:pt x="0" y="2"/>
                      <a:pt x="0" y="2"/>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0" name="íSḷiḍe"/>
              <p:cNvSpPr/>
              <p:nvPr/>
            </p:nvSpPr>
            <p:spPr bwMode="auto">
              <a:xfrm>
                <a:off x="2727603" y="3881391"/>
                <a:ext cx="407599" cy="173533"/>
              </a:xfrm>
              <a:custGeom>
                <a:avLst/>
                <a:gdLst>
                  <a:gd name="T0" fmla="*/ 10 w 127"/>
                  <a:gd name="T1" fmla="*/ 2 h 54"/>
                  <a:gd name="T2" fmla="*/ 2 w 127"/>
                  <a:gd name="T3" fmla="*/ 9 h 54"/>
                  <a:gd name="T4" fmla="*/ 0 w 127"/>
                  <a:gd name="T5" fmla="*/ 38 h 54"/>
                  <a:gd name="T6" fmla="*/ 0 w 127"/>
                  <a:gd name="T7" fmla="*/ 41 h 54"/>
                  <a:gd name="T8" fmla="*/ 65 w 127"/>
                  <a:gd name="T9" fmla="*/ 51 h 54"/>
                  <a:gd name="T10" fmla="*/ 98 w 127"/>
                  <a:gd name="T11" fmla="*/ 51 h 54"/>
                  <a:gd name="T12" fmla="*/ 127 w 127"/>
                  <a:gd name="T13" fmla="*/ 41 h 54"/>
                  <a:gd name="T14" fmla="*/ 103 w 127"/>
                  <a:gd name="T15" fmla="*/ 27 h 54"/>
                  <a:gd name="T16" fmla="*/ 81 w 127"/>
                  <a:gd name="T17" fmla="*/ 29 h 54"/>
                  <a:gd name="T18" fmla="*/ 48 w 127"/>
                  <a:gd name="T19" fmla="*/ 4 h 54"/>
                  <a:gd name="T20" fmla="*/ 40 w 127"/>
                  <a:gd name="T21" fmla="*/ 5 h 54"/>
                  <a:gd name="T22" fmla="*/ 10 w 127"/>
                  <a:gd name="T23"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4">
                    <a:moveTo>
                      <a:pt x="10" y="2"/>
                    </a:moveTo>
                    <a:cubicBezTo>
                      <a:pt x="10" y="2"/>
                      <a:pt x="3" y="2"/>
                      <a:pt x="2" y="9"/>
                    </a:cubicBezTo>
                    <a:cubicBezTo>
                      <a:pt x="1" y="14"/>
                      <a:pt x="0" y="31"/>
                      <a:pt x="0" y="38"/>
                    </a:cubicBezTo>
                    <a:cubicBezTo>
                      <a:pt x="0" y="40"/>
                      <a:pt x="0" y="41"/>
                      <a:pt x="0" y="41"/>
                    </a:cubicBezTo>
                    <a:cubicBezTo>
                      <a:pt x="0" y="41"/>
                      <a:pt x="54" y="50"/>
                      <a:pt x="65" y="51"/>
                    </a:cubicBezTo>
                    <a:cubicBezTo>
                      <a:pt x="76" y="53"/>
                      <a:pt x="89" y="54"/>
                      <a:pt x="98" y="51"/>
                    </a:cubicBezTo>
                    <a:cubicBezTo>
                      <a:pt x="108" y="48"/>
                      <a:pt x="127" y="41"/>
                      <a:pt x="127" y="41"/>
                    </a:cubicBezTo>
                    <a:cubicBezTo>
                      <a:pt x="127" y="41"/>
                      <a:pt x="123" y="24"/>
                      <a:pt x="103" y="27"/>
                    </a:cubicBezTo>
                    <a:cubicBezTo>
                      <a:pt x="84" y="29"/>
                      <a:pt x="81" y="29"/>
                      <a:pt x="81" y="29"/>
                    </a:cubicBezTo>
                    <a:cubicBezTo>
                      <a:pt x="48" y="4"/>
                      <a:pt x="48" y="4"/>
                      <a:pt x="48" y="4"/>
                    </a:cubicBezTo>
                    <a:cubicBezTo>
                      <a:pt x="48" y="4"/>
                      <a:pt x="47" y="0"/>
                      <a:pt x="40" y="5"/>
                    </a:cubicBezTo>
                    <a:cubicBezTo>
                      <a:pt x="33" y="9"/>
                      <a:pt x="21" y="9"/>
                      <a:pt x="10" y="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1" name="îṩļïďe"/>
              <p:cNvSpPr/>
              <p:nvPr/>
            </p:nvSpPr>
            <p:spPr bwMode="auto">
              <a:xfrm>
                <a:off x="2723567" y="4006496"/>
                <a:ext cx="421051" cy="57845"/>
              </a:xfrm>
              <a:custGeom>
                <a:avLst/>
                <a:gdLst>
                  <a:gd name="T0" fmla="*/ 0 w 131"/>
                  <a:gd name="T1" fmla="*/ 12 h 18"/>
                  <a:gd name="T2" fmla="*/ 1 w 131"/>
                  <a:gd name="T3" fmla="*/ 0 h 18"/>
                  <a:gd name="T4" fmla="*/ 84 w 131"/>
                  <a:gd name="T5" fmla="*/ 11 h 18"/>
                  <a:gd name="T6" fmla="*/ 127 w 131"/>
                  <a:gd name="T7" fmla="*/ 0 h 18"/>
                  <a:gd name="T8" fmla="*/ 131 w 131"/>
                  <a:gd name="T9" fmla="*/ 1 h 18"/>
                  <a:gd name="T10" fmla="*/ 130 w 131"/>
                  <a:gd name="T11" fmla="*/ 4 h 18"/>
                  <a:gd name="T12" fmla="*/ 91 w 131"/>
                  <a:gd name="T13" fmla="*/ 15 h 18"/>
                  <a:gd name="T14" fmla="*/ 44 w 131"/>
                  <a:gd name="T15" fmla="*/ 10 h 18"/>
                  <a:gd name="T16" fmla="*/ 41 w 131"/>
                  <a:gd name="T17" fmla="*/ 18 h 18"/>
                  <a:gd name="T18" fmla="*/ 0 w 131"/>
                  <a:gd name="T19"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18">
                    <a:moveTo>
                      <a:pt x="0" y="12"/>
                    </a:moveTo>
                    <a:cubicBezTo>
                      <a:pt x="1" y="0"/>
                      <a:pt x="1" y="0"/>
                      <a:pt x="1" y="0"/>
                    </a:cubicBezTo>
                    <a:cubicBezTo>
                      <a:pt x="1" y="0"/>
                      <a:pt x="68" y="11"/>
                      <a:pt x="84" y="11"/>
                    </a:cubicBezTo>
                    <a:cubicBezTo>
                      <a:pt x="100" y="10"/>
                      <a:pt x="127" y="0"/>
                      <a:pt x="127" y="0"/>
                    </a:cubicBezTo>
                    <a:cubicBezTo>
                      <a:pt x="127" y="0"/>
                      <a:pt x="130" y="0"/>
                      <a:pt x="131" y="1"/>
                    </a:cubicBezTo>
                    <a:cubicBezTo>
                      <a:pt x="131" y="2"/>
                      <a:pt x="130" y="4"/>
                      <a:pt x="130" y="4"/>
                    </a:cubicBezTo>
                    <a:cubicBezTo>
                      <a:pt x="130" y="4"/>
                      <a:pt x="106" y="14"/>
                      <a:pt x="91" y="15"/>
                    </a:cubicBezTo>
                    <a:cubicBezTo>
                      <a:pt x="76" y="16"/>
                      <a:pt x="44" y="10"/>
                      <a:pt x="44" y="10"/>
                    </a:cubicBezTo>
                    <a:cubicBezTo>
                      <a:pt x="41" y="18"/>
                      <a:pt x="41" y="18"/>
                      <a:pt x="41" y="18"/>
                    </a:cubicBezTo>
                    <a:lnTo>
                      <a:pt x="0" y="1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2" name="îšļîdé"/>
              <p:cNvSpPr/>
              <p:nvPr/>
            </p:nvSpPr>
            <p:spPr bwMode="auto">
              <a:xfrm>
                <a:off x="2106116" y="2704332"/>
                <a:ext cx="769460" cy="1154190"/>
              </a:xfrm>
              <a:custGeom>
                <a:avLst/>
                <a:gdLst>
                  <a:gd name="T0" fmla="*/ 239 w 239"/>
                  <a:gd name="T1" fmla="*/ 350 h 359"/>
                  <a:gd name="T2" fmla="*/ 196 w 239"/>
                  <a:gd name="T3" fmla="*/ 359 h 359"/>
                  <a:gd name="T4" fmla="*/ 184 w 239"/>
                  <a:gd name="T5" fmla="*/ 298 h 359"/>
                  <a:gd name="T6" fmla="*/ 160 w 239"/>
                  <a:gd name="T7" fmla="*/ 200 h 359"/>
                  <a:gd name="T8" fmla="*/ 23 w 239"/>
                  <a:gd name="T9" fmla="*/ 111 h 359"/>
                  <a:gd name="T10" fmla="*/ 3 w 239"/>
                  <a:gd name="T11" fmla="*/ 57 h 359"/>
                  <a:gd name="T12" fmla="*/ 90 w 239"/>
                  <a:gd name="T13" fmla="*/ 39 h 359"/>
                  <a:gd name="T14" fmla="*/ 214 w 239"/>
                  <a:gd name="T15" fmla="*/ 184 h 359"/>
                  <a:gd name="T16" fmla="*/ 239 w 239"/>
                  <a:gd name="T17" fmla="*/ 350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9" h="359">
                    <a:moveTo>
                      <a:pt x="239" y="350"/>
                    </a:moveTo>
                    <a:cubicBezTo>
                      <a:pt x="196" y="359"/>
                      <a:pt x="196" y="359"/>
                      <a:pt x="196" y="359"/>
                    </a:cubicBezTo>
                    <a:cubicBezTo>
                      <a:pt x="192" y="343"/>
                      <a:pt x="187" y="316"/>
                      <a:pt x="184" y="298"/>
                    </a:cubicBezTo>
                    <a:cubicBezTo>
                      <a:pt x="177" y="260"/>
                      <a:pt x="165" y="208"/>
                      <a:pt x="160" y="200"/>
                    </a:cubicBezTo>
                    <a:cubicBezTo>
                      <a:pt x="120" y="163"/>
                      <a:pt x="38" y="128"/>
                      <a:pt x="23" y="111"/>
                    </a:cubicBezTo>
                    <a:cubicBezTo>
                      <a:pt x="4" y="90"/>
                      <a:pt x="0" y="71"/>
                      <a:pt x="3" y="57"/>
                    </a:cubicBezTo>
                    <a:cubicBezTo>
                      <a:pt x="8" y="35"/>
                      <a:pt x="33" y="0"/>
                      <a:pt x="90" y="39"/>
                    </a:cubicBezTo>
                    <a:cubicBezTo>
                      <a:pt x="128" y="64"/>
                      <a:pt x="210" y="160"/>
                      <a:pt x="214" y="184"/>
                    </a:cubicBezTo>
                    <a:cubicBezTo>
                      <a:pt x="214" y="184"/>
                      <a:pt x="235" y="302"/>
                      <a:pt x="239" y="35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3" name="iṥḷiḑé"/>
              <p:cNvSpPr/>
              <p:nvPr/>
            </p:nvSpPr>
            <p:spPr bwMode="auto">
              <a:xfrm>
                <a:off x="1457724" y="3559886"/>
                <a:ext cx="115688" cy="141248"/>
              </a:xfrm>
              <a:custGeom>
                <a:avLst/>
                <a:gdLst>
                  <a:gd name="T0" fmla="*/ 23 w 36"/>
                  <a:gd name="T1" fmla="*/ 0 h 44"/>
                  <a:gd name="T2" fmla="*/ 0 w 36"/>
                  <a:gd name="T3" fmla="*/ 11 h 44"/>
                  <a:gd name="T4" fmla="*/ 12 w 36"/>
                  <a:gd name="T5" fmla="*/ 44 h 44"/>
                  <a:gd name="T6" fmla="*/ 36 w 36"/>
                  <a:gd name="T7" fmla="*/ 35 h 44"/>
                  <a:gd name="T8" fmla="*/ 24 w 36"/>
                  <a:gd name="T9" fmla="*/ 0 h 44"/>
                </a:gdLst>
                <a:ahLst/>
                <a:cxnLst>
                  <a:cxn ang="0">
                    <a:pos x="T0" y="T1"/>
                  </a:cxn>
                  <a:cxn ang="0">
                    <a:pos x="T2" y="T3"/>
                  </a:cxn>
                  <a:cxn ang="0">
                    <a:pos x="T4" y="T5"/>
                  </a:cxn>
                  <a:cxn ang="0">
                    <a:pos x="T6" y="T7"/>
                  </a:cxn>
                  <a:cxn ang="0">
                    <a:pos x="T8" y="T9"/>
                  </a:cxn>
                </a:cxnLst>
                <a:rect l="0" t="0" r="r" b="b"/>
                <a:pathLst>
                  <a:path w="36" h="44">
                    <a:moveTo>
                      <a:pt x="23" y="0"/>
                    </a:moveTo>
                    <a:cubicBezTo>
                      <a:pt x="23" y="0"/>
                      <a:pt x="1" y="10"/>
                      <a:pt x="0" y="11"/>
                    </a:cubicBezTo>
                    <a:cubicBezTo>
                      <a:pt x="0" y="13"/>
                      <a:pt x="3" y="39"/>
                      <a:pt x="12" y="44"/>
                    </a:cubicBezTo>
                    <a:cubicBezTo>
                      <a:pt x="36" y="35"/>
                      <a:pt x="36" y="35"/>
                      <a:pt x="36" y="35"/>
                    </a:cubicBezTo>
                    <a:cubicBezTo>
                      <a:pt x="24" y="0"/>
                      <a:pt x="24" y="0"/>
                      <a:pt x="24" y="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4" name="î$liḍè"/>
              <p:cNvSpPr/>
              <p:nvPr/>
            </p:nvSpPr>
            <p:spPr bwMode="auto">
              <a:xfrm>
                <a:off x="1347417" y="3566612"/>
                <a:ext cx="164115" cy="417015"/>
              </a:xfrm>
              <a:custGeom>
                <a:avLst/>
                <a:gdLst>
                  <a:gd name="T0" fmla="*/ 40 w 51"/>
                  <a:gd name="T1" fmla="*/ 7 h 130"/>
                  <a:gd name="T2" fmla="*/ 32 w 51"/>
                  <a:gd name="T3" fmla="*/ 1 h 130"/>
                  <a:gd name="T4" fmla="*/ 3 w 51"/>
                  <a:gd name="T5" fmla="*/ 7 h 130"/>
                  <a:gd name="T6" fmla="*/ 0 w 51"/>
                  <a:gd name="T7" fmla="*/ 7 h 130"/>
                  <a:gd name="T8" fmla="*/ 6 w 51"/>
                  <a:gd name="T9" fmla="*/ 73 h 130"/>
                  <a:gd name="T10" fmla="*/ 14 w 51"/>
                  <a:gd name="T11" fmla="*/ 105 h 130"/>
                  <a:gd name="T12" fmla="*/ 31 w 51"/>
                  <a:gd name="T13" fmla="*/ 130 h 130"/>
                  <a:gd name="T14" fmla="*/ 39 w 51"/>
                  <a:gd name="T15" fmla="*/ 104 h 130"/>
                  <a:gd name="T16" fmla="*/ 32 w 51"/>
                  <a:gd name="T17" fmla="*/ 83 h 130"/>
                  <a:gd name="T18" fmla="*/ 47 w 51"/>
                  <a:gd name="T19" fmla="*/ 45 h 130"/>
                  <a:gd name="T20" fmla="*/ 45 w 51"/>
                  <a:gd name="T21" fmla="*/ 37 h 130"/>
                  <a:gd name="T22" fmla="*/ 40 w 51"/>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 h="130">
                    <a:moveTo>
                      <a:pt x="40" y="7"/>
                    </a:moveTo>
                    <a:cubicBezTo>
                      <a:pt x="40" y="7"/>
                      <a:pt x="39" y="0"/>
                      <a:pt x="32" y="1"/>
                    </a:cubicBezTo>
                    <a:cubicBezTo>
                      <a:pt x="26" y="2"/>
                      <a:pt x="10" y="5"/>
                      <a:pt x="3" y="7"/>
                    </a:cubicBezTo>
                    <a:cubicBezTo>
                      <a:pt x="1" y="7"/>
                      <a:pt x="0" y="7"/>
                      <a:pt x="0" y="7"/>
                    </a:cubicBezTo>
                    <a:cubicBezTo>
                      <a:pt x="0" y="7"/>
                      <a:pt x="4" y="62"/>
                      <a:pt x="6" y="73"/>
                    </a:cubicBezTo>
                    <a:cubicBezTo>
                      <a:pt x="7" y="84"/>
                      <a:pt x="9" y="97"/>
                      <a:pt x="14" y="105"/>
                    </a:cubicBezTo>
                    <a:cubicBezTo>
                      <a:pt x="19" y="114"/>
                      <a:pt x="31" y="130"/>
                      <a:pt x="31" y="130"/>
                    </a:cubicBezTo>
                    <a:cubicBezTo>
                      <a:pt x="31" y="130"/>
                      <a:pt x="47" y="123"/>
                      <a:pt x="39" y="104"/>
                    </a:cubicBezTo>
                    <a:cubicBezTo>
                      <a:pt x="32" y="86"/>
                      <a:pt x="32" y="83"/>
                      <a:pt x="32" y="83"/>
                    </a:cubicBezTo>
                    <a:cubicBezTo>
                      <a:pt x="47" y="45"/>
                      <a:pt x="47" y="45"/>
                      <a:pt x="47" y="45"/>
                    </a:cubicBezTo>
                    <a:cubicBezTo>
                      <a:pt x="47" y="45"/>
                      <a:pt x="51" y="43"/>
                      <a:pt x="45" y="37"/>
                    </a:cubicBezTo>
                    <a:cubicBezTo>
                      <a:pt x="39" y="32"/>
                      <a:pt x="36" y="20"/>
                      <a:pt x="40" y="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5" name="ï$ľidé"/>
              <p:cNvSpPr/>
              <p:nvPr/>
            </p:nvSpPr>
            <p:spPr bwMode="auto">
              <a:xfrm>
                <a:off x="1315132" y="3588134"/>
                <a:ext cx="142592" cy="408944"/>
              </a:xfrm>
              <a:custGeom>
                <a:avLst/>
                <a:gdLst>
                  <a:gd name="T0" fmla="*/ 0 w 44"/>
                  <a:gd name="T1" fmla="*/ 2 h 127"/>
                  <a:gd name="T2" fmla="*/ 12 w 44"/>
                  <a:gd name="T3" fmla="*/ 0 h 127"/>
                  <a:gd name="T4" fmla="*/ 22 w 44"/>
                  <a:gd name="T5" fmla="*/ 83 h 127"/>
                  <a:gd name="T6" fmla="*/ 43 w 44"/>
                  <a:gd name="T7" fmla="*/ 122 h 127"/>
                  <a:gd name="T8" fmla="*/ 43 w 44"/>
                  <a:gd name="T9" fmla="*/ 126 h 127"/>
                  <a:gd name="T10" fmla="*/ 40 w 44"/>
                  <a:gd name="T11" fmla="*/ 126 h 127"/>
                  <a:gd name="T12" fmla="*/ 20 w 44"/>
                  <a:gd name="T13" fmla="*/ 91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2" y="0"/>
                      <a:pt x="12" y="0"/>
                      <a:pt x="12" y="0"/>
                    </a:cubicBezTo>
                    <a:cubicBezTo>
                      <a:pt x="12" y="0"/>
                      <a:pt x="18" y="68"/>
                      <a:pt x="22" y="83"/>
                    </a:cubicBezTo>
                    <a:cubicBezTo>
                      <a:pt x="26" y="98"/>
                      <a:pt x="43" y="122"/>
                      <a:pt x="43" y="122"/>
                    </a:cubicBezTo>
                    <a:cubicBezTo>
                      <a:pt x="43" y="122"/>
                      <a:pt x="44" y="125"/>
                      <a:pt x="43" y="126"/>
                    </a:cubicBezTo>
                    <a:cubicBezTo>
                      <a:pt x="42" y="127"/>
                      <a:pt x="40" y="126"/>
                      <a:pt x="40" y="126"/>
                    </a:cubicBezTo>
                    <a:cubicBezTo>
                      <a:pt x="40" y="126"/>
                      <a:pt x="25" y="105"/>
                      <a:pt x="20" y="91"/>
                    </a:cubicBezTo>
                    <a:cubicBezTo>
                      <a:pt x="15" y="77"/>
                      <a:pt x="12" y="44"/>
                      <a:pt x="12" y="44"/>
                    </a:cubicBezTo>
                    <a:cubicBezTo>
                      <a:pt x="4" y="44"/>
                      <a:pt x="4" y="44"/>
                      <a:pt x="4" y="44"/>
                    </a:cubicBezTo>
                    <a:lnTo>
                      <a:pt x="0" y="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6" name="ïṣļîḋê"/>
              <p:cNvSpPr/>
              <p:nvPr/>
            </p:nvSpPr>
            <p:spPr bwMode="auto">
              <a:xfrm>
                <a:off x="1502116" y="2720474"/>
                <a:ext cx="987384" cy="968552"/>
              </a:xfrm>
              <a:custGeom>
                <a:avLst/>
                <a:gdLst>
                  <a:gd name="T0" fmla="*/ 18 w 307"/>
                  <a:gd name="T1" fmla="*/ 301 h 301"/>
                  <a:gd name="T2" fmla="*/ 0 w 307"/>
                  <a:gd name="T3" fmla="*/ 262 h 301"/>
                  <a:gd name="T4" fmla="*/ 55 w 307"/>
                  <a:gd name="T5" fmla="*/ 235 h 301"/>
                  <a:gd name="T6" fmla="*/ 144 w 307"/>
                  <a:gd name="T7" fmla="*/ 188 h 301"/>
                  <a:gd name="T8" fmla="*/ 197 w 307"/>
                  <a:gd name="T9" fmla="*/ 33 h 301"/>
                  <a:gd name="T10" fmla="*/ 245 w 307"/>
                  <a:gd name="T11" fmla="*/ 0 h 301"/>
                  <a:gd name="T12" fmla="*/ 284 w 307"/>
                  <a:gd name="T13" fmla="*/ 81 h 301"/>
                  <a:gd name="T14" fmla="*/ 173 w 307"/>
                  <a:gd name="T15" fmla="*/ 236 h 301"/>
                  <a:gd name="T16" fmla="*/ 18 w 307"/>
                  <a:gd name="T17"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7" h="301">
                    <a:moveTo>
                      <a:pt x="18" y="301"/>
                    </a:moveTo>
                    <a:cubicBezTo>
                      <a:pt x="0" y="262"/>
                      <a:pt x="0" y="262"/>
                      <a:pt x="0" y="262"/>
                    </a:cubicBezTo>
                    <a:cubicBezTo>
                      <a:pt x="14" y="254"/>
                      <a:pt x="39" y="243"/>
                      <a:pt x="55" y="235"/>
                    </a:cubicBezTo>
                    <a:cubicBezTo>
                      <a:pt x="90" y="219"/>
                      <a:pt x="138" y="195"/>
                      <a:pt x="144" y="188"/>
                    </a:cubicBezTo>
                    <a:cubicBezTo>
                      <a:pt x="170" y="140"/>
                      <a:pt x="184" y="51"/>
                      <a:pt x="197" y="33"/>
                    </a:cubicBezTo>
                    <a:cubicBezTo>
                      <a:pt x="213" y="10"/>
                      <a:pt x="230" y="0"/>
                      <a:pt x="245" y="0"/>
                    </a:cubicBezTo>
                    <a:cubicBezTo>
                      <a:pt x="267" y="0"/>
                      <a:pt x="307" y="15"/>
                      <a:pt x="284" y="81"/>
                    </a:cubicBezTo>
                    <a:cubicBezTo>
                      <a:pt x="268" y="124"/>
                      <a:pt x="196" y="226"/>
                      <a:pt x="173" y="236"/>
                    </a:cubicBezTo>
                    <a:cubicBezTo>
                      <a:pt x="173" y="236"/>
                      <a:pt x="64" y="285"/>
                      <a:pt x="18" y="30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7" name="iṣḻïḓe"/>
              <p:cNvSpPr/>
              <p:nvPr/>
            </p:nvSpPr>
            <p:spPr bwMode="auto">
              <a:xfrm>
                <a:off x="2087283" y="2190461"/>
                <a:ext cx="624177" cy="906672"/>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8" name="íśľiḑé"/>
              <p:cNvSpPr/>
              <p:nvPr/>
            </p:nvSpPr>
            <p:spPr bwMode="auto">
              <a:xfrm>
                <a:off x="2469322" y="2218710"/>
                <a:ext cx="152009" cy="399528"/>
              </a:xfrm>
              <a:custGeom>
                <a:avLst/>
                <a:gdLst>
                  <a:gd name="T0" fmla="*/ 47 w 47"/>
                  <a:gd name="T1" fmla="*/ 12 h 124"/>
                  <a:gd name="T2" fmla="*/ 28 w 47"/>
                  <a:gd name="T3" fmla="*/ 83 h 124"/>
                  <a:gd name="T4" fmla="*/ 3 w 47"/>
                  <a:gd name="T5" fmla="*/ 124 h 124"/>
                  <a:gd name="T6" fmla="*/ 7 w 47"/>
                  <a:gd name="T7" fmla="*/ 83 h 124"/>
                  <a:gd name="T8" fmla="*/ 7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7" y="83"/>
                    </a:cubicBezTo>
                    <a:cubicBezTo>
                      <a:pt x="7" y="83"/>
                      <a:pt x="7" y="83"/>
                      <a:pt x="7"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9" name="îṡľïḑe"/>
              <p:cNvSpPr/>
              <p:nvPr/>
            </p:nvSpPr>
            <p:spPr bwMode="auto">
              <a:xfrm>
                <a:off x="2466633" y="1859540"/>
                <a:ext cx="254245" cy="330922"/>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5" y="0"/>
                      <a:pt x="36" y="6"/>
                    </a:cubicBezTo>
                    <a:cubicBezTo>
                      <a:pt x="16" y="12"/>
                      <a:pt x="9" y="37"/>
                      <a:pt x="10" y="3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0" name="ïṡ1íḓé"/>
              <p:cNvSpPr/>
              <p:nvPr/>
            </p:nvSpPr>
            <p:spPr bwMode="auto">
              <a:xfrm>
                <a:off x="2476049" y="1829945"/>
                <a:ext cx="251554" cy="199091"/>
              </a:xfrm>
              <a:custGeom>
                <a:avLst/>
                <a:gdLst>
                  <a:gd name="T0" fmla="*/ 69 w 78"/>
                  <a:gd name="T1" fmla="*/ 37 h 62"/>
                  <a:gd name="T2" fmla="*/ 78 w 78"/>
                  <a:gd name="T3" fmla="*/ 25 h 62"/>
                  <a:gd name="T4" fmla="*/ 64 w 78"/>
                  <a:gd name="T5" fmla="*/ 3 h 62"/>
                  <a:gd name="T6" fmla="*/ 60 w 78"/>
                  <a:gd name="T7" fmla="*/ 7 h 62"/>
                  <a:gd name="T8" fmla="*/ 37 w 78"/>
                  <a:gd name="T9" fmla="*/ 1 h 62"/>
                  <a:gd name="T10" fmla="*/ 39 w 78"/>
                  <a:gd name="T11" fmla="*/ 3 h 62"/>
                  <a:gd name="T12" fmla="*/ 4 w 78"/>
                  <a:gd name="T13" fmla="*/ 20 h 62"/>
                  <a:gd name="T14" fmla="*/ 4 w 78"/>
                  <a:gd name="T15" fmla="*/ 47 h 62"/>
                  <a:gd name="T16" fmla="*/ 11 w 78"/>
                  <a:gd name="T17" fmla="*/ 57 h 62"/>
                  <a:gd name="T18" fmla="*/ 15 w 78"/>
                  <a:gd name="T19" fmla="*/ 60 h 62"/>
                  <a:gd name="T20" fmla="*/ 16 w 78"/>
                  <a:gd name="T21" fmla="*/ 36 h 62"/>
                  <a:gd name="T22" fmla="*/ 31 w 78"/>
                  <a:gd name="T23" fmla="*/ 26 h 62"/>
                  <a:gd name="T24" fmla="*/ 69 w 78"/>
                  <a:gd name="T25" fmla="*/ 3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 h="62">
                    <a:moveTo>
                      <a:pt x="69" y="37"/>
                    </a:moveTo>
                    <a:cubicBezTo>
                      <a:pt x="69" y="37"/>
                      <a:pt x="78" y="36"/>
                      <a:pt x="78" y="25"/>
                    </a:cubicBezTo>
                    <a:cubicBezTo>
                      <a:pt x="78" y="13"/>
                      <a:pt x="64" y="3"/>
                      <a:pt x="64" y="3"/>
                    </a:cubicBezTo>
                    <a:cubicBezTo>
                      <a:pt x="64" y="3"/>
                      <a:pt x="66" y="7"/>
                      <a:pt x="60" y="7"/>
                    </a:cubicBezTo>
                    <a:cubicBezTo>
                      <a:pt x="54" y="7"/>
                      <a:pt x="50" y="0"/>
                      <a:pt x="37" y="1"/>
                    </a:cubicBezTo>
                    <a:cubicBezTo>
                      <a:pt x="39" y="3"/>
                      <a:pt x="39" y="3"/>
                      <a:pt x="39" y="3"/>
                    </a:cubicBezTo>
                    <a:cubicBezTo>
                      <a:pt x="39" y="3"/>
                      <a:pt x="10" y="1"/>
                      <a:pt x="4" y="20"/>
                    </a:cubicBezTo>
                    <a:cubicBezTo>
                      <a:pt x="0" y="32"/>
                      <a:pt x="4" y="47"/>
                      <a:pt x="4" y="47"/>
                    </a:cubicBezTo>
                    <a:cubicBezTo>
                      <a:pt x="4" y="47"/>
                      <a:pt x="11" y="53"/>
                      <a:pt x="11" y="57"/>
                    </a:cubicBezTo>
                    <a:cubicBezTo>
                      <a:pt x="12" y="62"/>
                      <a:pt x="15" y="60"/>
                      <a:pt x="15" y="60"/>
                    </a:cubicBezTo>
                    <a:cubicBezTo>
                      <a:pt x="15" y="60"/>
                      <a:pt x="17" y="44"/>
                      <a:pt x="16" y="36"/>
                    </a:cubicBezTo>
                    <a:cubicBezTo>
                      <a:pt x="16" y="28"/>
                      <a:pt x="24" y="22"/>
                      <a:pt x="31" y="26"/>
                    </a:cubicBezTo>
                    <a:cubicBezTo>
                      <a:pt x="39" y="30"/>
                      <a:pt x="53" y="41"/>
                      <a:pt x="69" y="3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1" name="îṩḷïḓè"/>
              <p:cNvSpPr/>
              <p:nvPr/>
            </p:nvSpPr>
            <p:spPr bwMode="auto">
              <a:xfrm>
                <a:off x="2496227" y="2042488"/>
                <a:ext cx="18833" cy="39012"/>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2" name="iṣlïde"/>
              <p:cNvSpPr/>
              <p:nvPr/>
            </p:nvSpPr>
            <p:spPr bwMode="auto">
              <a:xfrm>
                <a:off x="2489501" y="1797660"/>
                <a:ext cx="212544" cy="122415"/>
              </a:xfrm>
              <a:custGeom>
                <a:avLst/>
                <a:gdLst>
                  <a:gd name="T0" fmla="*/ 57 w 66"/>
                  <a:gd name="T1" fmla="*/ 17 h 38"/>
                  <a:gd name="T2" fmla="*/ 12 w 66"/>
                  <a:gd name="T3" fmla="*/ 15 h 38"/>
                  <a:gd name="T4" fmla="*/ 2 w 66"/>
                  <a:gd name="T5" fmla="*/ 31 h 38"/>
                  <a:gd name="T6" fmla="*/ 57 w 66"/>
                  <a:gd name="T7" fmla="*/ 17 h 38"/>
                </a:gdLst>
                <a:ahLst/>
                <a:cxnLst>
                  <a:cxn ang="0">
                    <a:pos x="T0" y="T1"/>
                  </a:cxn>
                  <a:cxn ang="0">
                    <a:pos x="T2" y="T3"/>
                  </a:cxn>
                  <a:cxn ang="0">
                    <a:pos x="T4" y="T5"/>
                  </a:cxn>
                  <a:cxn ang="0">
                    <a:pos x="T6" y="T7"/>
                  </a:cxn>
                </a:cxnLst>
                <a:rect l="0" t="0" r="r" b="b"/>
                <a:pathLst>
                  <a:path w="66" h="38">
                    <a:moveTo>
                      <a:pt x="57" y="17"/>
                    </a:moveTo>
                    <a:cubicBezTo>
                      <a:pt x="43" y="16"/>
                      <a:pt x="37" y="0"/>
                      <a:pt x="12" y="15"/>
                    </a:cubicBezTo>
                    <a:cubicBezTo>
                      <a:pt x="12" y="15"/>
                      <a:pt x="0" y="23"/>
                      <a:pt x="2" y="31"/>
                    </a:cubicBezTo>
                    <a:cubicBezTo>
                      <a:pt x="3" y="38"/>
                      <a:pt x="66" y="18"/>
                      <a:pt x="57" y="1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3" name="ïŝľiďe"/>
              <p:cNvSpPr/>
              <p:nvPr/>
            </p:nvSpPr>
            <p:spPr bwMode="auto">
              <a:xfrm>
                <a:off x="2459907" y="1792279"/>
                <a:ext cx="277113" cy="192366"/>
              </a:xfrm>
              <a:custGeom>
                <a:avLst/>
                <a:gdLst>
                  <a:gd name="T0" fmla="*/ 7 w 86"/>
                  <a:gd name="T1" fmla="*/ 58 h 60"/>
                  <a:gd name="T2" fmla="*/ 7 w 86"/>
                  <a:gd name="T3" fmla="*/ 58 h 60"/>
                  <a:gd name="T4" fmla="*/ 5 w 86"/>
                  <a:gd name="T5" fmla="*/ 30 h 60"/>
                  <a:gd name="T6" fmla="*/ 7 w 86"/>
                  <a:gd name="T7" fmla="*/ 30 h 60"/>
                  <a:gd name="T8" fmla="*/ 12 w 86"/>
                  <a:gd name="T9" fmla="*/ 16 h 60"/>
                  <a:gd name="T10" fmla="*/ 60 w 86"/>
                  <a:gd name="T11" fmla="*/ 18 h 60"/>
                  <a:gd name="T12" fmla="*/ 24 w 86"/>
                  <a:gd name="T13" fmla="*/ 29 h 60"/>
                  <a:gd name="T14" fmla="*/ 10 w 86"/>
                  <a:gd name="T15" fmla="*/ 60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0">
                    <a:moveTo>
                      <a:pt x="7" y="58"/>
                    </a:moveTo>
                    <a:cubicBezTo>
                      <a:pt x="7" y="58"/>
                      <a:pt x="7" y="58"/>
                      <a:pt x="7" y="58"/>
                    </a:cubicBezTo>
                    <a:cubicBezTo>
                      <a:pt x="6" y="54"/>
                      <a:pt x="0" y="33"/>
                      <a:pt x="5" y="30"/>
                    </a:cubicBezTo>
                    <a:cubicBezTo>
                      <a:pt x="5" y="30"/>
                      <a:pt x="7" y="30"/>
                      <a:pt x="7" y="30"/>
                    </a:cubicBezTo>
                    <a:cubicBezTo>
                      <a:pt x="7" y="30"/>
                      <a:pt x="7" y="21"/>
                      <a:pt x="12" y="16"/>
                    </a:cubicBezTo>
                    <a:cubicBezTo>
                      <a:pt x="17" y="12"/>
                      <a:pt x="34" y="0"/>
                      <a:pt x="60" y="18"/>
                    </a:cubicBezTo>
                    <a:cubicBezTo>
                      <a:pt x="86" y="35"/>
                      <a:pt x="32" y="18"/>
                      <a:pt x="24" y="29"/>
                    </a:cubicBezTo>
                    <a:cubicBezTo>
                      <a:pt x="15" y="40"/>
                      <a:pt x="10" y="60"/>
                      <a:pt x="10" y="60"/>
                    </a:cubicBez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4" name="ïṧḷïḑê"/>
              <p:cNvSpPr/>
              <p:nvPr/>
            </p:nvSpPr>
            <p:spPr bwMode="auto">
              <a:xfrm>
                <a:off x="2512369" y="2125891"/>
                <a:ext cx="104926" cy="6188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5" name="iS1íḓê"/>
              <p:cNvSpPr/>
              <p:nvPr/>
            </p:nvSpPr>
            <p:spPr bwMode="auto">
              <a:xfrm>
                <a:off x="2582321" y="2003478"/>
                <a:ext cx="18833" cy="32285"/>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6" name="ïṧḷidè"/>
              <p:cNvSpPr/>
              <p:nvPr/>
            </p:nvSpPr>
            <p:spPr bwMode="auto">
              <a:xfrm>
                <a:off x="2665722" y="2003478"/>
                <a:ext cx="20178" cy="32285"/>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7" name="íśļidê"/>
              <p:cNvSpPr/>
              <p:nvPr/>
            </p:nvSpPr>
            <p:spPr bwMode="auto">
              <a:xfrm>
                <a:off x="2480082" y="2250996"/>
                <a:ext cx="127795" cy="367243"/>
              </a:xfrm>
              <a:custGeom>
                <a:avLst/>
                <a:gdLst>
                  <a:gd name="T0" fmla="*/ 40 w 40"/>
                  <a:gd name="T1" fmla="*/ 9 h 114"/>
                  <a:gd name="T2" fmla="*/ 34 w 40"/>
                  <a:gd name="T3" fmla="*/ 21 h 114"/>
                  <a:gd name="T4" fmla="*/ 25 w 40"/>
                  <a:gd name="T5" fmla="*/ 73 h 114"/>
                  <a:gd name="T6" fmla="*/ 0 w 40"/>
                  <a:gd name="T7" fmla="*/ 114 h 114"/>
                  <a:gd name="T8" fmla="*/ 4 w 40"/>
                  <a:gd name="T9" fmla="*/ 73 h 114"/>
                  <a:gd name="T10" fmla="*/ 4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4" y="73"/>
                    </a:cubicBezTo>
                    <a:cubicBezTo>
                      <a:pt x="4" y="73"/>
                      <a:pt x="4" y="73"/>
                      <a:pt x="4"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8" name="íṧľídê"/>
              <p:cNvSpPr/>
              <p:nvPr/>
            </p:nvSpPr>
            <p:spPr bwMode="auto">
              <a:xfrm>
                <a:off x="2466630" y="2183735"/>
                <a:ext cx="106272" cy="115688"/>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5" y="28"/>
                      <a:pt x="0" y="1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9" name="îŝľïḍe"/>
              <p:cNvSpPr/>
              <p:nvPr/>
            </p:nvSpPr>
            <p:spPr bwMode="auto">
              <a:xfrm>
                <a:off x="2572903" y="2225439"/>
                <a:ext cx="57845" cy="73987"/>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0" name="iṧḻïďé"/>
              <p:cNvSpPr/>
              <p:nvPr/>
            </p:nvSpPr>
            <p:spPr bwMode="auto">
              <a:xfrm>
                <a:off x="1520950" y="2791772"/>
                <a:ext cx="656463" cy="481586"/>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9" y="16"/>
                      <a:pt x="204" y="22"/>
                      <a:pt x="203" y="2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1" name="íṧḻíďe"/>
              <p:cNvSpPr/>
              <p:nvPr/>
            </p:nvSpPr>
            <p:spPr bwMode="auto">
              <a:xfrm>
                <a:off x="1520950" y="2791772"/>
                <a:ext cx="624177" cy="453337"/>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1" y="120"/>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4" y="16"/>
                      <a:pt x="194" y="18"/>
                      <a:pt x="194" y="1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2" name="iŝļiďé"/>
              <p:cNvSpPr/>
              <p:nvPr/>
            </p:nvSpPr>
            <p:spPr bwMode="auto">
              <a:xfrm>
                <a:off x="1779231" y="2238891"/>
                <a:ext cx="279804" cy="555573"/>
              </a:xfrm>
              <a:custGeom>
                <a:avLst/>
                <a:gdLst>
                  <a:gd name="T0" fmla="*/ 33 w 87"/>
                  <a:gd name="T1" fmla="*/ 131 h 173"/>
                  <a:gd name="T2" fmla="*/ 45 w 87"/>
                  <a:gd name="T3" fmla="*/ 91 h 173"/>
                  <a:gd name="T4" fmla="*/ 60 w 87"/>
                  <a:gd name="T5" fmla="*/ 14 h 173"/>
                  <a:gd name="T6" fmla="*/ 4 w 87"/>
                  <a:gd name="T7" fmla="*/ 134 h 173"/>
                  <a:gd name="T8" fmla="*/ 13 w 87"/>
                  <a:gd name="T9" fmla="*/ 170 h 173"/>
                  <a:gd name="T10" fmla="*/ 42 w 87"/>
                  <a:gd name="T11" fmla="*/ 162 h 173"/>
                  <a:gd name="T12" fmla="*/ 44 w 87"/>
                  <a:gd name="T13" fmla="*/ 154 h 173"/>
                  <a:gd name="T14" fmla="*/ 47 w 87"/>
                  <a:gd name="T15" fmla="*/ 148 h 173"/>
                  <a:gd name="T16" fmla="*/ 33 w 87"/>
                  <a:gd name="T17" fmla="*/ 131 h 173"/>
                  <a:gd name="T18" fmla="*/ 33 w 87"/>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 h="173">
                    <a:moveTo>
                      <a:pt x="33" y="131"/>
                    </a:moveTo>
                    <a:cubicBezTo>
                      <a:pt x="33" y="131"/>
                      <a:pt x="27" y="113"/>
                      <a:pt x="45" y="91"/>
                    </a:cubicBezTo>
                    <a:cubicBezTo>
                      <a:pt x="75" y="54"/>
                      <a:pt x="87"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5" y="132"/>
                      <a:pt x="33" y="131"/>
                    </a:cubicBezTo>
                    <a:cubicBezTo>
                      <a:pt x="30" y="131"/>
                      <a:pt x="33" y="131"/>
                      <a:pt x="33" y="13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3" name="îŝḷîḑé"/>
              <p:cNvSpPr/>
              <p:nvPr/>
            </p:nvSpPr>
            <p:spPr bwMode="auto">
              <a:xfrm>
                <a:off x="1726767" y="2729891"/>
                <a:ext cx="283840" cy="186984"/>
              </a:xfrm>
              <a:custGeom>
                <a:avLst/>
                <a:gdLst>
                  <a:gd name="T0" fmla="*/ 58 w 88"/>
                  <a:gd name="T1" fmla="*/ 58 h 58"/>
                  <a:gd name="T2" fmla="*/ 55 w 88"/>
                  <a:gd name="T3" fmla="*/ 57 h 58"/>
                  <a:gd name="T4" fmla="*/ 27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6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7" y="55"/>
                      <a:pt x="27" y="55"/>
                      <a:pt x="27" y="55"/>
                    </a:cubicBezTo>
                    <a:cubicBezTo>
                      <a:pt x="11" y="53"/>
                      <a:pt x="0" y="39"/>
                      <a:pt x="1" y="23"/>
                    </a:cubicBezTo>
                    <a:cubicBezTo>
                      <a:pt x="2" y="13"/>
                      <a:pt x="5" y="2"/>
                      <a:pt x="19" y="0"/>
                    </a:cubicBezTo>
                    <a:cubicBezTo>
                      <a:pt x="22" y="11"/>
                      <a:pt x="22" y="11"/>
                      <a:pt x="22" y="11"/>
                    </a:cubicBezTo>
                    <a:cubicBezTo>
                      <a:pt x="18" y="14"/>
                      <a:pt x="14"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6"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4" name="íŝḻíḑe"/>
              <p:cNvSpPr/>
              <p:nvPr/>
            </p:nvSpPr>
            <p:spPr bwMode="auto">
              <a:xfrm>
                <a:off x="1534401" y="3039289"/>
                <a:ext cx="594583" cy="90130"/>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5" name="îšľïdè"/>
              <p:cNvSpPr/>
              <p:nvPr/>
            </p:nvSpPr>
            <p:spPr bwMode="auto">
              <a:xfrm>
                <a:off x="1534401" y="3039289"/>
                <a:ext cx="594583" cy="90130"/>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6" name="íṡľïḓè"/>
              <p:cNvSpPr/>
              <p:nvPr/>
            </p:nvSpPr>
            <p:spPr bwMode="auto">
              <a:xfrm>
                <a:off x="1781921" y="3004315"/>
                <a:ext cx="87439" cy="111653"/>
              </a:xfrm>
              <a:custGeom>
                <a:avLst/>
                <a:gdLst>
                  <a:gd name="T0" fmla="*/ 53 w 65"/>
                  <a:gd name="T1" fmla="*/ 83 h 83"/>
                  <a:gd name="T2" fmla="*/ 0 w 65"/>
                  <a:gd name="T3" fmla="*/ 76 h 83"/>
                  <a:gd name="T4" fmla="*/ 12 w 65"/>
                  <a:gd name="T5" fmla="*/ 0 h 83"/>
                  <a:gd name="T6" fmla="*/ 65 w 65"/>
                  <a:gd name="T7" fmla="*/ 7 h 83"/>
                  <a:gd name="T8" fmla="*/ 53 w 65"/>
                  <a:gd name="T9" fmla="*/ 83 h 83"/>
                </a:gdLst>
                <a:ahLst/>
                <a:cxnLst>
                  <a:cxn ang="0">
                    <a:pos x="T0" y="T1"/>
                  </a:cxn>
                  <a:cxn ang="0">
                    <a:pos x="T2" y="T3"/>
                  </a:cxn>
                  <a:cxn ang="0">
                    <a:pos x="T4" y="T5"/>
                  </a:cxn>
                  <a:cxn ang="0">
                    <a:pos x="T6" y="T7"/>
                  </a:cxn>
                  <a:cxn ang="0">
                    <a:pos x="T8" y="T9"/>
                  </a:cxn>
                </a:cxnLst>
                <a:rect l="0" t="0" r="r" b="b"/>
                <a:pathLst>
                  <a:path w="65" h="83">
                    <a:moveTo>
                      <a:pt x="53" y="83"/>
                    </a:moveTo>
                    <a:lnTo>
                      <a:pt x="0" y="76"/>
                    </a:lnTo>
                    <a:lnTo>
                      <a:pt x="12" y="0"/>
                    </a:lnTo>
                    <a:lnTo>
                      <a:pt x="65" y="7"/>
                    </a:lnTo>
                    <a:lnTo>
                      <a:pt x="53" y="83"/>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7" name="işḻiḋè"/>
              <p:cNvSpPr/>
              <p:nvPr/>
            </p:nvSpPr>
            <p:spPr bwMode="auto">
              <a:xfrm>
                <a:off x="1768468" y="2097642"/>
                <a:ext cx="695476" cy="558263"/>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8" name="íṩḷîḍé"/>
              <p:cNvSpPr/>
              <p:nvPr/>
            </p:nvSpPr>
            <p:spPr bwMode="auto">
              <a:xfrm>
                <a:off x="1788647" y="3007003"/>
                <a:ext cx="73987" cy="12241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2"/>
                      <a:pt x="23" y="7"/>
                      <a:pt x="23" y="12"/>
                    </a:cubicBezTo>
                    <a:lnTo>
                      <a:pt x="20" y="2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9" name="íśliḑe"/>
              <p:cNvSpPr/>
              <p:nvPr/>
            </p:nvSpPr>
            <p:spPr bwMode="auto">
              <a:xfrm>
                <a:off x="1520951" y="2798498"/>
                <a:ext cx="656463" cy="481586"/>
              </a:xfrm>
              <a:custGeom>
                <a:avLst/>
                <a:gdLst>
                  <a:gd name="T0" fmla="*/ 203 w 204"/>
                  <a:gd name="T1" fmla="*/ 28 h 150"/>
                  <a:gd name="T2" fmla="*/ 191 w 204"/>
                  <a:gd name="T3" fmla="*/ 138 h 150"/>
                  <a:gd name="T4" fmla="*/ 177 w 204"/>
                  <a:gd name="T5" fmla="*/ 149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4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49"/>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9" y="16"/>
                      <a:pt x="204" y="22"/>
                      <a:pt x="203" y="2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0" name="ïş1ïďe"/>
              <p:cNvSpPr/>
              <p:nvPr/>
            </p:nvSpPr>
            <p:spPr bwMode="auto">
              <a:xfrm>
                <a:off x="1520951" y="2798500"/>
                <a:ext cx="624177" cy="453337"/>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4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0"/>
                      <a:pt x="1" y="120"/>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4" y="16"/>
                      <a:pt x="194" y="17"/>
                      <a:pt x="194" y="19"/>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1" name="ïṡļiďé"/>
              <p:cNvSpPr/>
              <p:nvPr/>
            </p:nvSpPr>
            <p:spPr bwMode="auto">
              <a:xfrm>
                <a:off x="1534402" y="3041982"/>
                <a:ext cx="594583" cy="94165"/>
              </a:xfrm>
              <a:custGeom>
                <a:avLst/>
                <a:gdLst>
                  <a:gd name="T0" fmla="*/ 440 w 442"/>
                  <a:gd name="T1" fmla="*/ 46 h 70"/>
                  <a:gd name="T2" fmla="*/ 2 w 442"/>
                  <a:gd name="T3" fmla="*/ 0 h 70"/>
                  <a:gd name="T4" fmla="*/ 0 w 442"/>
                  <a:gd name="T5" fmla="*/ 15 h 70"/>
                  <a:gd name="T6" fmla="*/ 442 w 442"/>
                  <a:gd name="T7" fmla="*/ 70 h 70"/>
                  <a:gd name="T8" fmla="*/ 442 w 442"/>
                  <a:gd name="T9" fmla="*/ 50 h 70"/>
                  <a:gd name="T10" fmla="*/ 440 w 442"/>
                  <a:gd name="T11" fmla="*/ 46 h 70"/>
                </a:gdLst>
                <a:ahLst/>
                <a:cxnLst>
                  <a:cxn ang="0">
                    <a:pos x="T0" y="T1"/>
                  </a:cxn>
                  <a:cxn ang="0">
                    <a:pos x="T2" y="T3"/>
                  </a:cxn>
                  <a:cxn ang="0">
                    <a:pos x="T4" y="T5"/>
                  </a:cxn>
                  <a:cxn ang="0">
                    <a:pos x="T6" y="T7"/>
                  </a:cxn>
                  <a:cxn ang="0">
                    <a:pos x="T8" y="T9"/>
                  </a:cxn>
                  <a:cxn ang="0">
                    <a:pos x="T10" y="T11"/>
                  </a:cxn>
                </a:cxnLst>
                <a:rect l="0" t="0" r="r" b="b"/>
                <a:pathLst>
                  <a:path w="442" h="70">
                    <a:moveTo>
                      <a:pt x="440" y="46"/>
                    </a:moveTo>
                    <a:lnTo>
                      <a:pt x="2" y="0"/>
                    </a:lnTo>
                    <a:lnTo>
                      <a:pt x="0" y="15"/>
                    </a:lnTo>
                    <a:lnTo>
                      <a:pt x="442" y="70"/>
                    </a:lnTo>
                    <a:lnTo>
                      <a:pt x="442" y="50"/>
                    </a:lnTo>
                    <a:lnTo>
                      <a:pt x="440" y="46"/>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2" name="íšḻíḓé"/>
              <p:cNvSpPr/>
              <p:nvPr/>
            </p:nvSpPr>
            <p:spPr bwMode="auto">
              <a:xfrm>
                <a:off x="1534402" y="3041982"/>
                <a:ext cx="594583" cy="94165"/>
              </a:xfrm>
              <a:custGeom>
                <a:avLst/>
                <a:gdLst>
                  <a:gd name="T0" fmla="*/ 440 w 442"/>
                  <a:gd name="T1" fmla="*/ 46 h 70"/>
                  <a:gd name="T2" fmla="*/ 2 w 442"/>
                  <a:gd name="T3" fmla="*/ 0 h 70"/>
                  <a:gd name="T4" fmla="*/ 0 w 442"/>
                  <a:gd name="T5" fmla="*/ 15 h 70"/>
                  <a:gd name="T6" fmla="*/ 442 w 442"/>
                  <a:gd name="T7" fmla="*/ 70 h 70"/>
                  <a:gd name="T8" fmla="*/ 442 w 442"/>
                  <a:gd name="T9" fmla="*/ 50 h 70"/>
                </a:gdLst>
                <a:ahLst/>
                <a:cxnLst>
                  <a:cxn ang="0">
                    <a:pos x="T0" y="T1"/>
                  </a:cxn>
                  <a:cxn ang="0">
                    <a:pos x="T2" y="T3"/>
                  </a:cxn>
                  <a:cxn ang="0">
                    <a:pos x="T4" y="T5"/>
                  </a:cxn>
                  <a:cxn ang="0">
                    <a:pos x="T6" y="T7"/>
                  </a:cxn>
                  <a:cxn ang="0">
                    <a:pos x="T8" y="T9"/>
                  </a:cxn>
                </a:cxnLst>
                <a:rect l="0" t="0" r="r" b="b"/>
                <a:pathLst>
                  <a:path w="442" h="70">
                    <a:moveTo>
                      <a:pt x="440" y="46"/>
                    </a:moveTo>
                    <a:lnTo>
                      <a:pt x="2" y="0"/>
                    </a:lnTo>
                    <a:lnTo>
                      <a:pt x="0" y="15"/>
                    </a:lnTo>
                    <a:lnTo>
                      <a:pt x="442" y="70"/>
                    </a:lnTo>
                    <a:lnTo>
                      <a:pt x="442" y="50"/>
                    </a:lnTo>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3" name="ïśļíde"/>
              <p:cNvSpPr/>
              <p:nvPr/>
            </p:nvSpPr>
            <p:spPr bwMode="auto">
              <a:xfrm>
                <a:off x="1788636" y="3013745"/>
                <a:ext cx="73987" cy="12241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1"/>
                      <a:pt x="23" y="6"/>
                      <a:pt x="23" y="12"/>
                    </a:cubicBezTo>
                    <a:lnTo>
                      <a:pt x="20" y="2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grpSp>
      </p:grpSp>
      <p:sp>
        <p:nvSpPr>
          <p:cNvPr id="114" name="TextBox 8"/>
          <p:cNvSpPr txBox="1"/>
          <p:nvPr/>
        </p:nvSpPr>
        <p:spPr>
          <a:xfrm>
            <a:off x="2660649" y="5289180"/>
            <a:ext cx="6858002" cy="738664"/>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r>
              <a:rPr lang="en-US" altLang="zh-CN" sz="4800" dirty="0">
                <a:solidFill>
                  <a:schemeClr val="tx1"/>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THANK. YOU</a:t>
            </a:r>
            <a:endParaRPr lang="zh-CN" altLang="en-US" sz="4800" dirty="0">
              <a:solidFill>
                <a:schemeClr val="tx1"/>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115" name="TextBox 8"/>
          <p:cNvSpPr txBox="1"/>
          <p:nvPr/>
        </p:nvSpPr>
        <p:spPr>
          <a:xfrm>
            <a:off x="3436711" y="4656282"/>
            <a:ext cx="5305878" cy="615553"/>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r>
              <a:rPr lang="zh-CN" altLang="en-US" sz="4000" b="0" dirty="0">
                <a:solidFill>
                  <a:schemeClr val="tx1"/>
                </a:solidFill>
                <a:effectLst/>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Arial" panose="020B0604020202020204" pitchFamily="34" charset="0"/>
              </a:rPr>
              <a:t>简约商务汇报模板</a:t>
            </a:r>
            <a:endParaRPr lang="zh-CN" altLang="en-US" sz="4000" b="0" dirty="0">
              <a:solidFill>
                <a:schemeClr val="tx1"/>
              </a:solidFill>
              <a:effectLst/>
              <a:latin typeface="阿里巴巴普惠体 R" panose="00020600040101010101" pitchFamily="18" charset="-122"/>
              <a:ea typeface="阿里巴巴普惠体 R" panose="00020600040101010101" pitchFamily="18" charset="-122"/>
              <a:cs typeface="阿里巴巴普惠体 R" panose="00020600040101010101" pitchFamily="18" charset="-122"/>
              <a:sym typeface="Arial" panose="020B0604020202020204" pitchFamily="34" charset="0"/>
            </a:endParaRPr>
          </a:p>
        </p:txBody>
      </p:sp>
    </p:spTree>
  </p:cSld>
  <p:clrMapOvr>
    <a:masterClrMapping/>
  </p:clrMapOvr>
  <p:transition spd="slow" advTm="4000">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 y="4990454"/>
            <a:ext cx="12192000" cy="1867544"/>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7" name="TextBox 8"/>
          <p:cNvSpPr txBox="1"/>
          <p:nvPr/>
        </p:nvSpPr>
        <p:spPr>
          <a:xfrm>
            <a:off x="1009649" y="1690488"/>
            <a:ext cx="3700464" cy="738664"/>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en-US" altLang="zh-CN" sz="48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PART 01</a:t>
            </a:r>
            <a:endParaRPr lang="zh-CN" altLang="en-US" sz="48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8" name="TextBox 24"/>
          <p:cNvSpPr txBox="1"/>
          <p:nvPr/>
        </p:nvSpPr>
        <p:spPr bwMode="auto">
          <a:xfrm>
            <a:off x="926304" y="3198348"/>
            <a:ext cx="3674271" cy="730957"/>
          </a:xfrm>
          <a:prstGeom prst="rect">
            <a:avLst/>
          </a:prstGeom>
          <a:noFill/>
        </p:spPr>
        <p:txBody>
          <a:bodyPr wrap="square" lIns="121908" tIns="60954" rIns="121908" bIns="60954">
            <a:spAutoFit/>
          </a:bodyPr>
          <a:lstStyle/>
          <a:p>
            <a:pPr>
              <a:lnSpc>
                <a:spcPct val="150000"/>
              </a:lnSpc>
            </a:pPr>
            <a:r>
              <a:rPr lang="zh-CN" altLang="en-US" sz="14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这里输入简单的文字概述这里输入你想要的简单的文字即可。</a:t>
            </a:r>
            <a:endParaRPr lang="zh-CN" altLang="en-US" sz="14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9" name="矩形 8"/>
          <p:cNvSpPr/>
          <p:nvPr/>
        </p:nvSpPr>
        <p:spPr bwMode="auto">
          <a:xfrm>
            <a:off x="945354" y="2798251"/>
            <a:ext cx="2338389" cy="400097"/>
          </a:xfrm>
          <a:prstGeom prst="rect">
            <a:avLst/>
          </a:prstGeom>
        </p:spPr>
        <p:txBody>
          <a:bodyPr wrap="square" lIns="121908" tIns="60954" rIns="121908" bIns="60954">
            <a:spAutoFit/>
          </a:bodyPr>
          <a:lstStyle/>
          <a:p>
            <a:pPr>
              <a:defRPr/>
            </a:pPr>
            <a:r>
              <a:rPr lang="zh-CN" altLang="en-US"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输入相关标题</a:t>
            </a:r>
            <a:endParaRPr lang="zh-CN" altLang="en-US"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3" name="矩形 2"/>
          <p:cNvSpPr/>
          <p:nvPr/>
        </p:nvSpPr>
        <p:spPr>
          <a:xfrm>
            <a:off x="0" y="4730427"/>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27" name="矩形 126"/>
          <p:cNvSpPr/>
          <p:nvPr/>
        </p:nvSpPr>
        <p:spPr>
          <a:xfrm>
            <a:off x="0" y="4470399"/>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28" name="矩形 127"/>
          <p:cNvSpPr/>
          <p:nvPr/>
        </p:nvSpPr>
        <p:spPr>
          <a:xfrm>
            <a:off x="0" y="4210371"/>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nvGrpSpPr>
          <p:cNvPr id="14" name="组合 13"/>
          <p:cNvGrpSpPr/>
          <p:nvPr/>
        </p:nvGrpSpPr>
        <p:grpSpPr>
          <a:xfrm>
            <a:off x="6174188" y="1498762"/>
            <a:ext cx="5608183" cy="2815526"/>
            <a:chOff x="204536" y="2511620"/>
            <a:chExt cx="4985587" cy="2502959"/>
          </a:xfrm>
          <a:gradFill>
            <a:gsLst>
              <a:gs pos="0">
                <a:srgbClr val="D84744"/>
              </a:gs>
              <a:gs pos="37000">
                <a:srgbClr val="C62F34"/>
              </a:gs>
              <a:gs pos="100000">
                <a:srgbClr val="B21D30"/>
              </a:gs>
            </a:gsLst>
            <a:lin ang="5400000" scaled="1"/>
          </a:gradFill>
        </p:grpSpPr>
        <p:sp>
          <p:nvSpPr>
            <p:cNvPr id="21" name="islídè"/>
            <p:cNvSpPr/>
            <p:nvPr/>
          </p:nvSpPr>
          <p:spPr bwMode="auto">
            <a:xfrm>
              <a:off x="2488650" y="3046175"/>
              <a:ext cx="600327" cy="491503"/>
            </a:xfrm>
            <a:custGeom>
              <a:avLst/>
              <a:gdLst>
                <a:gd name="T0" fmla="*/ 181 w 210"/>
                <a:gd name="T1" fmla="*/ 10 h 172"/>
                <a:gd name="T2" fmla="*/ 136 w 210"/>
                <a:gd name="T3" fmla="*/ 7 h 172"/>
                <a:gd name="T4" fmla="*/ 89 w 210"/>
                <a:gd name="T5" fmla="*/ 54 h 172"/>
                <a:gd name="T6" fmla="*/ 0 w 210"/>
                <a:gd name="T7" fmla="*/ 121 h 172"/>
                <a:gd name="T8" fmla="*/ 86 w 210"/>
                <a:gd name="T9" fmla="*/ 158 h 172"/>
                <a:gd name="T10" fmla="*/ 204 w 210"/>
                <a:gd name="T11" fmla="*/ 43 h 172"/>
                <a:gd name="T12" fmla="*/ 181 w 210"/>
                <a:gd name="T13" fmla="*/ 10 h 172"/>
              </a:gdLst>
              <a:ahLst/>
              <a:cxnLst>
                <a:cxn ang="0">
                  <a:pos x="T0" y="T1"/>
                </a:cxn>
                <a:cxn ang="0">
                  <a:pos x="T2" y="T3"/>
                </a:cxn>
                <a:cxn ang="0">
                  <a:pos x="T4" y="T5"/>
                </a:cxn>
                <a:cxn ang="0">
                  <a:pos x="T6" y="T7"/>
                </a:cxn>
                <a:cxn ang="0">
                  <a:pos x="T8" y="T9"/>
                </a:cxn>
                <a:cxn ang="0">
                  <a:pos x="T10" y="T11"/>
                </a:cxn>
                <a:cxn ang="0">
                  <a:pos x="T12" y="T13"/>
                </a:cxn>
              </a:cxnLst>
              <a:rect l="0" t="0" r="r" b="b"/>
              <a:pathLst>
                <a:path w="210" h="172">
                  <a:moveTo>
                    <a:pt x="181" y="10"/>
                  </a:moveTo>
                  <a:cubicBezTo>
                    <a:pt x="157" y="0"/>
                    <a:pt x="136" y="7"/>
                    <a:pt x="136" y="7"/>
                  </a:cubicBezTo>
                  <a:cubicBezTo>
                    <a:pt x="136" y="7"/>
                    <a:pt x="111" y="13"/>
                    <a:pt x="89" y="54"/>
                  </a:cubicBezTo>
                  <a:cubicBezTo>
                    <a:pt x="62" y="107"/>
                    <a:pt x="30" y="132"/>
                    <a:pt x="0" y="121"/>
                  </a:cubicBezTo>
                  <a:cubicBezTo>
                    <a:pt x="0" y="121"/>
                    <a:pt x="6" y="172"/>
                    <a:pt x="86" y="158"/>
                  </a:cubicBezTo>
                  <a:cubicBezTo>
                    <a:pt x="167" y="145"/>
                    <a:pt x="210" y="103"/>
                    <a:pt x="204" y="43"/>
                  </a:cubicBezTo>
                  <a:cubicBezTo>
                    <a:pt x="202" y="25"/>
                    <a:pt x="194" y="16"/>
                    <a:pt x="18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2" name="ïṩľíḋé"/>
            <p:cNvSpPr/>
            <p:nvPr/>
          </p:nvSpPr>
          <p:spPr bwMode="auto">
            <a:xfrm>
              <a:off x="3025596" y="3657265"/>
              <a:ext cx="365937" cy="180577"/>
            </a:xfrm>
            <a:custGeom>
              <a:avLst/>
              <a:gdLst>
                <a:gd name="T0" fmla="*/ 91 w 128"/>
                <a:gd name="T1" fmla="*/ 21 h 63"/>
                <a:gd name="T2" fmla="*/ 71 w 128"/>
                <a:gd name="T3" fmla="*/ 22 h 63"/>
                <a:gd name="T4" fmla="*/ 35 w 128"/>
                <a:gd name="T5" fmla="*/ 16 h 63"/>
                <a:gd name="T6" fmla="*/ 0 w 128"/>
                <a:gd name="T7" fmla="*/ 32 h 63"/>
                <a:gd name="T8" fmla="*/ 103 w 128"/>
                <a:gd name="T9" fmla="*/ 37 h 63"/>
                <a:gd name="T10" fmla="*/ 126 w 128"/>
                <a:gd name="T11" fmla="*/ 20 h 63"/>
                <a:gd name="T12" fmla="*/ 112 w 128"/>
                <a:gd name="T13" fmla="*/ 1 h 63"/>
                <a:gd name="T14" fmla="*/ 106 w 128"/>
                <a:gd name="T15" fmla="*/ 2 h 63"/>
                <a:gd name="T16" fmla="*/ 101 w 128"/>
                <a:gd name="T17" fmla="*/ 2 h 63"/>
                <a:gd name="T18" fmla="*/ 89 w 128"/>
                <a:gd name="T19" fmla="*/ 15 h 63"/>
                <a:gd name="T20" fmla="*/ 91 w 128"/>
                <a:gd name="T21" fmla="*/ 2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8" h="63">
                  <a:moveTo>
                    <a:pt x="91" y="21"/>
                  </a:moveTo>
                  <a:cubicBezTo>
                    <a:pt x="91" y="21"/>
                    <a:pt x="84" y="23"/>
                    <a:pt x="71" y="22"/>
                  </a:cubicBezTo>
                  <a:cubicBezTo>
                    <a:pt x="61" y="21"/>
                    <a:pt x="50" y="17"/>
                    <a:pt x="35" y="16"/>
                  </a:cubicBezTo>
                  <a:cubicBezTo>
                    <a:pt x="15" y="14"/>
                    <a:pt x="0" y="18"/>
                    <a:pt x="0" y="32"/>
                  </a:cubicBezTo>
                  <a:cubicBezTo>
                    <a:pt x="1" y="63"/>
                    <a:pt x="103" y="37"/>
                    <a:pt x="103" y="37"/>
                  </a:cubicBezTo>
                  <a:cubicBezTo>
                    <a:pt x="103" y="37"/>
                    <a:pt x="128" y="30"/>
                    <a:pt x="126" y="20"/>
                  </a:cubicBezTo>
                  <a:cubicBezTo>
                    <a:pt x="124" y="9"/>
                    <a:pt x="116" y="1"/>
                    <a:pt x="112" y="1"/>
                  </a:cubicBezTo>
                  <a:cubicBezTo>
                    <a:pt x="108" y="2"/>
                    <a:pt x="106" y="2"/>
                    <a:pt x="106" y="2"/>
                  </a:cubicBezTo>
                  <a:cubicBezTo>
                    <a:pt x="106" y="2"/>
                    <a:pt x="104" y="0"/>
                    <a:pt x="101" y="2"/>
                  </a:cubicBezTo>
                  <a:cubicBezTo>
                    <a:pt x="97" y="4"/>
                    <a:pt x="89" y="12"/>
                    <a:pt x="89" y="15"/>
                  </a:cubicBezTo>
                  <a:cubicBezTo>
                    <a:pt x="89" y="17"/>
                    <a:pt x="91" y="21"/>
                    <a:pt x="91"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3" name="ïsļïďê"/>
            <p:cNvSpPr/>
            <p:nvPr/>
          </p:nvSpPr>
          <p:spPr bwMode="auto">
            <a:xfrm>
              <a:off x="2837844" y="3369060"/>
              <a:ext cx="259504" cy="430514"/>
            </a:xfrm>
            <a:custGeom>
              <a:avLst/>
              <a:gdLst>
                <a:gd name="T0" fmla="*/ 46 w 91"/>
                <a:gd name="T1" fmla="*/ 12 h 151"/>
                <a:gd name="T2" fmla="*/ 73 w 91"/>
                <a:gd name="T3" fmla="*/ 75 h 151"/>
                <a:gd name="T4" fmla="*/ 90 w 91"/>
                <a:gd name="T5" fmla="*/ 127 h 151"/>
                <a:gd name="T6" fmla="*/ 76 w 91"/>
                <a:gd name="T7" fmla="*/ 146 h 151"/>
                <a:gd name="T8" fmla="*/ 16 w 91"/>
                <a:gd name="T9" fmla="*/ 66 h 151"/>
                <a:gd name="T10" fmla="*/ 46 w 91"/>
                <a:gd name="T11" fmla="*/ 12 h 151"/>
              </a:gdLst>
              <a:ahLst/>
              <a:cxnLst>
                <a:cxn ang="0">
                  <a:pos x="T0" y="T1"/>
                </a:cxn>
                <a:cxn ang="0">
                  <a:pos x="T2" y="T3"/>
                </a:cxn>
                <a:cxn ang="0">
                  <a:pos x="T4" y="T5"/>
                </a:cxn>
                <a:cxn ang="0">
                  <a:pos x="T6" y="T7"/>
                </a:cxn>
                <a:cxn ang="0">
                  <a:pos x="T8" y="T9"/>
                </a:cxn>
                <a:cxn ang="0">
                  <a:pos x="T10" y="T11"/>
                </a:cxn>
              </a:cxnLst>
              <a:rect l="0" t="0" r="r" b="b"/>
              <a:pathLst>
                <a:path w="91" h="151">
                  <a:moveTo>
                    <a:pt x="46" y="12"/>
                  </a:moveTo>
                  <a:cubicBezTo>
                    <a:pt x="67" y="21"/>
                    <a:pt x="63" y="50"/>
                    <a:pt x="73" y="75"/>
                  </a:cubicBezTo>
                  <a:cubicBezTo>
                    <a:pt x="85" y="102"/>
                    <a:pt x="88" y="113"/>
                    <a:pt x="90" y="127"/>
                  </a:cubicBezTo>
                  <a:cubicBezTo>
                    <a:pt x="90" y="133"/>
                    <a:pt x="91" y="151"/>
                    <a:pt x="76" y="146"/>
                  </a:cubicBezTo>
                  <a:cubicBezTo>
                    <a:pt x="64" y="141"/>
                    <a:pt x="33" y="100"/>
                    <a:pt x="16" y="66"/>
                  </a:cubicBezTo>
                  <a:cubicBezTo>
                    <a:pt x="0" y="31"/>
                    <a:pt x="17" y="0"/>
                    <a:pt x="4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4" name="işľíďe"/>
            <p:cNvSpPr/>
            <p:nvPr/>
          </p:nvSpPr>
          <p:spPr bwMode="auto">
            <a:xfrm>
              <a:off x="2597474" y="3351122"/>
              <a:ext cx="417359" cy="688822"/>
            </a:xfrm>
            <a:custGeom>
              <a:avLst/>
              <a:gdLst>
                <a:gd name="T0" fmla="*/ 89 w 146"/>
                <a:gd name="T1" fmla="*/ 173 h 241"/>
                <a:gd name="T2" fmla="*/ 0 w 146"/>
                <a:gd name="T3" fmla="*/ 168 h 241"/>
                <a:gd name="T4" fmla="*/ 21 w 146"/>
                <a:gd name="T5" fmla="*/ 144 h 241"/>
                <a:gd name="T6" fmla="*/ 31 w 146"/>
                <a:gd name="T7" fmla="*/ 27 h 241"/>
                <a:gd name="T8" fmla="*/ 66 w 146"/>
                <a:gd name="T9" fmla="*/ 3 h 241"/>
                <a:gd name="T10" fmla="*/ 120 w 146"/>
                <a:gd name="T11" fmla="*/ 16 h 241"/>
                <a:gd name="T12" fmla="*/ 134 w 146"/>
                <a:gd name="T13" fmla="*/ 21 h 241"/>
                <a:gd name="T14" fmla="*/ 138 w 146"/>
                <a:gd name="T15" fmla="*/ 33 h 241"/>
                <a:gd name="T16" fmla="*/ 89 w 146"/>
                <a:gd name="T17" fmla="*/ 173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 h="241">
                  <a:moveTo>
                    <a:pt x="89" y="173"/>
                  </a:moveTo>
                  <a:cubicBezTo>
                    <a:pt x="49" y="241"/>
                    <a:pt x="0" y="168"/>
                    <a:pt x="0" y="168"/>
                  </a:cubicBezTo>
                  <a:cubicBezTo>
                    <a:pt x="0" y="168"/>
                    <a:pt x="15" y="157"/>
                    <a:pt x="21" y="144"/>
                  </a:cubicBezTo>
                  <a:cubicBezTo>
                    <a:pt x="36" y="113"/>
                    <a:pt x="18" y="64"/>
                    <a:pt x="31" y="27"/>
                  </a:cubicBezTo>
                  <a:cubicBezTo>
                    <a:pt x="41" y="0"/>
                    <a:pt x="56" y="4"/>
                    <a:pt x="66" y="3"/>
                  </a:cubicBezTo>
                  <a:cubicBezTo>
                    <a:pt x="74" y="7"/>
                    <a:pt x="97" y="16"/>
                    <a:pt x="120" y="16"/>
                  </a:cubicBezTo>
                  <a:cubicBezTo>
                    <a:pt x="122" y="16"/>
                    <a:pt x="132" y="21"/>
                    <a:pt x="134" y="21"/>
                  </a:cubicBezTo>
                  <a:cubicBezTo>
                    <a:pt x="136" y="25"/>
                    <a:pt x="137" y="29"/>
                    <a:pt x="138" y="33"/>
                  </a:cubicBezTo>
                  <a:cubicBezTo>
                    <a:pt x="146" y="80"/>
                    <a:pt x="103" y="149"/>
                    <a:pt x="89" y="1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5" name="íşlîḓé"/>
            <p:cNvSpPr/>
            <p:nvPr/>
          </p:nvSpPr>
          <p:spPr bwMode="auto">
            <a:xfrm>
              <a:off x="1923003" y="3723038"/>
              <a:ext cx="1268820" cy="1197067"/>
            </a:xfrm>
            <a:custGeom>
              <a:avLst/>
              <a:gdLst>
                <a:gd name="T0" fmla="*/ 439 w 444"/>
                <a:gd name="T1" fmla="*/ 403 h 419"/>
                <a:gd name="T2" fmla="*/ 438 w 444"/>
                <a:gd name="T3" fmla="*/ 402 h 419"/>
                <a:gd name="T4" fmla="*/ 419 w 444"/>
                <a:gd name="T5" fmla="*/ 387 h 419"/>
                <a:gd name="T6" fmla="*/ 414 w 444"/>
                <a:gd name="T7" fmla="*/ 347 h 419"/>
                <a:gd name="T8" fmla="*/ 421 w 444"/>
                <a:gd name="T9" fmla="*/ 184 h 419"/>
                <a:gd name="T10" fmla="*/ 420 w 444"/>
                <a:gd name="T11" fmla="*/ 181 h 419"/>
                <a:gd name="T12" fmla="*/ 417 w 444"/>
                <a:gd name="T13" fmla="*/ 175 h 419"/>
                <a:gd name="T14" fmla="*/ 417 w 444"/>
                <a:gd name="T15" fmla="*/ 175 h 419"/>
                <a:gd name="T16" fmla="*/ 417 w 444"/>
                <a:gd name="T17" fmla="*/ 175 h 419"/>
                <a:gd name="T18" fmla="*/ 233 w 444"/>
                <a:gd name="T19" fmla="*/ 49 h 419"/>
                <a:gd name="T20" fmla="*/ 228 w 444"/>
                <a:gd name="T21" fmla="*/ 57 h 419"/>
                <a:gd name="T22" fmla="*/ 196 w 444"/>
                <a:gd name="T23" fmla="*/ 163 h 419"/>
                <a:gd name="T24" fmla="*/ 173 w 444"/>
                <a:gd name="T25" fmla="*/ 222 h 419"/>
                <a:gd name="T26" fmla="*/ 136 w 444"/>
                <a:gd name="T27" fmla="*/ 232 h 419"/>
                <a:gd name="T28" fmla="*/ 59 w 444"/>
                <a:gd name="T29" fmla="*/ 299 h 419"/>
                <a:gd name="T30" fmla="*/ 50 w 444"/>
                <a:gd name="T31" fmla="*/ 303 h 419"/>
                <a:gd name="T32" fmla="*/ 48 w 444"/>
                <a:gd name="T33" fmla="*/ 304 h 419"/>
                <a:gd name="T34" fmla="*/ 35 w 444"/>
                <a:gd name="T35" fmla="*/ 299 h 419"/>
                <a:gd name="T36" fmla="*/ 22 w 444"/>
                <a:gd name="T37" fmla="*/ 316 h 419"/>
                <a:gd name="T38" fmla="*/ 8 w 444"/>
                <a:gd name="T39" fmla="*/ 353 h 419"/>
                <a:gd name="T40" fmla="*/ 4 w 444"/>
                <a:gd name="T41" fmla="*/ 361 h 419"/>
                <a:gd name="T42" fmla="*/ 3 w 444"/>
                <a:gd name="T43" fmla="*/ 361 h 419"/>
                <a:gd name="T44" fmla="*/ 3 w 444"/>
                <a:gd name="T45" fmla="*/ 363 h 419"/>
                <a:gd name="T46" fmla="*/ 0 w 444"/>
                <a:gd name="T47" fmla="*/ 373 h 419"/>
                <a:gd name="T48" fmla="*/ 11 w 444"/>
                <a:gd name="T49" fmla="*/ 388 h 419"/>
                <a:gd name="T50" fmla="*/ 13 w 444"/>
                <a:gd name="T51" fmla="*/ 389 h 419"/>
                <a:gd name="T52" fmla="*/ 16 w 444"/>
                <a:gd name="T53" fmla="*/ 390 h 419"/>
                <a:gd name="T54" fmla="*/ 17 w 444"/>
                <a:gd name="T55" fmla="*/ 390 h 419"/>
                <a:gd name="T56" fmla="*/ 32 w 444"/>
                <a:gd name="T57" fmla="*/ 386 h 419"/>
                <a:gd name="T58" fmla="*/ 32 w 444"/>
                <a:gd name="T59" fmla="*/ 384 h 419"/>
                <a:gd name="T60" fmla="*/ 35 w 444"/>
                <a:gd name="T61" fmla="*/ 360 h 419"/>
                <a:gd name="T62" fmla="*/ 64 w 444"/>
                <a:gd name="T63" fmla="*/ 333 h 419"/>
                <a:gd name="T64" fmla="*/ 188 w 444"/>
                <a:gd name="T65" fmla="*/ 263 h 419"/>
                <a:gd name="T66" fmla="*/ 206 w 444"/>
                <a:gd name="T67" fmla="*/ 253 h 419"/>
                <a:gd name="T68" fmla="*/ 206 w 444"/>
                <a:gd name="T69" fmla="*/ 253 h 419"/>
                <a:gd name="T70" fmla="*/ 206 w 444"/>
                <a:gd name="T71" fmla="*/ 253 h 419"/>
                <a:gd name="T72" fmla="*/ 288 w 444"/>
                <a:gd name="T73" fmla="*/ 140 h 419"/>
                <a:gd name="T74" fmla="*/ 328 w 444"/>
                <a:gd name="T75" fmla="*/ 160 h 419"/>
                <a:gd name="T76" fmla="*/ 378 w 444"/>
                <a:gd name="T77" fmla="*/ 198 h 419"/>
                <a:gd name="T78" fmla="*/ 371 w 444"/>
                <a:gd name="T79" fmla="*/ 225 h 419"/>
                <a:gd name="T80" fmla="*/ 382 w 444"/>
                <a:gd name="T81" fmla="*/ 333 h 419"/>
                <a:gd name="T82" fmla="*/ 382 w 444"/>
                <a:gd name="T83" fmla="*/ 336 h 419"/>
                <a:gd name="T84" fmla="*/ 380 w 444"/>
                <a:gd name="T85" fmla="*/ 344 h 419"/>
                <a:gd name="T86" fmla="*/ 369 w 444"/>
                <a:gd name="T87" fmla="*/ 353 h 419"/>
                <a:gd name="T88" fmla="*/ 369 w 444"/>
                <a:gd name="T89" fmla="*/ 367 h 419"/>
                <a:gd name="T90" fmla="*/ 369 w 444"/>
                <a:gd name="T91" fmla="*/ 367 h 419"/>
                <a:gd name="T92" fmla="*/ 370 w 444"/>
                <a:gd name="T93" fmla="*/ 369 h 419"/>
                <a:gd name="T94" fmla="*/ 376 w 444"/>
                <a:gd name="T95" fmla="*/ 373 h 419"/>
                <a:gd name="T96" fmla="*/ 404 w 444"/>
                <a:gd name="T97" fmla="*/ 414 h 419"/>
                <a:gd name="T98" fmla="*/ 404 w 444"/>
                <a:gd name="T99" fmla="*/ 414 h 419"/>
                <a:gd name="T100" fmla="*/ 408 w 444"/>
                <a:gd name="T101" fmla="*/ 417 h 419"/>
                <a:gd name="T102" fmla="*/ 433 w 444"/>
                <a:gd name="T103" fmla="*/ 419 h 419"/>
                <a:gd name="T104" fmla="*/ 434 w 444"/>
                <a:gd name="T105" fmla="*/ 419 h 419"/>
                <a:gd name="T106" fmla="*/ 439 w 444"/>
                <a:gd name="T107" fmla="*/ 403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4" h="419">
                  <a:moveTo>
                    <a:pt x="439" y="403"/>
                  </a:moveTo>
                  <a:cubicBezTo>
                    <a:pt x="438" y="402"/>
                    <a:pt x="438" y="402"/>
                    <a:pt x="438" y="402"/>
                  </a:cubicBezTo>
                  <a:cubicBezTo>
                    <a:pt x="436" y="400"/>
                    <a:pt x="423" y="398"/>
                    <a:pt x="419" y="387"/>
                  </a:cubicBezTo>
                  <a:cubicBezTo>
                    <a:pt x="416" y="375"/>
                    <a:pt x="416" y="358"/>
                    <a:pt x="414" y="347"/>
                  </a:cubicBezTo>
                  <a:cubicBezTo>
                    <a:pt x="411" y="337"/>
                    <a:pt x="430" y="205"/>
                    <a:pt x="421" y="184"/>
                  </a:cubicBezTo>
                  <a:cubicBezTo>
                    <a:pt x="421" y="183"/>
                    <a:pt x="420" y="182"/>
                    <a:pt x="420" y="181"/>
                  </a:cubicBezTo>
                  <a:cubicBezTo>
                    <a:pt x="419" y="179"/>
                    <a:pt x="418" y="177"/>
                    <a:pt x="417" y="175"/>
                  </a:cubicBezTo>
                  <a:cubicBezTo>
                    <a:pt x="417" y="175"/>
                    <a:pt x="417" y="175"/>
                    <a:pt x="417" y="175"/>
                  </a:cubicBezTo>
                  <a:cubicBezTo>
                    <a:pt x="417" y="175"/>
                    <a:pt x="417" y="175"/>
                    <a:pt x="417" y="175"/>
                  </a:cubicBezTo>
                  <a:cubicBezTo>
                    <a:pt x="379" y="85"/>
                    <a:pt x="268" y="0"/>
                    <a:pt x="233" y="49"/>
                  </a:cubicBezTo>
                  <a:cubicBezTo>
                    <a:pt x="231" y="51"/>
                    <a:pt x="229" y="54"/>
                    <a:pt x="228" y="57"/>
                  </a:cubicBezTo>
                  <a:cubicBezTo>
                    <a:pt x="212" y="79"/>
                    <a:pt x="202" y="118"/>
                    <a:pt x="196" y="163"/>
                  </a:cubicBezTo>
                  <a:cubicBezTo>
                    <a:pt x="193" y="184"/>
                    <a:pt x="182" y="207"/>
                    <a:pt x="173" y="222"/>
                  </a:cubicBezTo>
                  <a:cubicBezTo>
                    <a:pt x="160" y="221"/>
                    <a:pt x="146" y="225"/>
                    <a:pt x="136" y="232"/>
                  </a:cubicBezTo>
                  <a:cubicBezTo>
                    <a:pt x="104" y="255"/>
                    <a:pt x="125" y="261"/>
                    <a:pt x="59" y="299"/>
                  </a:cubicBezTo>
                  <a:cubicBezTo>
                    <a:pt x="54" y="301"/>
                    <a:pt x="51" y="303"/>
                    <a:pt x="50" y="303"/>
                  </a:cubicBezTo>
                  <a:cubicBezTo>
                    <a:pt x="49" y="304"/>
                    <a:pt x="48" y="304"/>
                    <a:pt x="48" y="304"/>
                  </a:cubicBezTo>
                  <a:cubicBezTo>
                    <a:pt x="48" y="304"/>
                    <a:pt x="43" y="298"/>
                    <a:pt x="35" y="299"/>
                  </a:cubicBezTo>
                  <a:cubicBezTo>
                    <a:pt x="28" y="300"/>
                    <a:pt x="21" y="304"/>
                    <a:pt x="22" y="316"/>
                  </a:cubicBezTo>
                  <a:cubicBezTo>
                    <a:pt x="22" y="325"/>
                    <a:pt x="14" y="341"/>
                    <a:pt x="8" y="353"/>
                  </a:cubicBezTo>
                  <a:cubicBezTo>
                    <a:pt x="6" y="356"/>
                    <a:pt x="5" y="359"/>
                    <a:pt x="4" y="361"/>
                  </a:cubicBezTo>
                  <a:cubicBezTo>
                    <a:pt x="3" y="361"/>
                    <a:pt x="3" y="361"/>
                    <a:pt x="3" y="361"/>
                  </a:cubicBezTo>
                  <a:cubicBezTo>
                    <a:pt x="3" y="362"/>
                    <a:pt x="3" y="362"/>
                    <a:pt x="3" y="363"/>
                  </a:cubicBezTo>
                  <a:cubicBezTo>
                    <a:pt x="1" y="366"/>
                    <a:pt x="0" y="369"/>
                    <a:pt x="0" y="373"/>
                  </a:cubicBezTo>
                  <a:cubicBezTo>
                    <a:pt x="2" y="375"/>
                    <a:pt x="6" y="381"/>
                    <a:pt x="11" y="388"/>
                  </a:cubicBezTo>
                  <a:cubicBezTo>
                    <a:pt x="12" y="389"/>
                    <a:pt x="13" y="389"/>
                    <a:pt x="13" y="389"/>
                  </a:cubicBezTo>
                  <a:cubicBezTo>
                    <a:pt x="14" y="389"/>
                    <a:pt x="15" y="390"/>
                    <a:pt x="16" y="390"/>
                  </a:cubicBezTo>
                  <a:cubicBezTo>
                    <a:pt x="16" y="390"/>
                    <a:pt x="17" y="390"/>
                    <a:pt x="17" y="390"/>
                  </a:cubicBezTo>
                  <a:cubicBezTo>
                    <a:pt x="29" y="392"/>
                    <a:pt x="31" y="389"/>
                    <a:pt x="32" y="386"/>
                  </a:cubicBezTo>
                  <a:cubicBezTo>
                    <a:pt x="32" y="385"/>
                    <a:pt x="32" y="385"/>
                    <a:pt x="32" y="384"/>
                  </a:cubicBezTo>
                  <a:cubicBezTo>
                    <a:pt x="32" y="382"/>
                    <a:pt x="27" y="369"/>
                    <a:pt x="35" y="360"/>
                  </a:cubicBezTo>
                  <a:cubicBezTo>
                    <a:pt x="43" y="351"/>
                    <a:pt x="57" y="341"/>
                    <a:pt x="64" y="333"/>
                  </a:cubicBezTo>
                  <a:cubicBezTo>
                    <a:pt x="70" y="327"/>
                    <a:pt x="150" y="288"/>
                    <a:pt x="188" y="263"/>
                  </a:cubicBezTo>
                  <a:cubicBezTo>
                    <a:pt x="194" y="263"/>
                    <a:pt x="200" y="259"/>
                    <a:pt x="206" y="253"/>
                  </a:cubicBezTo>
                  <a:cubicBezTo>
                    <a:pt x="206" y="253"/>
                    <a:pt x="206" y="253"/>
                    <a:pt x="206" y="253"/>
                  </a:cubicBezTo>
                  <a:cubicBezTo>
                    <a:pt x="206" y="253"/>
                    <a:pt x="206" y="253"/>
                    <a:pt x="206" y="253"/>
                  </a:cubicBezTo>
                  <a:cubicBezTo>
                    <a:pt x="241" y="225"/>
                    <a:pt x="271" y="181"/>
                    <a:pt x="288" y="140"/>
                  </a:cubicBezTo>
                  <a:cubicBezTo>
                    <a:pt x="300" y="147"/>
                    <a:pt x="314" y="154"/>
                    <a:pt x="328" y="160"/>
                  </a:cubicBezTo>
                  <a:cubicBezTo>
                    <a:pt x="348" y="169"/>
                    <a:pt x="366" y="185"/>
                    <a:pt x="378" y="198"/>
                  </a:cubicBezTo>
                  <a:cubicBezTo>
                    <a:pt x="374" y="206"/>
                    <a:pt x="371" y="215"/>
                    <a:pt x="371" y="225"/>
                  </a:cubicBezTo>
                  <a:cubicBezTo>
                    <a:pt x="371" y="271"/>
                    <a:pt x="388" y="256"/>
                    <a:pt x="382" y="333"/>
                  </a:cubicBezTo>
                  <a:cubicBezTo>
                    <a:pt x="382" y="334"/>
                    <a:pt x="382" y="335"/>
                    <a:pt x="382" y="336"/>
                  </a:cubicBezTo>
                  <a:cubicBezTo>
                    <a:pt x="382" y="344"/>
                    <a:pt x="380" y="344"/>
                    <a:pt x="380" y="344"/>
                  </a:cubicBezTo>
                  <a:cubicBezTo>
                    <a:pt x="380" y="344"/>
                    <a:pt x="373" y="346"/>
                    <a:pt x="369" y="353"/>
                  </a:cubicBezTo>
                  <a:cubicBezTo>
                    <a:pt x="367" y="357"/>
                    <a:pt x="366" y="362"/>
                    <a:pt x="369" y="367"/>
                  </a:cubicBezTo>
                  <a:cubicBezTo>
                    <a:pt x="369" y="367"/>
                    <a:pt x="369" y="367"/>
                    <a:pt x="369" y="367"/>
                  </a:cubicBezTo>
                  <a:cubicBezTo>
                    <a:pt x="369" y="367"/>
                    <a:pt x="370" y="368"/>
                    <a:pt x="370" y="369"/>
                  </a:cubicBezTo>
                  <a:cubicBezTo>
                    <a:pt x="372" y="370"/>
                    <a:pt x="374" y="372"/>
                    <a:pt x="376" y="373"/>
                  </a:cubicBezTo>
                  <a:cubicBezTo>
                    <a:pt x="386" y="379"/>
                    <a:pt x="400" y="405"/>
                    <a:pt x="404" y="414"/>
                  </a:cubicBezTo>
                  <a:cubicBezTo>
                    <a:pt x="404" y="414"/>
                    <a:pt x="404" y="414"/>
                    <a:pt x="404" y="414"/>
                  </a:cubicBezTo>
                  <a:cubicBezTo>
                    <a:pt x="406" y="416"/>
                    <a:pt x="407" y="417"/>
                    <a:pt x="408" y="417"/>
                  </a:cubicBezTo>
                  <a:cubicBezTo>
                    <a:pt x="412" y="419"/>
                    <a:pt x="423" y="419"/>
                    <a:pt x="433" y="419"/>
                  </a:cubicBezTo>
                  <a:cubicBezTo>
                    <a:pt x="434" y="419"/>
                    <a:pt x="434" y="419"/>
                    <a:pt x="434" y="419"/>
                  </a:cubicBezTo>
                  <a:cubicBezTo>
                    <a:pt x="444" y="409"/>
                    <a:pt x="441" y="405"/>
                    <a:pt x="439" y="4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6" name="iṧľîḋê"/>
            <p:cNvSpPr/>
            <p:nvPr/>
          </p:nvSpPr>
          <p:spPr bwMode="auto">
            <a:xfrm>
              <a:off x="2825885" y="3280566"/>
              <a:ext cx="120783" cy="127959"/>
            </a:xfrm>
            <a:custGeom>
              <a:avLst/>
              <a:gdLst>
                <a:gd name="T0" fmla="*/ 0 w 42"/>
                <a:gd name="T1" fmla="*/ 30 h 45"/>
                <a:gd name="T2" fmla="*/ 17 w 42"/>
                <a:gd name="T3" fmla="*/ 0 h 45"/>
                <a:gd name="T4" fmla="*/ 42 w 42"/>
                <a:gd name="T5" fmla="*/ 15 h 45"/>
                <a:gd name="T6" fmla="*/ 36 w 42"/>
                <a:gd name="T7" fmla="*/ 45 h 45"/>
                <a:gd name="T8" fmla="*/ 0 w 42"/>
                <a:gd name="T9" fmla="*/ 30 h 45"/>
              </a:gdLst>
              <a:ahLst/>
              <a:cxnLst>
                <a:cxn ang="0">
                  <a:pos x="T0" y="T1"/>
                </a:cxn>
                <a:cxn ang="0">
                  <a:pos x="T2" y="T3"/>
                </a:cxn>
                <a:cxn ang="0">
                  <a:pos x="T4" y="T5"/>
                </a:cxn>
                <a:cxn ang="0">
                  <a:pos x="T6" y="T7"/>
                </a:cxn>
                <a:cxn ang="0">
                  <a:pos x="T8" y="T9"/>
                </a:cxn>
              </a:cxnLst>
              <a:rect l="0" t="0" r="r" b="b"/>
              <a:pathLst>
                <a:path w="42" h="45">
                  <a:moveTo>
                    <a:pt x="0" y="30"/>
                  </a:moveTo>
                  <a:cubicBezTo>
                    <a:pt x="17" y="0"/>
                    <a:pt x="17" y="0"/>
                    <a:pt x="17" y="0"/>
                  </a:cubicBezTo>
                  <a:cubicBezTo>
                    <a:pt x="42" y="15"/>
                    <a:pt x="42" y="15"/>
                    <a:pt x="42" y="15"/>
                  </a:cubicBezTo>
                  <a:cubicBezTo>
                    <a:pt x="36" y="45"/>
                    <a:pt x="36" y="45"/>
                    <a:pt x="36" y="45"/>
                  </a:cubicBezTo>
                  <a:cubicBezTo>
                    <a:pt x="36" y="45"/>
                    <a:pt x="4" y="44"/>
                    <a:pt x="0"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7" name="îş1ïdê"/>
            <p:cNvSpPr/>
            <p:nvPr/>
          </p:nvSpPr>
          <p:spPr bwMode="auto">
            <a:xfrm>
              <a:off x="2834257" y="3083247"/>
              <a:ext cx="223628" cy="288205"/>
            </a:xfrm>
            <a:custGeom>
              <a:avLst/>
              <a:gdLst>
                <a:gd name="T0" fmla="*/ 10 w 78"/>
                <a:gd name="T1" fmla="*/ 32 h 101"/>
                <a:gd name="T2" fmla="*/ 2 w 78"/>
                <a:gd name="T3" fmla="*/ 31 h 101"/>
                <a:gd name="T4" fmla="*/ 11 w 78"/>
                <a:gd name="T5" fmla="*/ 51 h 101"/>
                <a:gd name="T6" fmla="*/ 11 w 78"/>
                <a:gd name="T7" fmla="*/ 73 h 101"/>
                <a:gd name="T8" fmla="*/ 15 w 78"/>
                <a:gd name="T9" fmla="*/ 83 h 101"/>
                <a:gd name="T10" fmla="*/ 58 w 78"/>
                <a:gd name="T11" fmla="*/ 77 h 101"/>
                <a:gd name="T12" fmla="*/ 71 w 78"/>
                <a:gd name="T13" fmla="*/ 27 h 101"/>
                <a:gd name="T14" fmla="*/ 38 w 78"/>
                <a:gd name="T15" fmla="*/ 4 h 101"/>
                <a:gd name="T16" fmla="*/ 10 w 78"/>
                <a:gd name="T17" fmla="*/ 3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101">
                  <a:moveTo>
                    <a:pt x="10" y="32"/>
                  </a:moveTo>
                  <a:cubicBezTo>
                    <a:pt x="10" y="32"/>
                    <a:pt x="4" y="27"/>
                    <a:pt x="2" y="31"/>
                  </a:cubicBezTo>
                  <a:cubicBezTo>
                    <a:pt x="0" y="36"/>
                    <a:pt x="1" y="50"/>
                    <a:pt x="11" y="51"/>
                  </a:cubicBezTo>
                  <a:cubicBezTo>
                    <a:pt x="11" y="51"/>
                    <a:pt x="10" y="64"/>
                    <a:pt x="11" y="73"/>
                  </a:cubicBezTo>
                  <a:cubicBezTo>
                    <a:pt x="12" y="78"/>
                    <a:pt x="13" y="81"/>
                    <a:pt x="15" y="83"/>
                  </a:cubicBezTo>
                  <a:cubicBezTo>
                    <a:pt x="21" y="87"/>
                    <a:pt x="40" y="101"/>
                    <a:pt x="58" y="77"/>
                  </a:cubicBezTo>
                  <a:cubicBezTo>
                    <a:pt x="65" y="68"/>
                    <a:pt x="65" y="40"/>
                    <a:pt x="71" y="27"/>
                  </a:cubicBezTo>
                  <a:cubicBezTo>
                    <a:pt x="78" y="13"/>
                    <a:pt x="57" y="0"/>
                    <a:pt x="38" y="4"/>
                  </a:cubicBezTo>
                  <a:cubicBezTo>
                    <a:pt x="19" y="7"/>
                    <a:pt x="9" y="30"/>
                    <a:pt x="10" y="3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8" name="iŝ1ïḋê"/>
            <p:cNvSpPr/>
            <p:nvPr/>
          </p:nvSpPr>
          <p:spPr bwMode="auto">
            <a:xfrm>
              <a:off x="2852195" y="3223164"/>
              <a:ext cx="14350" cy="33484"/>
            </a:xfrm>
            <a:custGeom>
              <a:avLst/>
              <a:gdLst>
                <a:gd name="T0" fmla="*/ 0 w 5"/>
                <a:gd name="T1" fmla="*/ 0 h 12"/>
                <a:gd name="T2" fmla="*/ 5 w 5"/>
                <a:gd name="T3" fmla="*/ 12 h 12"/>
                <a:gd name="T4" fmla="*/ 5 w 5"/>
                <a:gd name="T5" fmla="*/ 2 h 12"/>
                <a:gd name="T6" fmla="*/ 0 w 5"/>
                <a:gd name="T7" fmla="*/ 0 h 12"/>
              </a:gdLst>
              <a:ahLst/>
              <a:cxnLst>
                <a:cxn ang="0">
                  <a:pos x="T0" y="T1"/>
                </a:cxn>
                <a:cxn ang="0">
                  <a:pos x="T2" y="T3"/>
                </a:cxn>
                <a:cxn ang="0">
                  <a:pos x="T4" y="T5"/>
                </a:cxn>
                <a:cxn ang="0">
                  <a:pos x="T6" y="T7"/>
                </a:cxn>
              </a:cxnLst>
              <a:rect l="0" t="0" r="r" b="b"/>
              <a:pathLst>
                <a:path w="5" h="12">
                  <a:moveTo>
                    <a:pt x="0" y="0"/>
                  </a:moveTo>
                  <a:cubicBezTo>
                    <a:pt x="0" y="0"/>
                    <a:pt x="0" y="11"/>
                    <a:pt x="5" y="12"/>
                  </a:cubicBezTo>
                  <a:cubicBezTo>
                    <a:pt x="5" y="2"/>
                    <a:pt x="5" y="2"/>
                    <a:pt x="5" y="2"/>
                  </a:cubicBezTo>
                  <a:cubicBezTo>
                    <a:pt x="5" y="2"/>
                    <a:pt x="4"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9" name="îšḻïḋè"/>
            <p:cNvSpPr/>
            <p:nvPr/>
          </p:nvSpPr>
          <p:spPr bwMode="auto">
            <a:xfrm>
              <a:off x="2854586" y="3291328"/>
              <a:ext cx="88494" cy="63382"/>
            </a:xfrm>
            <a:custGeom>
              <a:avLst/>
              <a:gdLst>
                <a:gd name="T0" fmla="*/ 31 w 31"/>
                <a:gd name="T1" fmla="*/ 18 h 22"/>
                <a:gd name="T2" fmla="*/ 4 w 31"/>
                <a:gd name="T3" fmla="*/ 0 h 22"/>
                <a:gd name="T4" fmla="*/ 0 w 31"/>
                <a:gd name="T5" fmla="*/ 8 h 22"/>
                <a:gd name="T6" fmla="*/ 30 w 31"/>
                <a:gd name="T7" fmla="*/ 22 h 22"/>
                <a:gd name="T8" fmla="*/ 31 w 31"/>
                <a:gd name="T9" fmla="*/ 18 h 22"/>
              </a:gdLst>
              <a:ahLst/>
              <a:cxnLst>
                <a:cxn ang="0">
                  <a:pos x="T0" y="T1"/>
                </a:cxn>
                <a:cxn ang="0">
                  <a:pos x="T2" y="T3"/>
                </a:cxn>
                <a:cxn ang="0">
                  <a:pos x="T4" y="T5"/>
                </a:cxn>
                <a:cxn ang="0">
                  <a:pos x="T6" y="T7"/>
                </a:cxn>
                <a:cxn ang="0">
                  <a:pos x="T8" y="T9"/>
                </a:cxn>
              </a:cxnLst>
              <a:rect l="0" t="0" r="r" b="b"/>
              <a:pathLst>
                <a:path w="31" h="22">
                  <a:moveTo>
                    <a:pt x="31" y="18"/>
                  </a:moveTo>
                  <a:cubicBezTo>
                    <a:pt x="31" y="18"/>
                    <a:pt x="7" y="14"/>
                    <a:pt x="4" y="0"/>
                  </a:cubicBezTo>
                  <a:cubicBezTo>
                    <a:pt x="0" y="8"/>
                    <a:pt x="0" y="8"/>
                    <a:pt x="0" y="8"/>
                  </a:cubicBezTo>
                  <a:cubicBezTo>
                    <a:pt x="0" y="8"/>
                    <a:pt x="4" y="19"/>
                    <a:pt x="30" y="22"/>
                  </a:cubicBezTo>
                  <a:lnTo>
                    <a:pt x="31"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0" name="íṥ1iďe"/>
            <p:cNvSpPr/>
            <p:nvPr/>
          </p:nvSpPr>
          <p:spPr bwMode="auto">
            <a:xfrm>
              <a:off x="2928730" y="3196855"/>
              <a:ext cx="17938" cy="28701"/>
            </a:xfrm>
            <a:custGeom>
              <a:avLst/>
              <a:gdLst>
                <a:gd name="T0" fmla="*/ 6 w 6"/>
                <a:gd name="T1" fmla="*/ 6 h 10"/>
                <a:gd name="T2" fmla="*/ 2 w 6"/>
                <a:gd name="T3" fmla="*/ 10 h 10"/>
                <a:gd name="T4" fmla="*/ 0 w 6"/>
                <a:gd name="T5" fmla="*/ 5 h 10"/>
                <a:gd name="T6" fmla="*/ 3 w 6"/>
                <a:gd name="T7" fmla="*/ 1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1"/>
                  </a:cubicBezTo>
                  <a:cubicBezTo>
                    <a:pt x="5" y="1"/>
                    <a:pt x="6" y="3"/>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1" name="iśḷîḋè"/>
            <p:cNvSpPr/>
            <p:nvPr/>
          </p:nvSpPr>
          <p:spPr bwMode="auto">
            <a:xfrm>
              <a:off x="2998091" y="3205225"/>
              <a:ext cx="16742" cy="28701"/>
            </a:xfrm>
            <a:custGeom>
              <a:avLst/>
              <a:gdLst>
                <a:gd name="T0" fmla="*/ 6 w 6"/>
                <a:gd name="T1" fmla="*/ 6 h 10"/>
                <a:gd name="T2" fmla="*/ 2 w 6"/>
                <a:gd name="T3" fmla="*/ 10 h 10"/>
                <a:gd name="T4" fmla="*/ 0 w 6"/>
                <a:gd name="T5" fmla="*/ 5 h 10"/>
                <a:gd name="T6" fmla="*/ 3 w 6"/>
                <a:gd name="T7" fmla="*/ 0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0"/>
                  </a:cubicBezTo>
                  <a:cubicBezTo>
                    <a:pt x="5" y="1"/>
                    <a:pt x="6" y="3"/>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2" name="iśḻîḋê"/>
            <p:cNvSpPr/>
            <p:nvPr/>
          </p:nvSpPr>
          <p:spPr bwMode="auto">
            <a:xfrm>
              <a:off x="2780442" y="4580477"/>
              <a:ext cx="0" cy="2392"/>
            </a:xfrm>
            <a:custGeom>
              <a:avLst/>
              <a:gdLst>
                <a:gd name="T0" fmla="*/ 2 h 2"/>
                <a:gd name="T1" fmla="*/ 2 h 2"/>
                <a:gd name="T2" fmla="*/ 0 h 2"/>
                <a:gd name="T3" fmla="*/ 2 h 2"/>
              </a:gdLst>
              <a:ahLst/>
              <a:cxnLst>
                <a:cxn ang="0">
                  <a:pos x="0" y="T0"/>
                </a:cxn>
                <a:cxn ang="0">
                  <a:pos x="0" y="T1"/>
                </a:cxn>
                <a:cxn ang="0">
                  <a:pos x="0" y="T2"/>
                </a:cxn>
                <a:cxn ang="0">
                  <a:pos x="0" y="T3"/>
                </a:cxn>
              </a:cxnLst>
              <a:rect l="0" t="0" r="r" b="b"/>
              <a:pathLst>
                <a:path h="2">
                  <a:moveTo>
                    <a:pt x="0" y="2"/>
                  </a:moveTo>
                  <a:lnTo>
                    <a:pt x="0" y="2"/>
                  </a:lnTo>
                  <a:lnTo>
                    <a:pt x="0" y="0"/>
                  </a:ln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3" name="ïṩḷíḍè"/>
            <p:cNvSpPr/>
            <p:nvPr/>
          </p:nvSpPr>
          <p:spPr bwMode="auto">
            <a:xfrm>
              <a:off x="2957431" y="4683322"/>
              <a:ext cx="265483" cy="236782"/>
            </a:xfrm>
            <a:custGeom>
              <a:avLst/>
              <a:gdLst>
                <a:gd name="T0" fmla="*/ 91 w 93"/>
                <a:gd name="T1" fmla="*/ 82 h 83"/>
                <a:gd name="T2" fmla="*/ 71 w 93"/>
                <a:gd name="T3" fmla="*/ 83 h 83"/>
                <a:gd name="T4" fmla="*/ 46 w 93"/>
                <a:gd name="T5" fmla="*/ 81 h 83"/>
                <a:gd name="T6" fmla="*/ 42 w 93"/>
                <a:gd name="T7" fmla="*/ 78 h 83"/>
                <a:gd name="T8" fmla="*/ 42 w 93"/>
                <a:gd name="T9" fmla="*/ 78 h 83"/>
                <a:gd name="T10" fmla="*/ 8 w 93"/>
                <a:gd name="T11" fmla="*/ 33 h 83"/>
                <a:gd name="T12" fmla="*/ 7 w 93"/>
                <a:gd name="T13" fmla="*/ 31 h 83"/>
                <a:gd name="T14" fmla="*/ 7 w 93"/>
                <a:gd name="T15" fmla="*/ 31 h 83"/>
                <a:gd name="T16" fmla="*/ 0 w 93"/>
                <a:gd name="T17" fmla="*/ 21 h 83"/>
                <a:gd name="T18" fmla="*/ 19 w 93"/>
                <a:gd name="T19" fmla="*/ 0 h 83"/>
                <a:gd name="T20" fmla="*/ 20 w 93"/>
                <a:gd name="T21" fmla="*/ 0 h 83"/>
                <a:gd name="T22" fmla="*/ 34 w 93"/>
                <a:gd name="T23" fmla="*/ 34 h 83"/>
                <a:gd name="T24" fmla="*/ 54 w 93"/>
                <a:gd name="T25" fmla="*/ 66 h 83"/>
                <a:gd name="T26" fmla="*/ 77 w 93"/>
                <a:gd name="T27" fmla="*/ 67 h 83"/>
                <a:gd name="T28" fmla="*/ 81 w 93"/>
                <a:gd name="T29" fmla="*/ 68 h 83"/>
                <a:gd name="T30" fmla="*/ 91 w 93"/>
                <a:gd name="T31" fmla="*/ 82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 h="83">
                  <a:moveTo>
                    <a:pt x="91" y="82"/>
                  </a:moveTo>
                  <a:cubicBezTo>
                    <a:pt x="91" y="82"/>
                    <a:pt x="82" y="83"/>
                    <a:pt x="71" y="83"/>
                  </a:cubicBezTo>
                  <a:cubicBezTo>
                    <a:pt x="61" y="83"/>
                    <a:pt x="50" y="83"/>
                    <a:pt x="46" y="81"/>
                  </a:cubicBezTo>
                  <a:cubicBezTo>
                    <a:pt x="45" y="81"/>
                    <a:pt x="44" y="80"/>
                    <a:pt x="42" y="78"/>
                  </a:cubicBezTo>
                  <a:cubicBezTo>
                    <a:pt x="42" y="78"/>
                    <a:pt x="42" y="78"/>
                    <a:pt x="42" y="78"/>
                  </a:cubicBezTo>
                  <a:cubicBezTo>
                    <a:pt x="34" y="69"/>
                    <a:pt x="18" y="46"/>
                    <a:pt x="8" y="33"/>
                  </a:cubicBezTo>
                  <a:cubicBezTo>
                    <a:pt x="8" y="32"/>
                    <a:pt x="8" y="31"/>
                    <a:pt x="7" y="31"/>
                  </a:cubicBezTo>
                  <a:cubicBezTo>
                    <a:pt x="7" y="31"/>
                    <a:pt x="7" y="31"/>
                    <a:pt x="7" y="31"/>
                  </a:cubicBezTo>
                  <a:cubicBezTo>
                    <a:pt x="3" y="25"/>
                    <a:pt x="0" y="21"/>
                    <a:pt x="0" y="21"/>
                  </a:cubicBezTo>
                  <a:cubicBezTo>
                    <a:pt x="4" y="5"/>
                    <a:pt x="17" y="0"/>
                    <a:pt x="19" y="0"/>
                  </a:cubicBezTo>
                  <a:cubicBezTo>
                    <a:pt x="20" y="0"/>
                    <a:pt x="20" y="0"/>
                    <a:pt x="20" y="0"/>
                  </a:cubicBezTo>
                  <a:cubicBezTo>
                    <a:pt x="32" y="10"/>
                    <a:pt x="28" y="10"/>
                    <a:pt x="34" y="34"/>
                  </a:cubicBezTo>
                  <a:cubicBezTo>
                    <a:pt x="40" y="57"/>
                    <a:pt x="54" y="66"/>
                    <a:pt x="54" y="66"/>
                  </a:cubicBezTo>
                  <a:cubicBezTo>
                    <a:pt x="54" y="66"/>
                    <a:pt x="66" y="65"/>
                    <a:pt x="77" y="67"/>
                  </a:cubicBezTo>
                  <a:cubicBezTo>
                    <a:pt x="78" y="67"/>
                    <a:pt x="80" y="67"/>
                    <a:pt x="81" y="68"/>
                  </a:cubicBezTo>
                  <a:cubicBezTo>
                    <a:pt x="93" y="72"/>
                    <a:pt x="91" y="82"/>
                    <a:pt x="91" y="8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4" name="iṥḷîďê"/>
            <p:cNvSpPr/>
            <p:nvPr/>
          </p:nvSpPr>
          <p:spPr bwMode="auto">
            <a:xfrm>
              <a:off x="2955040" y="4737137"/>
              <a:ext cx="271463" cy="188948"/>
            </a:xfrm>
            <a:custGeom>
              <a:avLst/>
              <a:gdLst>
                <a:gd name="T0" fmla="*/ 0 w 95"/>
                <a:gd name="T1" fmla="*/ 4 h 66"/>
                <a:gd name="T2" fmla="*/ 3 w 95"/>
                <a:gd name="T3" fmla="*/ 38 h 66"/>
                <a:gd name="T4" fmla="*/ 1 w 95"/>
                <a:gd name="T5" fmla="*/ 54 h 66"/>
                <a:gd name="T6" fmla="*/ 8 w 95"/>
                <a:gd name="T7" fmla="*/ 56 h 66"/>
                <a:gd name="T8" fmla="*/ 17 w 95"/>
                <a:gd name="T9" fmla="*/ 31 h 66"/>
                <a:gd name="T10" fmla="*/ 44 w 95"/>
                <a:gd name="T11" fmla="*/ 64 h 66"/>
                <a:gd name="T12" fmla="*/ 94 w 95"/>
                <a:gd name="T13" fmla="*/ 64 h 66"/>
                <a:gd name="T14" fmla="*/ 92 w 95"/>
                <a:gd name="T15" fmla="*/ 62 h 66"/>
                <a:gd name="T16" fmla="*/ 47 w 95"/>
                <a:gd name="T17" fmla="*/ 61 h 66"/>
                <a:gd name="T18" fmla="*/ 2 w 95"/>
                <a:gd name="T19" fmla="*/ 0 h 66"/>
                <a:gd name="T20" fmla="*/ 0 w 95"/>
                <a:gd name="T21"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 h="66">
                  <a:moveTo>
                    <a:pt x="0" y="4"/>
                  </a:moveTo>
                  <a:cubicBezTo>
                    <a:pt x="0" y="4"/>
                    <a:pt x="5" y="30"/>
                    <a:pt x="3" y="38"/>
                  </a:cubicBezTo>
                  <a:cubicBezTo>
                    <a:pt x="2" y="47"/>
                    <a:pt x="1" y="54"/>
                    <a:pt x="1" y="54"/>
                  </a:cubicBezTo>
                  <a:cubicBezTo>
                    <a:pt x="8" y="56"/>
                    <a:pt x="8" y="56"/>
                    <a:pt x="8" y="56"/>
                  </a:cubicBezTo>
                  <a:cubicBezTo>
                    <a:pt x="8" y="56"/>
                    <a:pt x="14" y="30"/>
                    <a:pt x="17" y="31"/>
                  </a:cubicBezTo>
                  <a:cubicBezTo>
                    <a:pt x="19" y="31"/>
                    <a:pt x="44" y="64"/>
                    <a:pt x="44" y="64"/>
                  </a:cubicBezTo>
                  <a:cubicBezTo>
                    <a:pt x="44" y="64"/>
                    <a:pt x="93" y="66"/>
                    <a:pt x="94" y="64"/>
                  </a:cubicBezTo>
                  <a:cubicBezTo>
                    <a:pt x="95" y="62"/>
                    <a:pt x="94" y="62"/>
                    <a:pt x="92" y="62"/>
                  </a:cubicBezTo>
                  <a:cubicBezTo>
                    <a:pt x="90" y="62"/>
                    <a:pt x="47" y="61"/>
                    <a:pt x="47" y="61"/>
                  </a:cubicBezTo>
                  <a:cubicBezTo>
                    <a:pt x="2" y="0"/>
                    <a:pt x="2" y="0"/>
                    <a:pt x="2" y="0"/>
                  </a:cubicBezTo>
                  <a:cubicBezTo>
                    <a:pt x="2" y="0"/>
                    <a:pt x="0" y="2"/>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 name="ïsļïḋê"/>
            <p:cNvSpPr/>
            <p:nvPr/>
          </p:nvSpPr>
          <p:spPr bwMode="auto">
            <a:xfrm>
              <a:off x="1928982" y="4557756"/>
              <a:ext cx="136329" cy="331257"/>
            </a:xfrm>
            <a:custGeom>
              <a:avLst/>
              <a:gdLst>
                <a:gd name="T0" fmla="*/ 27 w 48"/>
                <a:gd name="T1" fmla="*/ 116 h 116"/>
                <a:gd name="T2" fmla="*/ 14 w 48"/>
                <a:gd name="T3" fmla="*/ 101 h 116"/>
                <a:gd name="T4" fmla="*/ 0 w 48"/>
                <a:gd name="T5" fmla="*/ 80 h 116"/>
                <a:gd name="T6" fmla="*/ 0 w 48"/>
                <a:gd name="T7" fmla="*/ 75 h 116"/>
                <a:gd name="T8" fmla="*/ 0 w 48"/>
                <a:gd name="T9" fmla="*/ 74 h 116"/>
                <a:gd name="T10" fmla="*/ 15 w 48"/>
                <a:gd name="T11" fmla="*/ 20 h 116"/>
                <a:gd name="T12" fmla="*/ 16 w 48"/>
                <a:gd name="T13" fmla="*/ 18 h 116"/>
                <a:gd name="T14" fmla="*/ 16 w 48"/>
                <a:gd name="T15" fmla="*/ 18 h 116"/>
                <a:gd name="T16" fmla="*/ 20 w 48"/>
                <a:gd name="T17" fmla="*/ 6 h 116"/>
                <a:gd name="T18" fmla="*/ 48 w 48"/>
                <a:gd name="T19" fmla="*/ 8 h 116"/>
                <a:gd name="T20" fmla="*/ 48 w 48"/>
                <a:gd name="T21" fmla="*/ 9 h 116"/>
                <a:gd name="T22" fmla="*/ 30 w 48"/>
                <a:gd name="T23" fmla="*/ 41 h 116"/>
                <a:gd name="T24" fmla="*/ 17 w 48"/>
                <a:gd name="T25" fmla="*/ 78 h 116"/>
                <a:gd name="T26" fmla="*/ 31 w 48"/>
                <a:gd name="T27" fmla="*/ 95 h 116"/>
                <a:gd name="T28" fmla="*/ 33 w 48"/>
                <a:gd name="T29" fmla="*/ 100 h 116"/>
                <a:gd name="T30" fmla="*/ 27 w 48"/>
                <a:gd name="T31"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 h="116">
                  <a:moveTo>
                    <a:pt x="27" y="116"/>
                  </a:moveTo>
                  <a:cubicBezTo>
                    <a:pt x="27" y="116"/>
                    <a:pt x="21" y="109"/>
                    <a:pt x="14" y="101"/>
                  </a:cubicBezTo>
                  <a:cubicBezTo>
                    <a:pt x="8" y="93"/>
                    <a:pt x="1" y="84"/>
                    <a:pt x="0" y="80"/>
                  </a:cubicBezTo>
                  <a:cubicBezTo>
                    <a:pt x="0" y="79"/>
                    <a:pt x="0" y="77"/>
                    <a:pt x="0" y="75"/>
                  </a:cubicBezTo>
                  <a:cubicBezTo>
                    <a:pt x="0" y="74"/>
                    <a:pt x="0" y="74"/>
                    <a:pt x="0" y="74"/>
                  </a:cubicBezTo>
                  <a:cubicBezTo>
                    <a:pt x="3" y="63"/>
                    <a:pt x="10" y="36"/>
                    <a:pt x="15" y="20"/>
                  </a:cubicBezTo>
                  <a:cubicBezTo>
                    <a:pt x="16" y="19"/>
                    <a:pt x="16" y="19"/>
                    <a:pt x="16" y="18"/>
                  </a:cubicBezTo>
                  <a:cubicBezTo>
                    <a:pt x="16" y="18"/>
                    <a:pt x="16" y="18"/>
                    <a:pt x="16" y="18"/>
                  </a:cubicBezTo>
                  <a:cubicBezTo>
                    <a:pt x="18" y="11"/>
                    <a:pt x="20" y="6"/>
                    <a:pt x="20" y="6"/>
                  </a:cubicBezTo>
                  <a:cubicBezTo>
                    <a:pt x="35" y="0"/>
                    <a:pt x="46" y="7"/>
                    <a:pt x="48" y="8"/>
                  </a:cubicBezTo>
                  <a:cubicBezTo>
                    <a:pt x="48" y="9"/>
                    <a:pt x="48" y="9"/>
                    <a:pt x="48" y="9"/>
                  </a:cubicBezTo>
                  <a:cubicBezTo>
                    <a:pt x="48" y="25"/>
                    <a:pt x="46" y="21"/>
                    <a:pt x="30" y="41"/>
                  </a:cubicBezTo>
                  <a:cubicBezTo>
                    <a:pt x="15" y="60"/>
                    <a:pt x="17" y="78"/>
                    <a:pt x="17" y="78"/>
                  </a:cubicBezTo>
                  <a:cubicBezTo>
                    <a:pt x="17" y="78"/>
                    <a:pt x="26" y="86"/>
                    <a:pt x="31" y="95"/>
                  </a:cubicBezTo>
                  <a:cubicBezTo>
                    <a:pt x="32" y="97"/>
                    <a:pt x="32" y="98"/>
                    <a:pt x="33" y="100"/>
                  </a:cubicBezTo>
                  <a:cubicBezTo>
                    <a:pt x="37" y="111"/>
                    <a:pt x="27" y="116"/>
                    <a:pt x="27" y="1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 name="ïṡ1ïḓê"/>
            <p:cNvSpPr/>
            <p:nvPr/>
          </p:nvSpPr>
          <p:spPr bwMode="auto">
            <a:xfrm>
              <a:off x="1865601" y="4574498"/>
              <a:ext cx="148288" cy="322885"/>
            </a:xfrm>
            <a:custGeom>
              <a:avLst/>
              <a:gdLst>
                <a:gd name="T0" fmla="*/ 50 w 52"/>
                <a:gd name="T1" fmla="*/ 112 h 113"/>
                <a:gd name="T2" fmla="*/ 31 w 52"/>
                <a:gd name="T3" fmla="*/ 90 h 113"/>
                <a:gd name="T4" fmla="*/ 20 w 52"/>
                <a:gd name="T5" fmla="*/ 75 h 113"/>
                <a:gd name="T6" fmla="*/ 19 w 52"/>
                <a:gd name="T7" fmla="*/ 73 h 113"/>
                <a:gd name="T8" fmla="*/ 28 w 52"/>
                <a:gd name="T9" fmla="*/ 30 h 113"/>
                <a:gd name="T10" fmla="*/ 3 w 52"/>
                <a:gd name="T11" fmla="*/ 39 h 113"/>
                <a:gd name="T12" fmla="*/ 0 w 52"/>
                <a:gd name="T13" fmla="*/ 33 h 113"/>
                <a:gd name="T14" fmla="*/ 14 w 52"/>
                <a:gd name="T15" fmla="*/ 25 h 113"/>
                <a:gd name="T16" fmla="*/ 40 w 52"/>
                <a:gd name="T17" fmla="*/ 1 h 113"/>
                <a:gd name="T18" fmla="*/ 44 w 52"/>
                <a:gd name="T19" fmla="*/ 0 h 113"/>
                <a:gd name="T20" fmla="*/ 44 w 52"/>
                <a:gd name="T21" fmla="*/ 0 h 113"/>
                <a:gd name="T22" fmla="*/ 28 w 52"/>
                <a:gd name="T23" fmla="*/ 55 h 113"/>
                <a:gd name="T24" fmla="*/ 23 w 52"/>
                <a:gd name="T25" fmla="*/ 73 h 113"/>
                <a:gd name="T26" fmla="*/ 37 w 52"/>
                <a:gd name="T27" fmla="*/ 92 h 113"/>
                <a:gd name="T28" fmla="*/ 50 w 52"/>
                <a:gd name="T29" fmla="*/ 109 h 113"/>
                <a:gd name="T30" fmla="*/ 50 w 52"/>
                <a:gd name="T31"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 h="113">
                  <a:moveTo>
                    <a:pt x="50" y="112"/>
                  </a:moveTo>
                  <a:cubicBezTo>
                    <a:pt x="48" y="113"/>
                    <a:pt x="39" y="101"/>
                    <a:pt x="31" y="90"/>
                  </a:cubicBezTo>
                  <a:cubicBezTo>
                    <a:pt x="26" y="83"/>
                    <a:pt x="22" y="77"/>
                    <a:pt x="20" y="75"/>
                  </a:cubicBezTo>
                  <a:cubicBezTo>
                    <a:pt x="19" y="74"/>
                    <a:pt x="19" y="73"/>
                    <a:pt x="19" y="73"/>
                  </a:cubicBezTo>
                  <a:cubicBezTo>
                    <a:pt x="19" y="73"/>
                    <a:pt x="29" y="33"/>
                    <a:pt x="28" y="30"/>
                  </a:cubicBezTo>
                  <a:cubicBezTo>
                    <a:pt x="28" y="28"/>
                    <a:pt x="3" y="39"/>
                    <a:pt x="3" y="39"/>
                  </a:cubicBezTo>
                  <a:cubicBezTo>
                    <a:pt x="0" y="33"/>
                    <a:pt x="0" y="33"/>
                    <a:pt x="0" y="33"/>
                  </a:cubicBezTo>
                  <a:cubicBezTo>
                    <a:pt x="0" y="33"/>
                    <a:pt x="6" y="29"/>
                    <a:pt x="14" y="25"/>
                  </a:cubicBezTo>
                  <a:cubicBezTo>
                    <a:pt x="21" y="20"/>
                    <a:pt x="40" y="1"/>
                    <a:pt x="40" y="1"/>
                  </a:cubicBezTo>
                  <a:cubicBezTo>
                    <a:pt x="41" y="0"/>
                    <a:pt x="43" y="0"/>
                    <a:pt x="44" y="0"/>
                  </a:cubicBezTo>
                  <a:cubicBezTo>
                    <a:pt x="44" y="0"/>
                    <a:pt x="44" y="0"/>
                    <a:pt x="44" y="0"/>
                  </a:cubicBezTo>
                  <a:cubicBezTo>
                    <a:pt x="28" y="55"/>
                    <a:pt x="28" y="55"/>
                    <a:pt x="28" y="55"/>
                  </a:cubicBezTo>
                  <a:cubicBezTo>
                    <a:pt x="23" y="73"/>
                    <a:pt x="23" y="73"/>
                    <a:pt x="23" y="73"/>
                  </a:cubicBezTo>
                  <a:cubicBezTo>
                    <a:pt x="23" y="73"/>
                    <a:pt x="30" y="83"/>
                    <a:pt x="37" y="92"/>
                  </a:cubicBezTo>
                  <a:cubicBezTo>
                    <a:pt x="43" y="100"/>
                    <a:pt x="50" y="108"/>
                    <a:pt x="50" y="109"/>
                  </a:cubicBezTo>
                  <a:cubicBezTo>
                    <a:pt x="52" y="111"/>
                    <a:pt x="52" y="112"/>
                    <a:pt x="50" y="1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 name="iṥľîḑê"/>
            <p:cNvSpPr/>
            <p:nvPr/>
          </p:nvSpPr>
          <p:spPr bwMode="auto">
            <a:xfrm>
              <a:off x="2294919" y="3766089"/>
              <a:ext cx="794058" cy="754595"/>
            </a:xfrm>
            <a:custGeom>
              <a:avLst/>
              <a:gdLst>
                <a:gd name="T0" fmla="*/ 131 w 278"/>
                <a:gd name="T1" fmla="*/ 2 h 264"/>
                <a:gd name="T2" fmla="*/ 51 w 278"/>
                <a:gd name="T3" fmla="*/ 129 h 264"/>
                <a:gd name="T4" fmla="*/ 0 w 278"/>
                <a:gd name="T5" fmla="*/ 174 h 264"/>
                <a:gd name="T6" fmla="*/ 278 w 278"/>
                <a:gd name="T7" fmla="*/ 133 h 264"/>
                <a:gd name="T8" fmla="*/ 132 w 278"/>
                <a:gd name="T9" fmla="*/ 0 h 264"/>
              </a:gdLst>
              <a:ahLst/>
              <a:cxnLst>
                <a:cxn ang="0">
                  <a:pos x="T0" y="T1"/>
                </a:cxn>
                <a:cxn ang="0">
                  <a:pos x="T2" y="T3"/>
                </a:cxn>
                <a:cxn ang="0">
                  <a:pos x="T4" y="T5"/>
                </a:cxn>
                <a:cxn ang="0">
                  <a:pos x="T6" y="T7"/>
                </a:cxn>
                <a:cxn ang="0">
                  <a:pos x="T8" y="T9"/>
                </a:cxn>
              </a:cxnLst>
              <a:rect l="0" t="0" r="r" b="b"/>
              <a:pathLst>
                <a:path w="278" h="264">
                  <a:moveTo>
                    <a:pt x="131" y="2"/>
                  </a:moveTo>
                  <a:cubicBezTo>
                    <a:pt x="131" y="2"/>
                    <a:pt x="90" y="11"/>
                    <a:pt x="51" y="129"/>
                  </a:cubicBezTo>
                  <a:cubicBezTo>
                    <a:pt x="51" y="129"/>
                    <a:pt x="27" y="170"/>
                    <a:pt x="0" y="174"/>
                  </a:cubicBezTo>
                  <a:cubicBezTo>
                    <a:pt x="0" y="174"/>
                    <a:pt x="161" y="264"/>
                    <a:pt x="278" y="133"/>
                  </a:cubicBezTo>
                  <a:cubicBezTo>
                    <a:pt x="278" y="133"/>
                    <a:pt x="212" y="3"/>
                    <a:pt x="13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 name="ïsļidé"/>
            <p:cNvSpPr/>
            <p:nvPr/>
          </p:nvSpPr>
          <p:spPr bwMode="auto">
            <a:xfrm>
              <a:off x="2445598" y="3597471"/>
              <a:ext cx="123175" cy="119587"/>
            </a:xfrm>
            <a:custGeom>
              <a:avLst/>
              <a:gdLst>
                <a:gd name="T0" fmla="*/ 43 w 43"/>
                <a:gd name="T1" fmla="*/ 18 h 42"/>
                <a:gd name="T2" fmla="*/ 19 w 43"/>
                <a:gd name="T3" fmla="*/ 42 h 42"/>
                <a:gd name="T4" fmla="*/ 12 w 43"/>
                <a:gd name="T5" fmla="*/ 40 h 42"/>
                <a:gd name="T6" fmla="*/ 12 w 43"/>
                <a:gd name="T7" fmla="*/ 40 h 42"/>
                <a:gd name="T8" fmla="*/ 0 w 43"/>
                <a:gd name="T9" fmla="*/ 23 h 42"/>
                <a:gd name="T10" fmla="*/ 0 w 43"/>
                <a:gd name="T11" fmla="*/ 22 h 42"/>
                <a:gd name="T12" fmla="*/ 2 w 43"/>
                <a:gd name="T13" fmla="*/ 16 h 42"/>
                <a:gd name="T14" fmla="*/ 43 w 43"/>
                <a:gd name="T15" fmla="*/ 18 h 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 h="42">
                  <a:moveTo>
                    <a:pt x="43" y="18"/>
                  </a:moveTo>
                  <a:cubicBezTo>
                    <a:pt x="31" y="32"/>
                    <a:pt x="31" y="38"/>
                    <a:pt x="19" y="42"/>
                  </a:cubicBezTo>
                  <a:cubicBezTo>
                    <a:pt x="18" y="42"/>
                    <a:pt x="15" y="42"/>
                    <a:pt x="12" y="40"/>
                  </a:cubicBezTo>
                  <a:cubicBezTo>
                    <a:pt x="12" y="40"/>
                    <a:pt x="12" y="40"/>
                    <a:pt x="12" y="40"/>
                  </a:cubicBezTo>
                  <a:cubicBezTo>
                    <a:pt x="5" y="35"/>
                    <a:pt x="0" y="29"/>
                    <a:pt x="0" y="23"/>
                  </a:cubicBezTo>
                  <a:cubicBezTo>
                    <a:pt x="0" y="22"/>
                    <a:pt x="0" y="22"/>
                    <a:pt x="0" y="22"/>
                  </a:cubicBezTo>
                  <a:cubicBezTo>
                    <a:pt x="0" y="20"/>
                    <a:pt x="1" y="18"/>
                    <a:pt x="2" y="16"/>
                  </a:cubicBezTo>
                  <a:cubicBezTo>
                    <a:pt x="11" y="0"/>
                    <a:pt x="25" y="3"/>
                    <a:pt x="43"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 name="îšlïdè"/>
            <p:cNvSpPr/>
            <p:nvPr/>
          </p:nvSpPr>
          <p:spPr bwMode="auto">
            <a:xfrm>
              <a:off x="2445598" y="3342751"/>
              <a:ext cx="435297" cy="374308"/>
            </a:xfrm>
            <a:custGeom>
              <a:avLst/>
              <a:gdLst>
                <a:gd name="T0" fmla="*/ 122 w 152"/>
                <a:gd name="T1" fmla="*/ 51 h 131"/>
                <a:gd name="T2" fmla="*/ 98 w 152"/>
                <a:gd name="T3" fmla="*/ 70 h 131"/>
                <a:gd name="T4" fmla="*/ 61 w 152"/>
                <a:gd name="T5" fmla="*/ 91 h 131"/>
                <a:gd name="T6" fmla="*/ 43 w 152"/>
                <a:gd name="T7" fmla="*/ 107 h 131"/>
                <a:gd name="T8" fmla="*/ 19 w 152"/>
                <a:gd name="T9" fmla="*/ 131 h 131"/>
                <a:gd name="T10" fmla="*/ 12 w 152"/>
                <a:gd name="T11" fmla="*/ 129 h 131"/>
                <a:gd name="T12" fmla="*/ 12 w 152"/>
                <a:gd name="T13" fmla="*/ 129 h 131"/>
                <a:gd name="T14" fmla="*/ 0 w 152"/>
                <a:gd name="T15" fmla="*/ 112 h 131"/>
                <a:gd name="T16" fmla="*/ 0 w 152"/>
                <a:gd name="T17" fmla="*/ 111 h 131"/>
                <a:gd name="T18" fmla="*/ 19 w 152"/>
                <a:gd name="T19" fmla="*/ 72 h 131"/>
                <a:gd name="T20" fmla="*/ 117 w 152"/>
                <a:gd name="T21" fmla="*/ 1 h 131"/>
                <a:gd name="T22" fmla="*/ 122 w 152"/>
                <a:gd name="T23" fmla="*/ 5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2" h="131">
                  <a:moveTo>
                    <a:pt x="122" y="51"/>
                  </a:moveTo>
                  <a:cubicBezTo>
                    <a:pt x="111" y="66"/>
                    <a:pt x="107" y="65"/>
                    <a:pt x="98" y="70"/>
                  </a:cubicBezTo>
                  <a:cubicBezTo>
                    <a:pt x="89" y="76"/>
                    <a:pt x="68" y="85"/>
                    <a:pt x="61" y="91"/>
                  </a:cubicBezTo>
                  <a:cubicBezTo>
                    <a:pt x="53" y="97"/>
                    <a:pt x="48" y="102"/>
                    <a:pt x="43" y="107"/>
                  </a:cubicBezTo>
                  <a:cubicBezTo>
                    <a:pt x="31" y="121"/>
                    <a:pt x="31" y="127"/>
                    <a:pt x="19" y="131"/>
                  </a:cubicBezTo>
                  <a:cubicBezTo>
                    <a:pt x="18" y="131"/>
                    <a:pt x="15" y="131"/>
                    <a:pt x="12" y="129"/>
                  </a:cubicBezTo>
                  <a:cubicBezTo>
                    <a:pt x="12" y="129"/>
                    <a:pt x="12" y="129"/>
                    <a:pt x="12" y="129"/>
                  </a:cubicBezTo>
                  <a:cubicBezTo>
                    <a:pt x="7" y="127"/>
                    <a:pt x="0" y="122"/>
                    <a:pt x="0" y="112"/>
                  </a:cubicBezTo>
                  <a:cubicBezTo>
                    <a:pt x="0" y="111"/>
                    <a:pt x="0" y="111"/>
                    <a:pt x="0" y="111"/>
                  </a:cubicBezTo>
                  <a:cubicBezTo>
                    <a:pt x="0" y="102"/>
                    <a:pt x="5" y="90"/>
                    <a:pt x="19" y="72"/>
                  </a:cubicBezTo>
                  <a:cubicBezTo>
                    <a:pt x="74" y="0"/>
                    <a:pt x="110" y="1"/>
                    <a:pt x="117" y="1"/>
                  </a:cubicBezTo>
                  <a:cubicBezTo>
                    <a:pt x="127" y="1"/>
                    <a:pt x="152" y="16"/>
                    <a:pt x="122"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 name="iṥľïďe"/>
            <p:cNvSpPr/>
            <p:nvPr/>
          </p:nvSpPr>
          <p:spPr bwMode="auto">
            <a:xfrm>
              <a:off x="2480279" y="3476689"/>
              <a:ext cx="386267" cy="437689"/>
            </a:xfrm>
            <a:custGeom>
              <a:avLst/>
              <a:gdLst>
                <a:gd name="T0" fmla="*/ 146 w 323"/>
                <a:gd name="T1" fmla="*/ 0 h 366"/>
                <a:gd name="T2" fmla="*/ 323 w 323"/>
                <a:gd name="T3" fmla="*/ 82 h 366"/>
                <a:gd name="T4" fmla="*/ 182 w 323"/>
                <a:gd name="T5" fmla="*/ 366 h 366"/>
                <a:gd name="T6" fmla="*/ 0 w 323"/>
                <a:gd name="T7" fmla="*/ 275 h 366"/>
                <a:gd name="T8" fmla="*/ 146 w 323"/>
                <a:gd name="T9" fmla="*/ 0 h 366"/>
              </a:gdLst>
              <a:ahLst/>
              <a:cxnLst>
                <a:cxn ang="0">
                  <a:pos x="T0" y="T1"/>
                </a:cxn>
                <a:cxn ang="0">
                  <a:pos x="T2" y="T3"/>
                </a:cxn>
                <a:cxn ang="0">
                  <a:pos x="T4" y="T5"/>
                </a:cxn>
                <a:cxn ang="0">
                  <a:pos x="T6" y="T7"/>
                </a:cxn>
                <a:cxn ang="0">
                  <a:pos x="T8" y="T9"/>
                </a:cxn>
              </a:cxnLst>
              <a:rect l="0" t="0" r="r" b="b"/>
              <a:pathLst>
                <a:path w="323" h="366">
                  <a:moveTo>
                    <a:pt x="146" y="0"/>
                  </a:moveTo>
                  <a:lnTo>
                    <a:pt x="323" y="82"/>
                  </a:lnTo>
                  <a:lnTo>
                    <a:pt x="182" y="366"/>
                  </a:lnTo>
                  <a:lnTo>
                    <a:pt x="0" y="275"/>
                  </a:lnTo>
                  <a:lnTo>
                    <a:pt x="14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 name="ïśḻiḓê"/>
            <p:cNvSpPr/>
            <p:nvPr/>
          </p:nvSpPr>
          <p:spPr bwMode="auto">
            <a:xfrm>
              <a:off x="2480279" y="3648894"/>
              <a:ext cx="343215" cy="193731"/>
            </a:xfrm>
            <a:custGeom>
              <a:avLst/>
              <a:gdLst>
                <a:gd name="T0" fmla="*/ 116 w 120"/>
                <a:gd name="T1" fmla="*/ 57 h 68"/>
                <a:gd name="T2" fmla="*/ 84 w 120"/>
                <a:gd name="T3" fmla="*/ 60 h 68"/>
                <a:gd name="T4" fmla="*/ 0 w 120"/>
                <a:gd name="T5" fmla="*/ 22 h 68"/>
                <a:gd name="T6" fmla="*/ 7 w 120"/>
                <a:gd name="T7" fmla="*/ 24 h 68"/>
                <a:gd name="T8" fmla="*/ 31 w 120"/>
                <a:gd name="T9" fmla="*/ 0 h 68"/>
                <a:gd name="T10" fmla="*/ 53 w 120"/>
                <a:gd name="T11" fmla="*/ 20 h 68"/>
                <a:gd name="T12" fmla="*/ 84 w 120"/>
                <a:gd name="T13" fmla="*/ 42 h 68"/>
                <a:gd name="T14" fmla="*/ 85 w 120"/>
                <a:gd name="T15" fmla="*/ 35 h 68"/>
                <a:gd name="T16" fmla="*/ 101 w 120"/>
                <a:gd name="T17" fmla="*/ 26 h 68"/>
                <a:gd name="T18" fmla="*/ 106 w 120"/>
                <a:gd name="T19" fmla="*/ 28 h 68"/>
                <a:gd name="T20" fmla="*/ 113 w 120"/>
                <a:gd name="T21" fmla="*/ 31 h 68"/>
                <a:gd name="T22" fmla="*/ 116 w 120"/>
                <a:gd name="T2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0" h="68">
                  <a:moveTo>
                    <a:pt x="116" y="57"/>
                  </a:moveTo>
                  <a:cubicBezTo>
                    <a:pt x="112" y="68"/>
                    <a:pt x="84" y="60"/>
                    <a:pt x="84" y="60"/>
                  </a:cubicBezTo>
                  <a:cubicBezTo>
                    <a:pt x="84" y="60"/>
                    <a:pt x="26" y="43"/>
                    <a:pt x="0" y="22"/>
                  </a:cubicBezTo>
                  <a:cubicBezTo>
                    <a:pt x="3" y="24"/>
                    <a:pt x="6" y="24"/>
                    <a:pt x="7" y="24"/>
                  </a:cubicBezTo>
                  <a:cubicBezTo>
                    <a:pt x="19" y="20"/>
                    <a:pt x="19" y="14"/>
                    <a:pt x="31" y="0"/>
                  </a:cubicBezTo>
                  <a:cubicBezTo>
                    <a:pt x="38" y="5"/>
                    <a:pt x="45" y="12"/>
                    <a:pt x="53" y="20"/>
                  </a:cubicBezTo>
                  <a:cubicBezTo>
                    <a:pt x="69" y="38"/>
                    <a:pt x="84" y="42"/>
                    <a:pt x="84" y="42"/>
                  </a:cubicBezTo>
                  <a:cubicBezTo>
                    <a:pt x="84" y="42"/>
                    <a:pt x="84" y="38"/>
                    <a:pt x="85" y="35"/>
                  </a:cubicBezTo>
                  <a:cubicBezTo>
                    <a:pt x="86" y="33"/>
                    <a:pt x="97" y="26"/>
                    <a:pt x="101" y="26"/>
                  </a:cubicBezTo>
                  <a:cubicBezTo>
                    <a:pt x="106" y="26"/>
                    <a:pt x="106" y="28"/>
                    <a:pt x="106" y="28"/>
                  </a:cubicBezTo>
                  <a:cubicBezTo>
                    <a:pt x="106" y="28"/>
                    <a:pt x="109" y="29"/>
                    <a:pt x="113" y="31"/>
                  </a:cubicBezTo>
                  <a:cubicBezTo>
                    <a:pt x="117" y="33"/>
                    <a:pt x="120" y="46"/>
                    <a:pt x="116"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 name="ïşḷiḋê"/>
            <p:cNvSpPr/>
            <p:nvPr/>
          </p:nvSpPr>
          <p:spPr bwMode="auto">
            <a:xfrm>
              <a:off x="2994504" y="3508977"/>
              <a:ext cx="129154" cy="296576"/>
            </a:xfrm>
            <a:custGeom>
              <a:avLst/>
              <a:gdLst>
                <a:gd name="T0" fmla="*/ 11 w 45"/>
                <a:gd name="T1" fmla="*/ 0 h 104"/>
                <a:gd name="T2" fmla="*/ 45 w 45"/>
                <a:gd name="T3" fmla="*/ 68 h 104"/>
                <a:gd name="T4" fmla="*/ 43 w 45"/>
                <a:gd name="T5" fmla="*/ 100 h 104"/>
                <a:gd name="T6" fmla="*/ 13 w 45"/>
                <a:gd name="T7" fmla="*/ 90 h 104"/>
                <a:gd name="T8" fmla="*/ 10 w 45"/>
                <a:gd name="T9" fmla="*/ 0 h 104"/>
              </a:gdLst>
              <a:ahLst/>
              <a:cxnLst>
                <a:cxn ang="0">
                  <a:pos x="T0" y="T1"/>
                </a:cxn>
                <a:cxn ang="0">
                  <a:pos x="T2" y="T3"/>
                </a:cxn>
                <a:cxn ang="0">
                  <a:pos x="T4" y="T5"/>
                </a:cxn>
                <a:cxn ang="0">
                  <a:pos x="T6" y="T7"/>
                </a:cxn>
                <a:cxn ang="0">
                  <a:pos x="T8" y="T9"/>
                </a:cxn>
              </a:cxnLst>
              <a:rect l="0" t="0" r="r" b="b"/>
              <a:pathLst>
                <a:path w="45" h="104">
                  <a:moveTo>
                    <a:pt x="11" y="0"/>
                  </a:moveTo>
                  <a:cubicBezTo>
                    <a:pt x="11" y="0"/>
                    <a:pt x="32" y="62"/>
                    <a:pt x="45" y="68"/>
                  </a:cubicBezTo>
                  <a:cubicBezTo>
                    <a:pt x="45" y="68"/>
                    <a:pt x="39" y="86"/>
                    <a:pt x="43" y="100"/>
                  </a:cubicBezTo>
                  <a:cubicBezTo>
                    <a:pt x="43" y="100"/>
                    <a:pt x="27" y="104"/>
                    <a:pt x="13" y="90"/>
                  </a:cubicBezTo>
                  <a:cubicBezTo>
                    <a:pt x="0" y="77"/>
                    <a:pt x="10" y="0"/>
                    <a:pt x="1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 name="ïśḻïḑê"/>
            <p:cNvSpPr/>
            <p:nvPr/>
          </p:nvSpPr>
          <p:spPr bwMode="auto">
            <a:xfrm>
              <a:off x="2778051" y="3079659"/>
              <a:ext cx="187752" cy="237979"/>
            </a:xfrm>
            <a:custGeom>
              <a:avLst/>
              <a:gdLst>
                <a:gd name="T0" fmla="*/ 59 w 66"/>
                <a:gd name="T1" fmla="*/ 1 h 83"/>
                <a:gd name="T2" fmla="*/ 38 w 66"/>
                <a:gd name="T3" fmla="*/ 49 h 83"/>
                <a:gd name="T4" fmla="*/ 21 w 66"/>
                <a:gd name="T5" fmla="*/ 83 h 83"/>
                <a:gd name="T6" fmla="*/ 11 w 66"/>
                <a:gd name="T7" fmla="*/ 26 h 83"/>
                <a:gd name="T8" fmla="*/ 60 w 66"/>
                <a:gd name="T9" fmla="*/ 0 h 83"/>
              </a:gdLst>
              <a:ahLst/>
              <a:cxnLst>
                <a:cxn ang="0">
                  <a:pos x="T0" y="T1"/>
                </a:cxn>
                <a:cxn ang="0">
                  <a:pos x="T2" y="T3"/>
                </a:cxn>
                <a:cxn ang="0">
                  <a:pos x="T4" y="T5"/>
                </a:cxn>
                <a:cxn ang="0">
                  <a:pos x="T6" y="T7"/>
                </a:cxn>
                <a:cxn ang="0">
                  <a:pos x="T8" y="T9"/>
                </a:cxn>
              </a:cxnLst>
              <a:rect l="0" t="0" r="r" b="b"/>
              <a:pathLst>
                <a:path w="66" h="83">
                  <a:moveTo>
                    <a:pt x="59" y="1"/>
                  </a:moveTo>
                  <a:cubicBezTo>
                    <a:pt x="59" y="1"/>
                    <a:pt x="66" y="34"/>
                    <a:pt x="38" y="49"/>
                  </a:cubicBezTo>
                  <a:cubicBezTo>
                    <a:pt x="15" y="62"/>
                    <a:pt x="21" y="83"/>
                    <a:pt x="21" y="83"/>
                  </a:cubicBezTo>
                  <a:cubicBezTo>
                    <a:pt x="21" y="83"/>
                    <a:pt x="0" y="41"/>
                    <a:pt x="11" y="26"/>
                  </a:cubicBezTo>
                  <a:cubicBezTo>
                    <a:pt x="22" y="10"/>
                    <a:pt x="60" y="0"/>
                    <a:pt x="6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 name="iŝ1ïḍè"/>
            <p:cNvSpPr/>
            <p:nvPr/>
          </p:nvSpPr>
          <p:spPr bwMode="auto">
            <a:xfrm>
              <a:off x="2937102" y="3073680"/>
              <a:ext cx="131546" cy="168618"/>
            </a:xfrm>
            <a:custGeom>
              <a:avLst/>
              <a:gdLst>
                <a:gd name="T0" fmla="*/ 0 w 46"/>
                <a:gd name="T1" fmla="*/ 5 h 59"/>
                <a:gd name="T2" fmla="*/ 15 w 46"/>
                <a:gd name="T3" fmla="*/ 26 h 59"/>
                <a:gd name="T4" fmla="*/ 31 w 46"/>
                <a:gd name="T5" fmla="*/ 52 h 59"/>
                <a:gd name="T6" fmla="*/ 35 w 46"/>
                <a:gd name="T7" fmla="*/ 12 h 59"/>
                <a:gd name="T8" fmla="*/ 0 w 46"/>
                <a:gd name="T9" fmla="*/ 5 h 59"/>
              </a:gdLst>
              <a:ahLst/>
              <a:cxnLst>
                <a:cxn ang="0">
                  <a:pos x="T0" y="T1"/>
                </a:cxn>
                <a:cxn ang="0">
                  <a:pos x="T2" y="T3"/>
                </a:cxn>
                <a:cxn ang="0">
                  <a:pos x="T4" y="T5"/>
                </a:cxn>
                <a:cxn ang="0">
                  <a:pos x="T6" y="T7"/>
                </a:cxn>
                <a:cxn ang="0">
                  <a:pos x="T8" y="T9"/>
                </a:cxn>
              </a:cxnLst>
              <a:rect l="0" t="0" r="r" b="b"/>
              <a:pathLst>
                <a:path w="46" h="59">
                  <a:moveTo>
                    <a:pt x="0" y="5"/>
                  </a:moveTo>
                  <a:cubicBezTo>
                    <a:pt x="0" y="5"/>
                    <a:pt x="1" y="21"/>
                    <a:pt x="15" y="26"/>
                  </a:cubicBezTo>
                  <a:cubicBezTo>
                    <a:pt x="30" y="31"/>
                    <a:pt x="34" y="45"/>
                    <a:pt x="31" y="52"/>
                  </a:cubicBezTo>
                  <a:cubicBezTo>
                    <a:pt x="29" y="59"/>
                    <a:pt x="46" y="23"/>
                    <a:pt x="35" y="12"/>
                  </a:cubicBezTo>
                  <a:cubicBezTo>
                    <a:pt x="24" y="0"/>
                    <a:pt x="5" y="2"/>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 name="îşlïḓe"/>
            <p:cNvSpPr/>
            <p:nvPr/>
          </p:nvSpPr>
          <p:spPr bwMode="auto">
            <a:xfrm>
              <a:off x="4394868" y="3196855"/>
              <a:ext cx="120783" cy="135134"/>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6" name="íśḷiďè"/>
            <p:cNvSpPr/>
            <p:nvPr/>
          </p:nvSpPr>
          <p:spPr bwMode="auto">
            <a:xfrm>
              <a:off x="4709383" y="3120319"/>
              <a:ext cx="414968" cy="446060"/>
            </a:xfrm>
            <a:custGeom>
              <a:avLst/>
              <a:gdLst>
                <a:gd name="T0" fmla="*/ 92 w 145"/>
                <a:gd name="T1" fmla="*/ 29 h 156"/>
                <a:gd name="T2" fmla="*/ 69 w 145"/>
                <a:gd name="T3" fmla="*/ 65 h 156"/>
                <a:gd name="T4" fmla="*/ 19 w 145"/>
                <a:gd name="T5" fmla="*/ 126 h 156"/>
                <a:gd name="T6" fmla="*/ 126 w 145"/>
                <a:gd name="T7" fmla="*/ 46 h 156"/>
                <a:gd name="T8" fmla="*/ 135 w 145"/>
                <a:gd name="T9" fmla="*/ 10 h 156"/>
                <a:gd name="T10" fmla="*/ 102 w 145"/>
                <a:gd name="T11" fmla="*/ 4 h 156"/>
                <a:gd name="T12" fmla="*/ 92 w 145"/>
                <a:gd name="T13" fmla="*/ 29 h 156"/>
                <a:gd name="T14" fmla="*/ 92 w 145"/>
                <a:gd name="T15" fmla="*/ 29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56">
                  <a:moveTo>
                    <a:pt x="92" y="29"/>
                  </a:moveTo>
                  <a:cubicBezTo>
                    <a:pt x="92" y="29"/>
                    <a:pt x="95" y="54"/>
                    <a:pt x="69" y="65"/>
                  </a:cubicBezTo>
                  <a:cubicBezTo>
                    <a:pt x="25" y="83"/>
                    <a:pt x="0" y="103"/>
                    <a:pt x="19" y="126"/>
                  </a:cubicBezTo>
                  <a:cubicBezTo>
                    <a:pt x="45" y="156"/>
                    <a:pt x="126" y="46"/>
                    <a:pt x="126" y="46"/>
                  </a:cubicBezTo>
                  <a:cubicBezTo>
                    <a:pt x="126" y="46"/>
                    <a:pt x="145" y="19"/>
                    <a:pt x="135" y="10"/>
                  </a:cubicBezTo>
                  <a:cubicBezTo>
                    <a:pt x="124" y="1"/>
                    <a:pt x="106" y="0"/>
                    <a:pt x="102" y="4"/>
                  </a:cubicBezTo>
                  <a:cubicBezTo>
                    <a:pt x="98" y="7"/>
                    <a:pt x="90" y="27"/>
                    <a:pt x="92" y="29"/>
                  </a:cubicBezTo>
                  <a:cubicBezTo>
                    <a:pt x="95" y="31"/>
                    <a:pt x="92" y="29"/>
                    <a:pt x="92"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7" name="ïšľîḋe"/>
            <p:cNvSpPr/>
            <p:nvPr/>
          </p:nvSpPr>
          <p:spPr bwMode="auto">
            <a:xfrm>
              <a:off x="4326704" y="3223164"/>
              <a:ext cx="734265" cy="331257"/>
            </a:xfrm>
            <a:custGeom>
              <a:avLst/>
              <a:gdLst>
                <a:gd name="T0" fmla="*/ 257 w 257"/>
                <a:gd name="T1" fmla="*/ 21 h 116"/>
                <a:gd name="T2" fmla="*/ 221 w 257"/>
                <a:gd name="T3" fmla="*/ 0 h 116"/>
                <a:gd name="T4" fmla="*/ 158 w 257"/>
                <a:gd name="T5" fmla="*/ 55 h 116"/>
                <a:gd name="T6" fmla="*/ 19 w 257"/>
                <a:gd name="T7" fmla="*/ 58 h 116"/>
                <a:gd name="T8" fmla="*/ 183 w 257"/>
                <a:gd name="T9" fmla="*/ 99 h 116"/>
                <a:gd name="T10" fmla="*/ 257 w 257"/>
                <a:gd name="T11" fmla="*/ 21 h 116"/>
              </a:gdLst>
              <a:ahLst/>
              <a:cxnLst>
                <a:cxn ang="0">
                  <a:pos x="T0" y="T1"/>
                </a:cxn>
                <a:cxn ang="0">
                  <a:pos x="T2" y="T3"/>
                </a:cxn>
                <a:cxn ang="0">
                  <a:pos x="T4" y="T5"/>
                </a:cxn>
                <a:cxn ang="0">
                  <a:pos x="T6" y="T7"/>
                </a:cxn>
                <a:cxn ang="0">
                  <a:pos x="T8" y="T9"/>
                </a:cxn>
                <a:cxn ang="0">
                  <a:pos x="T10" y="T11"/>
                </a:cxn>
              </a:cxnLst>
              <a:rect l="0" t="0" r="r" b="b"/>
              <a:pathLst>
                <a:path w="257" h="116">
                  <a:moveTo>
                    <a:pt x="257" y="21"/>
                  </a:moveTo>
                  <a:cubicBezTo>
                    <a:pt x="257" y="21"/>
                    <a:pt x="236" y="0"/>
                    <a:pt x="221" y="0"/>
                  </a:cubicBezTo>
                  <a:cubicBezTo>
                    <a:pt x="158" y="55"/>
                    <a:pt x="158" y="55"/>
                    <a:pt x="158" y="55"/>
                  </a:cubicBezTo>
                  <a:cubicBezTo>
                    <a:pt x="158" y="55"/>
                    <a:pt x="39" y="14"/>
                    <a:pt x="19" y="58"/>
                  </a:cubicBezTo>
                  <a:cubicBezTo>
                    <a:pt x="0" y="103"/>
                    <a:pt x="144" y="116"/>
                    <a:pt x="183" y="99"/>
                  </a:cubicBezTo>
                  <a:cubicBezTo>
                    <a:pt x="207" y="88"/>
                    <a:pt x="257" y="21"/>
                    <a:pt x="257"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8" name="ïṣḷíďê"/>
            <p:cNvSpPr/>
            <p:nvPr/>
          </p:nvSpPr>
          <p:spPr bwMode="auto">
            <a:xfrm>
              <a:off x="4455858" y="4802909"/>
              <a:ext cx="107628" cy="100453"/>
            </a:xfrm>
            <a:custGeom>
              <a:avLst/>
              <a:gdLst>
                <a:gd name="T0" fmla="*/ 1 w 38"/>
                <a:gd name="T1" fmla="*/ 1 h 35"/>
                <a:gd name="T2" fmla="*/ 2 w 38"/>
                <a:gd name="T3" fmla="*/ 26 h 35"/>
                <a:gd name="T4" fmla="*/ 36 w 38"/>
                <a:gd name="T5" fmla="*/ 29 h 35"/>
                <a:gd name="T6" fmla="*/ 38 w 38"/>
                <a:gd name="T7" fmla="*/ 4 h 35"/>
                <a:gd name="T8" fmla="*/ 1 w 38"/>
                <a:gd name="T9" fmla="*/ 0 h 35"/>
              </a:gdLst>
              <a:ahLst/>
              <a:cxnLst>
                <a:cxn ang="0">
                  <a:pos x="T0" y="T1"/>
                </a:cxn>
                <a:cxn ang="0">
                  <a:pos x="T2" y="T3"/>
                </a:cxn>
                <a:cxn ang="0">
                  <a:pos x="T4" y="T5"/>
                </a:cxn>
                <a:cxn ang="0">
                  <a:pos x="T6" y="T7"/>
                </a:cxn>
                <a:cxn ang="0">
                  <a:pos x="T8" y="T9"/>
                </a:cxn>
              </a:cxnLst>
              <a:rect l="0" t="0" r="r" b="b"/>
              <a:pathLst>
                <a:path w="38" h="35">
                  <a:moveTo>
                    <a:pt x="1" y="1"/>
                  </a:moveTo>
                  <a:cubicBezTo>
                    <a:pt x="1" y="1"/>
                    <a:pt x="0" y="25"/>
                    <a:pt x="2" y="26"/>
                  </a:cubicBezTo>
                  <a:cubicBezTo>
                    <a:pt x="3" y="28"/>
                    <a:pt x="28" y="35"/>
                    <a:pt x="36" y="29"/>
                  </a:cubicBezTo>
                  <a:cubicBezTo>
                    <a:pt x="38" y="4"/>
                    <a:pt x="38" y="4"/>
                    <a:pt x="38" y="4"/>
                  </a:cubicBezTo>
                  <a:cubicBezTo>
                    <a:pt x="1" y="0"/>
                    <a:pt x="1" y="0"/>
                    <a:pt x="1"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9" name="íś1îḓe"/>
            <p:cNvSpPr/>
            <p:nvPr/>
          </p:nvSpPr>
          <p:spPr bwMode="auto">
            <a:xfrm>
              <a:off x="4435528" y="4851941"/>
              <a:ext cx="362349" cy="145896"/>
            </a:xfrm>
            <a:custGeom>
              <a:avLst/>
              <a:gdLst>
                <a:gd name="T0" fmla="*/ 8 w 127"/>
                <a:gd name="T1" fmla="*/ 4 h 51"/>
                <a:gd name="T2" fmla="*/ 1 w 127"/>
                <a:gd name="T3" fmla="*/ 11 h 51"/>
                <a:gd name="T4" fmla="*/ 0 w 127"/>
                <a:gd name="T5" fmla="*/ 41 h 51"/>
                <a:gd name="T6" fmla="*/ 0 w 127"/>
                <a:gd name="T7" fmla="*/ 44 h 51"/>
                <a:gd name="T8" fmla="*/ 66 w 127"/>
                <a:gd name="T9" fmla="*/ 50 h 51"/>
                <a:gd name="T10" fmla="*/ 100 w 127"/>
                <a:gd name="T11" fmla="*/ 48 h 51"/>
                <a:gd name="T12" fmla="*/ 127 w 127"/>
                <a:gd name="T13" fmla="*/ 36 h 51"/>
                <a:gd name="T14" fmla="*/ 103 w 127"/>
                <a:gd name="T15" fmla="*/ 23 h 51"/>
                <a:gd name="T16" fmla="*/ 80 w 127"/>
                <a:gd name="T17" fmla="*/ 27 h 51"/>
                <a:gd name="T18" fmla="*/ 47 w 127"/>
                <a:gd name="T19" fmla="*/ 4 h 51"/>
                <a:gd name="T20" fmla="*/ 38 w 127"/>
                <a:gd name="T21" fmla="*/ 5 h 51"/>
                <a:gd name="T22" fmla="*/ 8 w 127"/>
                <a:gd name="T23" fmla="*/ 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1">
                  <a:moveTo>
                    <a:pt x="8" y="4"/>
                  </a:moveTo>
                  <a:cubicBezTo>
                    <a:pt x="8" y="4"/>
                    <a:pt x="1" y="4"/>
                    <a:pt x="1" y="11"/>
                  </a:cubicBezTo>
                  <a:cubicBezTo>
                    <a:pt x="0" y="17"/>
                    <a:pt x="0" y="34"/>
                    <a:pt x="0" y="41"/>
                  </a:cubicBezTo>
                  <a:cubicBezTo>
                    <a:pt x="0" y="43"/>
                    <a:pt x="0" y="44"/>
                    <a:pt x="0" y="44"/>
                  </a:cubicBezTo>
                  <a:cubicBezTo>
                    <a:pt x="0" y="44"/>
                    <a:pt x="55" y="50"/>
                    <a:pt x="66" y="50"/>
                  </a:cubicBezTo>
                  <a:cubicBezTo>
                    <a:pt x="77" y="51"/>
                    <a:pt x="90" y="51"/>
                    <a:pt x="100" y="48"/>
                  </a:cubicBezTo>
                  <a:cubicBezTo>
                    <a:pt x="109" y="45"/>
                    <a:pt x="127" y="36"/>
                    <a:pt x="127" y="36"/>
                  </a:cubicBezTo>
                  <a:cubicBezTo>
                    <a:pt x="127" y="36"/>
                    <a:pt x="122" y="19"/>
                    <a:pt x="103" y="23"/>
                  </a:cubicBezTo>
                  <a:cubicBezTo>
                    <a:pt x="84" y="27"/>
                    <a:pt x="80" y="27"/>
                    <a:pt x="80" y="27"/>
                  </a:cubicBezTo>
                  <a:cubicBezTo>
                    <a:pt x="47" y="4"/>
                    <a:pt x="47" y="4"/>
                    <a:pt x="47" y="4"/>
                  </a:cubicBezTo>
                  <a:cubicBezTo>
                    <a:pt x="47" y="4"/>
                    <a:pt x="45" y="0"/>
                    <a:pt x="38" y="5"/>
                  </a:cubicBezTo>
                  <a:cubicBezTo>
                    <a:pt x="32" y="10"/>
                    <a:pt x="20" y="10"/>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0" name="işḻîḑé"/>
            <p:cNvSpPr/>
            <p:nvPr/>
          </p:nvSpPr>
          <p:spPr bwMode="auto">
            <a:xfrm>
              <a:off x="4435528" y="4948806"/>
              <a:ext cx="374308" cy="65773"/>
            </a:xfrm>
            <a:custGeom>
              <a:avLst/>
              <a:gdLst>
                <a:gd name="T0" fmla="*/ 0 w 131"/>
                <a:gd name="T1" fmla="*/ 19 h 23"/>
                <a:gd name="T2" fmla="*/ 0 w 131"/>
                <a:gd name="T3" fmla="*/ 8 h 23"/>
                <a:gd name="T4" fmla="*/ 84 w 131"/>
                <a:gd name="T5" fmla="*/ 13 h 23"/>
                <a:gd name="T6" fmla="*/ 127 w 131"/>
                <a:gd name="T7" fmla="*/ 0 h 23"/>
                <a:gd name="T8" fmla="*/ 130 w 131"/>
                <a:gd name="T9" fmla="*/ 1 h 23"/>
                <a:gd name="T10" fmla="*/ 129 w 131"/>
                <a:gd name="T11" fmla="*/ 4 h 23"/>
                <a:gd name="T12" fmla="*/ 92 w 131"/>
                <a:gd name="T13" fmla="*/ 17 h 23"/>
                <a:gd name="T14" fmla="*/ 44 w 131"/>
                <a:gd name="T15" fmla="*/ 15 h 23"/>
                <a:gd name="T16" fmla="*/ 42 w 131"/>
                <a:gd name="T17" fmla="*/ 23 h 23"/>
                <a:gd name="T18" fmla="*/ 0 w 131"/>
                <a:gd name="T1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23">
                  <a:moveTo>
                    <a:pt x="0" y="19"/>
                  </a:moveTo>
                  <a:cubicBezTo>
                    <a:pt x="0" y="8"/>
                    <a:pt x="0" y="8"/>
                    <a:pt x="0" y="8"/>
                  </a:cubicBezTo>
                  <a:cubicBezTo>
                    <a:pt x="0" y="8"/>
                    <a:pt x="68" y="15"/>
                    <a:pt x="84" y="13"/>
                  </a:cubicBezTo>
                  <a:cubicBezTo>
                    <a:pt x="100" y="12"/>
                    <a:pt x="127" y="0"/>
                    <a:pt x="127" y="0"/>
                  </a:cubicBezTo>
                  <a:cubicBezTo>
                    <a:pt x="127" y="0"/>
                    <a:pt x="129" y="0"/>
                    <a:pt x="130" y="1"/>
                  </a:cubicBezTo>
                  <a:cubicBezTo>
                    <a:pt x="131" y="2"/>
                    <a:pt x="129" y="4"/>
                    <a:pt x="129" y="4"/>
                  </a:cubicBezTo>
                  <a:cubicBezTo>
                    <a:pt x="129" y="4"/>
                    <a:pt x="106" y="15"/>
                    <a:pt x="92" y="17"/>
                  </a:cubicBezTo>
                  <a:cubicBezTo>
                    <a:pt x="77" y="19"/>
                    <a:pt x="44" y="15"/>
                    <a:pt x="44" y="15"/>
                  </a:cubicBezTo>
                  <a:cubicBezTo>
                    <a:pt x="42" y="23"/>
                    <a:pt x="42" y="23"/>
                    <a:pt x="42" y="23"/>
                  </a:cubicBezTo>
                  <a:lnTo>
                    <a:pt x="0" y="1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1" name="îSlîḑê"/>
            <p:cNvSpPr/>
            <p:nvPr/>
          </p:nvSpPr>
          <p:spPr bwMode="auto">
            <a:xfrm>
              <a:off x="4038499" y="3739780"/>
              <a:ext cx="547709" cy="1091831"/>
            </a:xfrm>
            <a:custGeom>
              <a:avLst/>
              <a:gdLst>
                <a:gd name="T0" fmla="*/ 187 w 192"/>
                <a:gd name="T1" fmla="*/ 381 h 382"/>
                <a:gd name="T2" fmla="*/ 144 w 192"/>
                <a:gd name="T3" fmla="*/ 382 h 382"/>
                <a:gd name="T4" fmla="*/ 142 w 192"/>
                <a:gd name="T5" fmla="*/ 320 h 382"/>
                <a:gd name="T6" fmla="*/ 135 w 192"/>
                <a:gd name="T7" fmla="*/ 219 h 382"/>
                <a:gd name="T8" fmla="*/ 15 w 192"/>
                <a:gd name="T9" fmla="*/ 108 h 382"/>
                <a:gd name="T10" fmla="*/ 5 w 192"/>
                <a:gd name="T11" fmla="*/ 51 h 382"/>
                <a:gd name="T12" fmla="*/ 95 w 192"/>
                <a:gd name="T13" fmla="*/ 48 h 382"/>
                <a:gd name="T14" fmla="*/ 191 w 192"/>
                <a:gd name="T15" fmla="*/ 213 h 382"/>
                <a:gd name="T16" fmla="*/ 187 w 192"/>
                <a:gd name="T17"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382">
                  <a:moveTo>
                    <a:pt x="187" y="381"/>
                  </a:moveTo>
                  <a:cubicBezTo>
                    <a:pt x="144" y="382"/>
                    <a:pt x="144" y="382"/>
                    <a:pt x="144" y="382"/>
                  </a:cubicBezTo>
                  <a:cubicBezTo>
                    <a:pt x="142" y="366"/>
                    <a:pt x="142" y="338"/>
                    <a:pt x="142" y="320"/>
                  </a:cubicBezTo>
                  <a:cubicBezTo>
                    <a:pt x="141" y="281"/>
                    <a:pt x="139" y="228"/>
                    <a:pt x="135" y="219"/>
                  </a:cubicBezTo>
                  <a:cubicBezTo>
                    <a:pt x="102" y="176"/>
                    <a:pt x="27" y="127"/>
                    <a:pt x="15" y="108"/>
                  </a:cubicBezTo>
                  <a:cubicBezTo>
                    <a:pt x="1" y="84"/>
                    <a:pt x="0" y="64"/>
                    <a:pt x="5" y="51"/>
                  </a:cubicBezTo>
                  <a:cubicBezTo>
                    <a:pt x="14" y="30"/>
                    <a:pt x="44" y="0"/>
                    <a:pt x="95" y="48"/>
                  </a:cubicBezTo>
                  <a:cubicBezTo>
                    <a:pt x="127" y="80"/>
                    <a:pt x="192" y="189"/>
                    <a:pt x="191" y="213"/>
                  </a:cubicBezTo>
                  <a:cubicBezTo>
                    <a:pt x="191" y="213"/>
                    <a:pt x="191" y="333"/>
                    <a:pt x="187" y="3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2" name="iŝľîďé"/>
            <p:cNvSpPr/>
            <p:nvPr/>
          </p:nvSpPr>
          <p:spPr bwMode="auto">
            <a:xfrm>
              <a:off x="3442955" y="4325758"/>
              <a:ext cx="102845" cy="125567"/>
            </a:xfrm>
            <a:custGeom>
              <a:avLst/>
              <a:gdLst>
                <a:gd name="T0" fmla="*/ 24 w 36"/>
                <a:gd name="T1" fmla="*/ 0 h 44"/>
                <a:gd name="T2" fmla="*/ 1 w 36"/>
                <a:gd name="T3" fmla="*/ 12 h 44"/>
                <a:gd name="T4" fmla="*/ 13 w 36"/>
                <a:gd name="T5" fmla="*/ 44 h 44"/>
                <a:gd name="T6" fmla="*/ 36 w 36"/>
                <a:gd name="T7" fmla="*/ 35 h 44"/>
                <a:gd name="T8" fmla="*/ 25 w 36"/>
                <a:gd name="T9" fmla="*/ 0 h 44"/>
              </a:gdLst>
              <a:ahLst/>
              <a:cxnLst>
                <a:cxn ang="0">
                  <a:pos x="T0" y="T1"/>
                </a:cxn>
                <a:cxn ang="0">
                  <a:pos x="T2" y="T3"/>
                </a:cxn>
                <a:cxn ang="0">
                  <a:pos x="T4" y="T5"/>
                </a:cxn>
                <a:cxn ang="0">
                  <a:pos x="T6" y="T7"/>
                </a:cxn>
                <a:cxn ang="0">
                  <a:pos x="T8" y="T9"/>
                </a:cxn>
              </a:cxnLst>
              <a:rect l="0" t="0" r="r" b="b"/>
              <a:pathLst>
                <a:path w="36" h="44">
                  <a:moveTo>
                    <a:pt x="24" y="0"/>
                  </a:moveTo>
                  <a:cubicBezTo>
                    <a:pt x="24" y="0"/>
                    <a:pt x="1" y="10"/>
                    <a:pt x="1" y="12"/>
                  </a:cubicBezTo>
                  <a:cubicBezTo>
                    <a:pt x="0" y="14"/>
                    <a:pt x="4" y="39"/>
                    <a:pt x="13" y="44"/>
                  </a:cubicBezTo>
                  <a:cubicBezTo>
                    <a:pt x="36" y="35"/>
                    <a:pt x="36" y="35"/>
                    <a:pt x="36" y="35"/>
                  </a:cubicBezTo>
                  <a:cubicBezTo>
                    <a:pt x="25" y="0"/>
                    <a:pt x="25" y="0"/>
                    <a:pt x="25"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3" name="íṥľiďê"/>
            <p:cNvSpPr/>
            <p:nvPr/>
          </p:nvSpPr>
          <p:spPr bwMode="auto">
            <a:xfrm>
              <a:off x="3346090" y="4334128"/>
              <a:ext cx="148288" cy="371916"/>
            </a:xfrm>
            <a:custGeom>
              <a:avLst/>
              <a:gdLst>
                <a:gd name="T0" fmla="*/ 41 w 52"/>
                <a:gd name="T1" fmla="*/ 7 h 130"/>
                <a:gd name="T2" fmla="*/ 32 w 52"/>
                <a:gd name="T3" fmla="*/ 1 h 130"/>
                <a:gd name="T4" fmla="*/ 3 w 52"/>
                <a:gd name="T5" fmla="*/ 6 h 130"/>
                <a:gd name="T6" fmla="*/ 0 w 52"/>
                <a:gd name="T7" fmla="*/ 7 h 130"/>
                <a:gd name="T8" fmla="*/ 6 w 52"/>
                <a:gd name="T9" fmla="*/ 72 h 130"/>
                <a:gd name="T10" fmla="*/ 15 w 52"/>
                <a:gd name="T11" fmla="*/ 105 h 130"/>
                <a:gd name="T12" fmla="*/ 32 w 52"/>
                <a:gd name="T13" fmla="*/ 130 h 130"/>
                <a:gd name="T14" fmla="*/ 40 w 52"/>
                <a:gd name="T15" fmla="*/ 104 h 130"/>
                <a:gd name="T16" fmla="*/ 32 w 52"/>
                <a:gd name="T17" fmla="*/ 82 h 130"/>
                <a:gd name="T18" fmla="*/ 48 w 52"/>
                <a:gd name="T19" fmla="*/ 44 h 130"/>
                <a:gd name="T20" fmla="*/ 46 w 52"/>
                <a:gd name="T21" fmla="*/ 37 h 130"/>
                <a:gd name="T22" fmla="*/ 41 w 52"/>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2" h="130">
                  <a:moveTo>
                    <a:pt x="41" y="7"/>
                  </a:moveTo>
                  <a:cubicBezTo>
                    <a:pt x="41" y="7"/>
                    <a:pt x="39" y="0"/>
                    <a:pt x="32" y="1"/>
                  </a:cubicBezTo>
                  <a:cubicBezTo>
                    <a:pt x="27" y="1"/>
                    <a:pt x="10" y="5"/>
                    <a:pt x="3" y="6"/>
                  </a:cubicBezTo>
                  <a:cubicBezTo>
                    <a:pt x="1" y="6"/>
                    <a:pt x="0" y="7"/>
                    <a:pt x="0" y="7"/>
                  </a:cubicBezTo>
                  <a:cubicBezTo>
                    <a:pt x="0" y="7"/>
                    <a:pt x="5" y="61"/>
                    <a:pt x="6" y="72"/>
                  </a:cubicBezTo>
                  <a:cubicBezTo>
                    <a:pt x="8" y="83"/>
                    <a:pt x="10" y="96"/>
                    <a:pt x="15" y="105"/>
                  </a:cubicBezTo>
                  <a:cubicBezTo>
                    <a:pt x="20" y="113"/>
                    <a:pt x="32" y="130"/>
                    <a:pt x="32" y="130"/>
                  </a:cubicBezTo>
                  <a:cubicBezTo>
                    <a:pt x="32" y="130"/>
                    <a:pt x="47" y="122"/>
                    <a:pt x="40" y="104"/>
                  </a:cubicBezTo>
                  <a:cubicBezTo>
                    <a:pt x="33" y="85"/>
                    <a:pt x="32" y="82"/>
                    <a:pt x="32" y="82"/>
                  </a:cubicBezTo>
                  <a:cubicBezTo>
                    <a:pt x="48" y="44"/>
                    <a:pt x="48" y="44"/>
                    <a:pt x="48" y="44"/>
                  </a:cubicBezTo>
                  <a:cubicBezTo>
                    <a:pt x="48" y="44"/>
                    <a:pt x="52" y="42"/>
                    <a:pt x="46" y="37"/>
                  </a:cubicBezTo>
                  <a:cubicBezTo>
                    <a:pt x="40" y="31"/>
                    <a:pt x="37" y="19"/>
                    <a:pt x="4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4" name="îs1îḍè"/>
            <p:cNvSpPr/>
            <p:nvPr/>
          </p:nvSpPr>
          <p:spPr bwMode="auto">
            <a:xfrm>
              <a:off x="3320976" y="4352066"/>
              <a:ext cx="125567" cy="362349"/>
            </a:xfrm>
            <a:custGeom>
              <a:avLst/>
              <a:gdLst>
                <a:gd name="T0" fmla="*/ 0 w 44"/>
                <a:gd name="T1" fmla="*/ 2 h 127"/>
                <a:gd name="T2" fmla="*/ 11 w 44"/>
                <a:gd name="T3" fmla="*/ 0 h 127"/>
                <a:gd name="T4" fmla="*/ 22 w 44"/>
                <a:gd name="T5" fmla="*/ 83 h 127"/>
                <a:gd name="T6" fmla="*/ 42 w 44"/>
                <a:gd name="T7" fmla="*/ 123 h 127"/>
                <a:gd name="T8" fmla="*/ 42 w 44"/>
                <a:gd name="T9" fmla="*/ 126 h 127"/>
                <a:gd name="T10" fmla="*/ 39 w 44"/>
                <a:gd name="T11" fmla="*/ 126 h 127"/>
                <a:gd name="T12" fmla="*/ 19 w 44"/>
                <a:gd name="T13" fmla="*/ 92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1" y="0"/>
                    <a:pt x="11" y="0"/>
                    <a:pt x="11" y="0"/>
                  </a:cubicBezTo>
                  <a:cubicBezTo>
                    <a:pt x="11" y="0"/>
                    <a:pt x="17" y="68"/>
                    <a:pt x="22" y="83"/>
                  </a:cubicBezTo>
                  <a:cubicBezTo>
                    <a:pt x="26" y="99"/>
                    <a:pt x="42" y="123"/>
                    <a:pt x="42" y="123"/>
                  </a:cubicBezTo>
                  <a:cubicBezTo>
                    <a:pt x="42" y="123"/>
                    <a:pt x="44" y="125"/>
                    <a:pt x="42" y="126"/>
                  </a:cubicBezTo>
                  <a:cubicBezTo>
                    <a:pt x="41" y="127"/>
                    <a:pt x="39" y="126"/>
                    <a:pt x="39" y="126"/>
                  </a:cubicBezTo>
                  <a:cubicBezTo>
                    <a:pt x="39" y="126"/>
                    <a:pt x="24" y="106"/>
                    <a:pt x="19" y="92"/>
                  </a:cubicBezTo>
                  <a:cubicBezTo>
                    <a:pt x="15" y="77"/>
                    <a:pt x="12" y="44"/>
                    <a:pt x="12" y="44"/>
                  </a:cubicBezTo>
                  <a:cubicBezTo>
                    <a:pt x="4" y="44"/>
                    <a:pt x="4" y="44"/>
                    <a:pt x="4" y="44"/>
                  </a:cubicBez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5" name="işļîḋê"/>
            <p:cNvSpPr/>
            <p:nvPr/>
          </p:nvSpPr>
          <p:spPr bwMode="auto">
            <a:xfrm>
              <a:off x="3483615" y="3739780"/>
              <a:ext cx="914842" cy="700781"/>
            </a:xfrm>
            <a:custGeom>
              <a:avLst/>
              <a:gdLst>
                <a:gd name="T0" fmla="*/ 19 w 320"/>
                <a:gd name="T1" fmla="*/ 245 h 245"/>
                <a:gd name="T2" fmla="*/ 0 w 320"/>
                <a:gd name="T3" fmla="*/ 206 h 245"/>
                <a:gd name="T4" fmla="*/ 70 w 320"/>
                <a:gd name="T5" fmla="*/ 185 h 245"/>
                <a:gd name="T6" fmla="*/ 161 w 320"/>
                <a:gd name="T7" fmla="*/ 167 h 245"/>
                <a:gd name="T8" fmla="*/ 210 w 320"/>
                <a:gd name="T9" fmla="*/ 33 h 245"/>
                <a:gd name="T10" fmla="*/ 258 w 320"/>
                <a:gd name="T11" fmla="*/ 0 h 245"/>
                <a:gd name="T12" fmla="*/ 297 w 320"/>
                <a:gd name="T13" fmla="*/ 81 h 245"/>
                <a:gd name="T14" fmla="*/ 186 w 320"/>
                <a:gd name="T15" fmla="*/ 236 h 245"/>
                <a:gd name="T16" fmla="*/ 19 w 320"/>
                <a:gd name="T17" fmla="*/ 245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0" h="245">
                  <a:moveTo>
                    <a:pt x="19" y="245"/>
                  </a:moveTo>
                  <a:cubicBezTo>
                    <a:pt x="0" y="206"/>
                    <a:pt x="0" y="206"/>
                    <a:pt x="0" y="206"/>
                  </a:cubicBezTo>
                  <a:cubicBezTo>
                    <a:pt x="14" y="199"/>
                    <a:pt x="52" y="188"/>
                    <a:pt x="70" y="185"/>
                  </a:cubicBezTo>
                  <a:cubicBezTo>
                    <a:pt x="127" y="174"/>
                    <a:pt x="154" y="175"/>
                    <a:pt x="161" y="167"/>
                  </a:cubicBezTo>
                  <a:cubicBezTo>
                    <a:pt x="187" y="120"/>
                    <a:pt x="198" y="51"/>
                    <a:pt x="210" y="33"/>
                  </a:cubicBezTo>
                  <a:cubicBezTo>
                    <a:pt x="226" y="10"/>
                    <a:pt x="244" y="0"/>
                    <a:pt x="258" y="0"/>
                  </a:cubicBezTo>
                  <a:cubicBezTo>
                    <a:pt x="280" y="0"/>
                    <a:pt x="320" y="15"/>
                    <a:pt x="297" y="81"/>
                  </a:cubicBezTo>
                  <a:cubicBezTo>
                    <a:pt x="281" y="124"/>
                    <a:pt x="209" y="226"/>
                    <a:pt x="186" y="236"/>
                  </a:cubicBezTo>
                  <a:cubicBezTo>
                    <a:pt x="186" y="236"/>
                    <a:pt x="64" y="230"/>
                    <a:pt x="19" y="2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6" name="íṡľîde"/>
            <p:cNvSpPr/>
            <p:nvPr/>
          </p:nvSpPr>
          <p:spPr bwMode="auto">
            <a:xfrm>
              <a:off x="4040890" y="3268607"/>
              <a:ext cx="554884" cy="806017"/>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7" name="ïś1ïḋe"/>
            <p:cNvSpPr/>
            <p:nvPr/>
          </p:nvSpPr>
          <p:spPr bwMode="auto">
            <a:xfrm>
              <a:off x="4380518" y="3293720"/>
              <a:ext cx="135134" cy="355174"/>
            </a:xfrm>
            <a:custGeom>
              <a:avLst/>
              <a:gdLst>
                <a:gd name="T0" fmla="*/ 47 w 47"/>
                <a:gd name="T1" fmla="*/ 12 h 124"/>
                <a:gd name="T2" fmla="*/ 28 w 47"/>
                <a:gd name="T3" fmla="*/ 83 h 124"/>
                <a:gd name="T4" fmla="*/ 3 w 47"/>
                <a:gd name="T5" fmla="*/ 124 h 124"/>
                <a:gd name="T6" fmla="*/ 8 w 47"/>
                <a:gd name="T7" fmla="*/ 83 h 124"/>
                <a:gd name="T8" fmla="*/ 8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8" y="83"/>
                  </a:cubicBezTo>
                  <a:cubicBezTo>
                    <a:pt x="8" y="83"/>
                    <a:pt x="8" y="83"/>
                    <a:pt x="8"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8" name="íšlíde"/>
            <p:cNvSpPr/>
            <p:nvPr/>
          </p:nvSpPr>
          <p:spPr bwMode="auto">
            <a:xfrm>
              <a:off x="4378126" y="2974423"/>
              <a:ext cx="226020" cy="294184"/>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6" y="0"/>
                    <a:pt x="36" y="6"/>
                  </a:cubicBezTo>
                  <a:cubicBezTo>
                    <a:pt x="16" y="12"/>
                    <a:pt x="9" y="37"/>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9" name="îş1iďè"/>
            <p:cNvSpPr/>
            <p:nvPr/>
          </p:nvSpPr>
          <p:spPr bwMode="auto">
            <a:xfrm>
              <a:off x="4404435" y="3137061"/>
              <a:ext cx="16742" cy="34681"/>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0" name="îSḷïḑé"/>
            <p:cNvSpPr/>
            <p:nvPr/>
          </p:nvSpPr>
          <p:spPr bwMode="auto">
            <a:xfrm>
              <a:off x="4417590" y="3211205"/>
              <a:ext cx="94474" cy="5501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1" name="íṣľídé"/>
            <p:cNvSpPr/>
            <p:nvPr/>
          </p:nvSpPr>
          <p:spPr bwMode="auto">
            <a:xfrm>
              <a:off x="4480971" y="3102381"/>
              <a:ext cx="16742"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2" name="iṧļídé"/>
            <p:cNvSpPr/>
            <p:nvPr/>
          </p:nvSpPr>
          <p:spPr bwMode="auto">
            <a:xfrm>
              <a:off x="4555115" y="3102381"/>
              <a:ext cx="17938"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3" name="îşḻïdè"/>
            <p:cNvSpPr/>
            <p:nvPr/>
          </p:nvSpPr>
          <p:spPr bwMode="auto">
            <a:xfrm>
              <a:off x="4390085" y="3322421"/>
              <a:ext cx="113608" cy="326473"/>
            </a:xfrm>
            <a:custGeom>
              <a:avLst/>
              <a:gdLst>
                <a:gd name="T0" fmla="*/ 40 w 40"/>
                <a:gd name="T1" fmla="*/ 9 h 114"/>
                <a:gd name="T2" fmla="*/ 34 w 40"/>
                <a:gd name="T3" fmla="*/ 21 h 114"/>
                <a:gd name="T4" fmla="*/ 25 w 40"/>
                <a:gd name="T5" fmla="*/ 73 h 114"/>
                <a:gd name="T6" fmla="*/ 0 w 40"/>
                <a:gd name="T7" fmla="*/ 114 h 114"/>
                <a:gd name="T8" fmla="*/ 5 w 40"/>
                <a:gd name="T9" fmla="*/ 73 h 114"/>
                <a:gd name="T10" fmla="*/ 5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5" y="73"/>
                  </a:cubicBezTo>
                  <a:cubicBezTo>
                    <a:pt x="5" y="73"/>
                    <a:pt x="5" y="73"/>
                    <a:pt x="5"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4" name="iṣḷíḓe"/>
            <p:cNvSpPr/>
            <p:nvPr/>
          </p:nvSpPr>
          <p:spPr bwMode="auto">
            <a:xfrm>
              <a:off x="4378126" y="3262627"/>
              <a:ext cx="94474" cy="102845"/>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6" y="28"/>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5" name="ïśļiďê"/>
            <p:cNvSpPr/>
            <p:nvPr/>
          </p:nvSpPr>
          <p:spPr bwMode="auto">
            <a:xfrm>
              <a:off x="4472600" y="3299700"/>
              <a:ext cx="51423" cy="65773"/>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6" name="íSḷíḍé"/>
            <p:cNvSpPr/>
            <p:nvPr/>
          </p:nvSpPr>
          <p:spPr bwMode="auto">
            <a:xfrm>
              <a:off x="3537429" y="3803161"/>
              <a:ext cx="583585" cy="428122"/>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1 w 204"/>
                <a:gd name="T11" fmla="*/ 116 h 150"/>
                <a:gd name="T12" fmla="*/ 11 w 204"/>
                <a:gd name="T13" fmla="*/ 12 h 150"/>
                <a:gd name="T14" fmla="*/ 26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200"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7" name="îSḷîḋè"/>
            <p:cNvSpPr/>
            <p:nvPr/>
          </p:nvSpPr>
          <p:spPr bwMode="auto">
            <a:xfrm>
              <a:off x="3537429" y="3803161"/>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1 w 194"/>
                <a:gd name="T11" fmla="*/ 116 h 141"/>
                <a:gd name="T12" fmla="*/ 11 w 194"/>
                <a:gd name="T13" fmla="*/ 12 h 141"/>
                <a:gd name="T14" fmla="*/ 26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2" y="120"/>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194" y="16"/>
                    <a:pt x="194" y="18"/>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8" name="îṡḻíḍê"/>
            <p:cNvSpPr/>
            <p:nvPr/>
          </p:nvSpPr>
          <p:spPr bwMode="auto">
            <a:xfrm>
              <a:off x="3767036" y="3311658"/>
              <a:ext cx="251133" cy="493895"/>
            </a:xfrm>
            <a:custGeom>
              <a:avLst/>
              <a:gdLst>
                <a:gd name="T0" fmla="*/ 33 w 88"/>
                <a:gd name="T1" fmla="*/ 131 h 173"/>
                <a:gd name="T2" fmla="*/ 45 w 88"/>
                <a:gd name="T3" fmla="*/ 91 h 173"/>
                <a:gd name="T4" fmla="*/ 60 w 88"/>
                <a:gd name="T5" fmla="*/ 14 h 173"/>
                <a:gd name="T6" fmla="*/ 4 w 88"/>
                <a:gd name="T7" fmla="*/ 134 h 173"/>
                <a:gd name="T8" fmla="*/ 13 w 88"/>
                <a:gd name="T9" fmla="*/ 170 h 173"/>
                <a:gd name="T10" fmla="*/ 42 w 88"/>
                <a:gd name="T11" fmla="*/ 162 h 173"/>
                <a:gd name="T12" fmla="*/ 44 w 88"/>
                <a:gd name="T13" fmla="*/ 154 h 173"/>
                <a:gd name="T14" fmla="*/ 47 w 88"/>
                <a:gd name="T15" fmla="*/ 148 h 173"/>
                <a:gd name="T16" fmla="*/ 33 w 88"/>
                <a:gd name="T17" fmla="*/ 131 h 173"/>
                <a:gd name="T18" fmla="*/ 33 w 88"/>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173">
                  <a:moveTo>
                    <a:pt x="33" y="131"/>
                  </a:moveTo>
                  <a:cubicBezTo>
                    <a:pt x="33" y="131"/>
                    <a:pt x="27" y="113"/>
                    <a:pt x="45" y="91"/>
                  </a:cubicBezTo>
                  <a:cubicBezTo>
                    <a:pt x="75" y="54"/>
                    <a:pt x="88"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6" y="132"/>
                    <a:pt x="33" y="131"/>
                  </a:cubicBezTo>
                  <a:cubicBezTo>
                    <a:pt x="30" y="131"/>
                    <a:pt x="33" y="131"/>
                    <a:pt x="33" y="1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9" name="íṧḻiḓê"/>
            <p:cNvSpPr/>
            <p:nvPr/>
          </p:nvSpPr>
          <p:spPr bwMode="auto">
            <a:xfrm>
              <a:off x="3720397" y="3748151"/>
              <a:ext cx="252329" cy="166226"/>
            </a:xfrm>
            <a:custGeom>
              <a:avLst/>
              <a:gdLst>
                <a:gd name="T0" fmla="*/ 58 w 88"/>
                <a:gd name="T1" fmla="*/ 58 h 58"/>
                <a:gd name="T2" fmla="*/ 55 w 88"/>
                <a:gd name="T3" fmla="*/ 57 h 58"/>
                <a:gd name="T4" fmla="*/ 28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7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8" y="55"/>
                    <a:pt x="28" y="55"/>
                    <a:pt x="28" y="55"/>
                  </a:cubicBezTo>
                  <a:cubicBezTo>
                    <a:pt x="12" y="53"/>
                    <a:pt x="0" y="39"/>
                    <a:pt x="1" y="23"/>
                  </a:cubicBezTo>
                  <a:cubicBezTo>
                    <a:pt x="2" y="13"/>
                    <a:pt x="5" y="2"/>
                    <a:pt x="19" y="0"/>
                  </a:cubicBezTo>
                  <a:cubicBezTo>
                    <a:pt x="22" y="11"/>
                    <a:pt x="22" y="11"/>
                    <a:pt x="22" y="11"/>
                  </a:cubicBezTo>
                  <a:cubicBezTo>
                    <a:pt x="18" y="14"/>
                    <a:pt x="15"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7"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0" name="ïšḷíḍê"/>
            <p:cNvSpPr/>
            <p:nvPr/>
          </p:nvSpPr>
          <p:spPr bwMode="auto">
            <a:xfrm>
              <a:off x="3549388" y="4023201"/>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1" name="isḷîďe"/>
            <p:cNvSpPr/>
            <p:nvPr/>
          </p:nvSpPr>
          <p:spPr bwMode="auto">
            <a:xfrm>
              <a:off x="3549388" y="4023201"/>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2" name="ïṡľide"/>
            <p:cNvSpPr/>
            <p:nvPr/>
          </p:nvSpPr>
          <p:spPr bwMode="auto">
            <a:xfrm>
              <a:off x="3769428" y="3992109"/>
              <a:ext cx="76536" cy="99258"/>
            </a:xfrm>
            <a:custGeom>
              <a:avLst/>
              <a:gdLst>
                <a:gd name="T0" fmla="*/ 52 w 64"/>
                <a:gd name="T1" fmla="*/ 83 h 83"/>
                <a:gd name="T2" fmla="*/ 0 w 64"/>
                <a:gd name="T3" fmla="*/ 76 h 83"/>
                <a:gd name="T4" fmla="*/ 12 w 64"/>
                <a:gd name="T5" fmla="*/ 0 h 83"/>
                <a:gd name="T6" fmla="*/ 64 w 64"/>
                <a:gd name="T7" fmla="*/ 7 h 83"/>
                <a:gd name="T8" fmla="*/ 52 w 64"/>
                <a:gd name="T9" fmla="*/ 83 h 83"/>
              </a:gdLst>
              <a:ahLst/>
              <a:cxnLst>
                <a:cxn ang="0">
                  <a:pos x="T0" y="T1"/>
                </a:cxn>
                <a:cxn ang="0">
                  <a:pos x="T2" y="T3"/>
                </a:cxn>
                <a:cxn ang="0">
                  <a:pos x="T4" y="T5"/>
                </a:cxn>
                <a:cxn ang="0">
                  <a:pos x="T6" y="T7"/>
                </a:cxn>
                <a:cxn ang="0">
                  <a:pos x="T8" y="T9"/>
                </a:cxn>
              </a:cxnLst>
              <a:rect l="0" t="0" r="r" b="b"/>
              <a:pathLst>
                <a:path w="64" h="83">
                  <a:moveTo>
                    <a:pt x="52" y="83"/>
                  </a:moveTo>
                  <a:lnTo>
                    <a:pt x="0" y="76"/>
                  </a:lnTo>
                  <a:lnTo>
                    <a:pt x="12" y="0"/>
                  </a:lnTo>
                  <a:lnTo>
                    <a:pt x="64" y="7"/>
                  </a:lnTo>
                  <a:lnTo>
                    <a:pt x="52" y="8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3" name="îṡľîďè"/>
            <p:cNvSpPr/>
            <p:nvPr/>
          </p:nvSpPr>
          <p:spPr bwMode="auto">
            <a:xfrm>
              <a:off x="3757469" y="3186092"/>
              <a:ext cx="618266" cy="496287"/>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4" name="íṥḷîḑe"/>
            <p:cNvSpPr/>
            <p:nvPr/>
          </p:nvSpPr>
          <p:spPr bwMode="auto">
            <a:xfrm>
              <a:off x="5027485" y="3177721"/>
              <a:ext cx="82515" cy="105237"/>
            </a:xfrm>
            <a:custGeom>
              <a:avLst/>
              <a:gdLst>
                <a:gd name="T0" fmla="*/ 16 w 29"/>
                <a:gd name="T1" fmla="*/ 0 h 37"/>
                <a:gd name="T2" fmla="*/ 27 w 29"/>
                <a:gd name="T3" fmla="*/ 14 h 37"/>
                <a:gd name="T4" fmla="*/ 8 w 29"/>
                <a:gd name="T5" fmla="*/ 33 h 37"/>
                <a:gd name="T6" fmla="*/ 16 w 29"/>
                <a:gd name="T7" fmla="*/ 0 h 37"/>
              </a:gdLst>
              <a:ahLst/>
              <a:cxnLst>
                <a:cxn ang="0">
                  <a:pos x="T0" y="T1"/>
                </a:cxn>
                <a:cxn ang="0">
                  <a:pos x="T2" y="T3"/>
                </a:cxn>
                <a:cxn ang="0">
                  <a:pos x="T4" y="T5"/>
                </a:cxn>
                <a:cxn ang="0">
                  <a:pos x="T6" y="T7"/>
                </a:cxn>
              </a:cxnLst>
              <a:rect l="0" t="0" r="r" b="b"/>
              <a:pathLst>
                <a:path w="29" h="37">
                  <a:moveTo>
                    <a:pt x="16" y="0"/>
                  </a:moveTo>
                  <a:cubicBezTo>
                    <a:pt x="16" y="0"/>
                    <a:pt x="29" y="8"/>
                    <a:pt x="27" y="14"/>
                  </a:cubicBezTo>
                  <a:cubicBezTo>
                    <a:pt x="24" y="20"/>
                    <a:pt x="16" y="37"/>
                    <a:pt x="8" y="33"/>
                  </a:cubicBezTo>
                  <a:cubicBezTo>
                    <a:pt x="0" y="30"/>
                    <a:pt x="16" y="0"/>
                    <a:pt x="16"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5" name="ï$ľïḑé"/>
            <p:cNvSpPr/>
            <p:nvPr/>
          </p:nvSpPr>
          <p:spPr bwMode="auto">
            <a:xfrm>
              <a:off x="4512064" y="2511620"/>
              <a:ext cx="660121" cy="267875"/>
            </a:xfrm>
            <a:custGeom>
              <a:avLst/>
              <a:gdLst>
                <a:gd name="T0" fmla="*/ 231 w 231"/>
                <a:gd name="T1" fmla="*/ 21 h 94"/>
                <a:gd name="T2" fmla="*/ 112 w 231"/>
                <a:gd name="T3" fmla="*/ 18 h 94"/>
                <a:gd name="T4" fmla="*/ 57 w 231"/>
                <a:gd name="T5" fmla="*/ 48 h 94"/>
                <a:gd name="T6" fmla="*/ 0 w 231"/>
                <a:gd name="T7" fmla="*/ 33 h 94"/>
                <a:gd name="T8" fmla="*/ 89 w 231"/>
                <a:gd name="T9" fmla="*/ 82 h 94"/>
                <a:gd name="T10" fmla="*/ 215 w 231"/>
                <a:gd name="T11" fmla="*/ 94 h 94"/>
                <a:gd name="T12" fmla="*/ 231 w 231"/>
                <a:gd name="T13" fmla="*/ 21 h 94"/>
              </a:gdLst>
              <a:ahLst/>
              <a:cxnLst>
                <a:cxn ang="0">
                  <a:pos x="T0" y="T1"/>
                </a:cxn>
                <a:cxn ang="0">
                  <a:pos x="T2" y="T3"/>
                </a:cxn>
                <a:cxn ang="0">
                  <a:pos x="T4" y="T5"/>
                </a:cxn>
                <a:cxn ang="0">
                  <a:pos x="T6" y="T7"/>
                </a:cxn>
                <a:cxn ang="0">
                  <a:pos x="T8" y="T9"/>
                </a:cxn>
                <a:cxn ang="0">
                  <a:pos x="T10" y="T11"/>
                </a:cxn>
                <a:cxn ang="0">
                  <a:pos x="T12" y="T13"/>
                </a:cxn>
              </a:cxnLst>
              <a:rect l="0" t="0" r="r" b="b"/>
              <a:pathLst>
                <a:path w="231" h="94">
                  <a:moveTo>
                    <a:pt x="231" y="21"/>
                  </a:moveTo>
                  <a:cubicBezTo>
                    <a:pt x="231" y="21"/>
                    <a:pt x="125" y="0"/>
                    <a:pt x="112" y="18"/>
                  </a:cubicBezTo>
                  <a:cubicBezTo>
                    <a:pt x="99" y="35"/>
                    <a:pt x="85" y="52"/>
                    <a:pt x="57" y="48"/>
                  </a:cubicBezTo>
                  <a:cubicBezTo>
                    <a:pt x="29" y="44"/>
                    <a:pt x="0" y="33"/>
                    <a:pt x="0" y="33"/>
                  </a:cubicBezTo>
                  <a:cubicBezTo>
                    <a:pt x="0" y="33"/>
                    <a:pt x="45" y="83"/>
                    <a:pt x="89" y="82"/>
                  </a:cubicBezTo>
                  <a:cubicBezTo>
                    <a:pt x="134" y="81"/>
                    <a:pt x="151" y="62"/>
                    <a:pt x="215" y="94"/>
                  </a:cubicBezTo>
                  <a:lnTo>
                    <a:pt x="231" y="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6" name="ïṩļïḑe"/>
            <p:cNvSpPr/>
            <p:nvPr/>
          </p:nvSpPr>
          <p:spPr bwMode="auto">
            <a:xfrm>
              <a:off x="4375734" y="2988773"/>
              <a:ext cx="234391" cy="145896"/>
            </a:xfrm>
            <a:custGeom>
              <a:avLst/>
              <a:gdLst>
                <a:gd name="T0" fmla="*/ 76 w 82"/>
                <a:gd name="T1" fmla="*/ 3 h 51"/>
                <a:gd name="T2" fmla="*/ 7 w 82"/>
                <a:gd name="T3" fmla="*/ 4 h 51"/>
                <a:gd name="T4" fmla="*/ 4 w 82"/>
                <a:gd name="T5" fmla="*/ 4 h 51"/>
                <a:gd name="T6" fmla="*/ 6 w 82"/>
                <a:gd name="T7" fmla="*/ 32 h 51"/>
                <a:gd name="T8" fmla="*/ 7 w 82"/>
                <a:gd name="T9" fmla="*/ 32 h 51"/>
                <a:gd name="T10" fmla="*/ 9 w 82"/>
                <a:gd name="T11" fmla="*/ 34 h 51"/>
                <a:gd name="T12" fmla="*/ 16 w 82"/>
                <a:gd name="T13" fmla="*/ 43 h 51"/>
                <a:gd name="T14" fmla="*/ 17 w 82"/>
                <a:gd name="T15" fmla="*/ 50 h 51"/>
                <a:gd name="T16" fmla="*/ 22 w 82"/>
                <a:gd name="T17" fmla="*/ 44 h 51"/>
                <a:gd name="T18" fmla="*/ 22 w 82"/>
                <a:gd name="T19" fmla="*/ 20 h 51"/>
                <a:gd name="T20" fmla="*/ 35 w 82"/>
                <a:gd name="T21" fmla="*/ 11 h 51"/>
                <a:gd name="T22" fmla="*/ 69 w 82"/>
                <a:gd name="T23" fmla="*/ 20 h 51"/>
                <a:gd name="T24" fmla="*/ 76 w 82"/>
                <a:gd name="T25" fmla="*/ 18 h 51"/>
                <a:gd name="T26" fmla="*/ 76 w 82"/>
                <a:gd name="T27" fmla="*/ 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51">
                  <a:moveTo>
                    <a:pt x="76" y="3"/>
                  </a:moveTo>
                  <a:cubicBezTo>
                    <a:pt x="73" y="0"/>
                    <a:pt x="7" y="4"/>
                    <a:pt x="7" y="4"/>
                  </a:cubicBezTo>
                  <a:cubicBezTo>
                    <a:pt x="7" y="4"/>
                    <a:pt x="4" y="4"/>
                    <a:pt x="4" y="4"/>
                  </a:cubicBezTo>
                  <a:cubicBezTo>
                    <a:pt x="0" y="7"/>
                    <a:pt x="5" y="28"/>
                    <a:pt x="6" y="32"/>
                  </a:cubicBezTo>
                  <a:cubicBezTo>
                    <a:pt x="6" y="32"/>
                    <a:pt x="7" y="32"/>
                    <a:pt x="7" y="32"/>
                  </a:cubicBezTo>
                  <a:cubicBezTo>
                    <a:pt x="9" y="34"/>
                    <a:pt x="9" y="34"/>
                    <a:pt x="9" y="34"/>
                  </a:cubicBezTo>
                  <a:cubicBezTo>
                    <a:pt x="9" y="34"/>
                    <a:pt x="14" y="37"/>
                    <a:pt x="16" y="43"/>
                  </a:cubicBezTo>
                  <a:cubicBezTo>
                    <a:pt x="17" y="50"/>
                    <a:pt x="17" y="50"/>
                    <a:pt x="17" y="50"/>
                  </a:cubicBezTo>
                  <a:cubicBezTo>
                    <a:pt x="17" y="50"/>
                    <a:pt x="22" y="51"/>
                    <a:pt x="22" y="44"/>
                  </a:cubicBezTo>
                  <a:cubicBezTo>
                    <a:pt x="23" y="37"/>
                    <a:pt x="22" y="20"/>
                    <a:pt x="22" y="20"/>
                  </a:cubicBezTo>
                  <a:cubicBezTo>
                    <a:pt x="22" y="20"/>
                    <a:pt x="20" y="8"/>
                    <a:pt x="35" y="11"/>
                  </a:cubicBezTo>
                  <a:cubicBezTo>
                    <a:pt x="49" y="13"/>
                    <a:pt x="54" y="23"/>
                    <a:pt x="69" y="20"/>
                  </a:cubicBezTo>
                  <a:cubicBezTo>
                    <a:pt x="69" y="20"/>
                    <a:pt x="76" y="19"/>
                    <a:pt x="76" y="18"/>
                  </a:cubicBezTo>
                  <a:cubicBezTo>
                    <a:pt x="76" y="17"/>
                    <a:pt x="82" y="11"/>
                    <a:pt x="7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7" name="îSľïḑe"/>
            <p:cNvSpPr/>
            <p:nvPr/>
          </p:nvSpPr>
          <p:spPr bwMode="auto">
            <a:xfrm>
              <a:off x="4392477" y="2957681"/>
              <a:ext cx="199711" cy="59794"/>
            </a:xfrm>
            <a:custGeom>
              <a:avLst/>
              <a:gdLst>
                <a:gd name="T0" fmla="*/ 2 w 70"/>
                <a:gd name="T1" fmla="*/ 17 h 21"/>
                <a:gd name="T2" fmla="*/ 6 w 70"/>
                <a:gd name="T3" fmla="*/ 5 h 21"/>
                <a:gd name="T4" fmla="*/ 70 w 70"/>
                <a:gd name="T5" fmla="*/ 15 h 21"/>
                <a:gd name="T6" fmla="*/ 38 w 70"/>
                <a:gd name="T7" fmla="*/ 17 h 21"/>
                <a:gd name="T8" fmla="*/ 3 w 70"/>
                <a:gd name="T9" fmla="*/ 17 h 21"/>
              </a:gdLst>
              <a:ahLst/>
              <a:cxnLst>
                <a:cxn ang="0">
                  <a:pos x="T0" y="T1"/>
                </a:cxn>
                <a:cxn ang="0">
                  <a:pos x="T2" y="T3"/>
                </a:cxn>
                <a:cxn ang="0">
                  <a:pos x="T4" y="T5"/>
                </a:cxn>
                <a:cxn ang="0">
                  <a:pos x="T6" y="T7"/>
                </a:cxn>
                <a:cxn ang="0">
                  <a:pos x="T8" y="T9"/>
                </a:cxn>
              </a:cxnLst>
              <a:rect l="0" t="0" r="r" b="b"/>
              <a:pathLst>
                <a:path w="70" h="21">
                  <a:moveTo>
                    <a:pt x="2" y="17"/>
                  </a:moveTo>
                  <a:cubicBezTo>
                    <a:pt x="2" y="17"/>
                    <a:pt x="0" y="8"/>
                    <a:pt x="6" y="5"/>
                  </a:cubicBezTo>
                  <a:cubicBezTo>
                    <a:pt x="13" y="2"/>
                    <a:pt x="59" y="0"/>
                    <a:pt x="70" y="15"/>
                  </a:cubicBezTo>
                  <a:cubicBezTo>
                    <a:pt x="70" y="15"/>
                    <a:pt x="63" y="21"/>
                    <a:pt x="38" y="17"/>
                  </a:cubicBezTo>
                  <a:cubicBezTo>
                    <a:pt x="13" y="13"/>
                    <a:pt x="3" y="17"/>
                    <a:pt x="3" y="17"/>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8" name="í$ḷïḍè"/>
            <p:cNvSpPr/>
            <p:nvPr/>
          </p:nvSpPr>
          <p:spPr bwMode="auto">
            <a:xfrm>
              <a:off x="5044227" y="2559455"/>
              <a:ext cx="145896" cy="571626"/>
            </a:xfrm>
            <a:custGeom>
              <a:avLst/>
              <a:gdLst>
                <a:gd name="T0" fmla="*/ 21 w 122"/>
                <a:gd name="T1" fmla="*/ 478 h 478"/>
                <a:gd name="T2" fmla="*/ 122 w 122"/>
                <a:gd name="T3" fmla="*/ 0 h 478"/>
                <a:gd name="T4" fmla="*/ 95 w 122"/>
                <a:gd name="T5" fmla="*/ 0 h 478"/>
                <a:gd name="T6" fmla="*/ 0 w 122"/>
                <a:gd name="T7" fmla="*/ 473 h 478"/>
                <a:gd name="T8" fmla="*/ 21 w 122"/>
                <a:gd name="T9" fmla="*/ 478 h 478"/>
              </a:gdLst>
              <a:ahLst/>
              <a:cxnLst>
                <a:cxn ang="0">
                  <a:pos x="T0" y="T1"/>
                </a:cxn>
                <a:cxn ang="0">
                  <a:pos x="T2" y="T3"/>
                </a:cxn>
                <a:cxn ang="0">
                  <a:pos x="T4" y="T5"/>
                </a:cxn>
                <a:cxn ang="0">
                  <a:pos x="T6" y="T7"/>
                </a:cxn>
                <a:cxn ang="0">
                  <a:pos x="T8" y="T9"/>
                </a:cxn>
              </a:cxnLst>
              <a:rect l="0" t="0" r="r" b="b"/>
              <a:pathLst>
                <a:path w="122" h="478">
                  <a:moveTo>
                    <a:pt x="21" y="478"/>
                  </a:moveTo>
                  <a:lnTo>
                    <a:pt x="122" y="0"/>
                  </a:lnTo>
                  <a:lnTo>
                    <a:pt x="95" y="0"/>
                  </a:lnTo>
                  <a:lnTo>
                    <a:pt x="0" y="473"/>
                  </a:lnTo>
                  <a:lnTo>
                    <a:pt x="21" y="47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9" name="íś1íďê"/>
            <p:cNvSpPr/>
            <p:nvPr/>
          </p:nvSpPr>
          <p:spPr bwMode="auto">
            <a:xfrm>
              <a:off x="3775407" y="3994500"/>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20" y="2"/>
                    <a:pt x="23" y="7"/>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0" name="iṥļîḑé"/>
            <p:cNvSpPr/>
            <p:nvPr/>
          </p:nvSpPr>
          <p:spPr bwMode="auto">
            <a:xfrm>
              <a:off x="1244944" y="3196855"/>
              <a:ext cx="120783" cy="135134"/>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1" name="îşḻïḍé"/>
            <p:cNvSpPr/>
            <p:nvPr/>
          </p:nvSpPr>
          <p:spPr bwMode="auto">
            <a:xfrm>
              <a:off x="1376490" y="3640523"/>
              <a:ext cx="495091" cy="290597"/>
            </a:xfrm>
            <a:custGeom>
              <a:avLst/>
              <a:gdLst>
                <a:gd name="T0" fmla="*/ 132 w 173"/>
                <a:gd name="T1" fmla="*/ 65 h 102"/>
                <a:gd name="T2" fmla="*/ 93 w 173"/>
                <a:gd name="T3" fmla="*/ 50 h 102"/>
                <a:gd name="T4" fmla="*/ 18 w 173"/>
                <a:gd name="T5" fmla="*/ 27 h 102"/>
                <a:gd name="T6" fmla="*/ 131 w 173"/>
                <a:gd name="T7" fmla="*/ 95 h 102"/>
                <a:gd name="T8" fmla="*/ 168 w 173"/>
                <a:gd name="T9" fmla="*/ 89 h 102"/>
                <a:gd name="T10" fmla="*/ 164 w 173"/>
                <a:gd name="T11" fmla="*/ 59 h 102"/>
                <a:gd name="T12" fmla="*/ 156 w 173"/>
                <a:gd name="T13" fmla="*/ 56 h 102"/>
                <a:gd name="T14" fmla="*/ 150 w 173"/>
                <a:gd name="T15" fmla="*/ 53 h 102"/>
                <a:gd name="T16" fmla="*/ 132 w 173"/>
                <a:gd name="T17" fmla="*/ 65 h 102"/>
                <a:gd name="T18" fmla="*/ 132 w 173"/>
                <a:gd name="T19"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02">
                  <a:moveTo>
                    <a:pt x="132" y="65"/>
                  </a:moveTo>
                  <a:cubicBezTo>
                    <a:pt x="132" y="65"/>
                    <a:pt x="113" y="70"/>
                    <a:pt x="93" y="50"/>
                  </a:cubicBezTo>
                  <a:cubicBezTo>
                    <a:pt x="59" y="15"/>
                    <a:pt x="31" y="0"/>
                    <a:pt x="18" y="27"/>
                  </a:cubicBezTo>
                  <a:cubicBezTo>
                    <a:pt x="0" y="62"/>
                    <a:pt x="131" y="95"/>
                    <a:pt x="131" y="95"/>
                  </a:cubicBezTo>
                  <a:cubicBezTo>
                    <a:pt x="131" y="95"/>
                    <a:pt x="164" y="102"/>
                    <a:pt x="168" y="89"/>
                  </a:cubicBezTo>
                  <a:cubicBezTo>
                    <a:pt x="173" y="76"/>
                    <a:pt x="169" y="61"/>
                    <a:pt x="164" y="59"/>
                  </a:cubicBezTo>
                  <a:cubicBezTo>
                    <a:pt x="159" y="57"/>
                    <a:pt x="156" y="56"/>
                    <a:pt x="156" y="56"/>
                  </a:cubicBezTo>
                  <a:cubicBezTo>
                    <a:pt x="156" y="56"/>
                    <a:pt x="156" y="53"/>
                    <a:pt x="150" y="53"/>
                  </a:cubicBezTo>
                  <a:cubicBezTo>
                    <a:pt x="145" y="54"/>
                    <a:pt x="133" y="63"/>
                    <a:pt x="132" y="65"/>
                  </a:cubicBezTo>
                  <a:cubicBezTo>
                    <a:pt x="131" y="68"/>
                    <a:pt x="132" y="65"/>
                    <a:pt x="132" y="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2" name="íṧḷíďê"/>
            <p:cNvSpPr/>
            <p:nvPr/>
          </p:nvSpPr>
          <p:spPr bwMode="auto">
            <a:xfrm>
              <a:off x="1225810" y="3322421"/>
              <a:ext cx="528575" cy="591957"/>
            </a:xfrm>
            <a:custGeom>
              <a:avLst/>
              <a:gdLst>
                <a:gd name="T0" fmla="*/ 174 w 185"/>
                <a:gd name="T1" fmla="*/ 207 h 207"/>
                <a:gd name="T2" fmla="*/ 180 w 185"/>
                <a:gd name="T3" fmla="*/ 166 h 207"/>
                <a:gd name="T4" fmla="*/ 105 w 185"/>
                <a:gd name="T5" fmla="*/ 129 h 207"/>
                <a:gd name="T6" fmla="*/ 49 w 185"/>
                <a:gd name="T7" fmla="*/ 2 h 207"/>
                <a:gd name="T8" fmla="*/ 73 w 185"/>
                <a:gd name="T9" fmla="*/ 168 h 207"/>
                <a:gd name="T10" fmla="*/ 174 w 185"/>
                <a:gd name="T11" fmla="*/ 207 h 207"/>
              </a:gdLst>
              <a:ahLst/>
              <a:cxnLst>
                <a:cxn ang="0">
                  <a:pos x="T0" y="T1"/>
                </a:cxn>
                <a:cxn ang="0">
                  <a:pos x="T2" y="T3"/>
                </a:cxn>
                <a:cxn ang="0">
                  <a:pos x="T4" y="T5"/>
                </a:cxn>
                <a:cxn ang="0">
                  <a:pos x="T6" y="T7"/>
                </a:cxn>
                <a:cxn ang="0">
                  <a:pos x="T8" y="T9"/>
                </a:cxn>
                <a:cxn ang="0">
                  <a:pos x="T10" y="T11"/>
                </a:cxn>
              </a:cxnLst>
              <a:rect l="0" t="0" r="r" b="b"/>
              <a:pathLst>
                <a:path w="185" h="207">
                  <a:moveTo>
                    <a:pt x="174" y="207"/>
                  </a:moveTo>
                  <a:cubicBezTo>
                    <a:pt x="174" y="207"/>
                    <a:pt x="185" y="179"/>
                    <a:pt x="180" y="166"/>
                  </a:cubicBezTo>
                  <a:cubicBezTo>
                    <a:pt x="105" y="129"/>
                    <a:pt x="105" y="129"/>
                    <a:pt x="105" y="129"/>
                  </a:cubicBezTo>
                  <a:cubicBezTo>
                    <a:pt x="105" y="129"/>
                    <a:pt x="97" y="3"/>
                    <a:pt x="49" y="2"/>
                  </a:cubicBezTo>
                  <a:cubicBezTo>
                    <a:pt x="0" y="0"/>
                    <a:pt x="43" y="139"/>
                    <a:pt x="73" y="168"/>
                  </a:cubicBezTo>
                  <a:cubicBezTo>
                    <a:pt x="93" y="187"/>
                    <a:pt x="174" y="207"/>
                    <a:pt x="174" y="20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3" name="iṥḻïdè"/>
            <p:cNvSpPr/>
            <p:nvPr/>
          </p:nvSpPr>
          <p:spPr bwMode="auto">
            <a:xfrm>
              <a:off x="1474551" y="4714415"/>
              <a:ext cx="111216" cy="92082"/>
            </a:xfrm>
            <a:custGeom>
              <a:avLst/>
              <a:gdLst>
                <a:gd name="T0" fmla="*/ 0 w 39"/>
                <a:gd name="T1" fmla="*/ 3 h 32"/>
                <a:gd name="T2" fmla="*/ 5 w 39"/>
                <a:gd name="T3" fmla="*/ 28 h 32"/>
                <a:gd name="T4" fmla="*/ 39 w 39"/>
                <a:gd name="T5" fmla="*/ 24 h 32"/>
                <a:gd name="T6" fmla="*/ 37 w 39"/>
                <a:gd name="T7" fmla="*/ 0 h 32"/>
                <a:gd name="T8" fmla="*/ 0 w 39"/>
                <a:gd name="T9" fmla="*/ 2 h 32"/>
              </a:gdLst>
              <a:ahLst/>
              <a:cxnLst>
                <a:cxn ang="0">
                  <a:pos x="T0" y="T1"/>
                </a:cxn>
                <a:cxn ang="0">
                  <a:pos x="T2" y="T3"/>
                </a:cxn>
                <a:cxn ang="0">
                  <a:pos x="T4" y="T5"/>
                </a:cxn>
                <a:cxn ang="0">
                  <a:pos x="T6" y="T7"/>
                </a:cxn>
                <a:cxn ang="0">
                  <a:pos x="T8" y="T9"/>
                </a:cxn>
              </a:cxnLst>
              <a:rect l="0" t="0" r="r" b="b"/>
              <a:pathLst>
                <a:path w="39" h="32">
                  <a:moveTo>
                    <a:pt x="0" y="3"/>
                  </a:moveTo>
                  <a:cubicBezTo>
                    <a:pt x="0" y="3"/>
                    <a:pt x="4" y="27"/>
                    <a:pt x="5" y="28"/>
                  </a:cubicBezTo>
                  <a:cubicBezTo>
                    <a:pt x="7" y="29"/>
                    <a:pt x="32" y="32"/>
                    <a:pt x="39" y="24"/>
                  </a:cubicBezTo>
                  <a:cubicBezTo>
                    <a:pt x="37" y="0"/>
                    <a:pt x="37" y="0"/>
                    <a:pt x="37" y="0"/>
                  </a:cubicBezTo>
                  <a:cubicBezTo>
                    <a:pt x="0" y="2"/>
                    <a:pt x="0" y="2"/>
                    <a:pt x="0" y="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4" name="íSḷiḍe"/>
            <p:cNvSpPr/>
            <p:nvPr/>
          </p:nvSpPr>
          <p:spPr bwMode="auto">
            <a:xfrm>
              <a:off x="1460201" y="4771817"/>
              <a:ext cx="362349" cy="154268"/>
            </a:xfrm>
            <a:custGeom>
              <a:avLst/>
              <a:gdLst>
                <a:gd name="T0" fmla="*/ 10 w 127"/>
                <a:gd name="T1" fmla="*/ 2 h 54"/>
                <a:gd name="T2" fmla="*/ 2 w 127"/>
                <a:gd name="T3" fmla="*/ 9 h 54"/>
                <a:gd name="T4" fmla="*/ 0 w 127"/>
                <a:gd name="T5" fmla="*/ 38 h 54"/>
                <a:gd name="T6" fmla="*/ 0 w 127"/>
                <a:gd name="T7" fmla="*/ 41 h 54"/>
                <a:gd name="T8" fmla="*/ 65 w 127"/>
                <a:gd name="T9" fmla="*/ 51 h 54"/>
                <a:gd name="T10" fmla="*/ 98 w 127"/>
                <a:gd name="T11" fmla="*/ 51 h 54"/>
                <a:gd name="T12" fmla="*/ 127 w 127"/>
                <a:gd name="T13" fmla="*/ 41 h 54"/>
                <a:gd name="T14" fmla="*/ 103 w 127"/>
                <a:gd name="T15" fmla="*/ 27 h 54"/>
                <a:gd name="T16" fmla="*/ 81 w 127"/>
                <a:gd name="T17" fmla="*/ 29 h 54"/>
                <a:gd name="T18" fmla="*/ 48 w 127"/>
                <a:gd name="T19" fmla="*/ 4 h 54"/>
                <a:gd name="T20" fmla="*/ 40 w 127"/>
                <a:gd name="T21" fmla="*/ 5 h 54"/>
                <a:gd name="T22" fmla="*/ 10 w 127"/>
                <a:gd name="T23"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4">
                  <a:moveTo>
                    <a:pt x="10" y="2"/>
                  </a:moveTo>
                  <a:cubicBezTo>
                    <a:pt x="10" y="2"/>
                    <a:pt x="3" y="2"/>
                    <a:pt x="2" y="9"/>
                  </a:cubicBezTo>
                  <a:cubicBezTo>
                    <a:pt x="1" y="14"/>
                    <a:pt x="0" y="31"/>
                    <a:pt x="0" y="38"/>
                  </a:cubicBezTo>
                  <a:cubicBezTo>
                    <a:pt x="0" y="40"/>
                    <a:pt x="0" y="41"/>
                    <a:pt x="0" y="41"/>
                  </a:cubicBezTo>
                  <a:cubicBezTo>
                    <a:pt x="0" y="41"/>
                    <a:pt x="54" y="50"/>
                    <a:pt x="65" y="51"/>
                  </a:cubicBezTo>
                  <a:cubicBezTo>
                    <a:pt x="76" y="53"/>
                    <a:pt x="89" y="54"/>
                    <a:pt x="98" y="51"/>
                  </a:cubicBezTo>
                  <a:cubicBezTo>
                    <a:pt x="108" y="48"/>
                    <a:pt x="127" y="41"/>
                    <a:pt x="127" y="41"/>
                  </a:cubicBezTo>
                  <a:cubicBezTo>
                    <a:pt x="127" y="41"/>
                    <a:pt x="123" y="24"/>
                    <a:pt x="103" y="27"/>
                  </a:cubicBezTo>
                  <a:cubicBezTo>
                    <a:pt x="84" y="29"/>
                    <a:pt x="81" y="29"/>
                    <a:pt x="81" y="29"/>
                  </a:cubicBezTo>
                  <a:cubicBezTo>
                    <a:pt x="48" y="4"/>
                    <a:pt x="48" y="4"/>
                    <a:pt x="48" y="4"/>
                  </a:cubicBezTo>
                  <a:cubicBezTo>
                    <a:pt x="48" y="4"/>
                    <a:pt x="47" y="0"/>
                    <a:pt x="40" y="5"/>
                  </a:cubicBezTo>
                  <a:cubicBezTo>
                    <a:pt x="33" y="9"/>
                    <a:pt x="21" y="9"/>
                    <a:pt x="1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5" name="îṩļïďe"/>
            <p:cNvSpPr/>
            <p:nvPr/>
          </p:nvSpPr>
          <p:spPr bwMode="auto">
            <a:xfrm>
              <a:off x="1456613" y="4883033"/>
              <a:ext cx="374308" cy="51423"/>
            </a:xfrm>
            <a:custGeom>
              <a:avLst/>
              <a:gdLst>
                <a:gd name="T0" fmla="*/ 0 w 131"/>
                <a:gd name="T1" fmla="*/ 12 h 18"/>
                <a:gd name="T2" fmla="*/ 1 w 131"/>
                <a:gd name="T3" fmla="*/ 0 h 18"/>
                <a:gd name="T4" fmla="*/ 84 w 131"/>
                <a:gd name="T5" fmla="*/ 11 h 18"/>
                <a:gd name="T6" fmla="*/ 127 w 131"/>
                <a:gd name="T7" fmla="*/ 0 h 18"/>
                <a:gd name="T8" fmla="*/ 131 w 131"/>
                <a:gd name="T9" fmla="*/ 1 h 18"/>
                <a:gd name="T10" fmla="*/ 130 w 131"/>
                <a:gd name="T11" fmla="*/ 4 h 18"/>
                <a:gd name="T12" fmla="*/ 91 w 131"/>
                <a:gd name="T13" fmla="*/ 15 h 18"/>
                <a:gd name="T14" fmla="*/ 44 w 131"/>
                <a:gd name="T15" fmla="*/ 10 h 18"/>
                <a:gd name="T16" fmla="*/ 41 w 131"/>
                <a:gd name="T17" fmla="*/ 18 h 18"/>
                <a:gd name="T18" fmla="*/ 0 w 131"/>
                <a:gd name="T19"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18">
                  <a:moveTo>
                    <a:pt x="0" y="12"/>
                  </a:moveTo>
                  <a:cubicBezTo>
                    <a:pt x="1" y="0"/>
                    <a:pt x="1" y="0"/>
                    <a:pt x="1" y="0"/>
                  </a:cubicBezTo>
                  <a:cubicBezTo>
                    <a:pt x="1" y="0"/>
                    <a:pt x="68" y="11"/>
                    <a:pt x="84" y="11"/>
                  </a:cubicBezTo>
                  <a:cubicBezTo>
                    <a:pt x="100" y="10"/>
                    <a:pt x="127" y="0"/>
                    <a:pt x="127" y="0"/>
                  </a:cubicBezTo>
                  <a:cubicBezTo>
                    <a:pt x="127" y="0"/>
                    <a:pt x="130" y="0"/>
                    <a:pt x="131" y="1"/>
                  </a:cubicBezTo>
                  <a:cubicBezTo>
                    <a:pt x="131" y="2"/>
                    <a:pt x="130" y="4"/>
                    <a:pt x="130" y="4"/>
                  </a:cubicBezTo>
                  <a:cubicBezTo>
                    <a:pt x="130" y="4"/>
                    <a:pt x="106" y="14"/>
                    <a:pt x="91" y="15"/>
                  </a:cubicBezTo>
                  <a:cubicBezTo>
                    <a:pt x="76" y="16"/>
                    <a:pt x="44" y="10"/>
                    <a:pt x="44" y="10"/>
                  </a:cubicBezTo>
                  <a:cubicBezTo>
                    <a:pt x="41" y="18"/>
                    <a:pt x="41" y="18"/>
                    <a:pt x="41" y="18"/>
                  </a:cubicBezTo>
                  <a:lnTo>
                    <a:pt x="0"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6" name="îšļîdé"/>
            <p:cNvSpPr/>
            <p:nvPr/>
          </p:nvSpPr>
          <p:spPr bwMode="auto">
            <a:xfrm>
              <a:off x="907708" y="3725430"/>
              <a:ext cx="684038" cy="1026057"/>
            </a:xfrm>
            <a:custGeom>
              <a:avLst/>
              <a:gdLst>
                <a:gd name="T0" fmla="*/ 239 w 239"/>
                <a:gd name="T1" fmla="*/ 350 h 359"/>
                <a:gd name="T2" fmla="*/ 196 w 239"/>
                <a:gd name="T3" fmla="*/ 359 h 359"/>
                <a:gd name="T4" fmla="*/ 184 w 239"/>
                <a:gd name="T5" fmla="*/ 298 h 359"/>
                <a:gd name="T6" fmla="*/ 160 w 239"/>
                <a:gd name="T7" fmla="*/ 200 h 359"/>
                <a:gd name="T8" fmla="*/ 23 w 239"/>
                <a:gd name="T9" fmla="*/ 111 h 359"/>
                <a:gd name="T10" fmla="*/ 3 w 239"/>
                <a:gd name="T11" fmla="*/ 57 h 359"/>
                <a:gd name="T12" fmla="*/ 90 w 239"/>
                <a:gd name="T13" fmla="*/ 39 h 359"/>
                <a:gd name="T14" fmla="*/ 214 w 239"/>
                <a:gd name="T15" fmla="*/ 184 h 359"/>
                <a:gd name="T16" fmla="*/ 239 w 239"/>
                <a:gd name="T17" fmla="*/ 350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9" h="359">
                  <a:moveTo>
                    <a:pt x="239" y="350"/>
                  </a:moveTo>
                  <a:cubicBezTo>
                    <a:pt x="196" y="359"/>
                    <a:pt x="196" y="359"/>
                    <a:pt x="196" y="359"/>
                  </a:cubicBezTo>
                  <a:cubicBezTo>
                    <a:pt x="192" y="343"/>
                    <a:pt x="187" y="316"/>
                    <a:pt x="184" y="298"/>
                  </a:cubicBezTo>
                  <a:cubicBezTo>
                    <a:pt x="177" y="260"/>
                    <a:pt x="165" y="208"/>
                    <a:pt x="160" y="200"/>
                  </a:cubicBezTo>
                  <a:cubicBezTo>
                    <a:pt x="120" y="163"/>
                    <a:pt x="38" y="128"/>
                    <a:pt x="23" y="111"/>
                  </a:cubicBezTo>
                  <a:cubicBezTo>
                    <a:pt x="4" y="90"/>
                    <a:pt x="0" y="71"/>
                    <a:pt x="3" y="57"/>
                  </a:cubicBezTo>
                  <a:cubicBezTo>
                    <a:pt x="8" y="35"/>
                    <a:pt x="33" y="0"/>
                    <a:pt x="90" y="39"/>
                  </a:cubicBezTo>
                  <a:cubicBezTo>
                    <a:pt x="128" y="64"/>
                    <a:pt x="210" y="160"/>
                    <a:pt x="214" y="184"/>
                  </a:cubicBezTo>
                  <a:cubicBezTo>
                    <a:pt x="214" y="184"/>
                    <a:pt x="235" y="302"/>
                    <a:pt x="239" y="3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7" name="iṥḷiḑé"/>
            <p:cNvSpPr/>
            <p:nvPr/>
          </p:nvSpPr>
          <p:spPr bwMode="auto">
            <a:xfrm>
              <a:off x="331298" y="4486004"/>
              <a:ext cx="102845" cy="125567"/>
            </a:xfrm>
            <a:custGeom>
              <a:avLst/>
              <a:gdLst>
                <a:gd name="T0" fmla="*/ 23 w 36"/>
                <a:gd name="T1" fmla="*/ 0 h 44"/>
                <a:gd name="T2" fmla="*/ 0 w 36"/>
                <a:gd name="T3" fmla="*/ 11 h 44"/>
                <a:gd name="T4" fmla="*/ 12 w 36"/>
                <a:gd name="T5" fmla="*/ 44 h 44"/>
                <a:gd name="T6" fmla="*/ 36 w 36"/>
                <a:gd name="T7" fmla="*/ 35 h 44"/>
                <a:gd name="T8" fmla="*/ 24 w 36"/>
                <a:gd name="T9" fmla="*/ 0 h 44"/>
              </a:gdLst>
              <a:ahLst/>
              <a:cxnLst>
                <a:cxn ang="0">
                  <a:pos x="T0" y="T1"/>
                </a:cxn>
                <a:cxn ang="0">
                  <a:pos x="T2" y="T3"/>
                </a:cxn>
                <a:cxn ang="0">
                  <a:pos x="T4" y="T5"/>
                </a:cxn>
                <a:cxn ang="0">
                  <a:pos x="T6" y="T7"/>
                </a:cxn>
                <a:cxn ang="0">
                  <a:pos x="T8" y="T9"/>
                </a:cxn>
              </a:cxnLst>
              <a:rect l="0" t="0" r="r" b="b"/>
              <a:pathLst>
                <a:path w="36" h="44">
                  <a:moveTo>
                    <a:pt x="23" y="0"/>
                  </a:moveTo>
                  <a:cubicBezTo>
                    <a:pt x="23" y="0"/>
                    <a:pt x="1" y="10"/>
                    <a:pt x="0" y="11"/>
                  </a:cubicBezTo>
                  <a:cubicBezTo>
                    <a:pt x="0" y="13"/>
                    <a:pt x="3" y="39"/>
                    <a:pt x="12" y="44"/>
                  </a:cubicBezTo>
                  <a:cubicBezTo>
                    <a:pt x="36" y="35"/>
                    <a:pt x="36" y="35"/>
                    <a:pt x="36" y="35"/>
                  </a:cubicBez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8" name="î$liḍè"/>
            <p:cNvSpPr/>
            <p:nvPr/>
          </p:nvSpPr>
          <p:spPr bwMode="auto">
            <a:xfrm>
              <a:off x="233237" y="4491983"/>
              <a:ext cx="145896" cy="370720"/>
            </a:xfrm>
            <a:custGeom>
              <a:avLst/>
              <a:gdLst>
                <a:gd name="T0" fmla="*/ 40 w 51"/>
                <a:gd name="T1" fmla="*/ 7 h 130"/>
                <a:gd name="T2" fmla="*/ 32 w 51"/>
                <a:gd name="T3" fmla="*/ 1 h 130"/>
                <a:gd name="T4" fmla="*/ 3 w 51"/>
                <a:gd name="T5" fmla="*/ 7 h 130"/>
                <a:gd name="T6" fmla="*/ 0 w 51"/>
                <a:gd name="T7" fmla="*/ 7 h 130"/>
                <a:gd name="T8" fmla="*/ 6 w 51"/>
                <a:gd name="T9" fmla="*/ 73 h 130"/>
                <a:gd name="T10" fmla="*/ 14 w 51"/>
                <a:gd name="T11" fmla="*/ 105 h 130"/>
                <a:gd name="T12" fmla="*/ 31 w 51"/>
                <a:gd name="T13" fmla="*/ 130 h 130"/>
                <a:gd name="T14" fmla="*/ 39 w 51"/>
                <a:gd name="T15" fmla="*/ 104 h 130"/>
                <a:gd name="T16" fmla="*/ 32 w 51"/>
                <a:gd name="T17" fmla="*/ 83 h 130"/>
                <a:gd name="T18" fmla="*/ 47 w 51"/>
                <a:gd name="T19" fmla="*/ 45 h 130"/>
                <a:gd name="T20" fmla="*/ 45 w 51"/>
                <a:gd name="T21" fmla="*/ 37 h 130"/>
                <a:gd name="T22" fmla="*/ 40 w 51"/>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 h="130">
                  <a:moveTo>
                    <a:pt x="40" y="7"/>
                  </a:moveTo>
                  <a:cubicBezTo>
                    <a:pt x="40" y="7"/>
                    <a:pt x="39" y="0"/>
                    <a:pt x="32" y="1"/>
                  </a:cubicBezTo>
                  <a:cubicBezTo>
                    <a:pt x="26" y="2"/>
                    <a:pt x="10" y="5"/>
                    <a:pt x="3" y="7"/>
                  </a:cubicBezTo>
                  <a:cubicBezTo>
                    <a:pt x="1" y="7"/>
                    <a:pt x="0" y="7"/>
                    <a:pt x="0" y="7"/>
                  </a:cubicBezTo>
                  <a:cubicBezTo>
                    <a:pt x="0" y="7"/>
                    <a:pt x="4" y="62"/>
                    <a:pt x="6" y="73"/>
                  </a:cubicBezTo>
                  <a:cubicBezTo>
                    <a:pt x="7" y="84"/>
                    <a:pt x="9" y="97"/>
                    <a:pt x="14" y="105"/>
                  </a:cubicBezTo>
                  <a:cubicBezTo>
                    <a:pt x="19" y="114"/>
                    <a:pt x="31" y="130"/>
                    <a:pt x="31" y="130"/>
                  </a:cubicBezTo>
                  <a:cubicBezTo>
                    <a:pt x="31" y="130"/>
                    <a:pt x="47" y="123"/>
                    <a:pt x="39" y="104"/>
                  </a:cubicBezTo>
                  <a:cubicBezTo>
                    <a:pt x="32" y="86"/>
                    <a:pt x="32" y="83"/>
                    <a:pt x="32" y="83"/>
                  </a:cubicBezTo>
                  <a:cubicBezTo>
                    <a:pt x="47" y="45"/>
                    <a:pt x="47" y="45"/>
                    <a:pt x="47" y="45"/>
                  </a:cubicBezTo>
                  <a:cubicBezTo>
                    <a:pt x="47" y="45"/>
                    <a:pt x="51" y="43"/>
                    <a:pt x="45" y="37"/>
                  </a:cubicBezTo>
                  <a:cubicBezTo>
                    <a:pt x="39" y="32"/>
                    <a:pt x="36" y="20"/>
                    <a:pt x="4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9" name="ï$ľidé"/>
            <p:cNvSpPr/>
            <p:nvPr/>
          </p:nvSpPr>
          <p:spPr bwMode="auto">
            <a:xfrm>
              <a:off x="204536" y="4511116"/>
              <a:ext cx="126762" cy="363545"/>
            </a:xfrm>
            <a:custGeom>
              <a:avLst/>
              <a:gdLst>
                <a:gd name="T0" fmla="*/ 0 w 44"/>
                <a:gd name="T1" fmla="*/ 2 h 127"/>
                <a:gd name="T2" fmla="*/ 12 w 44"/>
                <a:gd name="T3" fmla="*/ 0 h 127"/>
                <a:gd name="T4" fmla="*/ 22 w 44"/>
                <a:gd name="T5" fmla="*/ 83 h 127"/>
                <a:gd name="T6" fmla="*/ 43 w 44"/>
                <a:gd name="T7" fmla="*/ 122 h 127"/>
                <a:gd name="T8" fmla="*/ 43 w 44"/>
                <a:gd name="T9" fmla="*/ 126 h 127"/>
                <a:gd name="T10" fmla="*/ 40 w 44"/>
                <a:gd name="T11" fmla="*/ 126 h 127"/>
                <a:gd name="T12" fmla="*/ 20 w 44"/>
                <a:gd name="T13" fmla="*/ 91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2" y="0"/>
                    <a:pt x="12" y="0"/>
                    <a:pt x="12" y="0"/>
                  </a:cubicBezTo>
                  <a:cubicBezTo>
                    <a:pt x="12" y="0"/>
                    <a:pt x="18" y="68"/>
                    <a:pt x="22" y="83"/>
                  </a:cubicBezTo>
                  <a:cubicBezTo>
                    <a:pt x="26" y="98"/>
                    <a:pt x="43" y="122"/>
                    <a:pt x="43" y="122"/>
                  </a:cubicBezTo>
                  <a:cubicBezTo>
                    <a:pt x="43" y="122"/>
                    <a:pt x="44" y="125"/>
                    <a:pt x="43" y="126"/>
                  </a:cubicBezTo>
                  <a:cubicBezTo>
                    <a:pt x="42" y="127"/>
                    <a:pt x="40" y="126"/>
                    <a:pt x="40" y="126"/>
                  </a:cubicBezTo>
                  <a:cubicBezTo>
                    <a:pt x="40" y="126"/>
                    <a:pt x="25" y="105"/>
                    <a:pt x="20" y="91"/>
                  </a:cubicBezTo>
                  <a:cubicBezTo>
                    <a:pt x="15" y="77"/>
                    <a:pt x="12" y="44"/>
                    <a:pt x="12" y="44"/>
                  </a:cubicBezTo>
                  <a:cubicBezTo>
                    <a:pt x="4" y="44"/>
                    <a:pt x="4" y="44"/>
                    <a:pt x="4" y="44"/>
                  </a:cubicBez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0" name="ïṣļîḋê"/>
            <p:cNvSpPr/>
            <p:nvPr/>
          </p:nvSpPr>
          <p:spPr bwMode="auto">
            <a:xfrm>
              <a:off x="370762" y="3739780"/>
              <a:ext cx="877769" cy="861027"/>
            </a:xfrm>
            <a:custGeom>
              <a:avLst/>
              <a:gdLst>
                <a:gd name="T0" fmla="*/ 18 w 307"/>
                <a:gd name="T1" fmla="*/ 301 h 301"/>
                <a:gd name="T2" fmla="*/ 0 w 307"/>
                <a:gd name="T3" fmla="*/ 262 h 301"/>
                <a:gd name="T4" fmla="*/ 55 w 307"/>
                <a:gd name="T5" fmla="*/ 235 h 301"/>
                <a:gd name="T6" fmla="*/ 144 w 307"/>
                <a:gd name="T7" fmla="*/ 188 h 301"/>
                <a:gd name="T8" fmla="*/ 197 w 307"/>
                <a:gd name="T9" fmla="*/ 33 h 301"/>
                <a:gd name="T10" fmla="*/ 245 w 307"/>
                <a:gd name="T11" fmla="*/ 0 h 301"/>
                <a:gd name="T12" fmla="*/ 284 w 307"/>
                <a:gd name="T13" fmla="*/ 81 h 301"/>
                <a:gd name="T14" fmla="*/ 173 w 307"/>
                <a:gd name="T15" fmla="*/ 236 h 301"/>
                <a:gd name="T16" fmla="*/ 18 w 307"/>
                <a:gd name="T17"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7" h="301">
                  <a:moveTo>
                    <a:pt x="18" y="301"/>
                  </a:moveTo>
                  <a:cubicBezTo>
                    <a:pt x="0" y="262"/>
                    <a:pt x="0" y="262"/>
                    <a:pt x="0" y="262"/>
                  </a:cubicBezTo>
                  <a:cubicBezTo>
                    <a:pt x="14" y="254"/>
                    <a:pt x="39" y="243"/>
                    <a:pt x="55" y="235"/>
                  </a:cubicBezTo>
                  <a:cubicBezTo>
                    <a:pt x="90" y="219"/>
                    <a:pt x="138" y="195"/>
                    <a:pt x="144" y="188"/>
                  </a:cubicBezTo>
                  <a:cubicBezTo>
                    <a:pt x="170" y="140"/>
                    <a:pt x="184" y="51"/>
                    <a:pt x="197" y="33"/>
                  </a:cubicBezTo>
                  <a:cubicBezTo>
                    <a:pt x="213" y="10"/>
                    <a:pt x="230" y="0"/>
                    <a:pt x="245" y="0"/>
                  </a:cubicBezTo>
                  <a:cubicBezTo>
                    <a:pt x="267" y="0"/>
                    <a:pt x="307" y="15"/>
                    <a:pt x="284" y="81"/>
                  </a:cubicBezTo>
                  <a:cubicBezTo>
                    <a:pt x="268" y="124"/>
                    <a:pt x="196" y="226"/>
                    <a:pt x="173" y="236"/>
                  </a:cubicBezTo>
                  <a:cubicBezTo>
                    <a:pt x="173" y="236"/>
                    <a:pt x="64" y="285"/>
                    <a:pt x="18" y="3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1" name="iṣḻïḓe"/>
            <p:cNvSpPr/>
            <p:nvPr/>
          </p:nvSpPr>
          <p:spPr bwMode="auto">
            <a:xfrm>
              <a:off x="890966" y="3268607"/>
              <a:ext cx="554884" cy="806017"/>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2" name="íśľiḑé"/>
            <p:cNvSpPr/>
            <p:nvPr/>
          </p:nvSpPr>
          <p:spPr bwMode="auto">
            <a:xfrm>
              <a:off x="1230593" y="3293720"/>
              <a:ext cx="135134" cy="355174"/>
            </a:xfrm>
            <a:custGeom>
              <a:avLst/>
              <a:gdLst>
                <a:gd name="T0" fmla="*/ 47 w 47"/>
                <a:gd name="T1" fmla="*/ 12 h 124"/>
                <a:gd name="T2" fmla="*/ 28 w 47"/>
                <a:gd name="T3" fmla="*/ 83 h 124"/>
                <a:gd name="T4" fmla="*/ 3 w 47"/>
                <a:gd name="T5" fmla="*/ 124 h 124"/>
                <a:gd name="T6" fmla="*/ 7 w 47"/>
                <a:gd name="T7" fmla="*/ 83 h 124"/>
                <a:gd name="T8" fmla="*/ 7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7" y="83"/>
                  </a:cubicBezTo>
                  <a:cubicBezTo>
                    <a:pt x="7" y="83"/>
                    <a:pt x="7" y="83"/>
                    <a:pt x="7"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3" name="îṡľïḑe"/>
            <p:cNvSpPr/>
            <p:nvPr/>
          </p:nvSpPr>
          <p:spPr bwMode="auto">
            <a:xfrm>
              <a:off x="1228202" y="2974423"/>
              <a:ext cx="226020" cy="294184"/>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5" y="0"/>
                    <a:pt x="36" y="6"/>
                  </a:cubicBezTo>
                  <a:cubicBezTo>
                    <a:pt x="16" y="12"/>
                    <a:pt x="9" y="37"/>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4" name="ïṡ1íḓé"/>
            <p:cNvSpPr/>
            <p:nvPr/>
          </p:nvSpPr>
          <p:spPr bwMode="auto">
            <a:xfrm>
              <a:off x="1236573" y="2948114"/>
              <a:ext cx="223628" cy="176989"/>
            </a:xfrm>
            <a:custGeom>
              <a:avLst/>
              <a:gdLst>
                <a:gd name="T0" fmla="*/ 69 w 78"/>
                <a:gd name="T1" fmla="*/ 37 h 62"/>
                <a:gd name="T2" fmla="*/ 78 w 78"/>
                <a:gd name="T3" fmla="*/ 25 h 62"/>
                <a:gd name="T4" fmla="*/ 64 w 78"/>
                <a:gd name="T5" fmla="*/ 3 h 62"/>
                <a:gd name="T6" fmla="*/ 60 w 78"/>
                <a:gd name="T7" fmla="*/ 7 h 62"/>
                <a:gd name="T8" fmla="*/ 37 w 78"/>
                <a:gd name="T9" fmla="*/ 1 h 62"/>
                <a:gd name="T10" fmla="*/ 39 w 78"/>
                <a:gd name="T11" fmla="*/ 3 h 62"/>
                <a:gd name="T12" fmla="*/ 4 w 78"/>
                <a:gd name="T13" fmla="*/ 20 h 62"/>
                <a:gd name="T14" fmla="*/ 4 w 78"/>
                <a:gd name="T15" fmla="*/ 47 h 62"/>
                <a:gd name="T16" fmla="*/ 11 w 78"/>
                <a:gd name="T17" fmla="*/ 57 h 62"/>
                <a:gd name="T18" fmla="*/ 15 w 78"/>
                <a:gd name="T19" fmla="*/ 60 h 62"/>
                <a:gd name="T20" fmla="*/ 16 w 78"/>
                <a:gd name="T21" fmla="*/ 36 h 62"/>
                <a:gd name="T22" fmla="*/ 31 w 78"/>
                <a:gd name="T23" fmla="*/ 26 h 62"/>
                <a:gd name="T24" fmla="*/ 69 w 78"/>
                <a:gd name="T25" fmla="*/ 3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 h="62">
                  <a:moveTo>
                    <a:pt x="69" y="37"/>
                  </a:moveTo>
                  <a:cubicBezTo>
                    <a:pt x="69" y="37"/>
                    <a:pt x="78" y="36"/>
                    <a:pt x="78" y="25"/>
                  </a:cubicBezTo>
                  <a:cubicBezTo>
                    <a:pt x="78" y="13"/>
                    <a:pt x="64" y="3"/>
                    <a:pt x="64" y="3"/>
                  </a:cubicBezTo>
                  <a:cubicBezTo>
                    <a:pt x="64" y="3"/>
                    <a:pt x="66" y="7"/>
                    <a:pt x="60" y="7"/>
                  </a:cubicBezTo>
                  <a:cubicBezTo>
                    <a:pt x="54" y="7"/>
                    <a:pt x="50" y="0"/>
                    <a:pt x="37" y="1"/>
                  </a:cubicBezTo>
                  <a:cubicBezTo>
                    <a:pt x="39" y="3"/>
                    <a:pt x="39" y="3"/>
                    <a:pt x="39" y="3"/>
                  </a:cubicBezTo>
                  <a:cubicBezTo>
                    <a:pt x="39" y="3"/>
                    <a:pt x="10" y="1"/>
                    <a:pt x="4" y="20"/>
                  </a:cubicBezTo>
                  <a:cubicBezTo>
                    <a:pt x="0" y="32"/>
                    <a:pt x="4" y="47"/>
                    <a:pt x="4" y="47"/>
                  </a:cubicBezTo>
                  <a:cubicBezTo>
                    <a:pt x="4" y="47"/>
                    <a:pt x="11" y="53"/>
                    <a:pt x="11" y="57"/>
                  </a:cubicBezTo>
                  <a:cubicBezTo>
                    <a:pt x="12" y="62"/>
                    <a:pt x="15" y="60"/>
                    <a:pt x="15" y="60"/>
                  </a:cubicBezTo>
                  <a:cubicBezTo>
                    <a:pt x="15" y="60"/>
                    <a:pt x="17" y="44"/>
                    <a:pt x="16" y="36"/>
                  </a:cubicBezTo>
                  <a:cubicBezTo>
                    <a:pt x="16" y="28"/>
                    <a:pt x="24" y="22"/>
                    <a:pt x="31" y="26"/>
                  </a:cubicBezTo>
                  <a:cubicBezTo>
                    <a:pt x="39" y="30"/>
                    <a:pt x="53" y="41"/>
                    <a:pt x="69"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5" name="îṩḷïḓè"/>
            <p:cNvSpPr/>
            <p:nvPr/>
          </p:nvSpPr>
          <p:spPr bwMode="auto">
            <a:xfrm>
              <a:off x="1254511" y="3137061"/>
              <a:ext cx="16742" cy="34681"/>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6" name="iṣlïde"/>
            <p:cNvSpPr/>
            <p:nvPr/>
          </p:nvSpPr>
          <p:spPr bwMode="auto">
            <a:xfrm>
              <a:off x="1248532" y="2919413"/>
              <a:ext cx="188948" cy="108825"/>
            </a:xfrm>
            <a:custGeom>
              <a:avLst/>
              <a:gdLst>
                <a:gd name="T0" fmla="*/ 57 w 66"/>
                <a:gd name="T1" fmla="*/ 17 h 38"/>
                <a:gd name="T2" fmla="*/ 12 w 66"/>
                <a:gd name="T3" fmla="*/ 15 h 38"/>
                <a:gd name="T4" fmla="*/ 2 w 66"/>
                <a:gd name="T5" fmla="*/ 31 h 38"/>
                <a:gd name="T6" fmla="*/ 57 w 66"/>
                <a:gd name="T7" fmla="*/ 17 h 38"/>
              </a:gdLst>
              <a:ahLst/>
              <a:cxnLst>
                <a:cxn ang="0">
                  <a:pos x="T0" y="T1"/>
                </a:cxn>
                <a:cxn ang="0">
                  <a:pos x="T2" y="T3"/>
                </a:cxn>
                <a:cxn ang="0">
                  <a:pos x="T4" y="T5"/>
                </a:cxn>
                <a:cxn ang="0">
                  <a:pos x="T6" y="T7"/>
                </a:cxn>
              </a:cxnLst>
              <a:rect l="0" t="0" r="r" b="b"/>
              <a:pathLst>
                <a:path w="66" h="38">
                  <a:moveTo>
                    <a:pt x="57" y="17"/>
                  </a:moveTo>
                  <a:cubicBezTo>
                    <a:pt x="43" y="16"/>
                    <a:pt x="37" y="0"/>
                    <a:pt x="12" y="15"/>
                  </a:cubicBezTo>
                  <a:cubicBezTo>
                    <a:pt x="12" y="15"/>
                    <a:pt x="0" y="23"/>
                    <a:pt x="2" y="31"/>
                  </a:cubicBezTo>
                  <a:cubicBezTo>
                    <a:pt x="3" y="38"/>
                    <a:pt x="66" y="18"/>
                    <a:pt x="57"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7" name="ïŝľiďe"/>
            <p:cNvSpPr/>
            <p:nvPr/>
          </p:nvSpPr>
          <p:spPr bwMode="auto">
            <a:xfrm>
              <a:off x="1222223" y="2914629"/>
              <a:ext cx="246349" cy="171010"/>
            </a:xfrm>
            <a:custGeom>
              <a:avLst/>
              <a:gdLst>
                <a:gd name="T0" fmla="*/ 7 w 86"/>
                <a:gd name="T1" fmla="*/ 58 h 60"/>
                <a:gd name="T2" fmla="*/ 7 w 86"/>
                <a:gd name="T3" fmla="*/ 58 h 60"/>
                <a:gd name="T4" fmla="*/ 5 w 86"/>
                <a:gd name="T5" fmla="*/ 30 h 60"/>
                <a:gd name="T6" fmla="*/ 7 w 86"/>
                <a:gd name="T7" fmla="*/ 30 h 60"/>
                <a:gd name="T8" fmla="*/ 12 w 86"/>
                <a:gd name="T9" fmla="*/ 16 h 60"/>
                <a:gd name="T10" fmla="*/ 60 w 86"/>
                <a:gd name="T11" fmla="*/ 18 h 60"/>
                <a:gd name="T12" fmla="*/ 24 w 86"/>
                <a:gd name="T13" fmla="*/ 29 h 60"/>
                <a:gd name="T14" fmla="*/ 10 w 86"/>
                <a:gd name="T15" fmla="*/ 60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0">
                  <a:moveTo>
                    <a:pt x="7" y="58"/>
                  </a:moveTo>
                  <a:cubicBezTo>
                    <a:pt x="7" y="58"/>
                    <a:pt x="7" y="58"/>
                    <a:pt x="7" y="58"/>
                  </a:cubicBezTo>
                  <a:cubicBezTo>
                    <a:pt x="6" y="54"/>
                    <a:pt x="0" y="33"/>
                    <a:pt x="5" y="30"/>
                  </a:cubicBezTo>
                  <a:cubicBezTo>
                    <a:pt x="5" y="30"/>
                    <a:pt x="7" y="30"/>
                    <a:pt x="7" y="30"/>
                  </a:cubicBezTo>
                  <a:cubicBezTo>
                    <a:pt x="7" y="30"/>
                    <a:pt x="7" y="21"/>
                    <a:pt x="12" y="16"/>
                  </a:cubicBezTo>
                  <a:cubicBezTo>
                    <a:pt x="17" y="12"/>
                    <a:pt x="34" y="0"/>
                    <a:pt x="60" y="18"/>
                  </a:cubicBezTo>
                  <a:cubicBezTo>
                    <a:pt x="86" y="35"/>
                    <a:pt x="32" y="18"/>
                    <a:pt x="24" y="29"/>
                  </a:cubicBezTo>
                  <a:cubicBezTo>
                    <a:pt x="15" y="40"/>
                    <a:pt x="10" y="60"/>
                    <a:pt x="10" y="6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8" name="ïṧḷïḑê"/>
            <p:cNvSpPr/>
            <p:nvPr/>
          </p:nvSpPr>
          <p:spPr bwMode="auto">
            <a:xfrm>
              <a:off x="1268861" y="3211205"/>
              <a:ext cx="93278" cy="5501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9" name="iS1íḓê"/>
            <p:cNvSpPr/>
            <p:nvPr/>
          </p:nvSpPr>
          <p:spPr bwMode="auto">
            <a:xfrm>
              <a:off x="1331047" y="3102382"/>
              <a:ext cx="16742"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0" name="ïṧḷidè"/>
            <p:cNvSpPr/>
            <p:nvPr/>
          </p:nvSpPr>
          <p:spPr bwMode="auto">
            <a:xfrm>
              <a:off x="1405189" y="3102382"/>
              <a:ext cx="17938"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1" name="íśļidê"/>
            <p:cNvSpPr/>
            <p:nvPr/>
          </p:nvSpPr>
          <p:spPr bwMode="auto">
            <a:xfrm>
              <a:off x="1240158" y="3322422"/>
              <a:ext cx="113608" cy="326473"/>
            </a:xfrm>
            <a:custGeom>
              <a:avLst/>
              <a:gdLst>
                <a:gd name="T0" fmla="*/ 40 w 40"/>
                <a:gd name="T1" fmla="*/ 9 h 114"/>
                <a:gd name="T2" fmla="*/ 34 w 40"/>
                <a:gd name="T3" fmla="*/ 21 h 114"/>
                <a:gd name="T4" fmla="*/ 25 w 40"/>
                <a:gd name="T5" fmla="*/ 73 h 114"/>
                <a:gd name="T6" fmla="*/ 0 w 40"/>
                <a:gd name="T7" fmla="*/ 114 h 114"/>
                <a:gd name="T8" fmla="*/ 4 w 40"/>
                <a:gd name="T9" fmla="*/ 73 h 114"/>
                <a:gd name="T10" fmla="*/ 4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4" y="73"/>
                  </a:cubicBezTo>
                  <a:cubicBezTo>
                    <a:pt x="4" y="73"/>
                    <a:pt x="4" y="73"/>
                    <a:pt x="4"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2" name="íṧľídê"/>
            <p:cNvSpPr/>
            <p:nvPr/>
          </p:nvSpPr>
          <p:spPr bwMode="auto">
            <a:xfrm>
              <a:off x="1228200" y="3262628"/>
              <a:ext cx="94474" cy="102845"/>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5" y="28"/>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3" name="îŝľïḍe"/>
            <p:cNvSpPr/>
            <p:nvPr/>
          </p:nvSpPr>
          <p:spPr bwMode="auto">
            <a:xfrm>
              <a:off x="1322675" y="3299702"/>
              <a:ext cx="51423" cy="65773"/>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4" name="iṧḻïďé"/>
            <p:cNvSpPr/>
            <p:nvPr/>
          </p:nvSpPr>
          <p:spPr bwMode="auto">
            <a:xfrm>
              <a:off x="387505" y="3803163"/>
              <a:ext cx="583585" cy="428122"/>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9"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5" name="íṧḻíďe"/>
            <p:cNvSpPr/>
            <p:nvPr/>
          </p:nvSpPr>
          <p:spPr bwMode="auto">
            <a:xfrm>
              <a:off x="387505" y="3803163"/>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1" y="120"/>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4" y="16"/>
                    <a:pt x="194" y="18"/>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6" name="iŝļiďé"/>
            <p:cNvSpPr/>
            <p:nvPr/>
          </p:nvSpPr>
          <p:spPr bwMode="auto">
            <a:xfrm>
              <a:off x="617113" y="3311660"/>
              <a:ext cx="248741" cy="493896"/>
            </a:xfrm>
            <a:custGeom>
              <a:avLst/>
              <a:gdLst>
                <a:gd name="T0" fmla="*/ 33 w 87"/>
                <a:gd name="T1" fmla="*/ 131 h 173"/>
                <a:gd name="T2" fmla="*/ 45 w 87"/>
                <a:gd name="T3" fmla="*/ 91 h 173"/>
                <a:gd name="T4" fmla="*/ 60 w 87"/>
                <a:gd name="T5" fmla="*/ 14 h 173"/>
                <a:gd name="T6" fmla="*/ 4 w 87"/>
                <a:gd name="T7" fmla="*/ 134 h 173"/>
                <a:gd name="T8" fmla="*/ 13 w 87"/>
                <a:gd name="T9" fmla="*/ 170 h 173"/>
                <a:gd name="T10" fmla="*/ 42 w 87"/>
                <a:gd name="T11" fmla="*/ 162 h 173"/>
                <a:gd name="T12" fmla="*/ 44 w 87"/>
                <a:gd name="T13" fmla="*/ 154 h 173"/>
                <a:gd name="T14" fmla="*/ 47 w 87"/>
                <a:gd name="T15" fmla="*/ 148 h 173"/>
                <a:gd name="T16" fmla="*/ 33 w 87"/>
                <a:gd name="T17" fmla="*/ 131 h 173"/>
                <a:gd name="T18" fmla="*/ 33 w 87"/>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 h="173">
                  <a:moveTo>
                    <a:pt x="33" y="131"/>
                  </a:moveTo>
                  <a:cubicBezTo>
                    <a:pt x="33" y="131"/>
                    <a:pt x="27" y="113"/>
                    <a:pt x="45" y="91"/>
                  </a:cubicBezTo>
                  <a:cubicBezTo>
                    <a:pt x="75" y="54"/>
                    <a:pt x="87"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5" y="132"/>
                    <a:pt x="33" y="131"/>
                  </a:cubicBezTo>
                  <a:cubicBezTo>
                    <a:pt x="30" y="131"/>
                    <a:pt x="33" y="131"/>
                    <a:pt x="33" y="1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7" name="îŝḷîḑé"/>
            <p:cNvSpPr/>
            <p:nvPr/>
          </p:nvSpPr>
          <p:spPr bwMode="auto">
            <a:xfrm>
              <a:off x="570473" y="3748152"/>
              <a:ext cx="252329" cy="166226"/>
            </a:xfrm>
            <a:custGeom>
              <a:avLst/>
              <a:gdLst>
                <a:gd name="T0" fmla="*/ 58 w 88"/>
                <a:gd name="T1" fmla="*/ 58 h 58"/>
                <a:gd name="T2" fmla="*/ 55 w 88"/>
                <a:gd name="T3" fmla="*/ 57 h 58"/>
                <a:gd name="T4" fmla="*/ 27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6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7" y="55"/>
                    <a:pt x="27" y="55"/>
                    <a:pt x="27" y="55"/>
                  </a:cubicBezTo>
                  <a:cubicBezTo>
                    <a:pt x="11" y="53"/>
                    <a:pt x="0" y="39"/>
                    <a:pt x="1" y="23"/>
                  </a:cubicBezTo>
                  <a:cubicBezTo>
                    <a:pt x="2" y="13"/>
                    <a:pt x="5" y="2"/>
                    <a:pt x="19" y="0"/>
                  </a:cubicBezTo>
                  <a:cubicBezTo>
                    <a:pt x="22" y="11"/>
                    <a:pt x="22" y="11"/>
                    <a:pt x="22" y="11"/>
                  </a:cubicBezTo>
                  <a:cubicBezTo>
                    <a:pt x="18" y="14"/>
                    <a:pt x="14"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6"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8" name="íŝḻíḑe"/>
            <p:cNvSpPr/>
            <p:nvPr/>
          </p:nvSpPr>
          <p:spPr bwMode="auto">
            <a:xfrm>
              <a:off x="399463" y="4023202"/>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9" name="îšľïdè"/>
            <p:cNvSpPr/>
            <p:nvPr/>
          </p:nvSpPr>
          <p:spPr bwMode="auto">
            <a:xfrm>
              <a:off x="399463" y="4023202"/>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0" name="íṡľïḓè"/>
            <p:cNvSpPr/>
            <p:nvPr/>
          </p:nvSpPr>
          <p:spPr bwMode="auto">
            <a:xfrm>
              <a:off x="619504" y="3992110"/>
              <a:ext cx="77732" cy="99258"/>
            </a:xfrm>
            <a:custGeom>
              <a:avLst/>
              <a:gdLst>
                <a:gd name="T0" fmla="*/ 53 w 65"/>
                <a:gd name="T1" fmla="*/ 83 h 83"/>
                <a:gd name="T2" fmla="*/ 0 w 65"/>
                <a:gd name="T3" fmla="*/ 76 h 83"/>
                <a:gd name="T4" fmla="*/ 12 w 65"/>
                <a:gd name="T5" fmla="*/ 0 h 83"/>
                <a:gd name="T6" fmla="*/ 65 w 65"/>
                <a:gd name="T7" fmla="*/ 7 h 83"/>
                <a:gd name="T8" fmla="*/ 53 w 65"/>
                <a:gd name="T9" fmla="*/ 83 h 83"/>
              </a:gdLst>
              <a:ahLst/>
              <a:cxnLst>
                <a:cxn ang="0">
                  <a:pos x="T0" y="T1"/>
                </a:cxn>
                <a:cxn ang="0">
                  <a:pos x="T2" y="T3"/>
                </a:cxn>
                <a:cxn ang="0">
                  <a:pos x="T4" y="T5"/>
                </a:cxn>
                <a:cxn ang="0">
                  <a:pos x="T6" y="T7"/>
                </a:cxn>
                <a:cxn ang="0">
                  <a:pos x="T8" y="T9"/>
                </a:cxn>
              </a:cxnLst>
              <a:rect l="0" t="0" r="r" b="b"/>
              <a:pathLst>
                <a:path w="65" h="83">
                  <a:moveTo>
                    <a:pt x="53" y="83"/>
                  </a:moveTo>
                  <a:lnTo>
                    <a:pt x="0" y="76"/>
                  </a:lnTo>
                  <a:lnTo>
                    <a:pt x="12" y="0"/>
                  </a:lnTo>
                  <a:lnTo>
                    <a:pt x="65" y="7"/>
                  </a:lnTo>
                  <a:lnTo>
                    <a:pt x="53" y="8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1" name="işḻiḋè"/>
            <p:cNvSpPr/>
            <p:nvPr/>
          </p:nvSpPr>
          <p:spPr bwMode="auto">
            <a:xfrm>
              <a:off x="607545" y="3186092"/>
              <a:ext cx="618267" cy="496287"/>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2" name="íṩḷîḍé"/>
            <p:cNvSpPr/>
            <p:nvPr/>
          </p:nvSpPr>
          <p:spPr bwMode="auto">
            <a:xfrm>
              <a:off x="625483" y="3994500"/>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2"/>
                    <a:pt x="23" y="7"/>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3" name="íśliḑe"/>
            <p:cNvSpPr/>
            <p:nvPr/>
          </p:nvSpPr>
          <p:spPr bwMode="auto">
            <a:xfrm>
              <a:off x="387506" y="3809142"/>
              <a:ext cx="583585" cy="428122"/>
            </a:xfrm>
            <a:custGeom>
              <a:avLst/>
              <a:gdLst>
                <a:gd name="T0" fmla="*/ 203 w 204"/>
                <a:gd name="T1" fmla="*/ 28 h 150"/>
                <a:gd name="T2" fmla="*/ 191 w 204"/>
                <a:gd name="T3" fmla="*/ 138 h 150"/>
                <a:gd name="T4" fmla="*/ 177 w 204"/>
                <a:gd name="T5" fmla="*/ 149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4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49"/>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9"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4" name="ïş1ïďe"/>
            <p:cNvSpPr/>
            <p:nvPr/>
          </p:nvSpPr>
          <p:spPr bwMode="auto">
            <a:xfrm>
              <a:off x="387506" y="3809144"/>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4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0"/>
                    <a:pt x="1" y="120"/>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4" y="16"/>
                    <a:pt x="194" y="17"/>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5" name="ïṡļiďé"/>
            <p:cNvSpPr/>
            <p:nvPr/>
          </p:nvSpPr>
          <p:spPr bwMode="auto">
            <a:xfrm>
              <a:off x="399464" y="4025596"/>
              <a:ext cx="528575" cy="83711"/>
            </a:xfrm>
            <a:custGeom>
              <a:avLst/>
              <a:gdLst>
                <a:gd name="T0" fmla="*/ 440 w 442"/>
                <a:gd name="T1" fmla="*/ 46 h 70"/>
                <a:gd name="T2" fmla="*/ 2 w 442"/>
                <a:gd name="T3" fmla="*/ 0 h 70"/>
                <a:gd name="T4" fmla="*/ 0 w 442"/>
                <a:gd name="T5" fmla="*/ 15 h 70"/>
                <a:gd name="T6" fmla="*/ 442 w 442"/>
                <a:gd name="T7" fmla="*/ 70 h 70"/>
                <a:gd name="T8" fmla="*/ 442 w 442"/>
                <a:gd name="T9" fmla="*/ 50 h 70"/>
                <a:gd name="T10" fmla="*/ 440 w 442"/>
                <a:gd name="T11" fmla="*/ 46 h 70"/>
              </a:gdLst>
              <a:ahLst/>
              <a:cxnLst>
                <a:cxn ang="0">
                  <a:pos x="T0" y="T1"/>
                </a:cxn>
                <a:cxn ang="0">
                  <a:pos x="T2" y="T3"/>
                </a:cxn>
                <a:cxn ang="0">
                  <a:pos x="T4" y="T5"/>
                </a:cxn>
                <a:cxn ang="0">
                  <a:pos x="T6" y="T7"/>
                </a:cxn>
                <a:cxn ang="0">
                  <a:pos x="T8" y="T9"/>
                </a:cxn>
                <a:cxn ang="0">
                  <a:pos x="T10" y="T11"/>
                </a:cxn>
              </a:cxnLst>
              <a:rect l="0" t="0" r="r" b="b"/>
              <a:pathLst>
                <a:path w="442" h="70">
                  <a:moveTo>
                    <a:pt x="440" y="46"/>
                  </a:moveTo>
                  <a:lnTo>
                    <a:pt x="2" y="0"/>
                  </a:lnTo>
                  <a:lnTo>
                    <a:pt x="0" y="15"/>
                  </a:lnTo>
                  <a:lnTo>
                    <a:pt x="442" y="70"/>
                  </a:lnTo>
                  <a:lnTo>
                    <a:pt x="442" y="50"/>
                  </a:lnTo>
                  <a:lnTo>
                    <a:pt x="440" y="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6" name="íšḻíḓé"/>
            <p:cNvSpPr/>
            <p:nvPr/>
          </p:nvSpPr>
          <p:spPr bwMode="auto">
            <a:xfrm>
              <a:off x="399464" y="4025596"/>
              <a:ext cx="528575" cy="83711"/>
            </a:xfrm>
            <a:custGeom>
              <a:avLst/>
              <a:gdLst>
                <a:gd name="T0" fmla="*/ 440 w 442"/>
                <a:gd name="T1" fmla="*/ 46 h 70"/>
                <a:gd name="T2" fmla="*/ 2 w 442"/>
                <a:gd name="T3" fmla="*/ 0 h 70"/>
                <a:gd name="T4" fmla="*/ 0 w 442"/>
                <a:gd name="T5" fmla="*/ 15 h 70"/>
                <a:gd name="T6" fmla="*/ 442 w 442"/>
                <a:gd name="T7" fmla="*/ 70 h 70"/>
                <a:gd name="T8" fmla="*/ 442 w 442"/>
                <a:gd name="T9" fmla="*/ 50 h 70"/>
              </a:gdLst>
              <a:ahLst/>
              <a:cxnLst>
                <a:cxn ang="0">
                  <a:pos x="T0" y="T1"/>
                </a:cxn>
                <a:cxn ang="0">
                  <a:pos x="T2" y="T3"/>
                </a:cxn>
                <a:cxn ang="0">
                  <a:pos x="T4" y="T5"/>
                </a:cxn>
                <a:cxn ang="0">
                  <a:pos x="T6" y="T7"/>
                </a:cxn>
                <a:cxn ang="0">
                  <a:pos x="T8" y="T9"/>
                </a:cxn>
              </a:cxnLst>
              <a:rect l="0" t="0" r="r" b="b"/>
              <a:pathLst>
                <a:path w="442" h="70">
                  <a:moveTo>
                    <a:pt x="440" y="46"/>
                  </a:moveTo>
                  <a:lnTo>
                    <a:pt x="2" y="0"/>
                  </a:lnTo>
                  <a:lnTo>
                    <a:pt x="0" y="15"/>
                  </a:lnTo>
                  <a:lnTo>
                    <a:pt x="442" y="70"/>
                  </a:lnTo>
                  <a:lnTo>
                    <a:pt x="442" y="50"/>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7" name="ïśļíde"/>
            <p:cNvSpPr/>
            <p:nvPr/>
          </p:nvSpPr>
          <p:spPr bwMode="auto">
            <a:xfrm>
              <a:off x="625474" y="4000493"/>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1"/>
                    <a:pt x="23" y="6"/>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
                                        </p:tgtEl>
                                        <p:attrNameLst>
                                          <p:attrName>style.visibility</p:attrName>
                                        </p:attrNameLst>
                                      </p:cBhvr>
                                      <p:to>
                                        <p:strVal val="visible"/>
                                      </p:to>
                                    </p:set>
                                    <p:animEffect transition="in" filter="wipe(left)">
                                      <p:cBhvr>
                                        <p:cTn id="12" dur="500"/>
                                        <p:tgtEl>
                                          <p:spTgt spid="1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7"/>
                                        </p:tgtEl>
                                        <p:attrNameLst>
                                          <p:attrName>style.visibility</p:attrName>
                                        </p:attrNameLst>
                                      </p:cBhvr>
                                      <p:to>
                                        <p:strVal val="visible"/>
                                      </p:to>
                                    </p:set>
                                    <p:animEffect transition="in" filter="wipe(left)">
                                      <p:cBhvr>
                                        <p:cTn id="17" dur="500"/>
                                        <p:tgtEl>
                                          <p:spTgt spid="1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0-#ppt_w/2"/>
                                          </p:val>
                                        </p:tav>
                                        <p:tav tm="100000">
                                          <p:val>
                                            <p:strVal val="#ppt_x"/>
                                          </p:val>
                                        </p:tav>
                                      </p:tavLst>
                                    </p:anim>
                                    <p:anim calcmode="lin" valueType="num">
                                      <p:cBhvr additive="base">
                                        <p:cTn id="2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3" grpId="0" animBg="1"/>
      <p:bldP spid="127" grpId="0" animBg="1"/>
      <p:bldP spid="1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0"/>
            <a:ext cx="12192000" cy="2924175"/>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nvGrpSpPr>
          <p:cNvPr id="14" name="组合 13"/>
          <p:cNvGrpSpPr/>
          <p:nvPr/>
        </p:nvGrpSpPr>
        <p:grpSpPr>
          <a:xfrm>
            <a:off x="8501063" y="2362200"/>
            <a:ext cx="2790824" cy="3505200"/>
            <a:chOff x="8501063" y="2362200"/>
            <a:chExt cx="2790824" cy="3505200"/>
          </a:xfrm>
        </p:grpSpPr>
        <p:sp>
          <p:nvSpPr>
            <p:cNvPr id="6" name="矩形 5"/>
            <p:cNvSpPr/>
            <p:nvPr/>
          </p:nvSpPr>
          <p:spPr>
            <a:xfrm>
              <a:off x="8501063" y="2362200"/>
              <a:ext cx="2790824" cy="3505200"/>
            </a:xfrm>
            <a:prstGeom prst="rect">
              <a:avLst/>
            </a:prstGeom>
            <a:solidFill>
              <a:schemeClr val="bg1"/>
            </a:solidFill>
            <a:ln>
              <a:solidFill>
                <a:schemeClr val="bg1">
                  <a:lumMod val="95000"/>
                </a:schemeClr>
              </a:solidFill>
            </a:ln>
            <a:effectLst>
              <a:outerShdw blurRad="50800" dist="38100" dir="2700000" algn="tl" rotWithShape="0">
                <a:schemeClr val="lt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7" name="Palette"/>
            <p:cNvSpPr>
              <a:spLocks noChangeAspect="1" noEditPoints="1"/>
            </p:cNvSpPr>
            <p:nvPr/>
          </p:nvSpPr>
          <p:spPr bwMode="auto">
            <a:xfrm>
              <a:off x="9678194" y="3031726"/>
              <a:ext cx="608012" cy="601663"/>
            </a:xfrm>
            <a:custGeom>
              <a:avLst/>
              <a:gdLst>
                <a:gd name="T0" fmla="*/ 507160 w 404"/>
                <a:gd name="T1" fmla="*/ 39594 h 395"/>
                <a:gd name="T2" fmla="*/ 207680 w 404"/>
                <a:gd name="T3" fmla="*/ 63959 h 395"/>
                <a:gd name="T4" fmla="*/ 189621 w 404"/>
                <a:gd name="T5" fmla="*/ 571063 h 395"/>
                <a:gd name="T6" fmla="*/ 439438 w 404"/>
                <a:gd name="T7" fmla="*/ 529947 h 395"/>
                <a:gd name="T8" fmla="*/ 427399 w 404"/>
                <a:gd name="T9" fmla="*/ 394414 h 395"/>
                <a:gd name="T10" fmla="*/ 440943 w 404"/>
                <a:gd name="T11" fmla="*/ 231471 h 395"/>
                <a:gd name="T12" fmla="*/ 589931 w 404"/>
                <a:gd name="T13" fmla="*/ 48731 h 395"/>
                <a:gd name="T14" fmla="*/ 567357 w 404"/>
                <a:gd name="T15" fmla="*/ 33502 h 395"/>
                <a:gd name="T16" fmla="*/ 358172 w 404"/>
                <a:gd name="T17" fmla="*/ 271065 h 395"/>
                <a:gd name="T18" fmla="*/ 522209 w 404"/>
                <a:gd name="T19" fmla="*/ 62436 h 395"/>
                <a:gd name="T20" fmla="*/ 207680 w 404"/>
                <a:gd name="T21" fmla="*/ 91370 h 395"/>
                <a:gd name="T22" fmla="*/ 261857 w 404"/>
                <a:gd name="T23" fmla="*/ 292384 h 395"/>
                <a:gd name="T24" fmla="*/ 133938 w 404"/>
                <a:gd name="T25" fmla="*/ 430962 h 395"/>
                <a:gd name="T26" fmla="*/ 249818 w 404"/>
                <a:gd name="T27" fmla="*/ 430962 h 395"/>
                <a:gd name="T28" fmla="*/ 263362 w 404"/>
                <a:gd name="T29" fmla="*/ 408120 h 395"/>
                <a:gd name="T30" fmla="*/ 314529 w 404"/>
                <a:gd name="T31" fmla="*/ 342638 h 395"/>
                <a:gd name="T32" fmla="*/ 410845 w 404"/>
                <a:gd name="T33" fmla="*/ 342638 h 395"/>
                <a:gd name="T34" fmla="*/ 427399 w 404"/>
                <a:gd name="T35" fmla="*/ 472079 h 395"/>
                <a:gd name="T36" fmla="*/ 332589 w 404"/>
                <a:gd name="T37" fmla="*/ 569540 h 395"/>
                <a:gd name="T38" fmla="*/ 27089 w 404"/>
                <a:gd name="T39" fmla="*/ 277156 h 395"/>
                <a:gd name="T40" fmla="*/ 189621 w 404"/>
                <a:gd name="T41" fmla="*/ 115736 h 395"/>
                <a:gd name="T42" fmla="*/ 189621 w 404"/>
                <a:gd name="T43" fmla="*/ 232994 h 395"/>
                <a:gd name="T44" fmla="*/ 189621 w 404"/>
                <a:gd name="T45" fmla="*/ 115736 h 395"/>
                <a:gd name="T46" fmla="*/ 221224 w 404"/>
                <a:gd name="T47" fmla="*/ 173603 h 395"/>
                <a:gd name="T48" fmla="*/ 159522 w 404"/>
                <a:gd name="T49" fmla="*/ 173603 h 395"/>
                <a:gd name="T50" fmla="*/ 108355 w 404"/>
                <a:gd name="T51" fmla="*/ 243654 h 395"/>
                <a:gd name="T52" fmla="*/ 108355 w 404"/>
                <a:gd name="T53" fmla="*/ 360912 h 395"/>
                <a:gd name="T54" fmla="*/ 108355 w 404"/>
                <a:gd name="T55" fmla="*/ 243654 h 395"/>
                <a:gd name="T56" fmla="*/ 338608 w 404"/>
                <a:gd name="T57" fmla="*/ 289339 h 395"/>
                <a:gd name="T58" fmla="*/ 288946 w 404"/>
                <a:gd name="T59" fmla="*/ 299999 h 395"/>
                <a:gd name="T60" fmla="*/ 108355 w 404"/>
                <a:gd name="T61" fmla="*/ 271065 h 395"/>
                <a:gd name="T62" fmla="*/ 108355 w 404"/>
                <a:gd name="T63" fmla="*/ 335024 h 395"/>
                <a:gd name="T64" fmla="*/ 108355 w 404"/>
                <a:gd name="T65" fmla="*/ 271065 h 395"/>
                <a:gd name="T66" fmla="*/ 287441 w 404"/>
                <a:gd name="T67" fmla="*/ 335024 h 395"/>
                <a:gd name="T68" fmla="*/ 257342 w 404"/>
                <a:gd name="T69" fmla="*/ 382232 h 395"/>
                <a:gd name="T70" fmla="*/ 215204 w 404"/>
                <a:gd name="T71" fmla="*/ 356343 h 395"/>
                <a:gd name="T72" fmla="*/ 182096 w 404"/>
                <a:gd name="T73" fmla="*/ 400506 h 395"/>
                <a:gd name="T74" fmla="*/ 222729 w 404"/>
                <a:gd name="T75" fmla="*/ 427917 h 395"/>
                <a:gd name="T76" fmla="*/ 161027 w 404"/>
                <a:gd name="T77" fmla="*/ 430962 h 395"/>
                <a:gd name="T78" fmla="*/ 335598 w 404"/>
                <a:gd name="T79" fmla="*/ 418780 h 395"/>
                <a:gd name="T80" fmla="*/ 335598 w 404"/>
                <a:gd name="T81" fmla="*/ 536038 h 395"/>
                <a:gd name="T82" fmla="*/ 335598 w 404"/>
                <a:gd name="T83" fmla="*/ 418780 h 395"/>
                <a:gd name="T84" fmla="*/ 367202 w 404"/>
                <a:gd name="T85" fmla="*/ 476648 h 395"/>
                <a:gd name="T86" fmla="*/ 303995 w 404"/>
                <a:gd name="T87" fmla="*/ 476648 h 3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04"/>
                <a:gd name="T133" fmla="*/ 0 h 395"/>
                <a:gd name="T134" fmla="*/ 404 w 404"/>
                <a:gd name="T135" fmla="*/ 395 h 3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04" h="395">
                  <a:moveTo>
                    <a:pt x="367" y="7"/>
                  </a:moveTo>
                  <a:cubicBezTo>
                    <a:pt x="359" y="11"/>
                    <a:pt x="349" y="18"/>
                    <a:pt x="337" y="26"/>
                  </a:cubicBezTo>
                  <a:cubicBezTo>
                    <a:pt x="315" y="42"/>
                    <a:pt x="289" y="65"/>
                    <a:pt x="261" y="93"/>
                  </a:cubicBezTo>
                  <a:cubicBezTo>
                    <a:pt x="234" y="63"/>
                    <a:pt x="192" y="42"/>
                    <a:pt x="138" y="42"/>
                  </a:cubicBezTo>
                  <a:cubicBezTo>
                    <a:pt x="62" y="42"/>
                    <a:pt x="0" y="105"/>
                    <a:pt x="0" y="182"/>
                  </a:cubicBezTo>
                  <a:cubicBezTo>
                    <a:pt x="1" y="280"/>
                    <a:pt x="60" y="346"/>
                    <a:pt x="126" y="375"/>
                  </a:cubicBezTo>
                  <a:cubicBezTo>
                    <a:pt x="159" y="389"/>
                    <a:pt x="193" y="395"/>
                    <a:pt x="223" y="391"/>
                  </a:cubicBezTo>
                  <a:cubicBezTo>
                    <a:pt x="253" y="387"/>
                    <a:pt x="279" y="373"/>
                    <a:pt x="292" y="348"/>
                  </a:cubicBezTo>
                  <a:cubicBezTo>
                    <a:pt x="300" y="332"/>
                    <a:pt x="303" y="319"/>
                    <a:pt x="302" y="308"/>
                  </a:cubicBezTo>
                  <a:cubicBezTo>
                    <a:pt x="301" y="290"/>
                    <a:pt x="287" y="275"/>
                    <a:pt x="284" y="259"/>
                  </a:cubicBezTo>
                  <a:cubicBezTo>
                    <a:pt x="283" y="252"/>
                    <a:pt x="283" y="244"/>
                    <a:pt x="289" y="232"/>
                  </a:cubicBezTo>
                  <a:cubicBezTo>
                    <a:pt x="300" y="208"/>
                    <a:pt x="301" y="179"/>
                    <a:pt x="293" y="152"/>
                  </a:cubicBezTo>
                  <a:cubicBezTo>
                    <a:pt x="321" y="123"/>
                    <a:pt x="350" y="93"/>
                    <a:pt x="373" y="62"/>
                  </a:cubicBezTo>
                  <a:cubicBezTo>
                    <a:pt x="381" y="51"/>
                    <a:pt x="388" y="41"/>
                    <a:pt x="392" y="32"/>
                  </a:cubicBezTo>
                  <a:cubicBezTo>
                    <a:pt x="404" y="6"/>
                    <a:pt x="382" y="0"/>
                    <a:pt x="367" y="7"/>
                  </a:cubicBezTo>
                  <a:close/>
                  <a:moveTo>
                    <a:pt x="377" y="22"/>
                  </a:moveTo>
                  <a:cubicBezTo>
                    <a:pt x="372" y="33"/>
                    <a:pt x="364" y="44"/>
                    <a:pt x="359" y="52"/>
                  </a:cubicBezTo>
                  <a:cubicBezTo>
                    <a:pt x="319" y="102"/>
                    <a:pt x="285" y="138"/>
                    <a:pt x="238" y="178"/>
                  </a:cubicBezTo>
                  <a:lnTo>
                    <a:pt x="220" y="162"/>
                  </a:lnTo>
                  <a:cubicBezTo>
                    <a:pt x="260" y="118"/>
                    <a:pt x="306" y="72"/>
                    <a:pt x="347" y="41"/>
                  </a:cubicBezTo>
                  <a:cubicBezTo>
                    <a:pt x="357" y="34"/>
                    <a:pt x="367" y="27"/>
                    <a:pt x="377" y="22"/>
                  </a:cubicBezTo>
                  <a:close/>
                  <a:moveTo>
                    <a:pt x="138" y="60"/>
                  </a:moveTo>
                  <a:cubicBezTo>
                    <a:pt x="188" y="60"/>
                    <a:pt x="224" y="79"/>
                    <a:pt x="248" y="105"/>
                  </a:cubicBezTo>
                  <a:cubicBezTo>
                    <a:pt x="222" y="132"/>
                    <a:pt x="195" y="162"/>
                    <a:pt x="174" y="192"/>
                  </a:cubicBezTo>
                  <a:cubicBezTo>
                    <a:pt x="144" y="198"/>
                    <a:pt x="126" y="217"/>
                    <a:pt x="122" y="245"/>
                  </a:cubicBezTo>
                  <a:cubicBezTo>
                    <a:pt x="103" y="247"/>
                    <a:pt x="89" y="263"/>
                    <a:pt x="89" y="283"/>
                  </a:cubicBezTo>
                  <a:cubicBezTo>
                    <a:pt x="89" y="304"/>
                    <a:pt x="106" y="322"/>
                    <a:pt x="127" y="322"/>
                  </a:cubicBezTo>
                  <a:cubicBezTo>
                    <a:pt x="149" y="322"/>
                    <a:pt x="166" y="304"/>
                    <a:pt x="166" y="283"/>
                  </a:cubicBezTo>
                  <a:cubicBezTo>
                    <a:pt x="166" y="278"/>
                    <a:pt x="165" y="275"/>
                    <a:pt x="164" y="272"/>
                  </a:cubicBezTo>
                  <a:cubicBezTo>
                    <a:pt x="168" y="270"/>
                    <a:pt x="171" y="269"/>
                    <a:pt x="175" y="268"/>
                  </a:cubicBezTo>
                  <a:cubicBezTo>
                    <a:pt x="188" y="266"/>
                    <a:pt x="198" y="259"/>
                    <a:pt x="203" y="250"/>
                  </a:cubicBezTo>
                  <a:cubicBezTo>
                    <a:pt x="207" y="242"/>
                    <a:pt x="209" y="233"/>
                    <a:pt x="209" y="225"/>
                  </a:cubicBezTo>
                  <a:cubicBezTo>
                    <a:pt x="234" y="207"/>
                    <a:pt x="256" y="187"/>
                    <a:pt x="279" y="166"/>
                  </a:cubicBezTo>
                  <a:cubicBezTo>
                    <a:pt x="282" y="187"/>
                    <a:pt x="280" y="207"/>
                    <a:pt x="273" y="225"/>
                  </a:cubicBezTo>
                  <a:cubicBezTo>
                    <a:pt x="266" y="239"/>
                    <a:pt x="265" y="252"/>
                    <a:pt x="267" y="262"/>
                  </a:cubicBezTo>
                  <a:cubicBezTo>
                    <a:pt x="270" y="279"/>
                    <a:pt x="283" y="294"/>
                    <a:pt x="284" y="310"/>
                  </a:cubicBezTo>
                  <a:cubicBezTo>
                    <a:pt x="285" y="317"/>
                    <a:pt x="284" y="326"/>
                    <a:pt x="276" y="340"/>
                  </a:cubicBezTo>
                  <a:cubicBezTo>
                    <a:pt x="266" y="359"/>
                    <a:pt x="247" y="370"/>
                    <a:pt x="221" y="374"/>
                  </a:cubicBezTo>
                  <a:cubicBezTo>
                    <a:pt x="195" y="377"/>
                    <a:pt x="163" y="372"/>
                    <a:pt x="133" y="359"/>
                  </a:cubicBezTo>
                  <a:cubicBezTo>
                    <a:pt x="73" y="332"/>
                    <a:pt x="18" y="273"/>
                    <a:pt x="18" y="182"/>
                  </a:cubicBezTo>
                  <a:cubicBezTo>
                    <a:pt x="18" y="114"/>
                    <a:pt x="72" y="60"/>
                    <a:pt x="138" y="60"/>
                  </a:cubicBezTo>
                  <a:close/>
                  <a:moveTo>
                    <a:pt x="126" y="76"/>
                  </a:moveTo>
                  <a:cubicBezTo>
                    <a:pt x="105" y="76"/>
                    <a:pt x="88" y="93"/>
                    <a:pt x="88" y="114"/>
                  </a:cubicBezTo>
                  <a:cubicBezTo>
                    <a:pt x="88" y="135"/>
                    <a:pt x="105" y="153"/>
                    <a:pt x="126" y="153"/>
                  </a:cubicBezTo>
                  <a:cubicBezTo>
                    <a:pt x="148" y="153"/>
                    <a:pt x="165" y="135"/>
                    <a:pt x="165" y="114"/>
                  </a:cubicBezTo>
                  <a:cubicBezTo>
                    <a:pt x="165" y="93"/>
                    <a:pt x="148" y="76"/>
                    <a:pt x="126" y="76"/>
                  </a:cubicBezTo>
                  <a:close/>
                  <a:moveTo>
                    <a:pt x="126" y="94"/>
                  </a:moveTo>
                  <a:cubicBezTo>
                    <a:pt x="138" y="94"/>
                    <a:pt x="147" y="103"/>
                    <a:pt x="147" y="114"/>
                  </a:cubicBezTo>
                  <a:cubicBezTo>
                    <a:pt x="147" y="126"/>
                    <a:pt x="138" y="135"/>
                    <a:pt x="126" y="135"/>
                  </a:cubicBezTo>
                  <a:cubicBezTo>
                    <a:pt x="115" y="135"/>
                    <a:pt x="106" y="126"/>
                    <a:pt x="106" y="114"/>
                  </a:cubicBezTo>
                  <a:cubicBezTo>
                    <a:pt x="106" y="103"/>
                    <a:pt x="115" y="94"/>
                    <a:pt x="126" y="94"/>
                  </a:cubicBezTo>
                  <a:close/>
                  <a:moveTo>
                    <a:pt x="72" y="160"/>
                  </a:moveTo>
                  <a:cubicBezTo>
                    <a:pt x="50" y="160"/>
                    <a:pt x="33" y="178"/>
                    <a:pt x="33" y="199"/>
                  </a:cubicBezTo>
                  <a:cubicBezTo>
                    <a:pt x="33" y="220"/>
                    <a:pt x="50" y="237"/>
                    <a:pt x="72" y="237"/>
                  </a:cubicBezTo>
                  <a:cubicBezTo>
                    <a:pt x="93" y="237"/>
                    <a:pt x="110" y="220"/>
                    <a:pt x="110" y="199"/>
                  </a:cubicBezTo>
                  <a:cubicBezTo>
                    <a:pt x="110" y="178"/>
                    <a:pt x="93" y="160"/>
                    <a:pt x="72" y="160"/>
                  </a:cubicBezTo>
                  <a:close/>
                  <a:moveTo>
                    <a:pt x="209" y="175"/>
                  </a:moveTo>
                  <a:lnTo>
                    <a:pt x="225" y="190"/>
                  </a:lnTo>
                  <a:cubicBezTo>
                    <a:pt x="217" y="196"/>
                    <a:pt x="210" y="202"/>
                    <a:pt x="203" y="207"/>
                  </a:cubicBezTo>
                  <a:lnTo>
                    <a:pt x="192" y="197"/>
                  </a:lnTo>
                  <a:cubicBezTo>
                    <a:pt x="197" y="191"/>
                    <a:pt x="202" y="183"/>
                    <a:pt x="209" y="175"/>
                  </a:cubicBezTo>
                  <a:close/>
                  <a:moveTo>
                    <a:pt x="72" y="178"/>
                  </a:moveTo>
                  <a:cubicBezTo>
                    <a:pt x="83" y="178"/>
                    <a:pt x="92" y="187"/>
                    <a:pt x="92" y="199"/>
                  </a:cubicBezTo>
                  <a:cubicBezTo>
                    <a:pt x="92" y="210"/>
                    <a:pt x="83" y="220"/>
                    <a:pt x="72" y="220"/>
                  </a:cubicBezTo>
                  <a:cubicBezTo>
                    <a:pt x="60" y="220"/>
                    <a:pt x="51" y="210"/>
                    <a:pt x="51" y="199"/>
                  </a:cubicBezTo>
                  <a:cubicBezTo>
                    <a:pt x="51" y="187"/>
                    <a:pt x="60" y="178"/>
                    <a:pt x="72" y="178"/>
                  </a:cubicBezTo>
                  <a:close/>
                  <a:moveTo>
                    <a:pt x="179" y="209"/>
                  </a:moveTo>
                  <a:lnTo>
                    <a:pt x="191" y="220"/>
                  </a:lnTo>
                  <a:cubicBezTo>
                    <a:pt x="191" y="227"/>
                    <a:pt x="191" y="235"/>
                    <a:pt x="188" y="240"/>
                  </a:cubicBezTo>
                  <a:cubicBezTo>
                    <a:pt x="185" y="245"/>
                    <a:pt x="180" y="249"/>
                    <a:pt x="171" y="251"/>
                  </a:cubicBezTo>
                  <a:cubicBezTo>
                    <a:pt x="159" y="253"/>
                    <a:pt x="148" y="258"/>
                    <a:pt x="139" y="265"/>
                  </a:cubicBezTo>
                  <a:cubicBezTo>
                    <a:pt x="138" y="255"/>
                    <a:pt x="139" y="243"/>
                    <a:pt x="143" y="234"/>
                  </a:cubicBezTo>
                  <a:cubicBezTo>
                    <a:pt x="150" y="220"/>
                    <a:pt x="166" y="210"/>
                    <a:pt x="179" y="209"/>
                  </a:cubicBezTo>
                  <a:close/>
                  <a:moveTo>
                    <a:pt x="121" y="263"/>
                  </a:moveTo>
                  <a:cubicBezTo>
                    <a:pt x="121" y="271"/>
                    <a:pt x="121" y="289"/>
                    <a:pt x="130" y="291"/>
                  </a:cubicBezTo>
                  <a:cubicBezTo>
                    <a:pt x="138" y="293"/>
                    <a:pt x="143" y="284"/>
                    <a:pt x="148" y="281"/>
                  </a:cubicBezTo>
                  <a:cubicBezTo>
                    <a:pt x="152" y="298"/>
                    <a:pt x="136" y="304"/>
                    <a:pt x="127" y="304"/>
                  </a:cubicBezTo>
                  <a:cubicBezTo>
                    <a:pt x="116" y="304"/>
                    <a:pt x="107" y="294"/>
                    <a:pt x="107" y="283"/>
                  </a:cubicBezTo>
                  <a:cubicBezTo>
                    <a:pt x="107" y="273"/>
                    <a:pt x="112" y="266"/>
                    <a:pt x="121" y="263"/>
                  </a:cubicBezTo>
                  <a:close/>
                  <a:moveTo>
                    <a:pt x="223" y="275"/>
                  </a:moveTo>
                  <a:cubicBezTo>
                    <a:pt x="202" y="275"/>
                    <a:pt x="185" y="292"/>
                    <a:pt x="185" y="313"/>
                  </a:cubicBezTo>
                  <a:cubicBezTo>
                    <a:pt x="185" y="335"/>
                    <a:pt x="202" y="352"/>
                    <a:pt x="223" y="352"/>
                  </a:cubicBezTo>
                  <a:cubicBezTo>
                    <a:pt x="244" y="352"/>
                    <a:pt x="262" y="335"/>
                    <a:pt x="262" y="313"/>
                  </a:cubicBezTo>
                  <a:cubicBezTo>
                    <a:pt x="262" y="292"/>
                    <a:pt x="244" y="275"/>
                    <a:pt x="223" y="275"/>
                  </a:cubicBezTo>
                  <a:close/>
                  <a:moveTo>
                    <a:pt x="223" y="293"/>
                  </a:moveTo>
                  <a:cubicBezTo>
                    <a:pt x="235" y="293"/>
                    <a:pt x="244" y="302"/>
                    <a:pt x="244" y="313"/>
                  </a:cubicBezTo>
                  <a:cubicBezTo>
                    <a:pt x="244" y="325"/>
                    <a:pt x="235" y="334"/>
                    <a:pt x="223" y="334"/>
                  </a:cubicBezTo>
                  <a:cubicBezTo>
                    <a:pt x="212" y="334"/>
                    <a:pt x="202" y="325"/>
                    <a:pt x="202" y="313"/>
                  </a:cubicBezTo>
                  <a:cubicBezTo>
                    <a:pt x="202" y="302"/>
                    <a:pt x="212" y="293"/>
                    <a:pt x="223" y="293"/>
                  </a:cubicBezTo>
                  <a:close/>
                </a:path>
              </a:pathLst>
            </a:custGeom>
            <a:solidFill>
              <a:srgbClr val="B21D30"/>
            </a:solidFill>
            <a:ln w="0">
              <a:noFill/>
              <a:round/>
            </a:ln>
          </p:spPr>
          <p:txBody>
            <a:bodyPr anchor="ctr"/>
            <a:lstStyle/>
            <a:p>
              <a:pPr algn="ctr"/>
              <a:endParaRPr lang="en-US" altLang="zh-CN" sz="900" dirty="0">
                <a:solidFill>
                  <a:srgbClr val="262626"/>
                </a:solidFill>
                <a:latin typeface="Calibri" panose="020F0502020204030204" pitchFamily="34" charset="0"/>
                <a:ea typeface="阿里巴巴普惠体 L" panose="00020600040101010101" pitchFamily="18" charset="-122"/>
              </a:endParaRPr>
            </a:p>
          </p:txBody>
        </p:sp>
        <p:sp>
          <p:nvSpPr>
            <p:cNvPr id="17" name="TextBox 24"/>
            <p:cNvSpPr txBox="1"/>
            <p:nvPr/>
          </p:nvSpPr>
          <p:spPr bwMode="auto">
            <a:xfrm>
              <a:off x="9231865" y="4401529"/>
              <a:ext cx="1416523" cy="884846"/>
            </a:xfrm>
            <a:prstGeom prst="rect">
              <a:avLst/>
            </a:prstGeom>
            <a:noFill/>
          </p:spPr>
          <p:txBody>
            <a:bodyPr wrap="square" lIns="121908" tIns="60954" rIns="121908" bIns="60954">
              <a:spAutoFit/>
            </a:bodyPr>
            <a:lstStyle/>
            <a:p>
              <a:pPr algn="ctr">
                <a:lnSpc>
                  <a:spcPct val="150000"/>
                </a:lnSpc>
              </a:pPr>
              <a:r>
                <a:rPr lang="zh-CN" altLang="en-US" sz="11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这里输入简单的文字概述这里输入简单文字。</a:t>
              </a:r>
              <a:endParaRPr lang="zh-CN" altLang="en-US" sz="11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18" name="矩形 17"/>
            <p:cNvSpPr/>
            <p:nvPr/>
          </p:nvSpPr>
          <p:spPr bwMode="auto">
            <a:xfrm>
              <a:off x="9163260" y="4000063"/>
              <a:ext cx="1559298" cy="338542"/>
            </a:xfrm>
            <a:prstGeom prst="rect">
              <a:avLst/>
            </a:prstGeom>
          </p:spPr>
          <p:txBody>
            <a:bodyPr wrap="square" lIns="121908" tIns="60954" rIns="121908" bIns="60954">
              <a:spAutoFit/>
            </a:bodyPr>
            <a:lstStyle/>
            <a:p>
              <a:pPr algn="ctr">
                <a:defRPr/>
              </a:pPr>
              <a:r>
                <a:rPr lang="zh-CN" altLang="en-US" sz="1400"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输入相关标题</a:t>
              </a:r>
              <a:endParaRPr lang="zh-CN" altLang="en-US" sz="1400"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grpSp>
      <p:sp>
        <p:nvSpPr>
          <p:cNvPr id="21" name="椭圆 20"/>
          <p:cNvSpPr/>
          <p:nvPr/>
        </p:nvSpPr>
        <p:spPr>
          <a:xfrm>
            <a:off x="9372202" y="1781175"/>
            <a:ext cx="1103313" cy="1101725"/>
          </a:xfrm>
          <a:prstGeom prst="ellipse">
            <a:avLst/>
          </a:prstGeom>
          <a:gradFill>
            <a:gsLst>
              <a:gs pos="0">
                <a:srgbClr val="D84744"/>
              </a:gs>
              <a:gs pos="37000">
                <a:srgbClr val="C62F34"/>
              </a:gs>
              <a:gs pos="100000">
                <a:srgbClr val="B21D30"/>
              </a:gs>
            </a:gsLst>
            <a:lin ang="5400000" scaled="1"/>
          </a:gradFill>
          <a:ln w="254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22" name="TextBox 17"/>
          <p:cNvSpPr txBox="1"/>
          <p:nvPr/>
        </p:nvSpPr>
        <p:spPr>
          <a:xfrm>
            <a:off x="9562458" y="1982183"/>
            <a:ext cx="755335" cy="707886"/>
          </a:xfrm>
          <a:prstGeom prst="rect">
            <a:avLst/>
          </a:prstGeom>
          <a:noFill/>
        </p:spPr>
        <p:txBody>
          <a:bodyPr wrap="none" rtlCol="0">
            <a:spAutoFit/>
          </a:bodyPr>
          <a:lstStyle/>
          <a:p>
            <a:r>
              <a:rPr lang="en-US" altLang="zh-CN"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03</a:t>
            </a:r>
            <a:endParaRPr lang="zh-CN" altLang="en-US"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grpSp>
        <p:nvGrpSpPr>
          <p:cNvPr id="12" name="组合 11"/>
          <p:cNvGrpSpPr/>
          <p:nvPr/>
        </p:nvGrpSpPr>
        <p:grpSpPr>
          <a:xfrm>
            <a:off x="1009651" y="1781175"/>
            <a:ext cx="2790824" cy="4086225"/>
            <a:chOff x="1009651" y="1781175"/>
            <a:chExt cx="2790824" cy="4086225"/>
          </a:xfrm>
        </p:grpSpPr>
        <p:sp>
          <p:nvSpPr>
            <p:cNvPr id="4" name="矩形 3"/>
            <p:cNvSpPr/>
            <p:nvPr/>
          </p:nvSpPr>
          <p:spPr>
            <a:xfrm>
              <a:off x="1009651" y="2362200"/>
              <a:ext cx="2790824" cy="3505200"/>
            </a:xfrm>
            <a:prstGeom prst="rect">
              <a:avLst/>
            </a:prstGeom>
            <a:solidFill>
              <a:schemeClr val="bg1"/>
            </a:solidFill>
            <a:ln>
              <a:solidFill>
                <a:schemeClr val="bg1">
                  <a:lumMod val="95000"/>
                </a:schemeClr>
              </a:solidFill>
            </a:ln>
            <a:effectLst>
              <a:outerShdw blurRad="50800" dist="38100" dir="2700000" algn="tl" rotWithShape="0">
                <a:schemeClr val="lt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8" name="Microphone"/>
            <p:cNvSpPr>
              <a:spLocks noEditPoints="1"/>
            </p:cNvSpPr>
            <p:nvPr/>
          </p:nvSpPr>
          <p:spPr bwMode="auto">
            <a:xfrm>
              <a:off x="2129235" y="3082527"/>
              <a:ext cx="496888" cy="595313"/>
            </a:xfrm>
            <a:custGeom>
              <a:avLst/>
              <a:gdLst>
                <a:gd name="T0" fmla="*/ 148959 w 331"/>
                <a:gd name="T1" fmla="*/ 0 h 399"/>
                <a:gd name="T2" fmla="*/ 0 w 331"/>
                <a:gd name="T3" fmla="*/ 147644 h 399"/>
                <a:gd name="T4" fmla="*/ 148959 w 331"/>
                <a:gd name="T5" fmla="*/ 295288 h 399"/>
                <a:gd name="T6" fmla="*/ 167014 w 331"/>
                <a:gd name="T7" fmla="*/ 295288 h 399"/>
                <a:gd name="T8" fmla="*/ 428821 w 331"/>
                <a:gd name="T9" fmla="*/ 502586 h 399"/>
                <a:gd name="T10" fmla="*/ 446876 w 331"/>
                <a:gd name="T11" fmla="*/ 502586 h 399"/>
                <a:gd name="T12" fmla="*/ 458914 w 331"/>
                <a:gd name="T13" fmla="*/ 489164 h 399"/>
                <a:gd name="T14" fmla="*/ 466437 w 331"/>
                <a:gd name="T15" fmla="*/ 539870 h 399"/>
                <a:gd name="T16" fmla="*/ 442363 w 331"/>
                <a:gd name="T17" fmla="*/ 560749 h 399"/>
                <a:gd name="T18" fmla="*/ 329515 w 331"/>
                <a:gd name="T19" fmla="*/ 518991 h 399"/>
                <a:gd name="T20" fmla="*/ 252779 w 331"/>
                <a:gd name="T21" fmla="*/ 457846 h 399"/>
                <a:gd name="T22" fmla="*/ 188079 w 331"/>
                <a:gd name="T23" fmla="*/ 426527 h 399"/>
                <a:gd name="T24" fmla="*/ 141436 w 331"/>
                <a:gd name="T25" fmla="*/ 457846 h 399"/>
                <a:gd name="T26" fmla="*/ 148959 w 331"/>
                <a:gd name="T27" fmla="*/ 556275 h 399"/>
                <a:gd name="T28" fmla="*/ 164005 w 331"/>
                <a:gd name="T29" fmla="*/ 565223 h 399"/>
                <a:gd name="T30" fmla="*/ 174538 w 331"/>
                <a:gd name="T31" fmla="*/ 550309 h 399"/>
                <a:gd name="T32" fmla="*/ 167014 w 331"/>
                <a:gd name="T33" fmla="*/ 465302 h 399"/>
                <a:gd name="T34" fmla="*/ 183565 w 331"/>
                <a:gd name="T35" fmla="*/ 453371 h 399"/>
                <a:gd name="T36" fmla="*/ 237732 w 331"/>
                <a:gd name="T37" fmla="*/ 478724 h 399"/>
                <a:gd name="T38" fmla="*/ 312964 w 331"/>
                <a:gd name="T39" fmla="*/ 539870 h 399"/>
                <a:gd name="T40" fmla="*/ 446876 w 331"/>
                <a:gd name="T41" fmla="*/ 586102 h 399"/>
                <a:gd name="T42" fmla="*/ 490511 w 331"/>
                <a:gd name="T43" fmla="*/ 547327 h 399"/>
                <a:gd name="T44" fmla="*/ 478474 w 331"/>
                <a:gd name="T45" fmla="*/ 466794 h 399"/>
                <a:gd name="T46" fmla="*/ 493520 w 331"/>
                <a:gd name="T47" fmla="*/ 451880 h 399"/>
                <a:gd name="T48" fmla="*/ 493520 w 331"/>
                <a:gd name="T49" fmla="*/ 435475 h 399"/>
                <a:gd name="T50" fmla="*/ 297918 w 331"/>
                <a:gd name="T51" fmla="*/ 164049 h 399"/>
                <a:gd name="T52" fmla="*/ 297918 w 331"/>
                <a:gd name="T53" fmla="*/ 147644 h 399"/>
                <a:gd name="T54" fmla="*/ 148959 w 331"/>
                <a:gd name="T55" fmla="*/ 0 h 399"/>
                <a:gd name="T56" fmla="*/ 148959 w 331"/>
                <a:gd name="T57" fmla="*/ 25353 h 399"/>
                <a:gd name="T58" fmla="*/ 272339 w 331"/>
                <a:gd name="T59" fmla="*/ 147644 h 399"/>
                <a:gd name="T60" fmla="*/ 148959 w 331"/>
                <a:gd name="T61" fmla="*/ 269935 h 399"/>
                <a:gd name="T62" fmla="*/ 25579 w 331"/>
                <a:gd name="T63" fmla="*/ 147644 h 399"/>
                <a:gd name="T64" fmla="*/ 148959 w 331"/>
                <a:gd name="T65" fmla="*/ 25353 h 399"/>
                <a:gd name="T66" fmla="*/ 288890 w 331"/>
                <a:gd name="T67" fmla="*/ 198350 h 399"/>
                <a:gd name="T68" fmla="*/ 309955 w 331"/>
                <a:gd name="T69" fmla="*/ 226686 h 399"/>
                <a:gd name="T70" fmla="*/ 228704 w 331"/>
                <a:gd name="T71" fmla="*/ 310201 h 399"/>
                <a:gd name="T72" fmla="*/ 200116 w 331"/>
                <a:gd name="T73" fmla="*/ 286340 h 399"/>
                <a:gd name="T74" fmla="*/ 288890 w 331"/>
                <a:gd name="T75" fmla="*/ 198350 h 399"/>
                <a:gd name="T76" fmla="*/ 328010 w 331"/>
                <a:gd name="T77" fmla="*/ 250547 h 399"/>
                <a:gd name="T78" fmla="*/ 466437 w 331"/>
                <a:gd name="T79" fmla="*/ 442932 h 399"/>
                <a:gd name="T80" fmla="*/ 436344 w 331"/>
                <a:gd name="T81" fmla="*/ 475742 h 399"/>
                <a:gd name="T82" fmla="*/ 251274 w 331"/>
                <a:gd name="T83" fmla="*/ 328098 h 399"/>
                <a:gd name="T84" fmla="*/ 328010 w 331"/>
                <a:gd name="T85" fmla="*/ 250547 h 39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1"/>
                <a:gd name="T130" fmla="*/ 0 h 399"/>
                <a:gd name="T131" fmla="*/ 331 w 331"/>
                <a:gd name="T132" fmla="*/ 399 h 39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1" h="399">
                  <a:moveTo>
                    <a:pt x="99" y="0"/>
                  </a:moveTo>
                  <a:cubicBezTo>
                    <a:pt x="44" y="0"/>
                    <a:pt x="0" y="44"/>
                    <a:pt x="0" y="99"/>
                  </a:cubicBezTo>
                  <a:cubicBezTo>
                    <a:pt x="0" y="154"/>
                    <a:pt x="44" y="198"/>
                    <a:pt x="99" y="198"/>
                  </a:cubicBezTo>
                  <a:cubicBezTo>
                    <a:pt x="103" y="198"/>
                    <a:pt x="107" y="198"/>
                    <a:pt x="111" y="198"/>
                  </a:cubicBezTo>
                  <a:lnTo>
                    <a:pt x="285" y="337"/>
                  </a:lnTo>
                  <a:cubicBezTo>
                    <a:pt x="289" y="340"/>
                    <a:pt x="294" y="340"/>
                    <a:pt x="297" y="337"/>
                  </a:cubicBezTo>
                  <a:lnTo>
                    <a:pt x="305" y="328"/>
                  </a:lnTo>
                  <a:cubicBezTo>
                    <a:pt x="311" y="344"/>
                    <a:pt x="312" y="355"/>
                    <a:pt x="310" y="362"/>
                  </a:cubicBezTo>
                  <a:cubicBezTo>
                    <a:pt x="307" y="370"/>
                    <a:pt x="302" y="374"/>
                    <a:pt x="294" y="376"/>
                  </a:cubicBezTo>
                  <a:cubicBezTo>
                    <a:pt x="276" y="380"/>
                    <a:pt x="244" y="370"/>
                    <a:pt x="219" y="348"/>
                  </a:cubicBezTo>
                  <a:cubicBezTo>
                    <a:pt x="201" y="332"/>
                    <a:pt x="184" y="318"/>
                    <a:pt x="168" y="307"/>
                  </a:cubicBezTo>
                  <a:cubicBezTo>
                    <a:pt x="152" y="296"/>
                    <a:pt x="138" y="288"/>
                    <a:pt x="125" y="286"/>
                  </a:cubicBezTo>
                  <a:cubicBezTo>
                    <a:pt x="109" y="284"/>
                    <a:pt x="98" y="294"/>
                    <a:pt x="94" y="307"/>
                  </a:cubicBezTo>
                  <a:cubicBezTo>
                    <a:pt x="90" y="322"/>
                    <a:pt x="92" y="343"/>
                    <a:pt x="99" y="373"/>
                  </a:cubicBezTo>
                  <a:cubicBezTo>
                    <a:pt x="100" y="378"/>
                    <a:pt x="105" y="380"/>
                    <a:pt x="109" y="379"/>
                  </a:cubicBezTo>
                  <a:cubicBezTo>
                    <a:pt x="114" y="378"/>
                    <a:pt x="117" y="373"/>
                    <a:pt x="116" y="369"/>
                  </a:cubicBezTo>
                  <a:cubicBezTo>
                    <a:pt x="110" y="340"/>
                    <a:pt x="109" y="321"/>
                    <a:pt x="111" y="312"/>
                  </a:cubicBezTo>
                  <a:cubicBezTo>
                    <a:pt x="113" y="305"/>
                    <a:pt x="117" y="303"/>
                    <a:pt x="122" y="304"/>
                  </a:cubicBezTo>
                  <a:cubicBezTo>
                    <a:pt x="130" y="305"/>
                    <a:pt x="143" y="311"/>
                    <a:pt x="158" y="321"/>
                  </a:cubicBezTo>
                  <a:cubicBezTo>
                    <a:pt x="173" y="332"/>
                    <a:pt x="190" y="346"/>
                    <a:pt x="208" y="362"/>
                  </a:cubicBezTo>
                  <a:cubicBezTo>
                    <a:pt x="236" y="386"/>
                    <a:pt x="271" y="399"/>
                    <a:pt x="297" y="393"/>
                  </a:cubicBezTo>
                  <a:cubicBezTo>
                    <a:pt x="311" y="390"/>
                    <a:pt x="322" y="381"/>
                    <a:pt x="326" y="367"/>
                  </a:cubicBezTo>
                  <a:cubicBezTo>
                    <a:pt x="331" y="353"/>
                    <a:pt x="328" y="335"/>
                    <a:pt x="318" y="313"/>
                  </a:cubicBezTo>
                  <a:lnTo>
                    <a:pt x="328" y="303"/>
                  </a:lnTo>
                  <a:cubicBezTo>
                    <a:pt x="330" y="300"/>
                    <a:pt x="330" y="296"/>
                    <a:pt x="328" y="292"/>
                  </a:cubicBezTo>
                  <a:lnTo>
                    <a:pt x="198" y="110"/>
                  </a:lnTo>
                  <a:cubicBezTo>
                    <a:pt x="198" y="106"/>
                    <a:pt x="198" y="103"/>
                    <a:pt x="198" y="99"/>
                  </a:cubicBezTo>
                  <a:cubicBezTo>
                    <a:pt x="198" y="44"/>
                    <a:pt x="154" y="0"/>
                    <a:pt x="99" y="0"/>
                  </a:cubicBezTo>
                  <a:close/>
                  <a:moveTo>
                    <a:pt x="99" y="17"/>
                  </a:moveTo>
                  <a:cubicBezTo>
                    <a:pt x="144" y="17"/>
                    <a:pt x="181" y="54"/>
                    <a:pt x="181" y="99"/>
                  </a:cubicBezTo>
                  <a:cubicBezTo>
                    <a:pt x="181" y="144"/>
                    <a:pt x="144" y="181"/>
                    <a:pt x="99" y="181"/>
                  </a:cubicBezTo>
                  <a:cubicBezTo>
                    <a:pt x="54" y="181"/>
                    <a:pt x="17" y="144"/>
                    <a:pt x="17" y="99"/>
                  </a:cubicBezTo>
                  <a:cubicBezTo>
                    <a:pt x="17" y="54"/>
                    <a:pt x="54" y="17"/>
                    <a:pt x="99" y="17"/>
                  </a:cubicBezTo>
                  <a:close/>
                  <a:moveTo>
                    <a:pt x="192" y="133"/>
                  </a:moveTo>
                  <a:lnTo>
                    <a:pt x="206" y="152"/>
                  </a:lnTo>
                  <a:cubicBezTo>
                    <a:pt x="193" y="178"/>
                    <a:pt x="174" y="198"/>
                    <a:pt x="152" y="208"/>
                  </a:cubicBezTo>
                  <a:lnTo>
                    <a:pt x="133" y="192"/>
                  </a:lnTo>
                  <a:cubicBezTo>
                    <a:pt x="160" y="182"/>
                    <a:pt x="182" y="161"/>
                    <a:pt x="192" y="133"/>
                  </a:cubicBezTo>
                  <a:close/>
                  <a:moveTo>
                    <a:pt x="218" y="168"/>
                  </a:moveTo>
                  <a:lnTo>
                    <a:pt x="310" y="297"/>
                  </a:lnTo>
                  <a:lnTo>
                    <a:pt x="290" y="319"/>
                  </a:lnTo>
                  <a:lnTo>
                    <a:pt x="167" y="220"/>
                  </a:lnTo>
                  <a:cubicBezTo>
                    <a:pt x="189" y="209"/>
                    <a:pt x="205" y="192"/>
                    <a:pt x="218" y="168"/>
                  </a:cubicBezTo>
                  <a:close/>
                </a:path>
              </a:pathLst>
            </a:custGeom>
            <a:solidFill>
              <a:srgbClr val="B21D30"/>
            </a:solidFill>
            <a:ln w="0">
              <a:noFill/>
              <a:round/>
            </a:ln>
          </p:spPr>
          <p:txBody>
            <a:bodyPr/>
            <a:lstStyle/>
            <a:p>
              <a:endParaRPr lang="en-US" altLang="zh-CN" sz="900" dirty="0">
                <a:solidFill>
                  <a:srgbClr val="262626"/>
                </a:solidFill>
                <a:latin typeface="Calibri" panose="020F0502020204030204" pitchFamily="34" charset="0"/>
                <a:ea typeface="阿里巴巴普惠体 L" panose="00020600040101010101" pitchFamily="18" charset="-122"/>
              </a:endParaRPr>
            </a:p>
          </p:txBody>
        </p:sp>
        <p:sp>
          <p:nvSpPr>
            <p:cNvPr id="10" name="TextBox 24"/>
            <p:cNvSpPr txBox="1"/>
            <p:nvPr/>
          </p:nvSpPr>
          <p:spPr bwMode="auto">
            <a:xfrm>
              <a:off x="1666635" y="4401529"/>
              <a:ext cx="1416523" cy="884846"/>
            </a:xfrm>
            <a:prstGeom prst="rect">
              <a:avLst/>
            </a:prstGeom>
            <a:noFill/>
          </p:spPr>
          <p:txBody>
            <a:bodyPr wrap="square" lIns="121908" tIns="60954" rIns="121908" bIns="60954">
              <a:spAutoFit/>
            </a:bodyPr>
            <a:lstStyle/>
            <a:p>
              <a:pPr algn="ctr">
                <a:lnSpc>
                  <a:spcPct val="150000"/>
                </a:lnSpc>
              </a:pPr>
              <a:r>
                <a:rPr lang="zh-CN" altLang="en-US" sz="11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这里输入简单的文字概述这里输入简单文字。</a:t>
              </a:r>
              <a:endParaRPr lang="zh-CN" altLang="en-US" sz="11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11" name="矩形 10"/>
            <p:cNvSpPr/>
            <p:nvPr/>
          </p:nvSpPr>
          <p:spPr bwMode="auto">
            <a:xfrm>
              <a:off x="1598030" y="4000063"/>
              <a:ext cx="1559298" cy="338542"/>
            </a:xfrm>
            <a:prstGeom prst="rect">
              <a:avLst/>
            </a:prstGeom>
          </p:spPr>
          <p:txBody>
            <a:bodyPr wrap="square" lIns="121908" tIns="60954" rIns="121908" bIns="60954">
              <a:spAutoFit/>
            </a:bodyPr>
            <a:lstStyle/>
            <a:p>
              <a:pPr algn="ctr">
                <a:defRPr/>
              </a:pPr>
              <a:r>
                <a:rPr lang="zh-CN" altLang="en-US" sz="1400"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输入相关标题</a:t>
              </a:r>
              <a:endParaRPr lang="zh-CN" altLang="en-US" sz="1400"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19" name="椭圆 18"/>
            <p:cNvSpPr/>
            <p:nvPr/>
          </p:nvSpPr>
          <p:spPr>
            <a:xfrm>
              <a:off x="1826022" y="1781175"/>
              <a:ext cx="1103313" cy="1101725"/>
            </a:xfrm>
            <a:prstGeom prst="ellipse">
              <a:avLst/>
            </a:prstGeom>
            <a:gradFill>
              <a:gsLst>
                <a:gs pos="0">
                  <a:srgbClr val="D84744"/>
                </a:gs>
                <a:gs pos="37000">
                  <a:srgbClr val="C62F34"/>
                </a:gs>
                <a:gs pos="100000">
                  <a:srgbClr val="B21D30"/>
                </a:gs>
              </a:gsLst>
              <a:lin ang="5400000" scaled="1"/>
            </a:gradFill>
            <a:ln w="254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23" name="TextBox 17"/>
            <p:cNvSpPr txBox="1"/>
            <p:nvPr/>
          </p:nvSpPr>
          <p:spPr>
            <a:xfrm>
              <a:off x="1997228" y="1982183"/>
              <a:ext cx="755335" cy="707886"/>
            </a:xfrm>
            <a:prstGeom prst="rect">
              <a:avLst/>
            </a:prstGeom>
            <a:noFill/>
          </p:spPr>
          <p:txBody>
            <a:bodyPr wrap="none" rtlCol="0">
              <a:spAutoFit/>
            </a:bodyPr>
            <a:lstStyle/>
            <a:p>
              <a:r>
                <a:rPr lang="en-US" altLang="zh-CN"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01</a:t>
              </a:r>
              <a:endParaRPr lang="zh-CN" altLang="en-US"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grpSp>
      <p:grpSp>
        <p:nvGrpSpPr>
          <p:cNvPr id="13" name="组合 12"/>
          <p:cNvGrpSpPr/>
          <p:nvPr/>
        </p:nvGrpSpPr>
        <p:grpSpPr>
          <a:xfrm>
            <a:off x="4755357" y="1214258"/>
            <a:ext cx="2790824" cy="4653142"/>
            <a:chOff x="4755357" y="1214258"/>
            <a:chExt cx="2790824" cy="4653142"/>
          </a:xfrm>
        </p:grpSpPr>
        <p:sp>
          <p:nvSpPr>
            <p:cNvPr id="5" name="矩形 4"/>
            <p:cNvSpPr/>
            <p:nvPr/>
          </p:nvSpPr>
          <p:spPr>
            <a:xfrm>
              <a:off x="4755357" y="1781175"/>
              <a:ext cx="2790824" cy="4086225"/>
            </a:xfrm>
            <a:prstGeom prst="rect">
              <a:avLst/>
            </a:prstGeom>
            <a:solidFill>
              <a:schemeClr val="bg1"/>
            </a:solidFill>
            <a:ln>
              <a:solidFill>
                <a:schemeClr val="bg1">
                  <a:lumMod val="95000"/>
                </a:schemeClr>
              </a:solidFill>
            </a:ln>
            <a:effectLst>
              <a:outerShdw blurRad="50800" dist="38100" dir="2700000" algn="tl" rotWithShape="0">
                <a:schemeClr val="lt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9" name="Light Bulb"/>
            <p:cNvSpPr>
              <a:spLocks noEditPoints="1"/>
            </p:cNvSpPr>
            <p:nvPr/>
          </p:nvSpPr>
          <p:spPr bwMode="auto">
            <a:xfrm>
              <a:off x="5953125" y="3082527"/>
              <a:ext cx="395288" cy="588962"/>
            </a:xfrm>
            <a:custGeom>
              <a:avLst/>
              <a:gdLst>
                <a:gd name="T0" fmla="*/ 0 w 260"/>
                <a:gd name="T1" fmla="*/ 190250 h 396"/>
                <a:gd name="T2" fmla="*/ 66769 w 260"/>
                <a:gd name="T3" fmla="*/ 321047 h 396"/>
                <a:gd name="T4" fmla="*/ 103188 w 260"/>
                <a:gd name="T5" fmla="*/ 402795 h 396"/>
                <a:gd name="T6" fmla="*/ 109258 w 260"/>
                <a:gd name="T7" fmla="*/ 438467 h 396"/>
                <a:gd name="T8" fmla="*/ 100153 w 260"/>
                <a:gd name="T9" fmla="*/ 463734 h 396"/>
                <a:gd name="T10" fmla="*/ 106223 w 260"/>
                <a:gd name="T11" fmla="*/ 483057 h 396"/>
                <a:gd name="T12" fmla="*/ 109258 w 260"/>
                <a:gd name="T13" fmla="*/ 523188 h 396"/>
                <a:gd name="T14" fmla="*/ 142643 w 260"/>
                <a:gd name="T15" fmla="*/ 536565 h 396"/>
                <a:gd name="T16" fmla="*/ 198789 w 260"/>
                <a:gd name="T17" fmla="*/ 588586 h 396"/>
                <a:gd name="T18" fmla="*/ 251901 w 260"/>
                <a:gd name="T19" fmla="*/ 535078 h 396"/>
                <a:gd name="T20" fmla="*/ 282251 w 260"/>
                <a:gd name="T21" fmla="*/ 524674 h 396"/>
                <a:gd name="T22" fmla="*/ 291356 w 260"/>
                <a:gd name="T23" fmla="*/ 486029 h 396"/>
                <a:gd name="T24" fmla="*/ 292873 w 260"/>
                <a:gd name="T25" fmla="*/ 466707 h 396"/>
                <a:gd name="T26" fmla="*/ 286803 w 260"/>
                <a:gd name="T27" fmla="*/ 445899 h 396"/>
                <a:gd name="T28" fmla="*/ 289838 w 260"/>
                <a:gd name="T29" fmla="*/ 413199 h 396"/>
                <a:gd name="T30" fmla="*/ 324740 w 260"/>
                <a:gd name="T31" fmla="*/ 337397 h 396"/>
                <a:gd name="T32" fmla="*/ 356607 w 260"/>
                <a:gd name="T33" fmla="*/ 298752 h 396"/>
                <a:gd name="T34" fmla="*/ 198789 w 260"/>
                <a:gd name="T35" fmla="*/ 0 h 396"/>
                <a:gd name="T36" fmla="*/ 368747 w 260"/>
                <a:gd name="T37" fmla="*/ 190250 h 396"/>
                <a:gd name="T38" fmla="*/ 312600 w 260"/>
                <a:gd name="T39" fmla="*/ 304697 h 396"/>
                <a:gd name="T40" fmla="*/ 277698 w 260"/>
                <a:gd name="T41" fmla="*/ 390904 h 396"/>
                <a:gd name="T42" fmla="*/ 233691 w 260"/>
                <a:gd name="T43" fmla="*/ 411713 h 396"/>
                <a:gd name="T44" fmla="*/ 157818 w 260"/>
                <a:gd name="T45" fmla="*/ 407254 h 396"/>
                <a:gd name="T46" fmla="*/ 86496 w 260"/>
                <a:gd name="T47" fmla="*/ 304697 h 396"/>
                <a:gd name="T48" fmla="*/ 25797 w 260"/>
                <a:gd name="T49" fmla="*/ 190250 h 396"/>
                <a:gd name="T50" fmla="*/ 271628 w 260"/>
                <a:gd name="T51" fmla="*/ 227408 h 396"/>
                <a:gd name="T52" fmla="*/ 133538 w 260"/>
                <a:gd name="T53" fmla="*/ 233354 h 396"/>
                <a:gd name="T54" fmla="*/ 118363 w 260"/>
                <a:gd name="T55" fmla="*/ 233354 h 396"/>
                <a:gd name="T56" fmla="*/ 113811 w 260"/>
                <a:gd name="T57" fmla="*/ 248217 h 396"/>
                <a:gd name="T58" fmla="*/ 168440 w 260"/>
                <a:gd name="T59" fmla="*/ 396850 h 396"/>
                <a:gd name="T60" fmla="*/ 185132 w 260"/>
                <a:gd name="T61" fmla="*/ 390904 h 396"/>
                <a:gd name="T62" fmla="*/ 148713 w 260"/>
                <a:gd name="T63" fmla="*/ 267539 h 396"/>
                <a:gd name="T64" fmla="*/ 207894 w 260"/>
                <a:gd name="T65" fmla="*/ 379014 h 396"/>
                <a:gd name="T66" fmla="*/ 216999 w 260"/>
                <a:gd name="T67" fmla="*/ 395363 h 396"/>
                <a:gd name="T68" fmla="*/ 233691 w 260"/>
                <a:gd name="T69" fmla="*/ 387932 h 396"/>
                <a:gd name="T70" fmla="*/ 280733 w 260"/>
                <a:gd name="T71" fmla="*/ 233354 h 396"/>
                <a:gd name="T72" fmla="*/ 267076 w 260"/>
                <a:gd name="T73" fmla="*/ 428063 h 396"/>
                <a:gd name="T74" fmla="*/ 254936 w 260"/>
                <a:gd name="T75" fmla="*/ 441440 h 396"/>
                <a:gd name="T76" fmla="*/ 248866 w 260"/>
                <a:gd name="T77" fmla="*/ 453330 h 396"/>
                <a:gd name="T78" fmla="*/ 256454 w 260"/>
                <a:gd name="T79" fmla="*/ 463734 h 396"/>
                <a:gd name="T80" fmla="*/ 267076 w 260"/>
                <a:gd name="T81" fmla="*/ 471166 h 396"/>
                <a:gd name="T82" fmla="*/ 257971 w 260"/>
                <a:gd name="T83" fmla="*/ 487516 h 396"/>
                <a:gd name="T84" fmla="*/ 270111 w 260"/>
                <a:gd name="T85" fmla="*/ 500893 h 396"/>
                <a:gd name="T86" fmla="*/ 200307 w 260"/>
                <a:gd name="T87" fmla="*/ 515756 h 396"/>
                <a:gd name="T88" fmla="*/ 138090 w 260"/>
                <a:gd name="T89" fmla="*/ 508324 h 396"/>
                <a:gd name="T90" fmla="*/ 125951 w 260"/>
                <a:gd name="T91" fmla="*/ 502379 h 396"/>
                <a:gd name="T92" fmla="*/ 127468 w 260"/>
                <a:gd name="T93" fmla="*/ 497920 h 396"/>
                <a:gd name="T94" fmla="*/ 142643 w 260"/>
                <a:gd name="T95" fmla="*/ 481570 h 396"/>
                <a:gd name="T96" fmla="*/ 141125 w 260"/>
                <a:gd name="T97" fmla="*/ 468193 h 396"/>
                <a:gd name="T98" fmla="*/ 125951 w 260"/>
                <a:gd name="T99" fmla="*/ 460762 h 396"/>
                <a:gd name="T100" fmla="*/ 138090 w 260"/>
                <a:gd name="T101" fmla="*/ 447385 h 396"/>
                <a:gd name="T102" fmla="*/ 141125 w 260"/>
                <a:gd name="T103" fmla="*/ 428063 h 396"/>
                <a:gd name="T104" fmla="*/ 203342 w 260"/>
                <a:gd name="T105" fmla="*/ 441440 h 396"/>
                <a:gd name="T106" fmla="*/ 241279 w 260"/>
                <a:gd name="T107" fmla="*/ 436981 h 396"/>
                <a:gd name="T108" fmla="*/ 226104 w 260"/>
                <a:gd name="T109" fmla="*/ 539537 h 396"/>
                <a:gd name="T110" fmla="*/ 169957 w 260"/>
                <a:gd name="T111" fmla="*/ 541024 h 396"/>
                <a:gd name="T112" fmla="*/ 226104 w 260"/>
                <a:gd name="T113" fmla="*/ 539537 h 3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60"/>
                <a:gd name="T172" fmla="*/ 0 h 396"/>
                <a:gd name="T173" fmla="*/ 260 w 260"/>
                <a:gd name="T174" fmla="*/ 396 h 3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60" h="396">
                  <a:moveTo>
                    <a:pt x="131" y="0"/>
                  </a:moveTo>
                  <a:cubicBezTo>
                    <a:pt x="59" y="0"/>
                    <a:pt x="0" y="58"/>
                    <a:pt x="0" y="128"/>
                  </a:cubicBezTo>
                  <a:cubicBezTo>
                    <a:pt x="0" y="164"/>
                    <a:pt x="14" y="185"/>
                    <a:pt x="27" y="199"/>
                  </a:cubicBezTo>
                  <a:cubicBezTo>
                    <a:pt x="34" y="206"/>
                    <a:pt x="40" y="212"/>
                    <a:pt x="44" y="216"/>
                  </a:cubicBezTo>
                  <a:cubicBezTo>
                    <a:pt x="48" y="221"/>
                    <a:pt x="50" y="224"/>
                    <a:pt x="50" y="227"/>
                  </a:cubicBezTo>
                  <a:cubicBezTo>
                    <a:pt x="50" y="242"/>
                    <a:pt x="57" y="258"/>
                    <a:pt x="68" y="271"/>
                  </a:cubicBezTo>
                  <a:cubicBezTo>
                    <a:pt x="65" y="278"/>
                    <a:pt x="66" y="280"/>
                    <a:pt x="66" y="284"/>
                  </a:cubicBezTo>
                  <a:cubicBezTo>
                    <a:pt x="66" y="289"/>
                    <a:pt x="69" y="293"/>
                    <a:pt x="72" y="295"/>
                  </a:cubicBezTo>
                  <a:cubicBezTo>
                    <a:pt x="71" y="296"/>
                    <a:pt x="71" y="296"/>
                    <a:pt x="70" y="297"/>
                  </a:cubicBezTo>
                  <a:cubicBezTo>
                    <a:pt x="67" y="301"/>
                    <a:pt x="65" y="306"/>
                    <a:pt x="66" y="312"/>
                  </a:cubicBezTo>
                  <a:cubicBezTo>
                    <a:pt x="66" y="316"/>
                    <a:pt x="69" y="320"/>
                    <a:pt x="72" y="323"/>
                  </a:cubicBezTo>
                  <a:cubicBezTo>
                    <a:pt x="71" y="324"/>
                    <a:pt x="71" y="324"/>
                    <a:pt x="70" y="325"/>
                  </a:cubicBezTo>
                  <a:cubicBezTo>
                    <a:pt x="67" y="329"/>
                    <a:pt x="65" y="334"/>
                    <a:pt x="66" y="340"/>
                  </a:cubicBezTo>
                  <a:cubicBezTo>
                    <a:pt x="66" y="345"/>
                    <a:pt x="69" y="349"/>
                    <a:pt x="72" y="352"/>
                  </a:cubicBezTo>
                  <a:cubicBezTo>
                    <a:pt x="76" y="355"/>
                    <a:pt x="80" y="357"/>
                    <a:pt x="86" y="358"/>
                  </a:cubicBezTo>
                  <a:cubicBezTo>
                    <a:pt x="88" y="359"/>
                    <a:pt x="91" y="360"/>
                    <a:pt x="94" y="361"/>
                  </a:cubicBezTo>
                  <a:lnTo>
                    <a:pt x="95" y="365"/>
                  </a:lnTo>
                  <a:cubicBezTo>
                    <a:pt x="97" y="382"/>
                    <a:pt x="112" y="396"/>
                    <a:pt x="131" y="396"/>
                  </a:cubicBezTo>
                  <a:cubicBezTo>
                    <a:pt x="149" y="396"/>
                    <a:pt x="163" y="381"/>
                    <a:pt x="166" y="364"/>
                  </a:cubicBezTo>
                  <a:cubicBezTo>
                    <a:pt x="166" y="363"/>
                    <a:pt x="166" y="361"/>
                    <a:pt x="166" y="360"/>
                  </a:cubicBezTo>
                  <a:cubicBezTo>
                    <a:pt x="168" y="360"/>
                    <a:pt x="170" y="359"/>
                    <a:pt x="171" y="359"/>
                  </a:cubicBezTo>
                  <a:cubicBezTo>
                    <a:pt x="177" y="357"/>
                    <a:pt x="181" y="356"/>
                    <a:pt x="186" y="353"/>
                  </a:cubicBezTo>
                  <a:cubicBezTo>
                    <a:pt x="190" y="350"/>
                    <a:pt x="194" y="346"/>
                    <a:pt x="195" y="341"/>
                  </a:cubicBezTo>
                  <a:cubicBezTo>
                    <a:pt x="196" y="336"/>
                    <a:pt x="194" y="331"/>
                    <a:pt x="192" y="327"/>
                  </a:cubicBezTo>
                  <a:cubicBezTo>
                    <a:pt x="191" y="327"/>
                    <a:pt x="191" y="326"/>
                    <a:pt x="190" y="326"/>
                  </a:cubicBezTo>
                  <a:cubicBezTo>
                    <a:pt x="193" y="322"/>
                    <a:pt x="193" y="317"/>
                    <a:pt x="193" y="314"/>
                  </a:cubicBezTo>
                  <a:cubicBezTo>
                    <a:pt x="193" y="309"/>
                    <a:pt x="190" y="305"/>
                    <a:pt x="187" y="303"/>
                  </a:cubicBezTo>
                  <a:cubicBezTo>
                    <a:pt x="188" y="302"/>
                    <a:pt x="188" y="301"/>
                    <a:pt x="189" y="300"/>
                  </a:cubicBezTo>
                  <a:cubicBezTo>
                    <a:pt x="192" y="297"/>
                    <a:pt x="194" y="292"/>
                    <a:pt x="193" y="286"/>
                  </a:cubicBezTo>
                  <a:cubicBezTo>
                    <a:pt x="193" y="284"/>
                    <a:pt x="192" y="281"/>
                    <a:pt x="191" y="278"/>
                  </a:cubicBezTo>
                  <a:cubicBezTo>
                    <a:pt x="192" y="277"/>
                    <a:pt x="193" y="276"/>
                    <a:pt x="195" y="275"/>
                  </a:cubicBezTo>
                  <a:cubicBezTo>
                    <a:pt x="208" y="262"/>
                    <a:pt x="214" y="244"/>
                    <a:pt x="214" y="227"/>
                  </a:cubicBezTo>
                  <a:cubicBezTo>
                    <a:pt x="214" y="223"/>
                    <a:pt x="215" y="220"/>
                    <a:pt x="219" y="216"/>
                  </a:cubicBezTo>
                  <a:cubicBezTo>
                    <a:pt x="223" y="212"/>
                    <a:pt x="229" y="207"/>
                    <a:pt x="235" y="201"/>
                  </a:cubicBezTo>
                  <a:cubicBezTo>
                    <a:pt x="247" y="187"/>
                    <a:pt x="260" y="166"/>
                    <a:pt x="260" y="128"/>
                  </a:cubicBezTo>
                  <a:cubicBezTo>
                    <a:pt x="260" y="58"/>
                    <a:pt x="202" y="0"/>
                    <a:pt x="131" y="0"/>
                  </a:cubicBezTo>
                  <a:close/>
                  <a:moveTo>
                    <a:pt x="131" y="17"/>
                  </a:moveTo>
                  <a:cubicBezTo>
                    <a:pt x="193" y="17"/>
                    <a:pt x="243" y="68"/>
                    <a:pt x="243" y="128"/>
                  </a:cubicBezTo>
                  <a:cubicBezTo>
                    <a:pt x="243" y="162"/>
                    <a:pt x="233" y="177"/>
                    <a:pt x="222" y="189"/>
                  </a:cubicBezTo>
                  <a:cubicBezTo>
                    <a:pt x="217" y="195"/>
                    <a:pt x="211" y="199"/>
                    <a:pt x="206" y="205"/>
                  </a:cubicBezTo>
                  <a:cubicBezTo>
                    <a:pt x="201" y="211"/>
                    <a:pt x="197" y="218"/>
                    <a:pt x="197" y="227"/>
                  </a:cubicBezTo>
                  <a:cubicBezTo>
                    <a:pt x="197" y="241"/>
                    <a:pt x="193" y="253"/>
                    <a:pt x="183" y="263"/>
                  </a:cubicBezTo>
                  <a:cubicBezTo>
                    <a:pt x="179" y="266"/>
                    <a:pt x="175" y="269"/>
                    <a:pt x="170" y="272"/>
                  </a:cubicBezTo>
                  <a:cubicBezTo>
                    <a:pt x="163" y="275"/>
                    <a:pt x="159" y="276"/>
                    <a:pt x="154" y="277"/>
                  </a:cubicBezTo>
                  <a:cubicBezTo>
                    <a:pt x="148" y="279"/>
                    <a:pt x="142" y="279"/>
                    <a:pt x="135" y="280"/>
                  </a:cubicBezTo>
                  <a:cubicBezTo>
                    <a:pt x="124" y="279"/>
                    <a:pt x="113" y="278"/>
                    <a:pt x="104" y="274"/>
                  </a:cubicBezTo>
                  <a:cubicBezTo>
                    <a:pt x="80" y="265"/>
                    <a:pt x="67" y="244"/>
                    <a:pt x="67" y="227"/>
                  </a:cubicBezTo>
                  <a:cubicBezTo>
                    <a:pt x="67" y="218"/>
                    <a:pt x="62" y="211"/>
                    <a:pt x="57" y="205"/>
                  </a:cubicBezTo>
                  <a:cubicBezTo>
                    <a:pt x="52" y="199"/>
                    <a:pt x="46" y="194"/>
                    <a:pt x="40" y="187"/>
                  </a:cubicBezTo>
                  <a:cubicBezTo>
                    <a:pt x="28" y="175"/>
                    <a:pt x="17" y="159"/>
                    <a:pt x="17" y="128"/>
                  </a:cubicBezTo>
                  <a:cubicBezTo>
                    <a:pt x="17" y="68"/>
                    <a:pt x="68" y="17"/>
                    <a:pt x="131" y="17"/>
                  </a:cubicBezTo>
                  <a:close/>
                  <a:moveTo>
                    <a:pt x="179" y="153"/>
                  </a:moveTo>
                  <a:cubicBezTo>
                    <a:pt x="177" y="153"/>
                    <a:pt x="175" y="154"/>
                    <a:pt x="174" y="155"/>
                  </a:cubicBezTo>
                  <a:cubicBezTo>
                    <a:pt x="149" y="171"/>
                    <a:pt x="124" y="177"/>
                    <a:pt x="88" y="157"/>
                  </a:cubicBezTo>
                  <a:cubicBezTo>
                    <a:pt x="86" y="156"/>
                    <a:pt x="84" y="155"/>
                    <a:pt x="83" y="156"/>
                  </a:cubicBezTo>
                  <a:cubicBezTo>
                    <a:pt x="81" y="156"/>
                    <a:pt x="79" y="156"/>
                    <a:pt x="78" y="157"/>
                  </a:cubicBezTo>
                  <a:cubicBezTo>
                    <a:pt x="77" y="158"/>
                    <a:pt x="76" y="160"/>
                    <a:pt x="75" y="162"/>
                  </a:cubicBezTo>
                  <a:cubicBezTo>
                    <a:pt x="75" y="163"/>
                    <a:pt x="75" y="165"/>
                    <a:pt x="75" y="167"/>
                  </a:cubicBezTo>
                  <a:lnTo>
                    <a:pt x="106" y="262"/>
                  </a:lnTo>
                  <a:cubicBezTo>
                    <a:pt x="107" y="264"/>
                    <a:pt x="109" y="266"/>
                    <a:pt x="111" y="267"/>
                  </a:cubicBezTo>
                  <a:cubicBezTo>
                    <a:pt x="113" y="268"/>
                    <a:pt x="115" y="268"/>
                    <a:pt x="117" y="267"/>
                  </a:cubicBezTo>
                  <a:cubicBezTo>
                    <a:pt x="119" y="267"/>
                    <a:pt x="121" y="265"/>
                    <a:pt x="122" y="263"/>
                  </a:cubicBezTo>
                  <a:cubicBezTo>
                    <a:pt x="123" y="261"/>
                    <a:pt x="123" y="259"/>
                    <a:pt x="123" y="256"/>
                  </a:cubicBezTo>
                  <a:lnTo>
                    <a:pt x="98" y="180"/>
                  </a:lnTo>
                  <a:cubicBezTo>
                    <a:pt x="122" y="189"/>
                    <a:pt x="144" y="187"/>
                    <a:pt x="164" y="179"/>
                  </a:cubicBezTo>
                  <a:lnTo>
                    <a:pt x="137" y="255"/>
                  </a:lnTo>
                  <a:cubicBezTo>
                    <a:pt x="137" y="257"/>
                    <a:pt x="137" y="260"/>
                    <a:pt x="138" y="262"/>
                  </a:cubicBezTo>
                  <a:cubicBezTo>
                    <a:pt x="139" y="264"/>
                    <a:pt x="141" y="266"/>
                    <a:pt x="143" y="266"/>
                  </a:cubicBezTo>
                  <a:cubicBezTo>
                    <a:pt x="145" y="267"/>
                    <a:pt x="147" y="267"/>
                    <a:pt x="149" y="266"/>
                  </a:cubicBezTo>
                  <a:cubicBezTo>
                    <a:pt x="151" y="265"/>
                    <a:pt x="153" y="263"/>
                    <a:pt x="154" y="261"/>
                  </a:cubicBezTo>
                  <a:lnTo>
                    <a:pt x="187" y="165"/>
                  </a:lnTo>
                  <a:cubicBezTo>
                    <a:pt x="187" y="162"/>
                    <a:pt x="187" y="159"/>
                    <a:pt x="185" y="157"/>
                  </a:cubicBezTo>
                  <a:cubicBezTo>
                    <a:pt x="184" y="155"/>
                    <a:pt x="181" y="153"/>
                    <a:pt x="179" y="153"/>
                  </a:cubicBezTo>
                  <a:close/>
                  <a:moveTo>
                    <a:pt x="176" y="288"/>
                  </a:moveTo>
                  <a:cubicBezTo>
                    <a:pt x="176" y="289"/>
                    <a:pt x="175" y="290"/>
                    <a:pt x="175" y="291"/>
                  </a:cubicBezTo>
                  <a:cubicBezTo>
                    <a:pt x="174" y="292"/>
                    <a:pt x="171" y="295"/>
                    <a:pt x="168" y="297"/>
                  </a:cubicBezTo>
                  <a:cubicBezTo>
                    <a:pt x="167" y="298"/>
                    <a:pt x="166" y="299"/>
                    <a:pt x="165" y="300"/>
                  </a:cubicBezTo>
                  <a:cubicBezTo>
                    <a:pt x="164" y="302"/>
                    <a:pt x="164" y="303"/>
                    <a:pt x="164" y="305"/>
                  </a:cubicBezTo>
                  <a:cubicBezTo>
                    <a:pt x="164" y="306"/>
                    <a:pt x="165" y="308"/>
                    <a:pt x="166" y="309"/>
                  </a:cubicBezTo>
                  <a:cubicBezTo>
                    <a:pt x="166" y="310"/>
                    <a:pt x="168" y="311"/>
                    <a:pt x="169" y="312"/>
                  </a:cubicBezTo>
                  <a:cubicBezTo>
                    <a:pt x="172" y="313"/>
                    <a:pt x="174" y="314"/>
                    <a:pt x="176" y="316"/>
                  </a:cubicBezTo>
                  <a:cubicBezTo>
                    <a:pt x="176" y="316"/>
                    <a:pt x="176" y="316"/>
                    <a:pt x="176" y="317"/>
                  </a:cubicBezTo>
                  <a:cubicBezTo>
                    <a:pt x="175" y="318"/>
                    <a:pt x="174" y="320"/>
                    <a:pt x="173" y="321"/>
                  </a:cubicBezTo>
                  <a:cubicBezTo>
                    <a:pt x="171" y="323"/>
                    <a:pt x="170" y="326"/>
                    <a:pt x="170" y="328"/>
                  </a:cubicBezTo>
                  <a:cubicBezTo>
                    <a:pt x="170" y="331"/>
                    <a:pt x="172" y="333"/>
                    <a:pt x="174" y="334"/>
                  </a:cubicBezTo>
                  <a:cubicBezTo>
                    <a:pt x="176" y="335"/>
                    <a:pt x="177" y="337"/>
                    <a:pt x="178" y="337"/>
                  </a:cubicBezTo>
                  <a:cubicBezTo>
                    <a:pt x="173" y="342"/>
                    <a:pt x="163" y="343"/>
                    <a:pt x="157" y="345"/>
                  </a:cubicBezTo>
                  <a:cubicBezTo>
                    <a:pt x="150" y="346"/>
                    <a:pt x="141" y="347"/>
                    <a:pt x="132" y="347"/>
                  </a:cubicBezTo>
                  <a:cubicBezTo>
                    <a:pt x="131" y="347"/>
                    <a:pt x="131" y="347"/>
                    <a:pt x="131" y="347"/>
                  </a:cubicBezTo>
                  <a:cubicBezTo>
                    <a:pt x="112" y="347"/>
                    <a:pt x="99" y="345"/>
                    <a:pt x="91" y="342"/>
                  </a:cubicBezTo>
                  <a:cubicBezTo>
                    <a:pt x="87" y="341"/>
                    <a:pt x="85" y="340"/>
                    <a:pt x="83" y="339"/>
                  </a:cubicBezTo>
                  <a:cubicBezTo>
                    <a:pt x="83" y="338"/>
                    <a:pt x="83" y="338"/>
                    <a:pt x="83" y="338"/>
                  </a:cubicBezTo>
                  <a:cubicBezTo>
                    <a:pt x="83" y="338"/>
                    <a:pt x="83" y="338"/>
                    <a:pt x="83" y="338"/>
                  </a:cubicBezTo>
                  <a:cubicBezTo>
                    <a:pt x="83" y="337"/>
                    <a:pt x="83" y="337"/>
                    <a:pt x="84" y="335"/>
                  </a:cubicBezTo>
                  <a:cubicBezTo>
                    <a:pt x="85" y="333"/>
                    <a:pt x="88" y="331"/>
                    <a:pt x="92" y="328"/>
                  </a:cubicBezTo>
                  <a:cubicBezTo>
                    <a:pt x="93" y="327"/>
                    <a:pt x="94" y="326"/>
                    <a:pt x="94" y="324"/>
                  </a:cubicBezTo>
                  <a:cubicBezTo>
                    <a:pt x="95" y="323"/>
                    <a:pt x="95" y="321"/>
                    <a:pt x="95" y="319"/>
                  </a:cubicBezTo>
                  <a:cubicBezTo>
                    <a:pt x="95" y="318"/>
                    <a:pt x="94" y="316"/>
                    <a:pt x="93" y="315"/>
                  </a:cubicBezTo>
                  <a:cubicBezTo>
                    <a:pt x="92" y="314"/>
                    <a:pt x="90" y="313"/>
                    <a:pt x="89" y="313"/>
                  </a:cubicBezTo>
                  <a:cubicBezTo>
                    <a:pt x="86" y="312"/>
                    <a:pt x="84" y="311"/>
                    <a:pt x="83" y="310"/>
                  </a:cubicBezTo>
                  <a:cubicBezTo>
                    <a:pt x="82" y="310"/>
                    <a:pt x="84" y="308"/>
                    <a:pt x="84" y="307"/>
                  </a:cubicBezTo>
                  <a:cubicBezTo>
                    <a:pt x="85" y="306"/>
                    <a:pt x="88" y="303"/>
                    <a:pt x="91" y="301"/>
                  </a:cubicBezTo>
                  <a:cubicBezTo>
                    <a:pt x="93" y="300"/>
                    <a:pt x="95" y="298"/>
                    <a:pt x="95" y="295"/>
                  </a:cubicBezTo>
                  <a:cubicBezTo>
                    <a:pt x="95" y="293"/>
                    <a:pt x="95" y="290"/>
                    <a:pt x="93" y="288"/>
                  </a:cubicBezTo>
                  <a:cubicBezTo>
                    <a:pt x="95" y="289"/>
                    <a:pt x="97" y="290"/>
                    <a:pt x="100" y="291"/>
                  </a:cubicBezTo>
                  <a:cubicBezTo>
                    <a:pt x="112" y="295"/>
                    <a:pt x="124" y="297"/>
                    <a:pt x="134" y="297"/>
                  </a:cubicBezTo>
                  <a:lnTo>
                    <a:pt x="135" y="297"/>
                  </a:lnTo>
                  <a:cubicBezTo>
                    <a:pt x="143" y="297"/>
                    <a:pt x="152" y="296"/>
                    <a:pt x="159" y="294"/>
                  </a:cubicBezTo>
                  <a:cubicBezTo>
                    <a:pt x="165" y="292"/>
                    <a:pt x="171" y="290"/>
                    <a:pt x="176" y="288"/>
                  </a:cubicBezTo>
                  <a:close/>
                  <a:moveTo>
                    <a:pt x="149" y="363"/>
                  </a:moveTo>
                  <a:cubicBezTo>
                    <a:pt x="147" y="372"/>
                    <a:pt x="140" y="379"/>
                    <a:pt x="131" y="379"/>
                  </a:cubicBezTo>
                  <a:cubicBezTo>
                    <a:pt x="120" y="379"/>
                    <a:pt x="113" y="372"/>
                    <a:pt x="112" y="364"/>
                  </a:cubicBezTo>
                  <a:cubicBezTo>
                    <a:pt x="118" y="364"/>
                    <a:pt x="124" y="365"/>
                    <a:pt x="132" y="365"/>
                  </a:cubicBezTo>
                  <a:cubicBezTo>
                    <a:pt x="137" y="364"/>
                    <a:pt x="144" y="364"/>
                    <a:pt x="149" y="363"/>
                  </a:cubicBezTo>
                  <a:close/>
                </a:path>
              </a:pathLst>
            </a:custGeom>
            <a:solidFill>
              <a:srgbClr val="B21D30"/>
            </a:solidFill>
            <a:ln w="0">
              <a:noFill/>
              <a:round/>
            </a:ln>
          </p:spPr>
          <p:txBody>
            <a:bodyPr/>
            <a:lstStyle/>
            <a:p>
              <a:endParaRPr lang="en-US" altLang="zh-CN" sz="900" dirty="0">
                <a:solidFill>
                  <a:srgbClr val="262626"/>
                </a:solidFill>
                <a:latin typeface="Calibri" panose="020F0502020204030204" pitchFamily="34" charset="0"/>
                <a:ea typeface="阿里巴巴普惠体 L" panose="00020600040101010101" pitchFamily="18" charset="-122"/>
              </a:endParaRPr>
            </a:p>
          </p:txBody>
        </p:sp>
        <p:sp>
          <p:nvSpPr>
            <p:cNvPr id="15" name="TextBox 24"/>
            <p:cNvSpPr txBox="1"/>
            <p:nvPr/>
          </p:nvSpPr>
          <p:spPr bwMode="auto">
            <a:xfrm>
              <a:off x="5412340" y="4401529"/>
              <a:ext cx="1416523" cy="884846"/>
            </a:xfrm>
            <a:prstGeom prst="rect">
              <a:avLst/>
            </a:prstGeom>
            <a:noFill/>
          </p:spPr>
          <p:txBody>
            <a:bodyPr wrap="square" lIns="121908" tIns="60954" rIns="121908" bIns="60954">
              <a:spAutoFit/>
            </a:bodyPr>
            <a:lstStyle/>
            <a:p>
              <a:pPr algn="ctr">
                <a:lnSpc>
                  <a:spcPct val="150000"/>
                </a:lnSpc>
              </a:pPr>
              <a:r>
                <a:rPr lang="zh-CN" altLang="en-US" sz="11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这里输入简单的文字概述这里输入简单文字。</a:t>
              </a:r>
              <a:endParaRPr lang="zh-CN" altLang="en-US" sz="11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16" name="矩形 15"/>
            <p:cNvSpPr/>
            <p:nvPr/>
          </p:nvSpPr>
          <p:spPr bwMode="auto">
            <a:xfrm>
              <a:off x="5343735" y="4000063"/>
              <a:ext cx="1559298" cy="338542"/>
            </a:xfrm>
            <a:prstGeom prst="rect">
              <a:avLst/>
            </a:prstGeom>
          </p:spPr>
          <p:txBody>
            <a:bodyPr wrap="square" lIns="121908" tIns="60954" rIns="121908" bIns="60954">
              <a:spAutoFit/>
            </a:bodyPr>
            <a:lstStyle/>
            <a:p>
              <a:pPr algn="ctr">
                <a:defRPr/>
              </a:pPr>
              <a:r>
                <a:rPr lang="zh-CN" altLang="en-US" sz="1400"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输入相关标题</a:t>
              </a:r>
              <a:endParaRPr lang="zh-CN" altLang="en-US" sz="1400"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20" name="椭圆 19"/>
            <p:cNvSpPr/>
            <p:nvPr/>
          </p:nvSpPr>
          <p:spPr>
            <a:xfrm>
              <a:off x="5599112" y="1214258"/>
              <a:ext cx="1103313" cy="1101725"/>
            </a:xfrm>
            <a:prstGeom prst="ellipse">
              <a:avLst/>
            </a:prstGeom>
            <a:gradFill>
              <a:gsLst>
                <a:gs pos="0">
                  <a:srgbClr val="D84744"/>
                </a:gs>
                <a:gs pos="37000">
                  <a:srgbClr val="C62F34"/>
                </a:gs>
                <a:gs pos="100000">
                  <a:srgbClr val="B21D30"/>
                </a:gs>
              </a:gsLst>
              <a:lin ang="5400000" scaled="1"/>
            </a:gradFill>
            <a:ln w="254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24" name="TextBox 17"/>
            <p:cNvSpPr txBox="1"/>
            <p:nvPr/>
          </p:nvSpPr>
          <p:spPr>
            <a:xfrm>
              <a:off x="5773100" y="1411177"/>
              <a:ext cx="755335" cy="707886"/>
            </a:xfrm>
            <a:prstGeom prst="rect">
              <a:avLst/>
            </a:prstGeom>
            <a:noFill/>
          </p:spPr>
          <p:txBody>
            <a:bodyPr wrap="none" rtlCol="0">
              <a:spAutoFit/>
            </a:bodyPr>
            <a:lstStyle/>
            <a:p>
              <a:r>
                <a:rPr lang="en-US" altLang="zh-CN"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02</a:t>
              </a:r>
              <a:endParaRPr lang="zh-CN" altLang="en-US" sz="4000"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1000"/>
                                        <p:tgtEl>
                                          <p:spTgt spid="22"/>
                                        </p:tgtEl>
                                      </p:cBhvr>
                                    </p:animEffect>
                                    <p:anim calcmode="lin" valueType="num">
                                      <p:cBhvr>
                                        <p:cTn id="13" dur="1000" fill="hold"/>
                                        <p:tgtEl>
                                          <p:spTgt spid="22"/>
                                        </p:tgtEl>
                                        <p:attrNameLst>
                                          <p:attrName>ppt_x</p:attrName>
                                        </p:attrNameLst>
                                      </p:cBhvr>
                                      <p:tavLst>
                                        <p:tav tm="0">
                                          <p:val>
                                            <p:strVal val="#ppt_x"/>
                                          </p:val>
                                        </p:tav>
                                        <p:tav tm="100000">
                                          <p:val>
                                            <p:strVal val="#ppt_x"/>
                                          </p:val>
                                        </p:tav>
                                      </p:tavLst>
                                    </p:anim>
                                    <p:anim calcmode="lin" valueType="num">
                                      <p:cBhvr>
                                        <p:cTn id="1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1000"/>
                                        <p:tgtEl>
                                          <p:spTgt spid="14"/>
                                        </p:tgtEl>
                                      </p:cBhvr>
                                    </p:animEffect>
                                    <p:anim calcmode="lin" valueType="num">
                                      <p:cBhvr>
                                        <p:cTn id="34" dur="1000" fill="hold"/>
                                        <p:tgtEl>
                                          <p:spTgt spid="14"/>
                                        </p:tgtEl>
                                        <p:attrNameLst>
                                          <p:attrName>ppt_x</p:attrName>
                                        </p:attrNameLst>
                                      </p:cBhvr>
                                      <p:tavLst>
                                        <p:tav tm="0">
                                          <p:val>
                                            <p:strVal val="#ppt_x"/>
                                          </p:val>
                                        </p:tav>
                                        <p:tav tm="100000">
                                          <p:val>
                                            <p:strVal val="#ppt_x"/>
                                          </p:val>
                                        </p:tav>
                                      </p:tavLst>
                                    </p:anim>
                                    <p:anim calcmode="lin" valueType="num">
                                      <p:cBhvr>
                                        <p:cTn id="3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空心弧 7"/>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sp>
        <p:nvSpPr>
          <p:cNvPr id="9" name="椭圆 8"/>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22" name="文本框 23"/>
          <p:cNvSpPr txBox="1">
            <a:spLocks noChangeArrowheads="1"/>
          </p:cNvSpPr>
          <p:nvPr/>
        </p:nvSpPr>
        <p:spPr bwMode="auto">
          <a:xfrm>
            <a:off x="1836038" y="5523145"/>
            <a:ext cx="9689212" cy="822726"/>
          </a:xfrm>
          <a:prstGeom prst="rect">
            <a:avLst/>
          </a:prstGeom>
          <a:noFill/>
          <a:ln w="9525">
            <a:noFill/>
            <a:miter lim="800000"/>
          </a:ln>
        </p:spPr>
        <p:txBody>
          <a:bodyPr wrap="square">
            <a:spAutoFit/>
          </a:bodyPr>
          <a:lstStyle>
            <a:defPPr>
              <a:defRPr lang="zh-CN"/>
            </a:defPPr>
            <a:lvl1pPr>
              <a:defRPr sz="1100">
                <a:solidFill>
                  <a:schemeClr val="tx1">
                    <a:lumMod val="65000"/>
                    <a:lumOff val="35000"/>
                  </a:schemeClr>
                </a:solidFill>
                <a:latin typeface="方正兰亭纤黑简体" panose="02000000000000000000" pitchFamily="2" charset="-122"/>
                <a:ea typeface="方正兰亭纤黑简体" panose="02000000000000000000" pitchFamily="2" charset="-122"/>
              </a:defRPr>
            </a:lvl1pPr>
          </a:lstStyle>
          <a:p>
            <a:pPr algn="ctr">
              <a:lnSpc>
                <a:spcPct val="150000"/>
              </a:lnSpc>
            </a:pPr>
            <a:r>
              <a:rPr lang="zh-CN" altLang="en-US"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这里输入简单的文字概述这里输入简单文字。这里输入简单的文字概述这里输入简单文字。这里输入简单的文字概述这里输入简单文字。这里输入简单的文字概述这里输入简单文字。这里输入简单的文字概述这里输入简单文字。</a:t>
            </a:r>
            <a:endParaRPr lang="zh-CN" altLang="en-US"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a:p>
            <a:pPr algn="ctr">
              <a:lnSpc>
                <a:spcPct val="150000"/>
              </a:lnSpc>
            </a:pPr>
            <a:endParaRPr lang="zh-CN" altLang="en-US"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grpSp>
        <p:nvGrpSpPr>
          <p:cNvPr id="3" name="组合 2"/>
          <p:cNvGrpSpPr/>
          <p:nvPr/>
        </p:nvGrpSpPr>
        <p:grpSpPr>
          <a:xfrm>
            <a:off x="1836038" y="2169544"/>
            <a:ext cx="9385300" cy="2830513"/>
            <a:chOff x="1836038" y="2169544"/>
            <a:chExt cx="9385300" cy="2830513"/>
          </a:xfrm>
        </p:grpSpPr>
        <p:sp>
          <p:nvSpPr>
            <p:cNvPr id="11" name="任意多边形 10"/>
            <p:cNvSpPr/>
            <p:nvPr/>
          </p:nvSpPr>
          <p:spPr>
            <a:xfrm>
              <a:off x="2385313" y="2668019"/>
              <a:ext cx="8331200" cy="1828800"/>
            </a:xfrm>
            <a:custGeom>
              <a:avLst/>
              <a:gdLst>
                <a:gd name="connsiteX0" fmla="*/ 0 w 8331200"/>
                <a:gd name="connsiteY0" fmla="*/ 566058 h 1756229"/>
                <a:gd name="connsiteX1" fmla="*/ 2104571 w 8331200"/>
                <a:gd name="connsiteY1" fmla="*/ 0 h 1756229"/>
                <a:gd name="connsiteX2" fmla="*/ 4151085 w 8331200"/>
                <a:gd name="connsiteY2" fmla="*/ 1756229 h 1756229"/>
                <a:gd name="connsiteX3" fmla="*/ 6241143 w 8331200"/>
                <a:gd name="connsiteY3" fmla="*/ 551543 h 1756229"/>
                <a:gd name="connsiteX4" fmla="*/ 8331200 w 8331200"/>
                <a:gd name="connsiteY4" fmla="*/ 1393372 h 1756229"/>
                <a:gd name="connsiteX0-1" fmla="*/ 0 w 8331200"/>
                <a:gd name="connsiteY0-2" fmla="*/ 629625 h 1819796"/>
                <a:gd name="connsiteX1-3" fmla="*/ 2104571 w 8331200"/>
                <a:gd name="connsiteY1-4" fmla="*/ 63567 h 1819796"/>
                <a:gd name="connsiteX2-5" fmla="*/ 4151085 w 8331200"/>
                <a:gd name="connsiteY2-6" fmla="*/ 1819796 h 1819796"/>
                <a:gd name="connsiteX3-7" fmla="*/ 6241143 w 8331200"/>
                <a:gd name="connsiteY3-8" fmla="*/ 615110 h 1819796"/>
                <a:gd name="connsiteX4-9" fmla="*/ 8331200 w 8331200"/>
                <a:gd name="connsiteY4-10" fmla="*/ 1456939 h 1819796"/>
                <a:gd name="connsiteX0-11" fmla="*/ 0 w 8331200"/>
                <a:gd name="connsiteY0-12" fmla="*/ 629625 h 1828339"/>
                <a:gd name="connsiteX1-13" fmla="*/ 2104571 w 8331200"/>
                <a:gd name="connsiteY1-14" fmla="*/ 63567 h 1828339"/>
                <a:gd name="connsiteX2-15" fmla="*/ 4151085 w 8331200"/>
                <a:gd name="connsiteY2-16" fmla="*/ 1819796 h 1828339"/>
                <a:gd name="connsiteX3-17" fmla="*/ 6241143 w 8331200"/>
                <a:gd name="connsiteY3-18" fmla="*/ 615110 h 1828339"/>
                <a:gd name="connsiteX4-19" fmla="*/ 8331200 w 8331200"/>
                <a:gd name="connsiteY4-20" fmla="*/ 1456939 h 1828339"/>
                <a:gd name="connsiteX0-21" fmla="*/ 0 w 8331200"/>
                <a:gd name="connsiteY0-22" fmla="*/ 629625 h 1828339"/>
                <a:gd name="connsiteX1-23" fmla="*/ 2104571 w 8331200"/>
                <a:gd name="connsiteY1-24" fmla="*/ 63567 h 1828339"/>
                <a:gd name="connsiteX2-25" fmla="*/ 4151085 w 8331200"/>
                <a:gd name="connsiteY2-26" fmla="*/ 1819796 h 1828339"/>
                <a:gd name="connsiteX3-27" fmla="*/ 6241143 w 8331200"/>
                <a:gd name="connsiteY3-28" fmla="*/ 615110 h 1828339"/>
                <a:gd name="connsiteX4-29" fmla="*/ 8331200 w 8331200"/>
                <a:gd name="connsiteY4-30" fmla="*/ 1456939 h 182833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8331200" h="1828339">
                  <a:moveTo>
                    <a:pt x="0" y="629625"/>
                  </a:moveTo>
                  <a:cubicBezTo>
                    <a:pt x="701524" y="440939"/>
                    <a:pt x="1262743" y="-202528"/>
                    <a:pt x="2104571" y="63567"/>
                  </a:cubicBezTo>
                  <a:cubicBezTo>
                    <a:pt x="2946399" y="329662"/>
                    <a:pt x="3352799" y="1960101"/>
                    <a:pt x="4151085" y="1819796"/>
                  </a:cubicBezTo>
                  <a:cubicBezTo>
                    <a:pt x="4949371" y="1679491"/>
                    <a:pt x="5384800" y="450615"/>
                    <a:pt x="6241143" y="615110"/>
                  </a:cubicBezTo>
                  <a:cubicBezTo>
                    <a:pt x="7097486" y="779605"/>
                    <a:pt x="7634514" y="1176329"/>
                    <a:pt x="8331200" y="1456939"/>
                  </a:cubicBezTo>
                </a:path>
              </a:pathLst>
            </a:custGeom>
            <a:noFill/>
            <a:ln>
              <a:solidFill>
                <a:srgbClr val="B21D3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阿里巴巴普惠体 L" panose="00020600040101010101" pitchFamily="18" charset="-122"/>
                <a:ea typeface="阿里巴巴普惠体 L" panose="00020600040101010101" pitchFamily="18" charset="-122"/>
              </a:endParaRPr>
            </a:p>
          </p:txBody>
        </p:sp>
        <p:sp>
          <p:nvSpPr>
            <p:cNvPr id="12" name="椭圆 11"/>
            <p:cNvSpPr/>
            <p:nvPr/>
          </p:nvSpPr>
          <p:spPr>
            <a:xfrm>
              <a:off x="1836038" y="2761682"/>
              <a:ext cx="1103313" cy="1101725"/>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3" name="椭圆 12"/>
            <p:cNvSpPr/>
            <p:nvPr/>
          </p:nvSpPr>
          <p:spPr>
            <a:xfrm>
              <a:off x="3906138" y="2169544"/>
              <a:ext cx="1103313" cy="1103313"/>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4" name="椭圆 13"/>
            <p:cNvSpPr/>
            <p:nvPr/>
          </p:nvSpPr>
          <p:spPr>
            <a:xfrm>
              <a:off x="5977826" y="3896744"/>
              <a:ext cx="1101725" cy="1103313"/>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5" name="椭圆 14"/>
            <p:cNvSpPr/>
            <p:nvPr/>
          </p:nvSpPr>
          <p:spPr>
            <a:xfrm>
              <a:off x="8047926" y="2761682"/>
              <a:ext cx="1103312" cy="1101725"/>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6" name="椭圆 15"/>
            <p:cNvSpPr/>
            <p:nvPr/>
          </p:nvSpPr>
          <p:spPr>
            <a:xfrm>
              <a:off x="10118026" y="3547494"/>
              <a:ext cx="1103312" cy="1103313"/>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7" name="椭圆 16"/>
            <p:cNvSpPr/>
            <p:nvPr/>
          </p:nvSpPr>
          <p:spPr>
            <a:xfrm>
              <a:off x="7079551" y="3144269"/>
              <a:ext cx="249237" cy="249238"/>
            </a:xfrm>
            <a:prstGeom prst="ellipse">
              <a:avLst/>
            </a:prstGeom>
            <a:solidFill>
              <a:schemeClr val="bg1">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阿里巴巴普惠体 R" panose="00020600040101010101" pitchFamily="18" charset="-122"/>
                <a:ea typeface="阿里巴巴普惠体 R" panose="00020600040101010101" pitchFamily="18" charset="-122"/>
              </a:endParaRPr>
            </a:p>
          </p:txBody>
        </p:sp>
        <p:sp>
          <p:nvSpPr>
            <p:cNvPr id="18" name="椭圆 17"/>
            <p:cNvSpPr/>
            <p:nvPr/>
          </p:nvSpPr>
          <p:spPr>
            <a:xfrm>
              <a:off x="4774501" y="3628457"/>
              <a:ext cx="471487" cy="471487"/>
            </a:xfrm>
            <a:prstGeom prst="ellipse">
              <a:avLst/>
            </a:prstGeom>
            <a:solidFill>
              <a:schemeClr val="bg1">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阿里巴巴普惠体 R" panose="00020600040101010101" pitchFamily="18" charset="-122"/>
                <a:ea typeface="阿里巴巴普惠体 R" panose="00020600040101010101" pitchFamily="18" charset="-122"/>
              </a:endParaRPr>
            </a:p>
          </p:txBody>
        </p:sp>
        <p:sp>
          <p:nvSpPr>
            <p:cNvPr id="19" name="椭圆 18"/>
            <p:cNvSpPr/>
            <p:nvPr/>
          </p:nvSpPr>
          <p:spPr>
            <a:xfrm>
              <a:off x="3496563" y="3144269"/>
              <a:ext cx="249238" cy="249238"/>
            </a:xfrm>
            <a:prstGeom prst="ellipse">
              <a:avLst/>
            </a:prstGeom>
            <a:solidFill>
              <a:schemeClr val="bg1">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阿里巴巴普惠体 R" panose="00020600040101010101" pitchFamily="18" charset="-122"/>
                <a:ea typeface="阿里巴巴普惠体 R" panose="00020600040101010101" pitchFamily="18" charset="-122"/>
              </a:endParaRPr>
            </a:p>
          </p:txBody>
        </p:sp>
        <p:sp>
          <p:nvSpPr>
            <p:cNvPr id="20" name="椭圆 19"/>
            <p:cNvSpPr/>
            <p:nvPr/>
          </p:nvSpPr>
          <p:spPr>
            <a:xfrm>
              <a:off x="7547863" y="4238057"/>
              <a:ext cx="412750" cy="412750"/>
            </a:xfrm>
            <a:prstGeom prst="ellipse">
              <a:avLst/>
            </a:prstGeom>
            <a:solidFill>
              <a:schemeClr val="bg1">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阿里巴巴普惠体 R" panose="00020600040101010101" pitchFamily="18" charset="-122"/>
                <a:ea typeface="阿里巴巴普惠体 R" panose="00020600040101010101" pitchFamily="18" charset="-122"/>
              </a:endParaRPr>
            </a:p>
          </p:txBody>
        </p:sp>
        <p:sp>
          <p:nvSpPr>
            <p:cNvPr id="21" name="椭圆 20"/>
            <p:cNvSpPr/>
            <p:nvPr/>
          </p:nvSpPr>
          <p:spPr>
            <a:xfrm>
              <a:off x="9841801" y="2966469"/>
              <a:ext cx="55562" cy="55563"/>
            </a:xfrm>
            <a:prstGeom prst="ellipse">
              <a:avLst/>
            </a:prstGeom>
            <a:solidFill>
              <a:schemeClr val="bg1">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latin typeface="阿里巴巴普惠体 R" panose="00020600040101010101" pitchFamily="18" charset="-122"/>
                <a:ea typeface="阿里巴巴普惠体 R" panose="00020600040101010101" pitchFamily="18" charset="-122"/>
              </a:endParaRPr>
            </a:p>
          </p:txBody>
        </p:sp>
        <p:sp>
          <p:nvSpPr>
            <p:cNvPr id="23" name="Palette"/>
            <p:cNvSpPr>
              <a:spLocks noChangeAspect="1" noEditPoints="1"/>
            </p:cNvSpPr>
            <p:nvPr/>
          </p:nvSpPr>
          <p:spPr bwMode="auto">
            <a:xfrm>
              <a:off x="10454576" y="3798319"/>
              <a:ext cx="608012" cy="601663"/>
            </a:xfrm>
            <a:custGeom>
              <a:avLst/>
              <a:gdLst>
                <a:gd name="T0" fmla="*/ 507160 w 404"/>
                <a:gd name="T1" fmla="*/ 39594 h 395"/>
                <a:gd name="T2" fmla="*/ 207680 w 404"/>
                <a:gd name="T3" fmla="*/ 63959 h 395"/>
                <a:gd name="T4" fmla="*/ 189621 w 404"/>
                <a:gd name="T5" fmla="*/ 571063 h 395"/>
                <a:gd name="T6" fmla="*/ 439438 w 404"/>
                <a:gd name="T7" fmla="*/ 529947 h 395"/>
                <a:gd name="T8" fmla="*/ 427399 w 404"/>
                <a:gd name="T9" fmla="*/ 394414 h 395"/>
                <a:gd name="T10" fmla="*/ 440943 w 404"/>
                <a:gd name="T11" fmla="*/ 231471 h 395"/>
                <a:gd name="T12" fmla="*/ 589931 w 404"/>
                <a:gd name="T13" fmla="*/ 48731 h 395"/>
                <a:gd name="T14" fmla="*/ 567357 w 404"/>
                <a:gd name="T15" fmla="*/ 33502 h 395"/>
                <a:gd name="T16" fmla="*/ 358172 w 404"/>
                <a:gd name="T17" fmla="*/ 271065 h 395"/>
                <a:gd name="T18" fmla="*/ 522209 w 404"/>
                <a:gd name="T19" fmla="*/ 62436 h 395"/>
                <a:gd name="T20" fmla="*/ 207680 w 404"/>
                <a:gd name="T21" fmla="*/ 91370 h 395"/>
                <a:gd name="T22" fmla="*/ 261857 w 404"/>
                <a:gd name="T23" fmla="*/ 292384 h 395"/>
                <a:gd name="T24" fmla="*/ 133938 w 404"/>
                <a:gd name="T25" fmla="*/ 430962 h 395"/>
                <a:gd name="T26" fmla="*/ 249818 w 404"/>
                <a:gd name="T27" fmla="*/ 430962 h 395"/>
                <a:gd name="T28" fmla="*/ 263362 w 404"/>
                <a:gd name="T29" fmla="*/ 408120 h 395"/>
                <a:gd name="T30" fmla="*/ 314529 w 404"/>
                <a:gd name="T31" fmla="*/ 342638 h 395"/>
                <a:gd name="T32" fmla="*/ 410845 w 404"/>
                <a:gd name="T33" fmla="*/ 342638 h 395"/>
                <a:gd name="T34" fmla="*/ 427399 w 404"/>
                <a:gd name="T35" fmla="*/ 472079 h 395"/>
                <a:gd name="T36" fmla="*/ 332589 w 404"/>
                <a:gd name="T37" fmla="*/ 569540 h 395"/>
                <a:gd name="T38" fmla="*/ 27089 w 404"/>
                <a:gd name="T39" fmla="*/ 277156 h 395"/>
                <a:gd name="T40" fmla="*/ 189621 w 404"/>
                <a:gd name="T41" fmla="*/ 115736 h 395"/>
                <a:gd name="T42" fmla="*/ 189621 w 404"/>
                <a:gd name="T43" fmla="*/ 232994 h 395"/>
                <a:gd name="T44" fmla="*/ 189621 w 404"/>
                <a:gd name="T45" fmla="*/ 115736 h 395"/>
                <a:gd name="T46" fmla="*/ 221224 w 404"/>
                <a:gd name="T47" fmla="*/ 173603 h 395"/>
                <a:gd name="T48" fmla="*/ 159522 w 404"/>
                <a:gd name="T49" fmla="*/ 173603 h 395"/>
                <a:gd name="T50" fmla="*/ 108355 w 404"/>
                <a:gd name="T51" fmla="*/ 243654 h 395"/>
                <a:gd name="T52" fmla="*/ 108355 w 404"/>
                <a:gd name="T53" fmla="*/ 360912 h 395"/>
                <a:gd name="T54" fmla="*/ 108355 w 404"/>
                <a:gd name="T55" fmla="*/ 243654 h 395"/>
                <a:gd name="T56" fmla="*/ 338608 w 404"/>
                <a:gd name="T57" fmla="*/ 289339 h 395"/>
                <a:gd name="T58" fmla="*/ 288946 w 404"/>
                <a:gd name="T59" fmla="*/ 299999 h 395"/>
                <a:gd name="T60" fmla="*/ 108355 w 404"/>
                <a:gd name="T61" fmla="*/ 271065 h 395"/>
                <a:gd name="T62" fmla="*/ 108355 w 404"/>
                <a:gd name="T63" fmla="*/ 335024 h 395"/>
                <a:gd name="T64" fmla="*/ 108355 w 404"/>
                <a:gd name="T65" fmla="*/ 271065 h 395"/>
                <a:gd name="T66" fmla="*/ 287441 w 404"/>
                <a:gd name="T67" fmla="*/ 335024 h 395"/>
                <a:gd name="T68" fmla="*/ 257342 w 404"/>
                <a:gd name="T69" fmla="*/ 382232 h 395"/>
                <a:gd name="T70" fmla="*/ 215204 w 404"/>
                <a:gd name="T71" fmla="*/ 356343 h 395"/>
                <a:gd name="T72" fmla="*/ 182096 w 404"/>
                <a:gd name="T73" fmla="*/ 400506 h 395"/>
                <a:gd name="T74" fmla="*/ 222729 w 404"/>
                <a:gd name="T75" fmla="*/ 427917 h 395"/>
                <a:gd name="T76" fmla="*/ 161027 w 404"/>
                <a:gd name="T77" fmla="*/ 430962 h 395"/>
                <a:gd name="T78" fmla="*/ 335598 w 404"/>
                <a:gd name="T79" fmla="*/ 418780 h 395"/>
                <a:gd name="T80" fmla="*/ 335598 w 404"/>
                <a:gd name="T81" fmla="*/ 536038 h 395"/>
                <a:gd name="T82" fmla="*/ 335598 w 404"/>
                <a:gd name="T83" fmla="*/ 418780 h 395"/>
                <a:gd name="T84" fmla="*/ 367202 w 404"/>
                <a:gd name="T85" fmla="*/ 476648 h 395"/>
                <a:gd name="T86" fmla="*/ 303995 w 404"/>
                <a:gd name="T87" fmla="*/ 476648 h 3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04"/>
                <a:gd name="T133" fmla="*/ 0 h 395"/>
                <a:gd name="T134" fmla="*/ 404 w 404"/>
                <a:gd name="T135" fmla="*/ 395 h 3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04" h="395">
                  <a:moveTo>
                    <a:pt x="367" y="7"/>
                  </a:moveTo>
                  <a:cubicBezTo>
                    <a:pt x="359" y="11"/>
                    <a:pt x="349" y="18"/>
                    <a:pt x="337" y="26"/>
                  </a:cubicBezTo>
                  <a:cubicBezTo>
                    <a:pt x="315" y="42"/>
                    <a:pt x="289" y="65"/>
                    <a:pt x="261" y="93"/>
                  </a:cubicBezTo>
                  <a:cubicBezTo>
                    <a:pt x="234" y="63"/>
                    <a:pt x="192" y="42"/>
                    <a:pt x="138" y="42"/>
                  </a:cubicBezTo>
                  <a:cubicBezTo>
                    <a:pt x="62" y="42"/>
                    <a:pt x="0" y="105"/>
                    <a:pt x="0" y="182"/>
                  </a:cubicBezTo>
                  <a:cubicBezTo>
                    <a:pt x="1" y="280"/>
                    <a:pt x="60" y="346"/>
                    <a:pt x="126" y="375"/>
                  </a:cubicBezTo>
                  <a:cubicBezTo>
                    <a:pt x="159" y="389"/>
                    <a:pt x="193" y="395"/>
                    <a:pt x="223" y="391"/>
                  </a:cubicBezTo>
                  <a:cubicBezTo>
                    <a:pt x="253" y="387"/>
                    <a:pt x="279" y="373"/>
                    <a:pt x="292" y="348"/>
                  </a:cubicBezTo>
                  <a:cubicBezTo>
                    <a:pt x="300" y="332"/>
                    <a:pt x="303" y="319"/>
                    <a:pt x="302" y="308"/>
                  </a:cubicBezTo>
                  <a:cubicBezTo>
                    <a:pt x="301" y="290"/>
                    <a:pt x="287" y="275"/>
                    <a:pt x="284" y="259"/>
                  </a:cubicBezTo>
                  <a:cubicBezTo>
                    <a:pt x="283" y="252"/>
                    <a:pt x="283" y="244"/>
                    <a:pt x="289" y="232"/>
                  </a:cubicBezTo>
                  <a:cubicBezTo>
                    <a:pt x="300" y="208"/>
                    <a:pt x="301" y="179"/>
                    <a:pt x="293" y="152"/>
                  </a:cubicBezTo>
                  <a:cubicBezTo>
                    <a:pt x="321" y="123"/>
                    <a:pt x="350" y="93"/>
                    <a:pt x="373" y="62"/>
                  </a:cubicBezTo>
                  <a:cubicBezTo>
                    <a:pt x="381" y="51"/>
                    <a:pt x="388" y="41"/>
                    <a:pt x="392" y="32"/>
                  </a:cubicBezTo>
                  <a:cubicBezTo>
                    <a:pt x="404" y="6"/>
                    <a:pt x="382" y="0"/>
                    <a:pt x="367" y="7"/>
                  </a:cubicBezTo>
                  <a:close/>
                  <a:moveTo>
                    <a:pt x="377" y="22"/>
                  </a:moveTo>
                  <a:cubicBezTo>
                    <a:pt x="372" y="33"/>
                    <a:pt x="364" y="44"/>
                    <a:pt x="359" y="52"/>
                  </a:cubicBezTo>
                  <a:cubicBezTo>
                    <a:pt x="319" y="102"/>
                    <a:pt x="285" y="138"/>
                    <a:pt x="238" y="178"/>
                  </a:cubicBezTo>
                  <a:lnTo>
                    <a:pt x="220" y="162"/>
                  </a:lnTo>
                  <a:cubicBezTo>
                    <a:pt x="260" y="118"/>
                    <a:pt x="306" y="72"/>
                    <a:pt x="347" y="41"/>
                  </a:cubicBezTo>
                  <a:cubicBezTo>
                    <a:pt x="357" y="34"/>
                    <a:pt x="367" y="27"/>
                    <a:pt x="377" y="22"/>
                  </a:cubicBezTo>
                  <a:close/>
                  <a:moveTo>
                    <a:pt x="138" y="60"/>
                  </a:moveTo>
                  <a:cubicBezTo>
                    <a:pt x="188" y="60"/>
                    <a:pt x="224" y="79"/>
                    <a:pt x="248" y="105"/>
                  </a:cubicBezTo>
                  <a:cubicBezTo>
                    <a:pt x="222" y="132"/>
                    <a:pt x="195" y="162"/>
                    <a:pt x="174" y="192"/>
                  </a:cubicBezTo>
                  <a:cubicBezTo>
                    <a:pt x="144" y="198"/>
                    <a:pt x="126" y="217"/>
                    <a:pt x="122" y="245"/>
                  </a:cubicBezTo>
                  <a:cubicBezTo>
                    <a:pt x="103" y="247"/>
                    <a:pt x="89" y="263"/>
                    <a:pt x="89" y="283"/>
                  </a:cubicBezTo>
                  <a:cubicBezTo>
                    <a:pt x="89" y="304"/>
                    <a:pt x="106" y="322"/>
                    <a:pt x="127" y="322"/>
                  </a:cubicBezTo>
                  <a:cubicBezTo>
                    <a:pt x="149" y="322"/>
                    <a:pt x="166" y="304"/>
                    <a:pt x="166" y="283"/>
                  </a:cubicBezTo>
                  <a:cubicBezTo>
                    <a:pt x="166" y="278"/>
                    <a:pt x="165" y="275"/>
                    <a:pt x="164" y="272"/>
                  </a:cubicBezTo>
                  <a:cubicBezTo>
                    <a:pt x="168" y="270"/>
                    <a:pt x="171" y="269"/>
                    <a:pt x="175" y="268"/>
                  </a:cubicBezTo>
                  <a:cubicBezTo>
                    <a:pt x="188" y="266"/>
                    <a:pt x="198" y="259"/>
                    <a:pt x="203" y="250"/>
                  </a:cubicBezTo>
                  <a:cubicBezTo>
                    <a:pt x="207" y="242"/>
                    <a:pt x="209" y="233"/>
                    <a:pt x="209" y="225"/>
                  </a:cubicBezTo>
                  <a:cubicBezTo>
                    <a:pt x="234" y="207"/>
                    <a:pt x="256" y="187"/>
                    <a:pt x="279" y="166"/>
                  </a:cubicBezTo>
                  <a:cubicBezTo>
                    <a:pt x="282" y="187"/>
                    <a:pt x="280" y="207"/>
                    <a:pt x="273" y="225"/>
                  </a:cubicBezTo>
                  <a:cubicBezTo>
                    <a:pt x="266" y="239"/>
                    <a:pt x="265" y="252"/>
                    <a:pt x="267" y="262"/>
                  </a:cubicBezTo>
                  <a:cubicBezTo>
                    <a:pt x="270" y="279"/>
                    <a:pt x="283" y="294"/>
                    <a:pt x="284" y="310"/>
                  </a:cubicBezTo>
                  <a:cubicBezTo>
                    <a:pt x="285" y="317"/>
                    <a:pt x="284" y="326"/>
                    <a:pt x="276" y="340"/>
                  </a:cubicBezTo>
                  <a:cubicBezTo>
                    <a:pt x="266" y="359"/>
                    <a:pt x="247" y="370"/>
                    <a:pt x="221" y="374"/>
                  </a:cubicBezTo>
                  <a:cubicBezTo>
                    <a:pt x="195" y="377"/>
                    <a:pt x="163" y="372"/>
                    <a:pt x="133" y="359"/>
                  </a:cubicBezTo>
                  <a:cubicBezTo>
                    <a:pt x="73" y="332"/>
                    <a:pt x="18" y="273"/>
                    <a:pt x="18" y="182"/>
                  </a:cubicBezTo>
                  <a:cubicBezTo>
                    <a:pt x="18" y="114"/>
                    <a:pt x="72" y="60"/>
                    <a:pt x="138" y="60"/>
                  </a:cubicBezTo>
                  <a:close/>
                  <a:moveTo>
                    <a:pt x="126" y="76"/>
                  </a:moveTo>
                  <a:cubicBezTo>
                    <a:pt x="105" y="76"/>
                    <a:pt x="88" y="93"/>
                    <a:pt x="88" y="114"/>
                  </a:cubicBezTo>
                  <a:cubicBezTo>
                    <a:pt x="88" y="135"/>
                    <a:pt x="105" y="153"/>
                    <a:pt x="126" y="153"/>
                  </a:cubicBezTo>
                  <a:cubicBezTo>
                    <a:pt x="148" y="153"/>
                    <a:pt x="165" y="135"/>
                    <a:pt x="165" y="114"/>
                  </a:cubicBezTo>
                  <a:cubicBezTo>
                    <a:pt x="165" y="93"/>
                    <a:pt x="148" y="76"/>
                    <a:pt x="126" y="76"/>
                  </a:cubicBezTo>
                  <a:close/>
                  <a:moveTo>
                    <a:pt x="126" y="94"/>
                  </a:moveTo>
                  <a:cubicBezTo>
                    <a:pt x="138" y="94"/>
                    <a:pt x="147" y="103"/>
                    <a:pt x="147" y="114"/>
                  </a:cubicBezTo>
                  <a:cubicBezTo>
                    <a:pt x="147" y="126"/>
                    <a:pt x="138" y="135"/>
                    <a:pt x="126" y="135"/>
                  </a:cubicBezTo>
                  <a:cubicBezTo>
                    <a:pt x="115" y="135"/>
                    <a:pt x="106" y="126"/>
                    <a:pt x="106" y="114"/>
                  </a:cubicBezTo>
                  <a:cubicBezTo>
                    <a:pt x="106" y="103"/>
                    <a:pt x="115" y="94"/>
                    <a:pt x="126" y="94"/>
                  </a:cubicBezTo>
                  <a:close/>
                  <a:moveTo>
                    <a:pt x="72" y="160"/>
                  </a:moveTo>
                  <a:cubicBezTo>
                    <a:pt x="50" y="160"/>
                    <a:pt x="33" y="178"/>
                    <a:pt x="33" y="199"/>
                  </a:cubicBezTo>
                  <a:cubicBezTo>
                    <a:pt x="33" y="220"/>
                    <a:pt x="50" y="237"/>
                    <a:pt x="72" y="237"/>
                  </a:cubicBezTo>
                  <a:cubicBezTo>
                    <a:pt x="93" y="237"/>
                    <a:pt x="110" y="220"/>
                    <a:pt x="110" y="199"/>
                  </a:cubicBezTo>
                  <a:cubicBezTo>
                    <a:pt x="110" y="178"/>
                    <a:pt x="93" y="160"/>
                    <a:pt x="72" y="160"/>
                  </a:cubicBezTo>
                  <a:close/>
                  <a:moveTo>
                    <a:pt x="209" y="175"/>
                  </a:moveTo>
                  <a:lnTo>
                    <a:pt x="225" y="190"/>
                  </a:lnTo>
                  <a:cubicBezTo>
                    <a:pt x="217" y="196"/>
                    <a:pt x="210" y="202"/>
                    <a:pt x="203" y="207"/>
                  </a:cubicBezTo>
                  <a:lnTo>
                    <a:pt x="192" y="197"/>
                  </a:lnTo>
                  <a:cubicBezTo>
                    <a:pt x="197" y="191"/>
                    <a:pt x="202" y="183"/>
                    <a:pt x="209" y="175"/>
                  </a:cubicBezTo>
                  <a:close/>
                  <a:moveTo>
                    <a:pt x="72" y="178"/>
                  </a:moveTo>
                  <a:cubicBezTo>
                    <a:pt x="83" y="178"/>
                    <a:pt x="92" y="187"/>
                    <a:pt x="92" y="199"/>
                  </a:cubicBezTo>
                  <a:cubicBezTo>
                    <a:pt x="92" y="210"/>
                    <a:pt x="83" y="220"/>
                    <a:pt x="72" y="220"/>
                  </a:cubicBezTo>
                  <a:cubicBezTo>
                    <a:pt x="60" y="220"/>
                    <a:pt x="51" y="210"/>
                    <a:pt x="51" y="199"/>
                  </a:cubicBezTo>
                  <a:cubicBezTo>
                    <a:pt x="51" y="187"/>
                    <a:pt x="60" y="178"/>
                    <a:pt x="72" y="178"/>
                  </a:cubicBezTo>
                  <a:close/>
                  <a:moveTo>
                    <a:pt x="179" y="209"/>
                  </a:moveTo>
                  <a:lnTo>
                    <a:pt x="191" y="220"/>
                  </a:lnTo>
                  <a:cubicBezTo>
                    <a:pt x="191" y="227"/>
                    <a:pt x="191" y="235"/>
                    <a:pt x="188" y="240"/>
                  </a:cubicBezTo>
                  <a:cubicBezTo>
                    <a:pt x="185" y="245"/>
                    <a:pt x="180" y="249"/>
                    <a:pt x="171" y="251"/>
                  </a:cubicBezTo>
                  <a:cubicBezTo>
                    <a:pt x="159" y="253"/>
                    <a:pt x="148" y="258"/>
                    <a:pt x="139" y="265"/>
                  </a:cubicBezTo>
                  <a:cubicBezTo>
                    <a:pt x="138" y="255"/>
                    <a:pt x="139" y="243"/>
                    <a:pt x="143" y="234"/>
                  </a:cubicBezTo>
                  <a:cubicBezTo>
                    <a:pt x="150" y="220"/>
                    <a:pt x="166" y="210"/>
                    <a:pt x="179" y="209"/>
                  </a:cubicBezTo>
                  <a:close/>
                  <a:moveTo>
                    <a:pt x="121" y="263"/>
                  </a:moveTo>
                  <a:cubicBezTo>
                    <a:pt x="121" y="271"/>
                    <a:pt x="121" y="289"/>
                    <a:pt x="130" y="291"/>
                  </a:cubicBezTo>
                  <a:cubicBezTo>
                    <a:pt x="138" y="293"/>
                    <a:pt x="143" y="284"/>
                    <a:pt x="148" y="281"/>
                  </a:cubicBezTo>
                  <a:cubicBezTo>
                    <a:pt x="152" y="298"/>
                    <a:pt x="136" y="304"/>
                    <a:pt x="127" y="304"/>
                  </a:cubicBezTo>
                  <a:cubicBezTo>
                    <a:pt x="116" y="304"/>
                    <a:pt x="107" y="294"/>
                    <a:pt x="107" y="283"/>
                  </a:cubicBezTo>
                  <a:cubicBezTo>
                    <a:pt x="107" y="273"/>
                    <a:pt x="112" y="266"/>
                    <a:pt x="121" y="263"/>
                  </a:cubicBezTo>
                  <a:close/>
                  <a:moveTo>
                    <a:pt x="223" y="275"/>
                  </a:moveTo>
                  <a:cubicBezTo>
                    <a:pt x="202" y="275"/>
                    <a:pt x="185" y="292"/>
                    <a:pt x="185" y="313"/>
                  </a:cubicBezTo>
                  <a:cubicBezTo>
                    <a:pt x="185" y="335"/>
                    <a:pt x="202" y="352"/>
                    <a:pt x="223" y="352"/>
                  </a:cubicBezTo>
                  <a:cubicBezTo>
                    <a:pt x="244" y="352"/>
                    <a:pt x="262" y="335"/>
                    <a:pt x="262" y="313"/>
                  </a:cubicBezTo>
                  <a:cubicBezTo>
                    <a:pt x="262" y="292"/>
                    <a:pt x="244" y="275"/>
                    <a:pt x="223" y="275"/>
                  </a:cubicBezTo>
                  <a:close/>
                  <a:moveTo>
                    <a:pt x="223" y="293"/>
                  </a:moveTo>
                  <a:cubicBezTo>
                    <a:pt x="235" y="293"/>
                    <a:pt x="244" y="302"/>
                    <a:pt x="244" y="313"/>
                  </a:cubicBezTo>
                  <a:cubicBezTo>
                    <a:pt x="244" y="325"/>
                    <a:pt x="235" y="334"/>
                    <a:pt x="223" y="334"/>
                  </a:cubicBezTo>
                  <a:cubicBezTo>
                    <a:pt x="212" y="334"/>
                    <a:pt x="202" y="325"/>
                    <a:pt x="202" y="313"/>
                  </a:cubicBezTo>
                  <a:cubicBezTo>
                    <a:pt x="202" y="302"/>
                    <a:pt x="212" y="293"/>
                    <a:pt x="223" y="293"/>
                  </a:cubicBezTo>
                  <a:close/>
                </a:path>
              </a:pathLst>
            </a:custGeom>
            <a:solidFill>
              <a:schemeClr val="bg1"/>
            </a:solidFill>
            <a:ln w="0">
              <a:noFill/>
              <a:round/>
            </a:ln>
          </p:spPr>
          <p:txBody>
            <a:bodyPr anchor="ctr"/>
            <a:lstStyle/>
            <a:p>
              <a:pPr algn="ctr"/>
              <a:endParaRPr lang="en-US" altLang="zh-CN" sz="900" dirty="0">
                <a:solidFill>
                  <a:srgbClr val="262626"/>
                </a:solidFill>
                <a:latin typeface="Calibri" panose="020F0502020204030204" pitchFamily="34" charset="0"/>
                <a:ea typeface="阿里巴巴普惠体 L" panose="00020600040101010101" pitchFamily="18" charset="-122"/>
              </a:endParaRPr>
            </a:p>
          </p:txBody>
        </p:sp>
        <p:sp>
          <p:nvSpPr>
            <p:cNvPr id="24" name="Mouse Cursor"/>
            <p:cNvSpPr>
              <a:spLocks noEditPoints="1"/>
            </p:cNvSpPr>
            <p:nvPr/>
          </p:nvSpPr>
          <p:spPr bwMode="auto">
            <a:xfrm>
              <a:off x="2232913" y="3022032"/>
              <a:ext cx="369888" cy="595312"/>
            </a:xfrm>
            <a:custGeom>
              <a:avLst/>
              <a:gdLst>
                <a:gd name="T0" fmla="*/ 0 w 243"/>
                <a:gd name="T1" fmla="*/ 0 h 399"/>
                <a:gd name="T2" fmla="*/ 0 w 243"/>
                <a:gd name="T3" fmla="*/ 553292 h 399"/>
                <a:gd name="T4" fmla="*/ 122891 w 243"/>
                <a:gd name="T5" fmla="*/ 435475 h 399"/>
                <a:gd name="T6" fmla="*/ 191164 w 243"/>
                <a:gd name="T7" fmla="*/ 565223 h 399"/>
                <a:gd name="T8" fmla="*/ 267023 w 243"/>
                <a:gd name="T9" fmla="*/ 580136 h 399"/>
                <a:gd name="T10" fmla="*/ 285229 w 243"/>
                <a:gd name="T11" fmla="*/ 504077 h 399"/>
                <a:gd name="T12" fmla="*/ 227577 w 243"/>
                <a:gd name="T13" fmla="*/ 395209 h 399"/>
                <a:gd name="T14" fmla="*/ 368674 w 243"/>
                <a:gd name="T15" fmla="*/ 378804 h 399"/>
                <a:gd name="T16" fmla="*/ 0 w 243"/>
                <a:gd name="T17" fmla="*/ 0 h 399"/>
                <a:gd name="T18" fmla="*/ 27309 w 243"/>
                <a:gd name="T19" fmla="*/ 64128 h 399"/>
                <a:gd name="T20" fmla="*/ 312538 w 243"/>
                <a:gd name="T21" fmla="*/ 359416 h 399"/>
                <a:gd name="T22" fmla="*/ 185096 w 243"/>
                <a:gd name="T23" fmla="*/ 374330 h 399"/>
                <a:gd name="T24" fmla="*/ 262472 w 243"/>
                <a:gd name="T25" fmla="*/ 517500 h 399"/>
                <a:gd name="T26" fmla="*/ 253369 w 243"/>
                <a:gd name="T27" fmla="*/ 557766 h 399"/>
                <a:gd name="T28" fmla="*/ 215439 w 243"/>
                <a:gd name="T29" fmla="*/ 551801 h 399"/>
                <a:gd name="T30" fmla="*/ 130477 w 243"/>
                <a:gd name="T31" fmla="*/ 392226 h 399"/>
                <a:gd name="T32" fmla="*/ 27309 w 243"/>
                <a:gd name="T33" fmla="*/ 490655 h 399"/>
                <a:gd name="T34" fmla="*/ 27309 w 243"/>
                <a:gd name="T35" fmla="*/ 64128 h 3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43"/>
                <a:gd name="T55" fmla="*/ 0 h 399"/>
                <a:gd name="T56" fmla="*/ 243 w 243"/>
                <a:gd name="T57" fmla="*/ 399 h 39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43" h="399">
                  <a:moveTo>
                    <a:pt x="0" y="0"/>
                  </a:moveTo>
                  <a:lnTo>
                    <a:pt x="0" y="371"/>
                  </a:lnTo>
                  <a:cubicBezTo>
                    <a:pt x="28" y="344"/>
                    <a:pt x="57" y="315"/>
                    <a:pt x="81" y="292"/>
                  </a:cubicBezTo>
                  <a:lnTo>
                    <a:pt x="126" y="379"/>
                  </a:lnTo>
                  <a:cubicBezTo>
                    <a:pt x="138" y="397"/>
                    <a:pt x="160" y="399"/>
                    <a:pt x="176" y="389"/>
                  </a:cubicBezTo>
                  <a:cubicBezTo>
                    <a:pt x="195" y="377"/>
                    <a:pt x="199" y="354"/>
                    <a:pt x="188" y="338"/>
                  </a:cubicBezTo>
                  <a:lnTo>
                    <a:pt x="150" y="265"/>
                  </a:lnTo>
                  <a:cubicBezTo>
                    <a:pt x="181" y="261"/>
                    <a:pt x="212" y="258"/>
                    <a:pt x="243" y="254"/>
                  </a:cubicBezTo>
                  <a:cubicBezTo>
                    <a:pt x="159" y="166"/>
                    <a:pt x="72" y="75"/>
                    <a:pt x="0" y="0"/>
                  </a:cubicBezTo>
                  <a:close/>
                  <a:moveTo>
                    <a:pt x="18" y="43"/>
                  </a:moveTo>
                  <a:lnTo>
                    <a:pt x="206" y="241"/>
                  </a:lnTo>
                  <a:cubicBezTo>
                    <a:pt x="178" y="244"/>
                    <a:pt x="150" y="247"/>
                    <a:pt x="122" y="251"/>
                  </a:cubicBezTo>
                  <a:lnTo>
                    <a:pt x="173" y="347"/>
                  </a:lnTo>
                  <a:cubicBezTo>
                    <a:pt x="179" y="358"/>
                    <a:pt x="177" y="369"/>
                    <a:pt x="167" y="374"/>
                  </a:cubicBezTo>
                  <a:cubicBezTo>
                    <a:pt x="158" y="379"/>
                    <a:pt x="146" y="378"/>
                    <a:pt x="142" y="370"/>
                  </a:cubicBezTo>
                  <a:cubicBezTo>
                    <a:pt x="123" y="334"/>
                    <a:pt x="104" y="298"/>
                    <a:pt x="86" y="263"/>
                  </a:cubicBezTo>
                  <a:cubicBezTo>
                    <a:pt x="62" y="285"/>
                    <a:pt x="38" y="309"/>
                    <a:pt x="18" y="329"/>
                  </a:cubicBezTo>
                  <a:lnTo>
                    <a:pt x="18" y="43"/>
                  </a:lnTo>
                  <a:close/>
                </a:path>
              </a:pathLst>
            </a:custGeom>
            <a:solidFill>
              <a:schemeClr val="bg1"/>
            </a:solidFill>
            <a:ln w="0">
              <a:noFill/>
              <a:round/>
            </a:ln>
          </p:spPr>
          <p:txBody>
            <a:bodyPr/>
            <a:lstStyle/>
            <a:p>
              <a:endParaRPr lang="en-US" altLang="zh-CN" sz="900" dirty="0">
                <a:solidFill>
                  <a:srgbClr val="262626"/>
                </a:solidFill>
                <a:latin typeface="Calibri" panose="020F0502020204030204" pitchFamily="34" charset="0"/>
                <a:ea typeface="阿里巴巴普惠体 L" panose="00020600040101010101" pitchFamily="18" charset="-122"/>
              </a:endParaRPr>
            </a:p>
          </p:txBody>
        </p:sp>
        <p:sp>
          <p:nvSpPr>
            <p:cNvPr id="25" name="Microphone"/>
            <p:cNvSpPr>
              <a:spLocks noEditPoints="1"/>
            </p:cNvSpPr>
            <p:nvPr/>
          </p:nvSpPr>
          <p:spPr bwMode="auto">
            <a:xfrm>
              <a:off x="4185538" y="2423544"/>
              <a:ext cx="496888" cy="595313"/>
            </a:xfrm>
            <a:custGeom>
              <a:avLst/>
              <a:gdLst>
                <a:gd name="T0" fmla="*/ 148959 w 331"/>
                <a:gd name="T1" fmla="*/ 0 h 399"/>
                <a:gd name="T2" fmla="*/ 0 w 331"/>
                <a:gd name="T3" fmla="*/ 147644 h 399"/>
                <a:gd name="T4" fmla="*/ 148959 w 331"/>
                <a:gd name="T5" fmla="*/ 295288 h 399"/>
                <a:gd name="T6" fmla="*/ 167014 w 331"/>
                <a:gd name="T7" fmla="*/ 295288 h 399"/>
                <a:gd name="T8" fmla="*/ 428821 w 331"/>
                <a:gd name="T9" fmla="*/ 502586 h 399"/>
                <a:gd name="T10" fmla="*/ 446876 w 331"/>
                <a:gd name="T11" fmla="*/ 502586 h 399"/>
                <a:gd name="T12" fmla="*/ 458914 w 331"/>
                <a:gd name="T13" fmla="*/ 489164 h 399"/>
                <a:gd name="T14" fmla="*/ 466437 w 331"/>
                <a:gd name="T15" fmla="*/ 539870 h 399"/>
                <a:gd name="T16" fmla="*/ 442363 w 331"/>
                <a:gd name="T17" fmla="*/ 560749 h 399"/>
                <a:gd name="T18" fmla="*/ 329515 w 331"/>
                <a:gd name="T19" fmla="*/ 518991 h 399"/>
                <a:gd name="T20" fmla="*/ 252779 w 331"/>
                <a:gd name="T21" fmla="*/ 457846 h 399"/>
                <a:gd name="T22" fmla="*/ 188079 w 331"/>
                <a:gd name="T23" fmla="*/ 426527 h 399"/>
                <a:gd name="T24" fmla="*/ 141436 w 331"/>
                <a:gd name="T25" fmla="*/ 457846 h 399"/>
                <a:gd name="T26" fmla="*/ 148959 w 331"/>
                <a:gd name="T27" fmla="*/ 556275 h 399"/>
                <a:gd name="T28" fmla="*/ 164005 w 331"/>
                <a:gd name="T29" fmla="*/ 565223 h 399"/>
                <a:gd name="T30" fmla="*/ 174538 w 331"/>
                <a:gd name="T31" fmla="*/ 550309 h 399"/>
                <a:gd name="T32" fmla="*/ 167014 w 331"/>
                <a:gd name="T33" fmla="*/ 465302 h 399"/>
                <a:gd name="T34" fmla="*/ 183565 w 331"/>
                <a:gd name="T35" fmla="*/ 453371 h 399"/>
                <a:gd name="T36" fmla="*/ 237732 w 331"/>
                <a:gd name="T37" fmla="*/ 478724 h 399"/>
                <a:gd name="T38" fmla="*/ 312964 w 331"/>
                <a:gd name="T39" fmla="*/ 539870 h 399"/>
                <a:gd name="T40" fmla="*/ 446876 w 331"/>
                <a:gd name="T41" fmla="*/ 586102 h 399"/>
                <a:gd name="T42" fmla="*/ 490511 w 331"/>
                <a:gd name="T43" fmla="*/ 547327 h 399"/>
                <a:gd name="T44" fmla="*/ 478474 w 331"/>
                <a:gd name="T45" fmla="*/ 466794 h 399"/>
                <a:gd name="T46" fmla="*/ 493520 w 331"/>
                <a:gd name="T47" fmla="*/ 451880 h 399"/>
                <a:gd name="T48" fmla="*/ 493520 w 331"/>
                <a:gd name="T49" fmla="*/ 435475 h 399"/>
                <a:gd name="T50" fmla="*/ 297918 w 331"/>
                <a:gd name="T51" fmla="*/ 164049 h 399"/>
                <a:gd name="T52" fmla="*/ 297918 w 331"/>
                <a:gd name="T53" fmla="*/ 147644 h 399"/>
                <a:gd name="T54" fmla="*/ 148959 w 331"/>
                <a:gd name="T55" fmla="*/ 0 h 399"/>
                <a:gd name="T56" fmla="*/ 148959 w 331"/>
                <a:gd name="T57" fmla="*/ 25353 h 399"/>
                <a:gd name="T58" fmla="*/ 272339 w 331"/>
                <a:gd name="T59" fmla="*/ 147644 h 399"/>
                <a:gd name="T60" fmla="*/ 148959 w 331"/>
                <a:gd name="T61" fmla="*/ 269935 h 399"/>
                <a:gd name="T62" fmla="*/ 25579 w 331"/>
                <a:gd name="T63" fmla="*/ 147644 h 399"/>
                <a:gd name="T64" fmla="*/ 148959 w 331"/>
                <a:gd name="T65" fmla="*/ 25353 h 399"/>
                <a:gd name="T66" fmla="*/ 288890 w 331"/>
                <a:gd name="T67" fmla="*/ 198350 h 399"/>
                <a:gd name="T68" fmla="*/ 309955 w 331"/>
                <a:gd name="T69" fmla="*/ 226686 h 399"/>
                <a:gd name="T70" fmla="*/ 228704 w 331"/>
                <a:gd name="T71" fmla="*/ 310201 h 399"/>
                <a:gd name="T72" fmla="*/ 200116 w 331"/>
                <a:gd name="T73" fmla="*/ 286340 h 399"/>
                <a:gd name="T74" fmla="*/ 288890 w 331"/>
                <a:gd name="T75" fmla="*/ 198350 h 399"/>
                <a:gd name="T76" fmla="*/ 328010 w 331"/>
                <a:gd name="T77" fmla="*/ 250547 h 399"/>
                <a:gd name="T78" fmla="*/ 466437 w 331"/>
                <a:gd name="T79" fmla="*/ 442932 h 399"/>
                <a:gd name="T80" fmla="*/ 436344 w 331"/>
                <a:gd name="T81" fmla="*/ 475742 h 399"/>
                <a:gd name="T82" fmla="*/ 251274 w 331"/>
                <a:gd name="T83" fmla="*/ 328098 h 399"/>
                <a:gd name="T84" fmla="*/ 328010 w 331"/>
                <a:gd name="T85" fmla="*/ 250547 h 39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31"/>
                <a:gd name="T130" fmla="*/ 0 h 399"/>
                <a:gd name="T131" fmla="*/ 331 w 331"/>
                <a:gd name="T132" fmla="*/ 399 h 39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31" h="399">
                  <a:moveTo>
                    <a:pt x="99" y="0"/>
                  </a:moveTo>
                  <a:cubicBezTo>
                    <a:pt x="44" y="0"/>
                    <a:pt x="0" y="44"/>
                    <a:pt x="0" y="99"/>
                  </a:cubicBezTo>
                  <a:cubicBezTo>
                    <a:pt x="0" y="154"/>
                    <a:pt x="44" y="198"/>
                    <a:pt x="99" y="198"/>
                  </a:cubicBezTo>
                  <a:cubicBezTo>
                    <a:pt x="103" y="198"/>
                    <a:pt x="107" y="198"/>
                    <a:pt x="111" y="198"/>
                  </a:cubicBezTo>
                  <a:lnTo>
                    <a:pt x="285" y="337"/>
                  </a:lnTo>
                  <a:cubicBezTo>
                    <a:pt x="289" y="340"/>
                    <a:pt x="294" y="340"/>
                    <a:pt x="297" y="337"/>
                  </a:cubicBezTo>
                  <a:lnTo>
                    <a:pt x="305" y="328"/>
                  </a:lnTo>
                  <a:cubicBezTo>
                    <a:pt x="311" y="344"/>
                    <a:pt x="312" y="355"/>
                    <a:pt x="310" y="362"/>
                  </a:cubicBezTo>
                  <a:cubicBezTo>
                    <a:pt x="307" y="370"/>
                    <a:pt x="302" y="374"/>
                    <a:pt x="294" y="376"/>
                  </a:cubicBezTo>
                  <a:cubicBezTo>
                    <a:pt x="276" y="380"/>
                    <a:pt x="244" y="370"/>
                    <a:pt x="219" y="348"/>
                  </a:cubicBezTo>
                  <a:cubicBezTo>
                    <a:pt x="201" y="332"/>
                    <a:pt x="184" y="318"/>
                    <a:pt x="168" y="307"/>
                  </a:cubicBezTo>
                  <a:cubicBezTo>
                    <a:pt x="152" y="296"/>
                    <a:pt x="138" y="288"/>
                    <a:pt x="125" y="286"/>
                  </a:cubicBezTo>
                  <a:cubicBezTo>
                    <a:pt x="109" y="284"/>
                    <a:pt x="98" y="294"/>
                    <a:pt x="94" y="307"/>
                  </a:cubicBezTo>
                  <a:cubicBezTo>
                    <a:pt x="90" y="322"/>
                    <a:pt x="92" y="343"/>
                    <a:pt x="99" y="373"/>
                  </a:cubicBezTo>
                  <a:cubicBezTo>
                    <a:pt x="100" y="378"/>
                    <a:pt x="105" y="380"/>
                    <a:pt x="109" y="379"/>
                  </a:cubicBezTo>
                  <a:cubicBezTo>
                    <a:pt x="114" y="378"/>
                    <a:pt x="117" y="373"/>
                    <a:pt x="116" y="369"/>
                  </a:cubicBezTo>
                  <a:cubicBezTo>
                    <a:pt x="110" y="340"/>
                    <a:pt x="109" y="321"/>
                    <a:pt x="111" y="312"/>
                  </a:cubicBezTo>
                  <a:cubicBezTo>
                    <a:pt x="113" y="305"/>
                    <a:pt x="117" y="303"/>
                    <a:pt x="122" y="304"/>
                  </a:cubicBezTo>
                  <a:cubicBezTo>
                    <a:pt x="130" y="305"/>
                    <a:pt x="143" y="311"/>
                    <a:pt x="158" y="321"/>
                  </a:cubicBezTo>
                  <a:cubicBezTo>
                    <a:pt x="173" y="332"/>
                    <a:pt x="190" y="346"/>
                    <a:pt x="208" y="362"/>
                  </a:cubicBezTo>
                  <a:cubicBezTo>
                    <a:pt x="236" y="386"/>
                    <a:pt x="271" y="399"/>
                    <a:pt x="297" y="393"/>
                  </a:cubicBezTo>
                  <a:cubicBezTo>
                    <a:pt x="311" y="390"/>
                    <a:pt x="322" y="381"/>
                    <a:pt x="326" y="367"/>
                  </a:cubicBezTo>
                  <a:cubicBezTo>
                    <a:pt x="331" y="353"/>
                    <a:pt x="328" y="335"/>
                    <a:pt x="318" y="313"/>
                  </a:cubicBezTo>
                  <a:lnTo>
                    <a:pt x="328" y="303"/>
                  </a:lnTo>
                  <a:cubicBezTo>
                    <a:pt x="330" y="300"/>
                    <a:pt x="330" y="296"/>
                    <a:pt x="328" y="292"/>
                  </a:cubicBezTo>
                  <a:lnTo>
                    <a:pt x="198" y="110"/>
                  </a:lnTo>
                  <a:cubicBezTo>
                    <a:pt x="198" y="106"/>
                    <a:pt x="198" y="103"/>
                    <a:pt x="198" y="99"/>
                  </a:cubicBezTo>
                  <a:cubicBezTo>
                    <a:pt x="198" y="44"/>
                    <a:pt x="154" y="0"/>
                    <a:pt x="99" y="0"/>
                  </a:cubicBezTo>
                  <a:close/>
                  <a:moveTo>
                    <a:pt x="99" y="17"/>
                  </a:moveTo>
                  <a:cubicBezTo>
                    <a:pt x="144" y="17"/>
                    <a:pt x="181" y="54"/>
                    <a:pt x="181" y="99"/>
                  </a:cubicBezTo>
                  <a:cubicBezTo>
                    <a:pt x="181" y="144"/>
                    <a:pt x="144" y="181"/>
                    <a:pt x="99" y="181"/>
                  </a:cubicBezTo>
                  <a:cubicBezTo>
                    <a:pt x="54" y="181"/>
                    <a:pt x="17" y="144"/>
                    <a:pt x="17" y="99"/>
                  </a:cubicBezTo>
                  <a:cubicBezTo>
                    <a:pt x="17" y="54"/>
                    <a:pt x="54" y="17"/>
                    <a:pt x="99" y="17"/>
                  </a:cubicBezTo>
                  <a:close/>
                  <a:moveTo>
                    <a:pt x="192" y="133"/>
                  </a:moveTo>
                  <a:lnTo>
                    <a:pt x="206" y="152"/>
                  </a:lnTo>
                  <a:cubicBezTo>
                    <a:pt x="193" y="178"/>
                    <a:pt x="174" y="198"/>
                    <a:pt x="152" y="208"/>
                  </a:cubicBezTo>
                  <a:lnTo>
                    <a:pt x="133" y="192"/>
                  </a:lnTo>
                  <a:cubicBezTo>
                    <a:pt x="160" y="182"/>
                    <a:pt x="182" y="161"/>
                    <a:pt x="192" y="133"/>
                  </a:cubicBezTo>
                  <a:close/>
                  <a:moveTo>
                    <a:pt x="218" y="168"/>
                  </a:moveTo>
                  <a:lnTo>
                    <a:pt x="310" y="297"/>
                  </a:lnTo>
                  <a:lnTo>
                    <a:pt x="290" y="319"/>
                  </a:lnTo>
                  <a:lnTo>
                    <a:pt x="167" y="220"/>
                  </a:lnTo>
                  <a:cubicBezTo>
                    <a:pt x="189" y="209"/>
                    <a:pt x="205" y="192"/>
                    <a:pt x="218" y="168"/>
                  </a:cubicBezTo>
                  <a:close/>
                </a:path>
              </a:pathLst>
            </a:custGeom>
            <a:solidFill>
              <a:schemeClr val="bg1"/>
            </a:solidFill>
            <a:ln w="0">
              <a:noFill/>
              <a:round/>
            </a:ln>
          </p:spPr>
          <p:txBody>
            <a:bodyPr/>
            <a:lstStyle/>
            <a:p>
              <a:endParaRPr lang="en-US" altLang="zh-CN" sz="900" dirty="0">
                <a:solidFill>
                  <a:srgbClr val="262626"/>
                </a:solidFill>
                <a:latin typeface="Calibri" panose="020F0502020204030204" pitchFamily="34" charset="0"/>
                <a:ea typeface="阿里巴巴普惠体 L" panose="00020600040101010101" pitchFamily="18" charset="-122"/>
              </a:endParaRPr>
            </a:p>
          </p:txBody>
        </p:sp>
        <p:sp>
          <p:nvSpPr>
            <p:cNvPr id="26" name="Like"/>
            <p:cNvSpPr>
              <a:spLocks noEditPoints="1"/>
            </p:cNvSpPr>
            <p:nvPr/>
          </p:nvSpPr>
          <p:spPr bwMode="auto">
            <a:xfrm>
              <a:off x="6235001" y="4198369"/>
              <a:ext cx="587375" cy="509588"/>
            </a:xfrm>
            <a:custGeom>
              <a:avLst/>
              <a:gdLst>
                <a:gd name="T0" fmla="*/ 338250 w 395"/>
                <a:gd name="T1" fmla="*/ 0 h 339"/>
                <a:gd name="T2" fmla="*/ 298017 w 395"/>
                <a:gd name="T3" fmla="*/ 18087 h 339"/>
                <a:gd name="T4" fmla="*/ 293547 w 395"/>
                <a:gd name="T5" fmla="*/ 33160 h 339"/>
                <a:gd name="T6" fmla="*/ 295037 w 395"/>
                <a:gd name="T7" fmla="*/ 104003 h 339"/>
                <a:gd name="T8" fmla="*/ 219043 w 395"/>
                <a:gd name="T9" fmla="*/ 227600 h 339"/>
                <a:gd name="T10" fmla="*/ 199672 w 395"/>
                <a:gd name="T11" fmla="*/ 241166 h 339"/>
                <a:gd name="T12" fmla="*/ 180300 w 395"/>
                <a:gd name="T13" fmla="*/ 229108 h 339"/>
                <a:gd name="T14" fmla="*/ 22351 w 395"/>
                <a:gd name="T15" fmla="*/ 229108 h 339"/>
                <a:gd name="T16" fmla="*/ 5960 w 395"/>
                <a:gd name="T17" fmla="*/ 236644 h 339"/>
                <a:gd name="T18" fmla="*/ 0 w 395"/>
                <a:gd name="T19" fmla="*/ 254731 h 339"/>
                <a:gd name="T20" fmla="*/ 17881 w 395"/>
                <a:gd name="T21" fmla="*/ 489868 h 339"/>
                <a:gd name="T22" fmla="*/ 41722 w 395"/>
                <a:gd name="T23" fmla="*/ 510970 h 339"/>
                <a:gd name="T24" fmla="*/ 180300 w 395"/>
                <a:gd name="T25" fmla="*/ 510970 h 339"/>
                <a:gd name="T26" fmla="*/ 202652 w 395"/>
                <a:gd name="T27" fmla="*/ 486853 h 339"/>
                <a:gd name="T28" fmla="*/ 202652 w 395"/>
                <a:gd name="T29" fmla="*/ 474795 h 339"/>
                <a:gd name="T30" fmla="*/ 217553 w 395"/>
                <a:gd name="T31" fmla="*/ 474795 h 339"/>
                <a:gd name="T32" fmla="*/ 225003 w 395"/>
                <a:gd name="T33" fmla="*/ 479317 h 339"/>
                <a:gd name="T34" fmla="*/ 260765 w 395"/>
                <a:gd name="T35" fmla="*/ 492883 h 339"/>
                <a:gd name="T36" fmla="*/ 467887 w 395"/>
                <a:gd name="T37" fmla="*/ 492883 h 339"/>
                <a:gd name="T38" fmla="*/ 537921 w 395"/>
                <a:gd name="T39" fmla="*/ 431084 h 339"/>
                <a:gd name="T40" fmla="*/ 533451 w 395"/>
                <a:gd name="T41" fmla="*/ 411489 h 339"/>
                <a:gd name="T42" fmla="*/ 555802 w 395"/>
                <a:gd name="T43" fmla="*/ 366270 h 339"/>
                <a:gd name="T44" fmla="*/ 551332 w 395"/>
                <a:gd name="T45" fmla="*/ 346676 h 339"/>
                <a:gd name="T46" fmla="*/ 572193 w 395"/>
                <a:gd name="T47" fmla="*/ 302964 h 339"/>
                <a:gd name="T48" fmla="*/ 567723 w 395"/>
                <a:gd name="T49" fmla="*/ 283370 h 339"/>
                <a:gd name="T50" fmla="*/ 588584 w 395"/>
                <a:gd name="T51" fmla="*/ 238151 h 339"/>
                <a:gd name="T52" fmla="*/ 573683 w 395"/>
                <a:gd name="T53" fmla="*/ 204991 h 339"/>
                <a:gd name="T54" fmla="*/ 536431 w 395"/>
                <a:gd name="T55" fmla="*/ 191425 h 339"/>
                <a:gd name="T56" fmla="*/ 396363 w 395"/>
                <a:gd name="T57" fmla="*/ 191425 h 339"/>
                <a:gd name="T58" fmla="*/ 409774 w 395"/>
                <a:gd name="T59" fmla="*/ 116061 h 339"/>
                <a:gd name="T60" fmla="*/ 409774 w 395"/>
                <a:gd name="T61" fmla="*/ 111539 h 339"/>
                <a:gd name="T62" fmla="*/ 378482 w 395"/>
                <a:gd name="T63" fmla="*/ 16580 h 339"/>
                <a:gd name="T64" fmla="*/ 368051 w 395"/>
                <a:gd name="T65" fmla="*/ 6029 h 339"/>
                <a:gd name="T66" fmla="*/ 338250 w 395"/>
                <a:gd name="T67" fmla="*/ 0 h 339"/>
                <a:gd name="T68" fmla="*/ 338250 w 395"/>
                <a:gd name="T69" fmla="*/ 22609 h 339"/>
                <a:gd name="T70" fmla="*/ 359111 w 395"/>
                <a:gd name="T71" fmla="*/ 27131 h 339"/>
                <a:gd name="T72" fmla="*/ 387422 w 395"/>
                <a:gd name="T73" fmla="*/ 113046 h 339"/>
                <a:gd name="T74" fmla="*/ 369541 w 395"/>
                <a:gd name="T75" fmla="*/ 214035 h 339"/>
                <a:gd name="T76" fmla="*/ 536431 w 395"/>
                <a:gd name="T77" fmla="*/ 214035 h 339"/>
                <a:gd name="T78" fmla="*/ 520040 w 395"/>
                <a:gd name="T79" fmla="*/ 278848 h 339"/>
                <a:gd name="T80" fmla="*/ 502159 w 395"/>
                <a:gd name="T81" fmla="*/ 342154 h 339"/>
                <a:gd name="T82" fmla="*/ 485768 w 395"/>
                <a:gd name="T83" fmla="*/ 406967 h 339"/>
                <a:gd name="T84" fmla="*/ 467887 w 395"/>
                <a:gd name="T85" fmla="*/ 470273 h 339"/>
                <a:gd name="T86" fmla="*/ 260765 w 395"/>
                <a:gd name="T87" fmla="*/ 470273 h 339"/>
                <a:gd name="T88" fmla="*/ 219043 w 395"/>
                <a:gd name="T89" fmla="*/ 452186 h 339"/>
                <a:gd name="T90" fmla="*/ 202652 w 395"/>
                <a:gd name="T91" fmla="*/ 452186 h 339"/>
                <a:gd name="T92" fmla="*/ 202652 w 395"/>
                <a:gd name="T93" fmla="*/ 266790 h 339"/>
                <a:gd name="T94" fmla="*/ 233944 w 395"/>
                <a:gd name="T95" fmla="*/ 244180 h 339"/>
                <a:gd name="T96" fmla="*/ 317388 w 395"/>
                <a:gd name="T97" fmla="*/ 105510 h 339"/>
                <a:gd name="T98" fmla="*/ 315898 w 395"/>
                <a:gd name="T99" fmla="*/ 31653 h 339"/>
                <a:gd name="T100" fmla="*/ 338250 w 395"/>
                <a:gd name="T101" fmla="*/ 22609 h 339"/>
                <a:gd name="T102" fmla="*/ 138578 w 395"/>
                <a:gd name="T103" fmla="*/ 434098 h 339"/>
                <a:gd name="T104" fmla="*/ 154969 w 395"/>
                <a:gd name="T105" fmla="*/ 450679 h 339"/>
                <a:gd name="T106" fmla="*/ 138578 w 395"/>
                <a:gd name="T107" fmla="*/ 467259 h 339"/>
                <a:gd name="T108" fmla="*/ 122187 w 395"/>
                <a:gd name="T109" fmla="*/ 450679 h 339"/>
                <a:gd name="T110" fmla="*/ 138578 w 395"/>
                <a:gd name="T111" fmla="*/ 434098 h 33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95"/>
                <a:gd name="T169" fmla="*/ 0 h 339"/>
                <a:gd name="T170" fmla="*/ 395 w 395"/>
                <a:gd name="T171" fmla="*/ 339 h 33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95" h="339">
                  <a:moveTo>
                    <a:pt x="227" y="0"/>
                  </a:moveTo>
                  <a:cubicBezTo>
                    <a:pt x="214" y="0"/>
                    <a:pt x="205" y="6"/>
                    <a:pt x="200" y="12"/>
                  </a:cubicBezTo>
                  <a:cubicBezTo>
                    <a:pt x="198" y="15"/>
                    <a:pt x="197" y="18"/>
                    <a:pt x="197" y="22"/>
                  </a:cubicBezTo>
                  <a:cubicBezTo>
                    <a:pt x="197" y="22"/>
                    <a:pt x="198" y="58"/>
                    <a:pt x="198" y="69"/>
                  </a:cubicBezTo>
                  <a:cubicBezTo>
                    <a:pt x="193" y="82"/>
                    <a:pt x="155" y="143"/>
                    <a:pt x="147" y="151"/>
                  </a:cubicBezTo>
                  <a:cubicBezTo>
                    <a:pt x="144" y="153"/>
                    <a:pt x="139" y="157"/>
                    <a:pt x="134" y="160"/>
                  </a:cubicBezTo>
                  <a:cubicBezTo>
                    <a:pt x="131" y="155"/>
                    <a:pt x="127" y="152"/>
                    <a:pt x="121" y="152"/>
                  </a:cubicBezTo>
                  <a:lnTo>
                    <a:pt x="15" y="152"/>
                  </a:lnTo>
                  <a:cubicBezTo>
                    <a:pt x="11" y="152"/>
                    <a:pt x="7" y="154"/>
                    <a:pt x="4" y="157"/>
                  </a:cubicBezTo>
                  <a:cubicBezTo>
                    <a:pt x="1" y="160"/>
                    <a:pt x="0" y="165"/>
                    <a:pt x="0" y="169"/>
                  </a:cubicBezTo>
                  <a:lnTo>
                    <a:pt x="12" y="325"/>
                  </a:lnTo>
                  <a:cubicBezTo>
                    <a:pt x="13" y="332"/>
                    <a:pt x="20" y="339"/>
                    <a:pt x="28" y="339"/>
                  </a:cubicBezTo>
                  <a:lnTo>
                    <a:pt x="121" y="339"/>
                  </a:lnTo>
                  <a:cubicBezTo>
                    <a:pt x="129" y="339"/>
                    <a:pt x="136" y="332"/>
                    <a:pt x="136" y="323"/>
                  </a:cubicBezTo>
                  <a:lnTo>
                    <a:pt x="136" y="315"/>
                  </a:lnTo>
                  <a:lnTo>
                    <a:pt x="146" y="315"/>
                  </a:lnTo>
                  <a:cubicBezTo>
                    <a:pt x="147" y="316"/>
                    <a:pt x="149" y="317"/>
                    <a:pt x="151" y="318"/>
                  </a:cubicBezTo>
                  <a:cubicBezTo>
                    <a:pt x="157" y="322"/>
                    <a:pt x="165" y="327"/>
                    <a:pt x="175" y="327"/>
                  </a:cubicBezTo>
                  <a:lnTo>
                    <a:pt x="314" y="327"/>
                  </a:lnTo>
                  <a:cubicBezTo>
                    <a:pt x="342" y="327"/>
                    <a:pt x="361" y="306"/>
                    <a:pt x="361" y="286"/>
                  </a:cubicBezTo>
                  <a:cubicBezTo>
                    <a:pt x="361" y="281"/>
                    <a:pt x="360" y="277"/>
                    <a:pt x="358" y="273"/>
                  </a:cubicBezTo>
                  <a:cubicBezTo>
                    <a:pt x="367" y="265"/>
                    <a:pt x="373" y="254"/>
                    <a:pt x="373" y="243"/>
                  </a:cubicBezTo>
                  <a:cubicBezTo>
                    <a:pt x="373" y="239"/>
                    <a:pt x="372" y="234"/>
                    <a:pt x="370" y="230"/>
                  </a:cubicBezTo>
                  <a:cubicBezTo>
                    <a:pt x="379" y="222"/>
                    <a:pt x="384" y="211"/>
                    <a:pt x="384" y="201"/>
                  </a:cubicBezTo>
                  <a:cubicBezTo>
                    <a:pt x="384" y="196"/>
                    <a:pt x="383" y="192"/>
                    <a:pt x="381" y="188"/>
                  </a:cubicBezTo>
                  <a:cubicBezTo>
                    <a:pt x="390" y="180"/>
                    <a:pt x="395" y="169"/>
                    <a:pt x="395" y="158"/>
                  </a:cubicBezTo>
                  <a:cubicBezTo>
                    <a:pt x="395" y="149"/>
                    <a:pt x="392" y="141"/>
                    <a:pt x="385" y="136"/>
                  </a:cubicBezTo>
                  <a:cubicBezTo>
                    <a:pt x="381" y="132"/>
                    <a:pt x="373" y="127"/>
                    <a:pt x="360" y="127"/>
                  </a:cubicBezTo>
                  <a:lnTo>
                    <a:pt x="266" y="127"/>
                  </a:lnTo>
                  <a:cubicBezTo>
                    <a:pt x="270" y="106"/>
                    <a:pt x="274" y="78"/>
                    <a:pt x="275" y="77"/>
                  </a:cubicBezTo>
                  <a:cubicBezTo>
                    <a:pt x="275" y="76"/>
                    <a:pt x="275" y="75"/>
                    <a:pt x="275" y="74"/>
                  </a:cubicBezTo>
                  <a:cubicBezTo>
                    <a:pt x="273" y="46"/>
                    <a:pt x="255" y="12"/>
                    <a:pt x="254" y="11"/>
                  </a:cubicBezTo>
                  <a:cubicBezTo>
                    <a:pt x="253" y="8"/>
                    <a:pt x="250" y="6"/>
                    <a:pt x="247" y="4"/>
                  </a:cubicBezTo>
                  <a:cubicBezTo>
                    <a:pt x="240" y="1"/>
                    <a:pt x="234" y="0"/>
                    <a:pt x="227" y="0"/>
                  </a:cubicBezTo>
                  <a:close/>
                  <a:moveTo>
                    <a:pt x="227" y="15"/>
                  </a:moveTo>
                  <a:cubicBezTo>
                    <a:pt x="231" y="15"/>
                    <a:pt x="236" y="16"/>
                    <a:pt x="241" y="18"/>
                  </a:cubicBezTo>
                  <a:cubicBezTo>
                    <a:pt x="241" y="18"/>
                    <a:pt x="258" y="50"/>
                    <a:pt x="260" y="75"/>
                  </a:cubicBezTo>
                  <a:cubicBezTo>
                    <a:pt x="260" y="75"/>
                    <a:pt x="252" y="126"/>
                    <a:pt x="248" y="142"/>
                  </a:cubicBezTo>
                  <a:lnTo>
                    <a:pt x="360" y="142"/>
                  </a:lnTo>
                  <a:cubicBezTo>
                    <a:pt x="394" y="142"/>
                    <a:pt x="382" y="185"/>
                    <a:pt x="349" y="185"/>
                  </a:cubicBezTo>
                  <a:cubicBezTo>
                    <a:pt x="382" y="185"/>
                    <a:pt x="371" y="227"/>
                    <a:pt x="337" y="227"/>
                  </a:cubicBezTo>
                  <a:cubicBezTo>
                    <a:pt x="371" y="227"/>
                    <a:pt x="359" y="270"/>
                    <a:pt x="326" y="270"/>
                  </a:cubicBezTo>
                  <a:cubicBezTo>
                    <a:pt x="359" y="270"/>
                    <a:pt x="348" y="312"/>
                    <a:pt x="314" y="312"/>
                  </a:cubicBezTo>
                  <a:lnTo>
                    <a:pt x="175" y="312"/>
                  </a:lnTo>
                  <a:cubicBezTo>
                    <a:pt x="165" y="312"/>
                    <a:pt x="155" y="300"/>
                    <a:pt x="147" y="300"/>
                  </a:cubicBezTo>
                  <a:lnTo>
                    <a:pt x="136" y="300"/>
                  </a:lnTo>
                  <a:lnTo>
                    <a:pt x="136" y="177"/>
                  </a:lnTo>
                  <a:cubicBezTo>
                    <a:pt x="144" y="172"/>
                    <a:pt x="152" y="167"/>
                    <a:pt x="157" y="162"/>
                  </a:cubicBezTo>
                  <a:cubicBezTo>
                    <a:pt x="168" y="153"/>
                    <a:pt x="213" y="79"/>
                    <a:pt x="213" y="70"/>
                  </a:cubicBezTo>
                  <a:cubicBezTo>
                    <a:pt x="213" y="61"/>
                    <a:pt x="212" y="21"/>
                    <a:pt x="212" y="21"/>
                  </a:cubicBezTo>
                  <a:cubicBezTo>
                    <a:pt x="212" y="21"/>
                    <a:pt x="217" y="15"/>
                    <a:pt x="227" y="15"/>
                  </a:cubicBezTo>
                  <a:close/>
                  <a:moveTo>
                    <a:pt x="93" y="288"/>
                  </a:moveTo>
                  <a:cubicBezTo>
                    <a:pt x="99" y="288"/>
                    <a:pt x="104" y="293"/>
                    <a:pt x="104" y="299"/>
                  </a:cubicBezTo>
                  <a:cubicBezTo>
                    <a:pt x="104" y="305"/>
                    <a:pt x="99" y="310"/>
                    <a:pt x="93" y="310"/>
                  </a:cubicBezTo>
                  <a:cubicBezTo>
                    <a:pt x="87" y="310"/>
                    <a:pt x="82" y="305"/>
                    <a:pt x="82" y="299"/>
                  </a:cubicBezTo>
                  <a:cubicBezTo>
                    <a:pt x="82" y="293"/>
                    <a:pt x="87" y="288"/>
                    <a:pt x="93" y="288"/>
                  </a:cubicBezTo>
                  <a:close/>
                </a:path>
              </a:pathLst>
            </a:custGeom>
            <a:solidFill>
              <a:schemeClr val="bg1"/>
            </a:solidFill>
            <a:ln w="0">
              <a:noFill/>
              <a:round/>
            </a:ln>
          </p:spPr>
          <p:txBody>
            <a:bodyPr/>
            <a:lstStyle/>
            <a:p>
              <a:endParaRPr lang="en-US" altLang="zh-CN" sz="900" dirty="0">
                <a:solidFill>
                  <a:srgbClr val="262626"/>
                </a:solidFill>
                <a:latin typeface="Calibri" panose="020F0502020204030204" pitchFamily="34" charset="0"/>
                <a:ea typeface="阿里巴巴普惠体 L" panose="00020600040101010101" pitchFamily="18" charset="-122"/>
              </a:endParaRPr>
            </a:p>
          </p:txBody>
        </p:sp>
        <p:sp>
          <p:nvSpPr>
            <p:cNvPr id="27" name="Light Bulb"/>
            <p:cNvSpPr>
              <a:spLocks noEditPoints="1"/>
            </p:cNvSpPr>
            <p:nvPr/>
          </p:nvSpPr>
          <p:spPr bwMode="auto">
            <a:xfrm>
              <a:off x="8420988" y="3025207"/>
              <a:ext cx="395288" cy="588962"/>
            </a:xfrm>
            <a:custGeom>
              <a:avLst/>
              <a:gdLst>
                <a:gd name="T0" fmla="*/ 0 w 260"/>
                <a:gd name="T1" fmla="*/ 190250 h 396"/>
                <a:gd name="T2" fmla="*/ 66769 w 260"/>
                <a:gd name="T3" fmla="*/ 321047 h 396"/>
                <a:gd name="T4" fmla="*/ 103188 w 260"/>
                <a:gd name="T5" fmla="*/ 402795 h 396"/>
                <a:gd name="T6" fmla="*/ 109258 w 260"/>
                <a:gd name="T7" fmla="*/ 438467 h 396"/>
                <a:gd name="T8" fmla="*/ 100153 w 260"/>
                <a:gd name="T9" fmla="*/ 463734 h 396"/>
                <a:gd name="T10" fmla="*/ 106223 w 260"/>
                <a:gd name="T11" fmla="*/ 483057 h 396"/>
                <a:gd name="T12" fmla="*/ 109258 w 260"/>
                <a:gd name="T13" fmla="*/ 523188 h 396"/>
                <a:gd name="T14" fmla="*/ 142643 w 260"/>
                <a:gd name="T15" fmla="*/ 536565 h 396"/>
                <a:gd name="T16" fmla="*/ 198789 w 260"/>
                <a:gd name="T17" fmla="*/ 588586 h 396"/>
                <a:gd name="T18" fmla="*/ 251901 w 260"/>
                <a:gd name="T19" fmla="*/ 535078 h 396"/>
                <a:gd name="T20" fmla="*/ 282251 w 260"/>
                <a:gd name="T21" fmla="*/ 524674 h 396"/>
                <a:gd name="T22" fmla="*/ 291356 w 260"/>
                <a:gd name="T23" fmla="*/ 486029 h 396"/>
                <a:gd name="T24" fmla="*/ 292873 w 260"/>
                <a:gd name="T25" fmla="*/ 466707 h 396"/>
                <a:gd name="T26" fmla="*/ 286803 w 260"/>
                <a:gd name="T27" fmla="*/ 445899 h 396"/>
                <a:gd name="T28" fmla="*/ 289838 w 260"/>
                <a:gd name="T29" fmla="*/ 413199 h 396"/>
                <a:gd name="T30" fmla="*/ 324740 w 260"/>
                <a:gd name="T31" fmla="*/ 337397 h 396"/>
                <a:gd name="T32" fmla="*/ 356607 w 260"/>
                <a:gd name="T33" fmla="*/ 298752 h 396"/>
                <a:gd name="T34" fmla="*/ 198789 w 260"/>
                <a:gd name="T35" fmla="*/ 0 h 396"/>
                <a:gd name="T36" fmla="*/ 368747 w 260"/>
                <a:gd name="T37" fmla="*/ 190250 h 396"/>
                <a:gd name="T38" fmla="*/ 312600 w 260"/>
                <a:gd name="T39" fmla="*/ 304697 h 396"/>
                <a:gd name="T40" fmla="*/ 277698 w 260"/>
                <a:gd name="T41" fmla="*/ 390904 h 396"/>
                <a:gd name="T42" fmla="*/ 233691 w 260"/>
                <a:gd name="T43" fmla="*/ 411713 h 396"/>
                <a:gd name="T44" fmla="*/ 157818 w 260"/>
                <a:gd name="T45" fmla="*/ 407254 h 396"/>
                <a:gd name="T46" fmla="*/ 86496 w 260"/>
                <a:gd name="T47" fmla="*/ 304697 h 396"/>
                <a:gd name="T48" fmla="*/ 25797 w 260"/>
                <a:gd name="T49" fmla="*/ 190250 h 396"/>
                <a:gd name="T50" fmla="*/ 271628 w 260"/>
                <a:gd name="T51" fmla="*/ 227408 h 396"/>
                <a:gd name="T52" fmla="*/ 133538 w 260"/>
                <a:gd name="T53" fmla="*/ 233354 h 396"/>
                <a:gd name="T54" fmla="*/ 118363 w 260"/>
                <a:gd name="T55" fmla="*/ 233354 h 396"/>
                <a:gd name="T56" fmla="*/ 113811 w 260"/>
                <a:gd name="T57" fmla="*/ 248217 h 396"/>
                <a:gd name="T58" fmla="*/ 168440 w 260"/>
                <a:gd name="T59" fmla="*/ 396850 h 396"/>
                <a:gd name="T60" fmla="*/ 185132 w 260"/>
                <a:gd name="T61" fmla="*/ 390904 h 396"/>
                <a:gd name="T62" fmla="*/ 148713 w 260"/>
                <a:gd name="T63" fmla="*/ 267539 h 396"/>
                <a:gd name="T64" fmla="*/ 207894 w 260"/>
                <a:gd name="T65" fmla="*/ 379014 h 396"/>
                <a:gd name="T66" fmla="*/ 216999 w 260"/>
                <a:gd name="T67" fmla="*/ 395363 h 396"/>
                <a:gd name="T68" fmla="*/ 233691 w 260"/>
                <a:gd name="T69" fmla="*/ 387932 h 396"/>
                <a:gd name="T70" fmla="*/ 280733 w 260"/>
                <a:gd name="T71" fmla="*/ 233354 h 396"/>
                <a:gd name="T72" fmla="*/ 267076 w 260"/>
                <a:gd name="T73" fmla="*/ 428063 h 396"/>
                <a:gd name="T74" fmla="*/ 254936 w 260"/>
                <a:gd name="T75" fmla="*/ 441440 h 396"/>
                <a:gd name="T76" fmla="*/ 248866 w 260"/>
                <a:gd name="T77" fmla="*/ 453330 h 396"/>
                <a:gd name="T78" fmla="*/ 256454 w 260"/>
                <a:gd name="T79" fmla="*/ 463734 h 396"/>
                <a:gd name="T80" fmla="*/ 267076 w 260"/>
                <a:gd name="T81" fmla="*/ 471166 h 396"/>
                <a:gd name="T82" fmla="*/ 257971 w 260"/>
                <a:gd name="T83" fmla="*/ 487516 h 396"/>
                <a:gd name="T84" fmla="*/ 270111 w 260"/>
                <a:gd name="T85" fmla="*/ 500893 h 396"/>
                <a:gd name="T86" fmla="*/ 200307 w 260"/>
                <a:gd name="T87" fmla="*/ 515756 h 396"/>
                <a:gd name="T88" fmla="*/ 138090 w 260"/>
                <a:gd name="T89" fmla="*/ 508324 h 396"/>
                <a:gd name="T90" fmla="*/ 125951 w 260"/>
                <a:gd name="T91" fmla="*/ 502379 h 396"/>
                <a:gd name="T92" fmla="*/ 127468 w 260"/>
                <a:gd name="T93" fmla="*/ 497920 h 396"/>
                <a:gd name="T94" fmla="*/ 142643 w 260"/>
                <a:gd name="T95" fmla="*/ 481570 h 396"/>
                <a:gd name="T96" fmla="*/ 141125 w 260"/>
                <a:gd name="T97" fmla="*/ 468193 h 396"/>
                <a:gd name="T98" fmla="*/ 125951 w 260"/>
                <a:gd name="T99" fmla="*/ 460762 h 396"/>
                <a:gd name="T100" fmla="*/ 138090 w 260"/>
                <a:gd name="T101" fmla="*/ 447385 h 396"/>
                <a:gd name="T102" fmla="*/ 141125 w 260"/>
                <a:gd name="T103" fmla="*/ 428063 h 396"/>
                <a:gd name="T104" fmla="*/ 203342 w 260"/>
                <a:gd name="T105" fmla="*/ 441440 h 396"/>
                <a:gd name="T106" fmla="*/ 241279 w 260"/>
                <a:gd name="T107" fmla="*/ 436981 h 396"/>
                <a:gd name="T108" fmla="*/ 226104 w 260"/>
                <a:gd name="T109" fmla="*/ 539537 h 396"/>
                <a:gd name="T110" fmla="*/ 169957 w 260"/>
                <a:gd name="T111" fmla="*/ 541024 h 396"/>
                <a:gd name="T112" fmla="*/ 226104 w 260"/>
                <a:gd name="T113" fmla="*/ 539537 h 3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60"/>
                <a:gd name="T172" fmla="*/ 0 h 396"/>
                <a:gd name="T173" fmla="*/ 260 w 260"/>
                <a:gd name="T174" fmla="*/ 396 h 3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60" h="396">
                  <a:moveTo>
                    <a:pt x="131" y="0"/>
                  </a:moveTo>
                  <a:cubicBezTo>
                    <a:pt x="59" y="0"/>
                    <a:pt x="0" y="58"/>
                    <a:pt x="0" y="128"/>
                  </a:cubicBezTo>
                  <a:cubicBezTo>
                    <a:pt x="0" y="164"/>
                    <a:pt x="14" y="185"/>
                    <a:pt x="27" y="199"/>
                  </a:cubicBezTo>
                  <a:cubicBezTo>
                    <a:pt x="34" y="206"/>
                    <a:pt x="40" y="212"/>
                    <a:pt x="44" y="216"/>
                  </a:cubicBezTo>
                  <a:cubicBezTo>
                    <a:pt x="48" y="221"/>
                    <a:pt x="50" y="224"/>
                    <a:pt x="50" y="227"/>
                  </a:cubicBezTo>
                  <a:cubicBezTo>
                    <a:pt x="50" y="242"/>
                    <a:pt x="57" y="258"/>
                    <a:pt x="68" y="271"/>
                  </a:cubicBezTo>
                  <a:cubicBezTo>
                    <a:pt x="65" y="278"/>
                    <a:pt x="66" y="280"/>
                    <a:pt x="66" y="284"/>
                  </a:cubicBezTo>
                  <a:cubicBezTo>
                    <a:pt x="66" y="289"/>
                    <a:pt x="69" y="293"/>
                    <a:pt x="72" y="295"/>
                  </a:cubicBezTo>
                  <a:cubicBezTo>
                    <a:pt x="71" y="296"/>
                    <a:pt x="71" y="296"/>
                    <a:pt x="70" y="297"/>
                  </a:cubicBezTo>
                  <a:cubicBezTo>
                    <a:pt x="67" y="301"/>
                    <a:pt x="65" y="306"/>
                    <a:pt x="66" y="312"/>
                  </a:cubicBezTo>
                  <a:cubicBezTo>
                    <a:pt x="66" y="316"/>
                    <a:pt x="69" y="320"/>
                    <a:pt x="72" y="323"/>
                  </a:cubicBezTo>
                  <a:cubicBezTo>
                    <a:pt x="71" y="324"/>
                    <a:pt x="71" y="324"/>
                    <a:pt x="70" y="325"/>
                  </a:cubicBezTo>
                  <a:cubicBezTo>
                    <a:pt x="67" y="329"/>
                    <a:pt x="65" y="334"/>
                    <a:pt x="66" y="340"/>
                  </a:cubicBezTo>
                  <a:cubicBezTo>
                    <a:pt x="66" y="345"/>
                    <a:pt x="69" y="349"/>
                    <a:pt x="72" y="352"/>
                  </a:cubicBezTo>
                  <a:cubicBezTo>
                    <a:pt x="76" y="355"/>
                    <a:pt x="80" y="357"/>
                    <a:pt x="86" y="358"/>
                  </a:cubicBezTo>
                  <a:cubicBezTo>
                    <a:pt x="88" y="359"/>
                    <a:pt x="91" y="360"/>
                    <a:pt x="94" y="361"/>
                  </a:cubicBezTo>
                  <a:lnTo>
                    <a:pt x="95" y="365"/>
                  </a:lnTo>
                  <a:cubicBezTo>
                    <a:pt x="97" y="382"/>
                    <a:pt x="112" y="396"/>
                    <a:pt x="131" y="396"/>
                  </a:cubicBezTo>
                  <a:cubicBezTo>
                    <a:pt x="149" y="396"/>
                    <a:pt x="163" y="381"/>
                    <a:pt x="166" y="364"/>
                  </a:cubicBezTo>
                  <a:cubicBezTo>
                    <a:pt x="166" y="363"/>
                    <a:pt x="166" y="361"/>
                    <a:pt x="166" y="360"/>
                  </a:cubicBezTo>
                  <a:cubicBezTo>
                    <a:pt x="168" y="360"/>
                    <a:pt x="170" y="359"/>
                    <a:pt x="171" y="359"/>
                  </a:cubicBezTo>
                  <a:cubicBezTo>
                    <a:pt x="177" y="357"/>
                    <a:pt x="181" y="356"/>
                    <a:pt x="186" y="353"/>
                  </a:cubicBezTo>
                  <a:cubicBezTo>
                    <a:pt x="190" y="350"/>
                    <a:pt x="194" y="346"/>
                    <a:pt x="195" y="341"/>
                  </a:cubicBezTo>
                  <a:cubicBezTo>
                    <a:pt x="196" y="336"/>
                    <a:pt x="194" y="331"/>
                    <a:pt x="192" y="327"/>
                  </a:cubicBezTo>
                  <a:cubicBezTo>
                    <a:pt x="191" y="327"/>
                    <a:pt x="191" y="326"/>
                    <a:pt x="190" y="326"/>
                  </a:cubicBezTo>
                  <a:cubicBezTo>
                    <a:pt x="193" y="322"/>
                    <a:pt x="193" y="317"/>
                    <a:pt x="193" y="314"/>
                  </a:cubicBezTo>
                  <a:cubicBezTo>
                    <a:pt x="193" y="309"/>
                    <a:pt x="190" y="305"/>
                    <a:pt x="187" y="303"/>
                  </a:cubicBezTo>
                  <a:cubicBezTo>
                    <a:pt x="188" y="302"/>
                    <a:pt x="188" y="301"/>
                    <a:pt x="189" y="300"/>
                  </a:cubicBezTo>
                  <a:cubicBezTo>
                    <a:pt x="192" y="297"/>
                    <a:pt x="194" y="292"/>
                    <a:pt x="193" y="286"/>
                  </a:cubicBezTo>
                  <a:cubicBezTo>
                    <a:pt x="193" y="284"/>
                    <a:pt x="192" y="281"/>
                    <a:pt x="191" y="278"/>
                  </a:cubicBezTo>
                  <a:cubicBezTo>
                    <a:pt x="192" y="277"/>
                    <a:pt x="193" y="276"/>
                    <a:pt x="195" y="275"/>
                  </a:cubicBezTo>
                  <a:cubicBezTo>
                    <a:pt x="208" y="262"/>
                    <a:pt x="214" y="244"/>
                    <a:pt x="214" y="227"/>
                  </a:cubicBezTo>
                  <a:cubicBezTo>
                    <a:pt x="214" y="223"/>
                    <a:pt x="215" y="220"/>
                    <a:pt x="219" y="216"/>
                  </a:cubicBezTo>
                  <a:cubicBezTo>
                    <a:pt x="223" y="212"/>
                    <a:pt x="229" y="207"/>
                    <a:pt x="235" y="201"/>
                  </a:cubicBezTo>
                  <a:cubicBezTo>
                    <a:pt x="247" y="187"/>
                    <a:pt x="260" y="166"/>
                    <a:pt x="260" y="128"/>
                  </a:cubicBezTo>
                  <a:cubicBezTo>
                    <a:pt x="260" y="58"/>
                    <a:pt x="202" y="0"/>
                    <a:pt x="131" y="0"/>
                  </a:cubicBezTo>
                  <a:close/>
                  <a:moveTo>
                    <a:pt x="131" y="17"/>
                  </a:moveTo>
                  <a:cubicBezTo>
                    <a:pt x="193" y="17"/>
                    <a:pt x="243" y="68"/>
                    <a:pt x="243" y="128"/>
                  </a:cubicBezTo>
                  <a:cubicBezTo>
                    <a:pt x="243" y="162"/>
                    <a:pt x="233" y="177"/>
                    <a:pt x="222" y="189"/>
                  </a:cubicBezTo>
                  <a:cubicBezTo>
                    <a:pt x="217" y="195"/>
                    <a:pt x="211" y="199"/>
                    <a:pt x="206" y="205"/>
                  </a:cubicBezTo>
                  <a:cubicBezTo>
                    <a:pt x="201" y="211"/>
                    <a:pt x="197" y="218"/>
                    <a:pt x="197" y="227"/>
                  </a:cubicBezTo>
                  <a:cubicBezTo>
                    <a:pt x="197" y="241"/>
                    <a:pt x="193" y="253"/>
                    <a:pt x="183" y="263"/>
                  </a:cubicBezTo>
                  <a:cubicBezTo>
                    <a:pt x="179" y="266"/>
                    <a:pt x="175" y="269"/>
                    <a:pt x="170" y="272"/>
                  </a:cubicBezTo>
                  <a:cubicBezTo>
                    <a:pt x="163" y="275"/>
                    <a:pt x="159" y="276"/>
                    <a:pt x="154" y="277"/>
                  </a:cubicBezTo>
                  <a:cubicBezTo>
                    <a:pt x="148" y="279"/>
                    <a:pt x="142" y="279"/>
                    <a:pt x="135" y="280"/>
                  </a:cubicBezTo>
                  <a:cubicBezTo>
                    <a:pt x="124" y="279"/>
                    <a:pt x="113" y="278"/>
                    <a:pt x="104" y="274"/>
                  </a:cubicBezTo>
                  <a:cubicBezTo>
                    <a:pt x="80" y="265"/>
                    <a:pt x="67" y="244"/>
                    <a:pt x="67" y="227"/>
                  </a:cubicBezTo>
                  <a:cubicBezTo>
                    <a:pt x="67" y="218"/>
                    <a:pt x="62" y="211"/>
                    <a:pt x="57" y="205"/>
                  </a:cubicBezTo>
                  <a:cubicBezTo>
                    <a:pt x="52" y="199"/>
                    <a:pt x="46" y="194"/>
                    <a:pt x="40" y="187"/>
                  </a:cubicBezTo>
                  <a:cubicBezTo>
                    <a:pt x="28" y="175"/>
                    <a:pt x="17" y="159"/>
                    <a:pt x="17" y="128"/>
                  </a:cubicBezTo>
                  <a:cubicBezTo>
                    <a:pt x="17" y="68"/>
                    <a:pt x="68" y="17"/>
                    <a:pt x="131" y="17"/>
                  </a:cubicBezTo>
                  <a:close/>
                  <a:moveTo>
                    <a:pt x="179" y="153"/>
                  </a:moveTo>
                  <a:cubicBezTo>
                    <a:pt x="177" y="153"/>
                    <a:pt x="175" y="154"/>
                    <a:pt x="174" y="155"/>
                  </a:cubicBezTo>
                  <a:cubicBezTo>
                    <a:pt x="149" y="171"/>
                    <a:pt x="124" y="177"/>
                    <a:pt x="88" y="157"/>
                  </a:cubicBezTo>
                  <a:cubicBezTo>
                    <a:pt x="86" y="156"/>
                    <a:pt x="84" y="155"/>
                    <a:pt x="83" y="156"/>
                  </a:cubicBezTo>
                  <a:cubicBezTo>
                    <a:pt x="81" y="156"/>
                    <a:pt x="79" y="156"/>
                    <a:pt x="78" y="157"/>
                  </a:cubicBezTo>
                  <a:cubicBezTo>
                    <a:pt x="77" y="158"/>
                    <a:pt x="76" y="160"/>
                    <a:pt x="75" y="162"/>
                  </a:cubicBezTo>
                  <a:cubicBezTo>
                    <a:pt x="75" y="163"/>
                    <a:pt x="75" y="165"/>
                    <a:pt x="75" y="167"/>
                  </a:cubicBezTo>
                  <a:lnTo>
                    <a:pt x="106" y="262"/>
                  </a:lnTo>
                  <a:cubicBezTo>
                    <a:pt x="107" y="264"/>
                    <a:pt x="109" y="266"/>
                    <a:pt x="111" y="267"/>
                  </a:cubicBezTo>
                  <a:cubicBezTo>
                    <a:pt x="113" y="268"/>
                    <a:pt x="115" y="268"/>
                    <a:pt x="117" y="267"/>
                  </a:cubicBezTo>
                  <a:cubicBezTo>
                    <a:pt x="119" y="267"/>
                    <a:pt x="121" y="265"/>
                    <a:pt x="122" y="263"/>
                  </a:cubicBezTo>
                  <a:cubicBezTo>
                    <a:pt x="123" y="261"/>
                    <a:pt x="123" y="259"/>
                    <a:pt x="123" y="256"/>
                  </a:cubicBezTo>
                  <a:lnTo>
                    <a:pt x="98" y="180"/>
                  </a:lnTo>
                  <a:cubicBezTo>
                    <a:pt x="122" y="189"/>
                    <a:pt x="144" y="187"/>
                    <a:pt x="164" y="179"/>
                  </a:cubicBezTo>
                  <a:lnTo>
                    <a:pt x="137" y="255"/>
                  </a:lnTo>
                  <a:cubicBezTo>
                    <a:pt x="137" y="257"/>
                    <a:pt x="137" y="260"/>
                    <a:pt x="138" y="262"/>
                  </a:cubicBezTo>
                  <a:cubicBezTo>
                    <a:pt x="139" y="264"/>
                    <a:pt x="141" y="266"/>
                    <a:pt x="143" y="266"/>
                  </a:cubicBezTo>
                  <a:cubicBezTo>
                    <a:pt x="145" y="267"/>
                    <a:pt x="147" y="267"/>
                    <a:pt x="149" y="266"/>
                  </a:cubicBezTo>
                  <a:cubicBezTo>
                    <a:pt x="151" y="265"/>
                    <a:pt x="153" y="263"/>
                    <a:pt x="154" y="261"/>
                  </a:cubicBezTo>
                  <a:lnTo>
                    <a:pt x="187" y="165"/>
                  </a:lnTo>
                  <a:cubicBezTo>
                    <a:pt x="187" y="162"/>
                    <a:pt x="187" y="159"/>
                    <a:pt x="185" y="157"/>
                  </a:cubicBezTo>
                  <a:cubicBezTo>
                    <a:pt x="184" y="155"/>
                    <a:pt x="181" y="153"/>
                    <a:pt x="179" y="153"/>
                  </a:cubicBezTo>
                  <a:close/>
                  <a:moveTo>
                    <a:pt x="176" y="288"/>
                  </a:moveTo>
                  <a:cubicBezTo>
                    <a:pt x="176" y="289"/>
                    <a:pt x="175" y="290"/>
                    <a:pt x="175" y="291"/>
                  </a:cubicBezTo>
                  <a:cubicBezTo>
                    <a:pt x="174" y="292"/>
                    <a:pt x="171" y="295"/>
                    <a:pt x="168" y="297"/>
                  </a:cubicBezTo>
                  <a:cubicBezTo>
                    <a:pt x="167" y="298"/>
                    <a:pt x="166" y="299"/>
                    <a:pt x="165" y="300"/>
                  </a:cubicBezTo>
                  <a:cubicBezTo>
                    <a:pt x="164" y="302"/>
                    <a:pt x="164" y="303"/>
                    <a:pt x="164" y="305"/>
                  </a:cubicBezTo>
                  <a:cubicBezTo>
                    <a:pt x="164" y="306"/>
                    <a:pt x="165" y="308"/>
                    <a:pt x="166" y="309"/>
                  </a:cubicBezTo>
                  <a:cubicBezTo>
                    <a:pt x="166" y="310"/>
                    <a:pt x="168" y="311"/>
                    <a:pt x="169" y="312"/>
                  </a:cubicBezTo>
                  <a:cubicBezTo>
                    <a:pt x="172" y="313"/>
                    <a:pt x="174" y="314"/>
                    <a:pt x="176" y="316"/>
                  </a:cubicBezTo>
                  <a:cubicBezTo>
                    <a:pt x="176" y="316"/>
                    <a:pt x="176" y="316"/>
                    <a:pt x="176" y="317"/>
                  </a:cubicBezTo>
                  <a:cubicBezTo>
                    <a:pt x="175" y="318"/>
                    <a:pt x="174" y="320"/>
                    <a:pt x="173" y="321"/>
                  </a:cubicBezTo>
                  <a:cubicBezTo>
                    <a:pt x="171" y="323"/>
                    <a:pt x="170" y="326"/>
                    <a:pt x="170" y="328"/>
                  </a:cubicBezTo>
                  <a:cubicBezTo>
                    <a:pt x="170" y="331"/>
                    <a:pt x="172" y="333"/>
                    <a:pt x="174" y="334"/>
                  </a:cubicBezTo>
                  <a:cubicBezTo>
                    <a:pt x="176" y="335"/>
                    <a:pt x="177" y="337"/>
                    <a:pt x="178" y="337"/>
                  </a:cubicBezTo>
                  <a:cubicBezTo>
                    <a:pt x="173" y="342"/>
                    <a:pt x="163" y="343"/>
                    <a:pt x="157" y="345"/>
                  </a:cubicBezTo>
                  <a:cubicBezTo>
                    <a:pt x="150" y="346"/>
                    <a:pt x="141" y="347"/>
                    <a:pt x="132" y="347"/>
                  </a:cubicBezTo>
                  <a:cubicBezTo>
                    <a:pt x="131" y="347"/>
                    <a:pt x="131" y="347"/>
                    <a:pt x="131" y="347"/>
                  </a:cubicBezTo>
                  <a:cubicBezTo>
                    <a:pt x="112" y="347"/>
                    <a:pt x="99" y="345"/>
                    <a:pt x="91" y="342"/>
                  </a:cubicBezTo>
                  <a:cubicBezTo>
                    <a:pt x="87" y="341"/>
                    <a:pt x="85" y="340"/>
                    <a:pt x="83" y="339"/>
                  </a:cubicBezTo>
                  <a:cubicBezTo>
                    <a:pt x="83" y="338"/>
                    <a:pt x="83" y="338"/>
                    <a:pt x="83" y="338"/>
                  </a:cubicBezTo>
                  <a:cubicBezTo>
                    <a:pt x="83" y="338"/>
                    <a:pt x="83" y="338"/>
                    <a:pt x="83" y="338"/>
                  </a:cubicBezTo>
                  <a:cubicBezTo>
                    <a:pt x="83" y="337"/>
                    <a:pt x="83" y="337"/>
                    <a:pt x="84" y="335"/>
                  </a:cubicBezTo>
                  <a:cubicBezTo>
                    <a:pt x="85" y="333"/>
                    <a:pt x="88" y="331"/>
                    <a:pt x="92" y="328"/>
                  </a:cubicBezTo>
                  <a:cubicBezTo>
                    <a:pt x="93" y="327"/>
                    <a:pt x="94" y="326"/>
                    <a:pt x="94" y="324"/>
                  </a:cubicBezTo>
                  <a:cubicBezTo>
                    <a:pt x="95" y="323"/>
                    <a:pt x="95" y="321"/>
                    <a:pt x="95" y="319"/>
                  </a:cubicBezTo>
                  <a:cubicBezTo>
                    <a:pt x="95" y="318"/>
                    <a:pt x="94" y="316"/>
                    <a:pt x="93" y="315"/>
                  </a:cubicBezTo>
                  <a:cubicBezTo>
                    <a:pt x="92" y="314"/>
                    <a:pt x="90" y="313"/>
                    <a:pt x="89" y="313"/>
                  </a:cubicBezTo>
                  <a:cubicBezTo>
                    <a:pt x="86" y="312"/>
                    <a:pt x="84" y="311"/>
                    <a:pt x="83" y="310"/>
                  </a:cubicBezTo>
                  <a:cubicBezTo>
                    <a:pt x="82" y="310"/>
                    <a:pt x="84" y="308"/>
                    <a:pt x="84" y="307"/>
                  </a:cubicBezTo>
                  <a:cubicBezTo>
                    <a:pt x="85" y="306"/>
                    <a:pt x="88" y="303"/>
                    <a:pt x="91" y="301"/>
                  </a:cubicBezTo>
                  <a:cubicBezTo>
                    <a:pt x="93" y="300"/>
                    <a:pt x="95" y="298"/>
                    <a:pt x="95" y="295"/>
                  </a:cubicBezTo>
                  <a:cubicBezTo>
                    <a:pt x="95" y="293"/>
                    <a:pt x="95" y="290"/>
                    <a:pt x="93" y="288"/>
                  </a:cubicBezTo>
                  <a:cubicBezTo>
                    <a:pt x="95" y="289"/>
                    <a:pt x="97" y="290"/>
                    <a:pt x="100" y="291"/>
                  </a:cubicBezTo>
                  <a:cubicBezTo>
                    <a:pt x="112" y="295"/>
                    <a:pt x="124" y="297"/>
                    <a:pt x="134" y="297"/>
                  </a:cubicBezTo>
                  <a:lnTo>
                    <a:pt x="135" y="297"/>
                  </a:lnTo>
                  <a:cubicBezTo>
                    <a:pt x="143" y="297"/>
                    <a:pt x="152" y="296"/>
                    <a:pt x="159" y="294"/>
                  </a:cubicBezTo>
                  <a:cubicBezTo>
                    <a:pt x="165" y="292"/>
                    <a:pt x="171" y="290"/>
                    <a:pt x="176" y="288"/>
                  </a:cubicBezTo>
                  <a:close/>
                  <a:moveTo>
                    <a:pt x="149" y="363"/>
                  </a:moveTo>
                  <a:cubicBezTo>
                    <a:pt x="147" y="372"/>
                    <a:pt x="140" y="379"/>
                    <a:pt x="131" y="379"/>
                  </a:cubicBezTo>
                  <a:cubicBezTo>
                    <a:pt x="120" y="379"/>
                    <a:pt x="113" y="372"/>
                    <a:pt x="112" y="364"/>
                  </a:cubicBezTo>
                  <a:cubicBezTo>
                    <a:pt x="118" y="364"/>
                    <a:pt x="124" y="365"/>
                    <a:pt x="132" y="365"/>
                  </a:cubicBezTo>
                  <a:cubicBezTo>
                    <a:pt x="137" y="364"/>
                    <a:pt x="144" y="364"/>
                    <a:pt x="149" y="363"/>
                  </a:cubicBezTo>
                  <a:close/>
                </a:path>
              </a:pathLst>
            </a:custGeom>
            <a:solidFill>
              <a:schemeClr val="bg1"/>
            </a:solidFill>
            <a:ln w="0">
              <a:noFill/>
              <a:round/>
            </a:ln>
          </p:spPr>
          <p:txBody>
            <a:bodyPr/>
            <a:lstStyle/>
            <a:p>
              <a:endParaRPr lang="en-US" altLang="zh-CN" sz="900" dirty="0">
                <a:solidFill>
                  <a:srgbClr val="262626"/>
                </a:solidFill>
                <a:latin typeface="Calibri" panose="020F0502020204030204" pitchFamily="34" charset="0"/>
                <a:ea typeface="阿里巴巴普惠体 L" panose="00020600040101010101" pitchFamily="18" charset="-122"/>
              </a:endParaRPr>
            </a:p>
          </p:txBody>
        </p:sp>
      </p:grpSp>
      <p:sp>
        <p:nvSpPr>
          <p:cNvPr id="28"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29" name="椭圆 28"/>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31"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32"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团队介绍</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33"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空心弧 2"/>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grpSp>
        <p:nvGrpSpPr>
          <p:cNvPr id="40" name="组合 39"/>
          <p:cNvGrpSpPr/>
          <p:nvPr/>
        </p:nvGrpSpPr>
        <p:grpSpPr>
          <a:xfrm>
            <a:off x="2220435" y="2136365"/>
            <a:ext cx="8742840" cy="2918087"/>
            <a:chOff x="2220435" y="2136365"/>
            <a:chExt cx="8742840" cy="2918087"/>
          </a:xfrm>
        </p:grpSpPr>
        <p:grpSp>
          <p:nvGrpSpPr>
            <p:cNvPr id="10" name="组合 29"/>
            <p:cNvGrpSpPr/>
            <p:nvPr/>
          </p:nvGrpSpPr>
          <p:grpSpPr bwMode="auto">
            <a:xfrm>
              <a:off x="2220435" y="2280727"/>
              <a:ext cx="7120952" cy="2738026"/>
              <a:chOff x="0" y="0"/>
              <a:chExt cx="4565698" cy="1433127"/>
            </a:xfrm>
          </p:grpSpPr>
          <p:sp>
            <p:nvSpPr>
              <p:cNvPr id="11" name="Freeform 5"/>
              <p:cNvSpPr>
                <a:spLocks noChangeArrowheads="1"/>
              </p:cNvSpPr>
              <p:nvPr/>
            </p:nvSpPr>
            <p:spPr bwMode="auto">
              <a:xfrm>
                <a:off x="0" y="659127"/>
                <a:ext cx="1025443" cy="113467"/>
              </a:xfrm>
              <a:custGeom>
                <a:avLst/>
                <a:gdLst>
                  <a:gd name="T0" fmla="*/ 176 w 176"/>
                  <a:gd name="T1" fmla="*/ 0 h 18"/>
                  <a:gd name="T2" fmla="*/ 176 w 176"/>
                  <a:gd name="T3" fmla="*/ 18 h 18"/>
                  <a:gd name="T4" fmla="*/ 4 w 176"/>
                  <a:gd name="T5" fmla="*/ 18 h 18"/>
                  <a:gd name="T6" fmla="*/ 0 w 176"/>
                  <a:gd name="T7" fmla="*/ 9 h 18"/>
                  <a:gd name="T8" fmla="*/ 4 w 176"/>
                  <a:gd name="T9" fmla="*/ 0 h 18"/>
                  <a:gd name="T10" fmla="*/ 176 w 176"/>
                  <a:gd name="T11" fmla="*/ 0 h 18"/>
                </a:gdLst>
                <a:ahLst/>
                <a:cxnLst>
                  <a:cxn ang="0">
                    <a:pos x="T0" y="T1"/>
                  </a:cxn>
                  <a:cxn ang="0">
                    <a:pos x="T2" y="T3"/>
                  </a:cxn>
                  <a:cxn ang="0">
                    <a:pos x="T4" y="T5"/>
                  </a:cxn>
                  <a:cxn ang="0">
                    <a:pos x="T6" y="T7"/>
                  </a:cxn>
                  <a:cxn ang="0">
                    <a:pos x="T8" y="T9"/>
                  </a:cxn>
                  <a:cxn ang="0">
                    <a:pos x="T10" y="T11"/>
                  </a:cxn>
                </a:cxnLst>
                <a:rect l="0" t="0" r="r" b="b"/>
                <a:pathLst>
                  <a:path w="176" h="18">
                    <a:moveTo>
                      <a:pt x="176" y="0"/>
                    </a:moveTo>
                    <a:cubicBezTo>
                      <a:pt x="176" y="18"/>
                      <a:pt x="176" y="18"/>
                      <a:pt x="176" y="18"/>
                    </a:cubicBezTo>
                    <a:cubicBezTo>
                      <a:pt x="4" y="18"/>
                      <a:pt x="4" y="18"/>
                      <a:pt x="4" y="18"/>
                    </a:cubicBezTo>
                    <a:cubicBezTo>
                      <a:pt x="2" y="18"/>
                      <a:pt x="0" y="14"/>
                      <a:pt x="0" y="9"/>
                    </a:cubicBezTo>
                    <a:cubicBezTo>
                      <a:pt x="0" y="4"/>
                      <a:pt x="2" y="0"/>
                      <a:pt x="4" y="0"/>
                    </a:cubicBezTo>
                    <a:cubicBezTo>
                      <a:pt x="176" y="0"/>
                      <a:pt x="176" y="0"/>
                      <a:pt x="176" y="0"/>
                    </a:cubicBezTo>
                  </a:path>
                </a:pathLst>
              </a:custGeom>
              <a:solidFill>
                <a:srgbClr val="D84744"/>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65000"/>
                      <a:lumOff val="35000"/>
                    </a:schemeClr>
                  </a:solidFill>
                  <a:ea typeface="阿里巴巴普惠体 L" panose="00020600040101010101" pitchFamily="18" charset="-122"/>
                </a:endParaRPr>
              </a:p>
            </p:txBody>
          </p:sp>
          <p:sp>
            <p:nvSpPr>
              <p:cNvPr id="12" name="Rectangle 7"/>
              <p:cNvSpPr>
                <a:spLocks noChangeArrowheads="1"/>
              </p:cNvSpPr>
              <p:nvPr/>
            </p:nvSpPr>
            <p:spPr bwMode="auto">
              <a:xfrm>
                <a:off x="1025443" y="659127"/>
                <a:ext cx="1026944" cy="113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200" dirty="0">
                  <a:solidFill>
                    <a:schemeClr val="tx1">
                      <a:lumMod val="65000"/>
                      <a:lumOff val="35000"/>
                    </a:schemeClr>
                  </a:solidFill>
                  <a:latin typeface="Calibri" panose="020F0502020204030204" pitchFamily="34" charset="0"/>
                  <a:ea typeface="阿里巴巴普惠体 L" panose="00020600040101010101" pitchFamily="18" charset="-122"/>
                  <a:sym typeface="Calibri" panose="020F0502020204030204" pitchFamily="34" charset="0"/>
                </a:endParaRPr>
              </a:p>
            </p:txBody>
          </p:sp>
          <p:sp>
            <p:nvSpPr>
              <p:cNvPr id="13" name="Rectangle 8"/>
              <p:cNvSpPr>
                <a:spLocks noChangeArrowheads="1"/>
              </p:cNvSpPr>
              <p:nvPr/>
            </p:nvSpPr>
            <p:spPr bwMode="auto">
              <a:xfrm>
                <a:off x="2052387" y="659127"/>
                <a:ext cx="1025443" cy="113467"/>
              </a:xfrm>
              <a:prstGeom prst="rect">
                <a:avLst/>
              </a:prstGeom>
              <a:solidFill>
                <a:srgbClr val="B21D3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200" dirty="0">
                  <a:solidFill>
                    <a:schemeClr val="tx1">
                      <a:lumMod val="65000"/>
                      <a:lumOff val="35000"/>
                    </a:schemeClr>
                  </a:solidFill>
                  <a:latin typeface="Calibri" panose="020F0502020204030204" pitchFamily="34" charset="0"/>
                  <a:ea typeface="阿里巴巴普惠体 L" panose="00020600040101010101" pitchFamily="18" charset="-122"/>
                  <a:sym typeface="Calibri" panose="020F0502020204030204" pitchFamily="34" charset="0"/>
                </a:endParaRPr>
              </a:p>
            </p:txBody>
          </p:sp>
          <p:sp>
            <p:nvSpPr>
              <p:cNvPr id="14" name="Rectangle 19"/>
              <p:cNvSpPr>
                <a:spLocks noChangeArrowheads="1"/>
              </p:cNvSpPr>
              <p:nvPr/>
            </p:nvSpPr>
            <p:spPr bwMode="auto">
              <a:xfrm>
                <a:off x="1019437" y="0"/>
                <a:ext cx="444409" cy="252869"/>
              </a:xfrm>
              <a:prstGeom prst="rect">
                <a:avLst/>
              </a:prstGeom>
              <a:solidFill>
                <a:srgbClr val="D8474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200" dirty="0">
                  <a:solidFill>
                    <a:schemeClr val="tx1">
                      <a:lumMod val="65000"/>
                      <a:lumOff val="35000"/>
                    </a:schemeClr>
                  </a:solidFill>
                  <a:latin typeface="Calibri" panose="020F0502020204030204" pitchFamily="34" charset="0"/>
                  <a:ea typeface="阿里巴巴普惠体 L" panose="00020600040101010101" pitchFamily="18" charset="-122"/>
                  <a:sym typeface="Calibri" panose="020F0502020204030204" pitchFamily="34" charset="0"/>
                </a:endParaRPr>
              </a:p>
            </p:txBody>
          </p:sp>
          <p:sp>
            <p:nvSpPr>
              <p:cNvPr id="15" name="Rectangle 45"/>
              <p:cNvSpPr>
                <a:spLocks noChangeArrowheads="1"/>
              </p:cNvSpPr>
              <p:nvPr/>
            </p:nvSpPr>
            <p:spPr bwMode="auto">
              <a:xfrm>
                <a:off x="2220542" y="1181879"/>
                <a:ext cx="444409" cy="251248"/>
              </a:xfrm>
              <a:prstGeom prst="rect">
                <a:avLst/>
              </a:prstGeom>
              <a:solidFill>
                <a:srgbClr val="C62F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200" dirty="0">
                  <a:solidFill>
                    <a:schemeClr val="tx1">
                      <a:lumMod val="65000"/>
                      <a:lumOff val="35000"/>
                    </a:schemeClr>
                  </a:solidFill>
                  <a:latin typeface="Calibri" panose="020F0502020204030204" pitchFamily="34" charset="0"/>
                  <a:ea typeface="阿里巴巴普惠体 L" panose="00020600040101010101" pitchFamily="18" charset="-122"/>
                  <a:sym typeface="Calibri" panose="020F0502020204030204" pitchFamily="34" charset="0"/>
                </a:endParaRPr>
              </a:p>
            </p:txBody>
          </p:sp>
          <p:sp>
            <p:nvSpPr>
              <p:cNvPr id="16" name="Rectangle 56"/>
              <p:cNvSpPr>
                <a:spLocks noChangeArrowheads="1"/>
              </p:cNvSpPr>
              <p:nvPr/>
            </p:nvSpPr>
            <p:spPr bwMode="auto">
              <a:xfrm>
                <a:off x="3218960" y="0"/>
                <a:ext cx="442907" cy="252869"/>
              </a:xfrm>
              <a:prstGeom prst="rect">
                <a:avLst/>
              </a:prstGeom>
              <a:solidFill>
                <a:srgbClr val="B21D3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200" dirty="0">
                  <a:solidFill>
                    <a:schemeClr val="tx1">
                      <a:lumMod val="65000"/>
                      <a:lumOff val="35000"/>
                    </a:schemeClr>
                  </a:solidFill>
                  <a:latin typeface="Calibri" panose="020F0502020204030204" pitchFamily="34" charset="0"/>
                  <a:ea typeface="阿里巴巴普惠体 L" panose="00020600040101010101" pitchFamily="18" charset="-122"/>
                  <a:sym typeface="Calibri" panose="020F0502020204030204" pitchFamily="34" charset="0"/>
                </a:endParaRPr>
              </a:p>
            </p:txBody>
          </p:sp>
          <p:sp>
            <p:nvSpPr>
              <p:cNvPr id="17" name="Rectangle 89"/>
              <p:cNvSpPr>
                <a:spLocks noChangeArrowheads="1"/>
              </p:cNvSpPr>
              <p:nvPr/>
            </p:nvSpPr>
            <p:spPr bwMode="auto">
              <a:xfrm>
                <a:off x="4127295" y="1172354"/>
                <a:ext cx="438403" cy="251248"/>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200" dirty="0">
                  <a:solidFill>
                    <a:schemeClr val="tx1">
                      <a:lumMod val="65000"/>
                      <a:lumOff val="35000"/>
                    </a:schemeClr>
                  </a:solidFill>
                  <a:latin typeface="Calibri" panose="020F0502020204030204" pitchFamily="34" charset="0"/>
                  <a:ea typeface="阿里巴巴普惠体 L" panose="00020600040101010101" pitchFamily="18" charset="-122"/>
                  <a:sym typeface="Calibri" panose="020F0502020204030204" pitchFamily="34" charset="0"/>
                </a:endParaRPr>
              </a:p>
            </p:txBody>
          </p:sp>
          <p:grpSp>
            <p:nvGrpSpPr>
              <p:cNvPr id="18" name="组合 38"/>
              <p:cNvGrpSpPr/>
              <p:nvPr/>
            </p:nvGrpSpPr>
            <p:grpSpPr bwMode="auto">
              <a:xfrm>
                <a:off x="286454" y="97859"/>
                <a:ext cx="732983" cy="519727"/>
                <a:chOff x="0" y="0"/>
                <a:chExt cx="732983" cy="519727"/>
              </a:xfrm>
            </p:grpSpPr>
            <p:sp>
              <p:nvSpPr>
                <p:cNvPr id="30" name="直接连接符 50"/>
                <p:cNvSpPr>
                  <a:spLocks noChangeShapeType="1"/>
                </p:cNvSpPr>
                <p:nvPr/>
              </p:nvSpPr>
              <p:spPr bwMode="auto">
                <a:xfrm flipV="1">
                  <a:off x="0" y="28575"/>
                  <a:ext cx="371475" cy="491152"/>
                </a:xfrm>
                <a:prstGeom prst="line">
                  <a:avLst/>
                </a:prstGeom>
                <a:noFill/>
                <a:ln w="28575">
                  <a:solidFill>
                    <a:srgbClr val="B21D30"/>
                  </a:solidFill>
                  <a:prstDash val="dash"/>
                  <a:miter lim="800000"/>
                </a:ln>
                <a:extLst>
                  <a:ext uri="{909E8E84-426E-40DD-AFC4-6F175D3DCCD1}">
                    <a14:hiddenFill xmlns:a14="http://schemas.microsoft.com/office/drawing/2010/main">
                      <a:noFill/>
                    </a14:hiddenFill>
                  </a:ext>
                </a:extLst>
              </p:spPr>
              <p:txBody>
                <a:bodyPr/>
                <a:lstStyle/>
                <a:p>
                  <a:endParaRPr lang="zh-CN" altLang="en-US" sz="12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sp>
              <p:nvSpPr>
                <p:cNvPr id="31" name="直接连接符 51"/>
                <p:cNvSpPr>
                  <a:spLocks noChangeShapeType="1"/>
                </p:cNvSpPr>
                <p:nvPr/>
              </p:nvSpPr>
              <p:spPr bwMode="auto">
                <a:xfrm>
                  <a:off x="371475" y="0"/>
                  <a:ext cx="361508" cy="1"/>
                </a:xfrm>
                <a:prstGeom prst="line">
                  <a:avLst/>
                </a:prstGeom>
                <a:noFill/>
                <a:ln w="28575">
                  <a:solidFill>
                    <a:srgbClr val="B21D30"/>
                  </a:solidFill>
                  <a:prstDash val="dash"/>
                  <a:miter lim="800000"/>
                </a:ln>
                <a:extLst>
                  <a:ext uri="{909E8E84-426E-40DD-AFC4-6F175D3DCCD1}">
                    <a14:hiddenFill xmlns:a14="http://schemas.microsoft.com/office/drawing/2010/main">
                      <a:noFill/>
                    </a14:hiddenFill>
                  </a:ext>
                </a:extLst>
              </p:spPr>
              <p:txBody>
                <a:bodyPr/>
                <a:lstStyle/>
                <a:p>
                  <a:endParaRPr lang="zh-CN" altLang="en-US" sz="12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grpSp>
          <p:sp>
            <p:nvSpPr>
              <p:cNvPr id="19" name="Rectangle 6"/>
              <p:cNvSpPr>
                <a:spLocks noChangeArrowheads="1"/>
              </p:cNvSpPr>
              <p:nvPr/>
            </p:nvSpPr>
            <p:spPr bwMode="auto">
              <a:xfrm>
                <a:off x="1025443" y="659127"/>
                <a:ext cx="1026944" cy="113467"/>
              </a:xfrm>
              <a:prstGeom prst="rect">
                <a:avLst/>
              </a:prstGeom>
              <a:solidFill>
                <a:srgbClr val="C62F3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200" dirty="0">
                  <a:solidFill>
                    <a:schemeClr val="tx1">
                      <a:lumMod val="65000"/>
                      <a:lumOff val="35000"/>
                    </a:schemeClr>
                  </a:solidFill>
                  <a:latin typeface="Calibri" panose="020F0502020204030204" pitchFamily="34" charset="0"/>
                  <a:ea typeface="阿里巴巴普惠体 L" panose="00020600040101010101" pitchFamily="18" charset="-122"/>
                  <a:sym typeface="Calibri" panose="020F0502020204030204" pitchFamily="34" charset="0"/>
                </a:endParaRPr>
              </a:p>
            </p:txBody>
          </p:sp>
          <p:sp>
            <p:nvSpPr>
              <p:cNvPr id="20" name="Freeform 5"/>
              <p:cNvSpPr>
                <a:spLocks noChangeArrowheads="1"/>
              </p:cNvSpPr>
              <p:nvPr/>
            </p:nvSpPr>
            <p:spPr bwMode="auto">
              <a:xfrm flipH="1">
                <a:off x="3074027" y="659127"/>
                <a:ext cx="1025443" cy="113467"/>
              </a:xfrm>
              <a:custGeom>
                <a:avLst/>
                <a:gdLst>
                  <a:gd name="T0" fmla="*/ 176 w 176"/>
                  <a:gd name="T1" fmla="*/ 0 h 18"/>
                  <a:gd name="T2" fmla="*/ 176 w 176"/>
                  <a:gd name="T3" fmla="*/ 18 h 18"/>
                  <a:gd name="T4" fmla="*/ 4 w 176"/>
                  <a:gd name="T5" fmla="*/ 18 h 18"/>
                  <a:gd name="T6" fmla="*/ 0 w 176"/>
                  <a:gd name="T7" fmla="*/ 9 h 18"/>
                  <a:gd name="T8" fmla="*/ 4 w 176"/>
                  <a:gd name="T9" fmla="*/ 0 h 18"/>
                  <a:gd name="T10" fmla="*/ 176 w 176"/>
                  <a:gd name="T11" fmla="*/ 0 h 18"/>
                </a:gdLst>
                <a:ahLst/>
                <a:cxnLst>
                  <a:cxn ang="0">
                    <a:pos x="T0" y="T1"/>
                  </a:cxn>
                  <a:cxn ang="0">
                    <a:pos x="T2" y="T3"/>
                  </a:cxn>
                  <a:cxn ang="0">
                    <a:pos x="T4" y="T5"/>
                  </a:cxn>
                  <a:cxn ang="0">
                    <a:pos x="T6" y="T7"/>
                  </a:cxn>
                  <a:cxn ang="0">
                    <a:pos x="T8" y="T9"/>
                  </a:cxn>
                  <a:cxn ang="0">
                    <a:pos x="T10" y="T11"/>
                  </a:cxn>
                </a:cxnLst>
                <a:rect l="0" t="0" r="r" b="b"/>
                <a:pathLst>
                  <a:path w="176" h="18">
                    <a:moveTo>
                      <a:pt x="176" y="0"/>
                    </a:moveTo>
                    <a:cubicBezTo>
                      <a:pt x="176" y="18"/>
                      <a:pt x="176" y="18"/>
                      <a:pt x="176" y="18"/>
                    </a:cubicBezTo>
                    <a:cubicBezTo>
                      <a:pt x="4" y="18"/>
                      <a:pt x="4" y="18"/>
                      <a:pt x="4" y="18"/>
                    </a:cubicBezTo>
                    <a:cubicBezTo>
                      <a:pt x="2" y="18"/>
                      <a:pt x="0" y="14"/>
                      <a:pt x="0" y="9"/>
                    </a:cubicBezTo>
                    <a:cubicBezTo>
                      <a:pt x="0" y="4"/>
                      <a:pt x="2" y="0"/>
                      <a:pt x="4" y="0"/>
                    </a:cubicBezTo>
                    <a:cubicBezTo>
                      <a:pt x="176" y="0"/>
                      <a:pt x="176" y="0"/>
                      <a:pt x="176" y="0"/>
                    </a:cubicBezTo>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65000"/>
                      <a:lumOff val="35000"/>
                    </a:schemeClr>
                  </a:solidFill>
                  <a:ea typeface="阿里巴巴普惠体 L" panose="00020600040101010101" pitchFamily="18" charset="-122"/>
                </a:endParaRPr>
              </a:p>
            </p:txBody>
          </p:sp>
          <p:grpSp>
            <p:nvGrpSpPr>
              <p:cNvPr id="21" name="组合 41"/>
              <p:cNvGrpSpPr/>
              <p:nvPr/>
            </p:nvGrpSpPr>
            <p:grpSpPr bwMode="auto">
              <a:xfrm>
                <a:off x="2514331" y="126434"/>
                <a:ext cx="732983" cy="491152"/>
                <a:chOff x="0" y="0"/>
                <a:chExt cx="732983" cy="491152"/>
              </a:xfrm>
            </p:grpSpPr>
            <p:sp>
              <p:nvSpPr>
                <p:cNvPr id="28" name="直接连接符 48"/>
                <p:cNvSpPr>
                  <a:spLocks noChangeShapeType="1"/>
                </p:cNvSpPr>
                <p:nvPr/>
              </p:nvSpPr>
              <p:spPr bwMode="auto">
                <a:xfrm flipV="1">
                  <a:off x="0" y="0"/>
                  <a:ext cx="371475" cy="491152"/>
                </a:xfrm>
                <a:prstGeom prst="line">
                  <a:avLst/>
                </a:prstGeom>
                <a:noFill/>
                <a:ln w="28575">
                  <a:solidFill>
                    <a:srgbClr val="B21D30"/>
                  </a:solidFill>
                  <a:prstDash val="dash"/>
                  <a:miter lim="800000"/>
                </a:ln>
                <a:extLst>
                  <a:ext uri="{909E8E84-426E-40DD-AFC4-6F175D3DCCD1}">
                    <a14:hiddenFill xmlns:a14="http://schemas.microsoft.com/office/drawing/2010/main">
                      <a:noFill/>
                    </a14:hiddenFill>
                  </a:ext>
                </a:extLst>
              </p:spPr>
              <p:txBody>
                <a:bodyPr/>
                <a:lstStyle/>
                <a:p>
                  <a:endParaRPr lang="zh-CN" altLang="en-US" sz="12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sp>
              <p:nvSpPr>
                <p:cNvPr id="29" name="直接连接符 49"/>
                <p:cNvSpPr>
                  <a:spLocks noChangeShapeType="1"/>
                </p:cNvSpPr>
                <p:nvPr/>
              </p:nvSpPr>
              <p:spPr bwMode="auto">
                <a:xfrm>
                  <a:off x="371475" y="0"/>
                  <a:ext cx="361508" cy="1"/>
                </a:xfrm>
                <a:prstGeom prst="line">
                  <a:avLst/>
                </a:prstGeom>
                <a:noFill/>
                <a:ln w="28575">
                  <a:solidFill>
                    <a:srgbClr val="B21D30"/>
                  </a:solidFill>
                  <a:prstDash val="dash"/>
                  <a:miter lim="800000"/>
                </a:ln>
                <a:extLst>
                  <a:ext uri="{909E8E84-426E-40DD-AFC4-6F175D3DCCD1}">
                    <a14:hiddenFill xmlns:a14="http://schemas.microsoft.com/office/drawing/2010/main">
                      <a:noFill/>
                    </a14:hiddenFill>
                  </a:ext>
                </a:extLst>
              </p:spPr>
              <p:txBody>
                <a:bodyPr/>
                <a:lstStyle/>
                <a:p>
                  <a:endParaRPr lang="zh-CN" altLang="en-US" sz="12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grpSp>
          <p:grpSp>
            <p:nvGrpSpPr>
              <p:cNvPr id="22" name="组合 42"/>
              <p:cNvGrpSpPr/>
              <p:nvPr/>
            </p:nvGrpSpPr>
            <p:grpSpPr bwMode="auto">
              <a:xfrm flipV="1">
                <a:off x="1510321" y="816351"/>
                <a:ext cx="732983" cy="491152"/>
                <a:chOff x="0" y="0"/>
                <a:chExt cx="732983" cy="491152"/>
              </a:xfrm>
            </p:grpSpPr>
            <p:sp>
              <p:nvSpPr>
                <p:cNvPr id="26" name="直接连接符 46"/>
                <p:cNvSpPr>
                  <a:spLocks noChangeShapeType="1"/>
                </p:cNvSpPr>
                <p:nvPr/>
              </p:nvSpPr>
              <p:spPr bwMode="auto">
                <a:xfrm flipV="1">
                  <a:off x="0" y="0"/>
                  <a:ext cx="371475" cy="491152"/>
                </a:xfrm>
                <a:prstGeom prst="line">
                  <a:avLst/>
                </a:prstGeom>
                <a:noFill/>
                <a:ln w="28575">
                  <a:solidFill>
                    <a:srgbClr val="B21D30"/>
                  </a:solidFill>
                  <a:prstDash val="dash"/>
                  <a:miter lim="800000"/>
                </a:ln>
                <a:extLst>
                  <a:ext uri="{909E8E84-426E-40DD-AFC4-6F175D3DCCD1}">
                    <a14:hiddenFill xmlns:a14="http://schemas.microsoft.com/office/drawing/2010/main">
                      <a:noFill/>
                    </a14:hiddenFill>
                  </a:ext>
                </a:extLst>
              </p:spPr>
              <p:txBody>
                <a:bodyPr/>
                <a:lstStyle/>
                <a:p>
                  <a:endParaRPr lang="zh-CN" altLang="en-US" sz="12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sp>
              <p:nvSpPr>
                <p:cNvPr id="27" name="直接连接符 47"/>
                <p:cNvSpPr>
                  <a:spLocks noChangeShapeType="1"/>
                </p:cNvSpPr>
                <p:nvPr/>
              </p:nvSpPr>
              <p:spPr bwMode="auto">
                <a:xfrm>
                  <a:off x="371475" y="0"/>
                  <a:ext cx="361508" cy="1"/>
                </a:xfrm>
                <a:prstGeom prst="line">
                  <a:avLst/>
                </a:prstGeom>
                <a:noFill/>
                <a:ln w="28575">
                  <a:solidFill>
                    <a:srgbClr val="B21D30"/>
                  </a:solidFill>
                  <a:prstDash val="dash"/>
                  <a:miter lim="800000"/>
                </a:ln>
                <a:extLst>
                  <a:ext uri="{909E8E84-426E-40DD-AFC4-6F175D3DCCD1}">
                    <a14:hiddenFill xmlns:a14="http://schemas.microsoft.com/office/drawing/2010/main">
                      <a:noFill/>
                    </a14:hiddenFill>
                  </a:ext>
                </a:extLst>
              </p:spPr>
              <p:txBody>
                <a:bodyPr/>
                <a:lstStyle/>
                <a:p>
                  <a:endParaRPr lang="zh-CN" altLang="en-US" sz="12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grpSp>
          <p:grpSp>
            <p:nvGrpSpPr>
              <p:cNvPr id="23" name="组合 43"/>
              <p:cNvGrpSpPr/>
              <p:nvPr/>
            </p:nvGrpSpPr>
            <p:grpSpPr bwMode="auto">
              <a:xfrm flipV="1">
                <a:off x="3394312" y="816351"/>
                <a:ext cx="732983" cy="491152"/>
                <a:chOff x="0" y="0"/>
                <a:chExt cx="732983" cy="491152"/>
              </a:xfrm>
            </p:grpSpPr>
            <p:sp>
              <p:nvSpPr>
                <p:cNvPr id="24" name="直接连接符 44"/>
                <p:cNvSpPr>
                  <a:spLocks noChangeShapeType="1"/>
                </p:cNvSpPr>
                <p:nvPr/>
              </p:nvSpPr>
              <p:spPr bwMode="auto">
                <a:xfrm flipV="1">
                  <a:off x="0" y="0"/>
                  <a:ext cx="371475" cy="491152"/>
                </a:xfrm>
                <a:prstGeom prst="line">
                  <a:avLst/>
                </a:prstGeom>
                <a:noFill/>
                <a:ln w="28575">
                  <a:solidFill>
                    <a:srgbClr val="B21D30"/>
                  </a:solidFill>
                  <a:prstDash val="dash"/>
                  <a:miter lim="800000"/>
                </a:ln>
                <a:extLst>
                  <a:ext uri="{909E8E84-426E-40DD-AFC4-6F175D3DCCD1}">
                    <a14:hiddenFill xmlns:a14="http://schemas.microsoft.com/office/drawing/2010/main">
                      <a:noFill/>
                    </a14:hiddenFill>
                  </a:ext>
                </a:extLst>
              </p:spPr>
              <p:txBody>
                <a:bodyPr/>
                <a:lstStyle/>
                <a:p>
                  <a:endParaRPr lang="zh-CN" altLang="en-US" sz="12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sp>
              <p:nvSpPr>
                <p:cNvPr id="25" name="直接连接符 45"/>
                <p:cNvSpPr>
                  <a:spLocks noChangeShapeType="1"/>
                </p:cNvSpPr>
                <p:nvPr/>
              </p:nvSpPr>
              <p:spPr bwMode="auto">
                <a:xfrm>
                  <a:off x="371475" y="0"/>
                  <a:ext cx="361508" cy="1"/>
                </a:xfrm>
                <a:prstGeom prst="line">
                  <a:avLst/>
                </a:prstGeom>
                <a:noFill/>
                <a:ln w="28575">
                  <a:solidFill>
                    <a:srgbClr val="B21D30"/>
                  </a:solidFill>
                  <a:prstDash val="dash"/>
                  <a:miter lim="800000"/>
                </a:ln>
                <a:extLst>
                  <a:ext uri="{909E8E84-426E-40DD-AFC4-6F175D3DCCD1}">
                    <a14:hiddenFill xmlns:a14="http://schemas.microsoft.com/office/drawing/2010/main">
                      <a:noFill/>
                    </a14:hiddenFill>
                  </a:ext>
                </a:extLst>
              </p:spPr>
              <p:txBody>
                <a:bodyPr/>
                <a:lstStyle/>
                <a:p>
                  <a:endParaRPr lang="zh-CN" altLang="en-US" sz="12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grpSp>
        </p:grpSp>
        <p:sp>
          <p:nvSpPr>
            <p:cNvPr id="32" name="TextBox 3"/>
            <p:cNvSpPr>
              <a:spLocks noChangeArrowheads="1"/>
            </p:cNvSpPr>
            <p:nvPr/>
          </p:nvSpPr>
          <p:spPr bwMode="auto">
            <a:xfrm>
              <a:off x="3845922" y="2336530"/>
              <a:ext cx="5950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1600" b="1"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标题</a:t>
              </a:r>
              <a:endParaRPr lang="zh-CN" altLang="en-US" sz="1600" b="1"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33" name="TextBox 3"/>
            <p:cNvSpPr>
              <a:spLocks noChangeArrowheads="1"/>
            </p:cNvSpPr>
            <p:nvPr/>
          </p:nvSpPr>
          <p:spPr bwMode="auto">
            <a:xfrm>
              <a:off x="7285152" y="2336530"/>
              <a:ext cx="5950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1600" b="1"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标题</a:t>
              </a:r>
              <a:endParaRPr lang="zh-CN" altLang="en-US" sz="1600" b="1"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34" name="TextBox 3"/>
            <p:cNvSpPr>
              <a:spLocks noChangeArrowheads="1"/>
            </p:cNvSpPr>
            <p:nvPr/>
          </p:nvSpPr>
          <p:spPr bwMode="auto">
            <a:xfrm>
              <a:off x="5742739" y="4617906"/>
              <a:ext cx="5950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1600" b="1"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标题</a:t>
              </a:r>
              <a:endParaRPr lang="zh-CN" altLang="en-US" sz="1600" b="1"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35" name="TextBox 3"/>
            <p:cNvSpPr>
              <a:spLocks noChangeArrowheads="1"/>
            </p:cNvSpPr>
            <p:nvPr/>
          </p:nvSpPr>
          <p:spPr bwMode="auto">
            <a:xfrm>
              <a:off x="8697191" y="4583240"/>
              <a:ext cx="5950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1600" b="1"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标题</a:t>
              </a:r>
              <a:endParaRPr lang="zh-CN" altLang="en-US" sz="1600" b="1"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36" name="矩形 56"/>
            <p:cNvSpPr>
              <a:spLocks noChangeArrowheads="1"/>
            </p:cNvSpPr>
            <p:nvPr/>
          </p:nvSpPr>
          <p:spPr bwMode="auto">
            <a:xfrm>
              <a:off x="4598084" y="2147283"/>
              <a:ext cx="1543913" cy="620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单击此处编辑文本单击此处编辑文本</a:t>
              </a:r>
              <a:endPar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37" name="矩形 57"/>
            <p:cNvSpPr>
              <a:spLocks noChangeArrowheads="1"/>
            </p:cNvSpPr>
            <p:nvPr/>
          </p:nvSpPr>
          <p:spPr bwMode="auto">
            <a:xfrm>
              <a:off x="8029001" y="2136365"/>
              <a:ext cx="1542713" cy="620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单击此处编辑文本单击此处编辑文本</a:t>
              </a:r>
              <a:endPar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38" name="矩形 58"/>
            <p:cNvSpPr>
              <a:spLocks noChangeArrowheads="1"/>
            </p:cNvSpPr>
            <p:nvPr/>
          </p:nvSpPr>
          <p:spPr bwMode="auto">
            <a:xfrm>
              <a:off x="6421509" y="4434026"/>
              <a:ext cx="1542713" cy="620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单击此处编辑文本单击此处编辑文本</a:t>
              </a:r>
              <a:endPar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39" name="矩形 59"/>
            <p:cNvSpPr>
              <a:spLocks noChangeArrowheads="1"/>
            </p:cNvSpPr>
            <p:nvPr/>
          </p:nvSpPr>
          <p:spPr bwMode="auto">
            <a:xfrm>
              <a:off x="9419363" y="4407337"/>
              <a:ext cx="1543912" cy="620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单击此处编辑文本单击此处编辑文本</a:t>
              </a:r>
              <a:endPar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grpSp>
      <p:sp>
        <p:nvSpPr>
          <p:cNvPr id="41" name="椭圆 40"/>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2"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43"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团队介绍</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44"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45" name="椭圆 44"/>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46"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 y="4990454"/>
            <a:ext cx="12192000" cy="1867544"/>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7" name="TextBox 8"/>
          <p:cNvSpPr txBox="1"/>
          <p:nvPr/>
        </p:nvSpPr>
        <p:spPr>
          <a:xfrm>
            <a:off x="1009649" y="1690488"/>
            <a:ext cx="3700464" cy="738664"/>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en-US" altLang="zh-CN" sz="48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PART 02</a:t>
            </a:r>
            <a:endParaRPr lang="zh-CN" altLang="en-US" sz="48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8" name="TextBox 24"/>
          <p:cNvSpPr txBox="1"/>
          <p:nvPr/>
        </p:nvSpPr>
        <p:spPr bwMode="auto">
          <a:xfrm>
            <a:off x="926304" y="3198348"/>
            <a:ext cx="3674271" cy="730957"/>
          </a:xfrm>
          <a:prstGeom prst="rect">
            <a:avLst/>
          </a:prstGeom>
          <a:noFill/>
        </p:spPr>
        <p:txBody>
          <a:bodyPr wrap="square" lIns="121908" tIns="60954" rIns="121908" bIns="60954">
            <a:spAutoFit/>
          </a:bodyPr>
          <a:lstStyle/>
          <a:p>
            <a:pPr>
              <a:lnSpc>
                <a:spcPct val="150000"/>
              </a:lnSpc>
            </a:pPr>
            <a:r>
              <a:rPr lang="zh-CN" altLang="en-US" sz="14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这里输入简单的文字概述这里输入你想要的简单的文字即可。</a:t>
            </a:r>
            <a:endParaRPr lang="zh-CN" altLang="en-US" sz="1400" dirty="0">
              <a:solidFill>
                <a:schemeClr val="tx1">
                  <a:lumMod val="50000"/>
                  <a:lumOff val="50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9" name="矩形 8"/>
          <p:cNvSpPr/>
          <p:nvPr/>
        </p:nvSpPr>
        <p:spPr bwMode="auto">
          <a:xfrm>
            <a:off x="945354" y="2798251"/>
            <a:ext cx="2338389" cy="400097"/>
          </a:xfrm>
          <a:prstGeom prst="rect">
            <a:avLst/>
          </a:prstGeom>
        </p:spPr>
        <p:txBody>
          <a:bodyPr wrap="square" lIns="121908" tIns="60954" rIns="121908" bIns="60954">
            <a:spAutoFit/>
          </a:bodyPr>
          <a:lstStyle/>
          <a:p>
            <a:pPr>
              <a:defRPr/>
            </a:pPr>
            <a:r>
              <a:rPr lang="zh-CN" altLang="en-US"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输入相关标题</a:t>
            </a:r>
            <a:endParaRPr lang="zh-CN" altLang="en-US" b="1" dirty="0">
              <a:solidFill>
                <a:schemeClr val="tx1">
                  <a:lumMod val="65000"/>
                  <a:lumOff val="35000"/>
                </a:schemeClr>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3" name="矩形 2"/>
          <p:cNvSpPr/>
          <p:nvPr/>
        </p:nvSpPr>
        <p:spPr>
          <a:xfrm>
            <a:off x="0" y="4730427"/>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27" name="矩形 126"/>
          <p:cNvSpPr/>
          <p:nvPr/>
        </p:nvSpPr>
        <p:spPr>
          <a:xfrm>
            <a:off x="0" y="4470399"/>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128" name="矩形 127"/>
          <p:cNvSpPr/>
          <p:nvPr/>
        </p:nvSpPr>
        <p:spPr>
          <a:xfrm>
            <a:off x="0" y="4210371"/>
            <a:ext cx="12192000" cy="170482"/>
          </a:xfrm>
          <a:prstGeom prst="rect">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grpSp>
        <p:nvGrpSpPr>
          <p:cNvPr id="14" name="组合 13"/>
          <p:cNvGrpSpPr/>
          <p:nvPr/>
        </p:nvGrpSpPr>
        <p:grpSpPr>
          <a:xfrm>
            <a:off x="6174188" y="1498762"/>
            <a:ext cx="5608183" cy="2815526"/>
            <a:chOff x="204536" y="2511620"/>
            <a:chExt cx="4985587" cy="2502959"/>
          </a:xfrm>
          <a:gradFill>
            <a:gsLst>
              <a:gs pos="0">
                <a:srgbClr val="D84744"/>
              </a:gs>
              <a:gs pos="37000">
                <a:srgbClr val="C62F34"/>
              </a:gs>
              <a:gs pos="100000">
                <a:srgbClr val="B21D30"/>
              </a:gs>
            </a:gsLst>
            <a:lin ang="5400000" scaled="1"/>
          </a:gradFill>
        </p:grpSpPr>
        <p:sp>
          <p:nvSpPr>
            <p:cNvPr id="21" name="islídè"/>
            <p:cNvSpPr/>
            <p:nvPr/>
          </p:nvSpPr>
          <p:spPr bwMode="auto">
            <a:xfrm>
              <a:off x="2488650" y="3046175"/>
              <a:ext cx="600327" cy="491503"/>
            </a:xfrm>
            <a:custGeom>
              <a:avLst/>
              <a:gdLst>
                <a:gd name="T0" fmla="*/ 181 w 210"/>
                <a:gd name="T1" fmla="*/ 10 h 172"/>
                <a:gd name="T2" fmla="*/ 136 w 210"/>
                <a:gd name="T3" fmla="*/ 7 h 172"/>
                <a:gd name="T4" fmla="*/ 89 w 210"/>
                <a:gd name="T5" fmla="*/ 54 h 172"/>
                <a:gd name="T6" fmla="*/ 0 w 210"/>
                <a:gd name="T7" fmla="*/ 121 h 172"/>
                <a:gd name="T8" fmla="*/ 86 w 210"/>
                <a:gd name="T9" fmla="*/ 158 h 172"/>
                <a:gd name="T10" fmla="*/ 204 w 210"/>
                <a:gd name="T11" fmla="*/ 43 h 172"/>
                <a:gd name="T12" fmla="*/ 181 w 210"/>
                <a:gd name="T13" fmla="*/ 10 h 172"/>
              </a:gdLst>
              <a:ahLst/>
              <a:cxnLst>
                <a:cxn ang="0">
                  <a:pos x="T0" y="T1"/>
                </a:cxn>
                <a:cxn ang="0">
                  <a:pos x="T2" y="T3"/>
                </a:cxn>
                <a:cxn ang="0">
                  <a:pos x="T4" y="T5"/>
                </a:cxn>
                <a:cxn ang="0">
                  <a:pos x="T6" y="T7"/>
                </a:cxn>
                <a:cxn ang="0">
                  <a:pos x="T8" y="T9"/>
                </a:cxn>
                <a:cxn ang="0">
                  <a:pos x="T10" y="T11"/>
                </a:cxn>
                <a:cxn ang="0">
                  <a:pos x="T12" y="T13"/>
                </a:cxn>
              </a:cxnLst>
              <a:rect l="0" t="0" r="r" b="b"/>
              <a:pathLst>
                <a:path w="210" h="172">
                  <a:moveTo>
                    <a:pt x="181" y="10"/>
                  </a:moveTo>
                  <a:cubicBezTo>
                    <a:pt x="157" y="0"/>
                    <a:pt x="136" y="7"/>
                    <a:pt x="136" y="7"/>
                  </a:cubicBezTo>
                  <a:cubicBezTo>
                    <a:pt x="136" y="7"/>
                    <a:pt x="111" y="13"/>
                    <a:pt x="89" y="54"/>
                  </a:cubicBezTo>
                  <a:cubicBezTo>
                    <a:pt x="62" y="107"/>
                    <a:pt x="30" y="132"/>
                    <a:pt x="0" y="121"/>
                  </a:cubicBezTo>
                  <a:cubicBezTo>
                    <a:pt x="0" y="121"/>
                    <a:pt x="6" y="172"/>
                    <a:pt x="86" y="158"/>
                  </a:cubicBezTo>
                  <a:cubicBezTo>
                    <a:pt x="167" y="145"/>
                    <a:pt x="210" y="103"/>
                    <a:pt x="204" y="43"/>
                  </a:cubicBezTo>
                  <a:cubicBezTo>
                    <a:pt x="202" y="25"/>
                    <a:pt x="194" y="16"/>
                    <a:pt x="18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2" name="ïṩľíḋé"/>
            <p:cNvSpPr/>
            <p:nvPr/>
          </p:nvSpPr>
          <p:spPr bwMode="auto">
            <a:xfrm>
              <a:off x="3025596" y="3657265"/>
              <a:ext cx="365937" cy="180577"/>
            </a:xfrm>
            <a:custGeom>
              <a:avLst/>
              <a:gdLst>
                <a:gd name="T0" fmla="*/ 91 w 128"/>
                <a:gd name="T1" fmla="*/ 21 h 63"/>
                <a:gd name="T2" fmla="*/ 71 w 128"/>
                <a:gd name="T3" fmla="*/ 22 h 63"/>
                <a:gd name="T4" fmla="*/ 35 w 128"/>
                <a:gd name="T5" fmla="*/ 16 h 63"/>
                <a:gd name="T6" fmla="*/ 0 w 128"/>
                <a:gd name="T7" fmla="*/ 32 h 63"/>
                <a:gd name="T8" fmla="*/ 103 w 128"/>
                <a:gd name="T9" fmla="*/ 37 h 63"/>
                <a:gd name="T10" fmla="*/ 126 w 128"/>
                <a:gd name="T11" fmla="*/ 20 h 63"/>
                <a:gd name="T12" fmla="*/ 112 w 128"/>
                <a:gd name="T13" fmla="*/ 1 h 63"/>
                <a:gd name="T14" fmla="*/ 106 w 128"/>
                <a:gd name="T15" fmla="*/ 2 h 63"/>
                <a:gd name="T16" fmla="*/ 101 w 128"/>
                <a:gd name="T17" fmla="*/ 2 h 63"/>
                <a:gd name="T18" fmla="*/ 89 w 128"/>
                <a:gd name="T19" fmla="*/ 15 h 63"/>
                <a:gd name="T20" fmla="*/ 91 w 128"/>
                <a:gd name="T21" fmla="*/ 2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8" h="63">
                  <a:moveTo>
                    <a:pt x="91" y="21"/>
                  </a:moveTo>
                  <a:cubicBezTo>
                    <a:pt x="91" y="21"/>
                    <a:pt x="84" y="23"/>
                    <a:pt x="71" y="22"/>
                  </a:cubicBezTo>
                  <a:cubicBezTo>
                    <a:pt x="61" y="21"/>
                    <a:pt x="50" y="17"/>
                    <a:pt x="35" y="16"/>
                  </a:cubicBezTo>
                  <a:cubicBezTo>
                    <a:pt x="15" y="14"/>
                    <a:pt x="0" y="18"/>
                    <a:pt x="0" y="32"/>
                  </a:cubicBezTo>
                  <a:cubicBezTo>
                    <a:pt x="1" y="63"/>
                    <a:pt x="103" y="37"/>
                    <a:pt x="103" y="37"/>
                  </a:cubicBezTo>
                  <a:cubicBezTo>
                    <a:pt x="103" y="37"/>
                    <a:pt x="128" y="30"/>
                    <a:pt x="126" y="20"/>
                  </a:cubicBezTo>
                  <a:cubicBezTo>
                    <a:pt x="124" y="9"/>
                    <a:pt x="116" y="1"/>
                    <a:pt x="112" y="1"/>
                  </a:cubicBezTo>
                  <a:cubicBezTo>
                    <a:pt x="108" y="2"/>
                    <a:pt x="106" y="2"/>
                    <a:pt x="106" y="2"/>
                  </a:cubicBezTo>
                  <a:cubicBezTo>
                    <a:pt x="106" y="2"/>
                    <a:pt x="104" y="0"/>
                    <a:pt x="101" y="2"/>
                  </a:cubicBezTo>
                  <a:cubicBezTo>
                    <a:pt x="97" y="4"/>
                    <a:pt x="89" y="12"/>
                    <a:pt x="89" y="15"/>
                  </a:cubicBezTo>
                  <a:cubicBezTo>
                    <a:pt x="89" y="17"/>
                    <a:pt x="91" y="21"/>
                    <a:pt x="91"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3" name="ïsļïďê"/>
            <p:cNvSpPr/>
            <p:nvPr/>
          </p:nvSpPr>
          <p:spPr bwMode="auto">
            <a:xfrm>
              <a:off x="2837844" y="3369060"/>
              <a:ext cx="259504" cy="430514"/>
            </a:xfrm>
            <a:custGeom>
              <a:avLst/>
              <a:gdLst>
                <a:gd name="T0" fmla="*/ 46 w 91"/>
                <a:gd name="T1" fmla="*/ 12 h 151"/>
                <a:gd name="T2" fmla="*/ 73 w 91"/>
                <a:gd name="T3" fmla="*/ 75 h 151"/>
                <a:gd name="T4" fmla="*/ 90 w 91"/>
                <a:gd name="T5" fmla="*/ 127 h 151"/>
                <a:gd name="T6" fmla="*/ 76 w 91"/>
                <a:gd name="T7" fmla="*/ 146 h 151"/>
                <a:gd name="T8" fmla="*/ 16 w 91"/>
                <a:gd name="T9" fmla="*/ 66 h 151"/>
                <a:gd name="T10" fmla="*/ 46 w 91"/>
                <a:gd name="T11" fmla="*/ 12 h 151"/>
              </a:gdLst>
              <a:ahLst/>
              <a:cxnLst>
                <a:cxn ang="0">
                  <a:pos x="T0" y="T1"/>
                </a:cxn>
                <a:cxn ang="0">
                  <a:pos x="T2" y="T3"/>
                </a:cxn>
                <a:cxn ang="0">
                  <a:pos x="T4" y="T5"/>
                </a:cxn>
                <a:cxn ang="0">
                  <a:pos x="T6" y="T7"/>
                </a:cxn>
                <a:cxn ang="0">
                  <a:pos x="T8" y="T9"/>
                </a:cxn>
                <a:cxn ang="0">
                  <a:pos x="T10" y="T11"/>
                </a:cxn>
              </a:cxnLst>
              <a:rect l="0" t="0" r="r" b="b"/>
              <a:pathLst>
                <a:path w="91" h="151">
                  <a:moveTo>
                    <a:pt x="46" y="12"/>
                  </a:moveTo>
                  <a:cubicBezTo>
                    <a:pt x="67" y="21"/>
                    <a:pt x="63" y="50"/>
                    <a:pt x="73" y="75"/>
                  </a:cubicBezTo>
                  <a:cubicBezTo>
                    <a:pt x="85" y="102"/>
                    <a:pt x="88" y="113"/>
                    <a:pt x="90" y="127"/>
                  </a:cubicBezTo>
                  <a:cubicBezTo>
                    <a:pt x="90" y="133"/>
                    <a:pt x="91" y="151"/>
                    <a:pt x="76" y="146"/>
                  </a:cubicBezTo>
                  <a:cubicBezTo>
                    <a:pt x="64" y="141"/>
                    <a:pt x="33" y="100"/>
                    <a:pt x="16" y="66"/>
                  </a:cubicBezTo>
                  <a:cubicBezTo>
                    <a:pt x="0" y="31"/>
                    <a:pt x="17" y="0"/>
                    <a:pt x="4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4" name="işľíďe"/>
            <p:cNvSpPr/>
            <p:nvPr/>
          </p:nvSpPr>
          <p:spPr bwMode="auto">
            <a:xfrm>
              <a:off x="2597474" y="3351122"/>
              <a:ext cx="417359" cy="688822"/>
            </a:xfrm>
            <a:custGeom>
              <a:avLst/>
              <a:gdLst>
                <a:gd name="T0" fmla="*/ 89 w 146"/>
                <a:gd name="T1" fmla="*/ 173 h 241"/>
                <a:gd name="T2" fmla="*/ 0 w 146"/>
                <a:gd name="T3" fmla="*/ 168 h 241"/>
                <a:gd name="T4" fmla="*/ 21 w 146"/>
                <a:gd name="T5" fmla="*/ 144 h 241"/>
                <a:gd name="T6" fmla="*/ 31 w 146"/>
                <a:gd name="T7" fmla="*/ 27 h 241"/>
                <a:gd name="T8" fmla="*/ 66 w 146"/>
                <a:gd name="T9" fmla="*/ 3 h 241"/>
                <a:gd name="T10" fmla="*/ 120 w 146"/>
                <a:gd name="T11" fmla="*/ 16 h 241"/>
                <a:gd name="T12" fmla="*/ 134 w 146"/>
                <a:gd name="T13" fmla="*/ 21 h 241"/>
                <a:gd name="T14" fmla="*/ 138 w 146"/>
                <a:gd name="T15" fmla="*/ 33 h 241"/>
                <a:gd name="T16" fmla="*/ 89 w 146"/>
                <a:gd name="T17" fmla="*/ 173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 h="241">
                  <a:moveTo>
                    <a:pt x="89" y="173"/>
                  </a:moveTo>
                  <a:cubicBezTo>
                    <a:pt x="49" y="241"/>
                    <a:pt x="0" y="168"/>
                    <a:pt x="0" y="168"/>
                  </a:cubicBezTo>
                  <a:cubicBezTo>
                    <a:pt x="0" y="168"/>
                    <a:pt x="15" y="157"/>
                    <a:pt x="21" y="144"/>
                  </a:cubicBezTo>
                  <a:cubicBezTo>
                    <a:pt x="36" y="113"/>
                    <a:pt x="18" y="64"/>
                    <a:pt x="31" y="27"/>
                  </a:cubicBezTo>
                  <a:cubicBezTo>
                    <a:pt x="41" y="0"/>
                    <a:pt x="56" y="4"/>
                    <a:pt x="66" y="3"/>
                  </a:cubicBezTo>
                  <a:cubicBezTo>
                    <a:pt x="74" y="7"/>
                    <a:pt x="97" y="16"/>
                    <a:pt x="120" y="16"/>
                  </a:cubicBezTo>
                  <a:cubicBezTo>
                    <a:pt x="122" y="16"/>
                    <a:pt x="132" y="21"/>
                    <a:pt x="134" y="21"/>
                  </a:cubicBezTo>
                  <a:cubicBezTo>
                    <a:pt x="136" y="25"/>
                    <a:pt x="137" y="29"/>
                    <a:pt x="138" y="33"/>
                  </a:cubicBezTo>
                  <a:cubicBezTo>
                    <a:pt x="146" y="80"/>
                    <a:pt x="103" y="149"/>
                    <a:pt x="89" y="17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5" name="íşlîḓé"/>
            <p:cNvSpPr/>
            <p:nvPr/>
          </p:nvSpPr>
          <p:spPr bwMode="auto">
            <a:xfrm>
              <a:off x="1923003" y="3723038"/>
              <a:ext cx="1268820" cy="1197067"/>
            </a:xfrm>
            <a:custGeom>
              <a:avLst/>
              <a:gdLst>
                <a:gd name="T0" fmla="*/ 439 w 444"/>
                <a:gd name="T1" fmla="*/ 403 h 419"/>
                <a:gd name="T2" fmla="*/ 438 w 444"/>
                <a:gd name="T3" fmla="*/ 402 h 419"/>
                <a:gd name="T4" fmla="*/ 419 w 444"/>
                <a:gd name="T5" fmla="*/ 387 h 419"/>
                <a:gd name="T6" fmla="*/ 414 w 444"/>
                <a:gd name="T7" fmla="*/ 347 h 419"/>
                <a:gd name="T8" fmla="*/ 421 w 444"/>
                <a:gd name="T9" fmla="*/ 184 h 419"/>
                <a:gd name="T10" fmla="*/ 420 w 444"/>
                <a:gd name="T11" fmla="*/ 181 h 419"/>
                <a:gd name="T12" fmla="*/ 417 w 444"/>
                <a:gd name="T13" fmla="*/ 175 h 419"/>
                <a:gd name="T14" fmla="*/ 417 w 444"/>
                <a:gd name="T15" fmla="*/ 175 h 419"/>
                <a:gd name="T16" fmla="*/ 417 w 444"/>
                <a:gd name="T17" fmla="*/ 175 h 419"/>
                <a:gd name="T18" fmla="*/ 233 w 444"/>
                <a:gd name="T19" fmla="*/ 49 h 419"/>
                <a:gd name="T20" fmla="*/ 228 w 444"/>
                <a:gd name="T21" fmla="*/ 57 h 419"/>
                <a:gd name="T22" fmla="*/ 196 w 444"/>
                <a:gd name="T23" fmla="*/ 163 h 419"/>
                <a:gd name="T24" fmla="*/ 173 w 444"/>
                <a:gd name="T25" fmla="*/ 222 h 419"/>
                <a:gd name="T26" fmla="*/ 136 w 444"/>
                <a:gd name="T27" fmla="*/ 232 h 419"/>
                <a:gd name="T28" fmla="*/ 59 w 444"/>
                <a:gd name="T29" fmla="*/ 299 h 419"/>
                <a:gd name="T30" fmla="*/ 50 w 444"/>
                <a:gd name="T31" fmla="*/ 303 h 419"/>
                <a:gd name="T32" fmla="*/ 48 w 444"/>
                <a:gd name="T33" fmla="*/ 304 h 419"/>
                <a:gd name="T34" fmla="*/ 35 w 444"/>
                <a:gd name="T35" fmla="*/ 299 h 419"/>
                <a:gd name="T36" fmla="*/ 22 w 444"/>
                <a:gd name="T37" fmla="*/ 316 h 419"/>
                <a:gd name="T38" fmla="*/ 8 w 444"/>
                <a:gd name="T39" fmla="*/ 353 h 419"/>
                <a:gd name="T40" fmla="*/ 4 w 444"/>
                <a:gd name="T41" fmla="*/ 361 h 419"/>
                <a:gd name="T42" fmla="*/ 3 w 444"/>
                <a:gd name="T43" fmla="*/ 361 h 419"/>
                <a:gd name="T44" fmla="*/ 3 w 444"/>
                <a:gd name="T45" fmla="*/ 363 h 419"/>
                <a:gd name="T46" fmla="*/ 0 w 444"/>
                <a:gd name="T47" fmla="*/ 373 h 419"/>
                <a:gd name="T48" fmla="*/ 11 w 444"/>
                <a:gd name="T49" fmla="*/ 388 h 419"/>
                <a:gd name="T50" fmla="*/ 13 w 444"/>
                <a:gd name="T51" fmla="*/ 389 h 419"/>
                <a:gd name="T52" fmla="*/ 16 w 444"/>
                <a:gd name="T53" fmla="*/ 390 h 419"/>
                <a:gd name="T54" fmla="*/ 17 w 444"/>
                <a:gd name="T55" fmla="*/ 390 h 419"/>
                <a:gd name="T56" fmla="*/ 32 w 444"/>
                <a:gd name="T57" fmla="*/ 386 h 419"/>
                <a:gd name="T58" fmla="*/ 32 w 444"/>
                <a:gd name="T59" fmla="*/ 384 h 419"/>
                <a:gd name="T60" fmla="*/ 35 w 444"/>
                <a:gd name="T61" fmla="*/ 360 h 419"/>
                <a:gd name="T62" fmla="*/ 64 w 444"/>
                <a:gd name="T63" fmla="*/ 333 h 419"/>
                <a:gd name="T64" fmla="*/ 188 w 444"/>
                <a:gd name="T65" fmla="*/ 263 h 419"/>
                <a:gd name="T66" fmla="*/ 206 w 444"/>
                <a:gd name="T67" fmla="*/ 253 h 419"/>
                <a:gd name="T68" fmla="*/ 206 w 444"/>
                <a:gd name="T69" fmla="*/ 253 h 419"/>
                <a:gd name="T70" fmla="*/ 206 w 444"/>
                <a:gd name="T71" fmla="*/ 253 h 419"/>
                <a:gd name="T72" fmla="*/ 288 w 444"/>
                <a:gd name="T73" fmla="*/ 140 h 419"/>
                <a:gd name="T74" fmla="*/ 328 w 444"/>
                <a:gd name="T75" fmla="*/ 160 h 419"/>
                <a:gd name="T76" fmla="*/ 378 w 444"/>
                <a:gd name="T77" fmla="*/ 198 h 419"/>
                <a:gd name="T78" fmla="*/ 371 w 444"/>
                <a:gd name="T79" fmla="*/ 225 h 419"/>
                <a:gd name="T80" fmla="*/ 382 w 444"/>
                <a:gd name="T81" fmla="*/ 333 h 419"/>
                <a:gd name="T82" fmla="*/ 382 w 444"/>
                <a:gd name="T83" fmla="*/ 336 h 419"/>
                <a:gd name="T84" fmla="*/ 380 w 444"/>
                <a:gd name="T85" fmla="*/ 344 h 419"/>
                <a:gd name="T86" fmla="*/ 369 w 444"/>
                <a:gd name="T87" fmla="*/ 353 h 419"/>
                <a:gd name="T88" fmla="*/ 369 w 444"/>
                <a:gd name="T89" fmla="*/ 367 h 419"/>
                <a:gd name="T90" fmla="*/ 369 w 444"/>
                <a:gd name="T91" fmla="*/ 367 h 419"/>
                <a:gd name="T92" fmla="*/ 370 w 444"/>
                <a:gd name="T93" fmla="*/ 369 h 419"/>
                <a:gd name="T94" fmla="*/ 376 w 444"/>
                <a:gd name="T95" fmla="*/ 373 h 419"/>
                <a:gd name="T96" fmla="*/ 404 w 444"/>
                <a:gd name="T97" fmla="*/ 414 h 419"/>
                <a:gd name="T98" fmla="*/ 404 w 444"/>
                <a:gd name="T99" fmla="*/ 414 h 419"/>
                <a:gd name="T100" fmla="*/ 408 w 444"/>
                <a:gd name="T101" fmla="*/ 417 h 419"/>
                <a:gd name="T102" fmla="*/ 433 w 444"/>
                <a:gd name="T103" fmla="*/ 419 h 419"/>
                <a:gd name="T104" fmla="*/ 434 w 444"/>
                <a:gd name="T105" fmla="*/ 419 h 419"/>
                <a:gd name="T106" fmla="*/ 439 w 444"/>
                <a:gd name="T107" fmla="*/ 403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44" h="419">
                  <a:moveTo>
                    <a:pt x="439" y="403"/>
                  </a:moveTo>
                  <a:cubicBezTo>
                    <a:pt x="438" y="402"/>
                    <a:pt x="438" y="402"/>
                    <a:pt x="438" y="402"/>
                  </a:cubicBezTo>
                  <a:cubicBezTo>
                    <a:pt x="436" y="400"/>
                    <a:pt x="423" y="398"/>
                    <a:pt x="419" y="387"/>
                  </a:cubicBezTo>
                  <a:cubicBezTo>
                    <a:pt x="416" y="375"/>
                    <a:pt x="416" y="358"/>
                    <a:pt x="414" y="347"/>
                  </a:cubicBezTo>
                  <a:cubicBezTo>
                    <a:pt x="411" y="337"/>
                    <a:pt x="430" y="205"/>
                    <a:pt x="421" y="184"/>
                  </a:cubicBezTo>
                  <a:cubicBezTo>
                    <a:pt x="421" y="183"/>
                    <a:pt x="420" y="182"/>
                    <a:pt x="420" y="181"/>
                  </a:cubicBezTo>
                  <a:cubicBezTo>
                    <a:pt x="419" y="179"/>
                    <a:pt x="418" y="177"/>
                    <a:pt x="417" y="175"/>
                  </a:cubicBezTo>
                  <a:cubicBezTo>
                    <a:pt x="417" y="175"/>
                    <a:pt x="417" y="175"/>
                    <a:pt x="417" y="175"/>
                  </a:cubicBezTo>
                  <a:cubicBezTo>
                    <a:pt x="417" y="175"/>
                    <a:pt x="417" y="175"/>
                    <a:pt x="417" y="175"/>
                  </a:cubicBezTo>
                  <a:cubicBezTo>
                    <a:pt x="379" y="85"/>
                    <a:pt x="268" y="0"/>
                    <a:pt x="233" y="49"/>
                  </a:cubicBezTo>
                  <a:cubicBezTo>
                    <a:pt x="231" y="51"/>
                    <a:pt x="229" y="54"/>
                    <a:pt x="228" y="57"/>
                  </a:cubicBezTo>
                  <a:cubicBezTo>
                    <a:pt x="212" y="79"/>
                    <a:pt x="202" y="118"/>
                    <a:pt x="196" y="163"/>
                  </a:cubicBezTo>
                  <a:cubicBezTo>
                    <a:pt x="193" y="184"/>
                    <a:pt x="182" y="207"/>
                    <a:pt x="173" y="222"/>
                  </a:cubicBezTo>
                  <a:cubicBezTo>
                    <a:pt x="160" y="221"/>
                    <a:pt x="146" y="225"/>
                    <a:pt x="136" y="232"/>
                  </a:cubicBezTo>
                  <a:cubicBezTo>
                    <a:pt x="104" y="255"/>
                    <a:pt x="125" y="261"/>
                    <a:pt x="59" y="299"/>
                  </a:cubicBezTo>
                  <a:cubicBezTo>
                    <a:pt x="54" y="301"/>
                    <a:pt x="51" y="303"/>
                    <a:pt x="50" y="303"/>
                  </a:cubicBezTo>
                  <a:cubicBezTo>
                    <a:pt x="49" y="304"/>
                    <a:pt x="48" y="304"/>
                    <a:pt x="48" y="304"/>
                  </a:cubicBezTo>
                  <a:cubicBezTo>
                    <a:pt x="48" y="304"/>
                    <a:pt x="43" y="298"/>
                    <a:pt x="35" y="299"/>
                  </a:cubicBezTo>
                  <a:cubicBezTo>
                    <a:pt x="28" y="300"/>
                    <a:pt x="21" y="304"/>
                    <a:pt x="22" y="316"/>
                  </a:cubicBezTo>
                  <a:cubicBezTo>
                    <a:pt x="22" y="325"/>
                    <a:pt x="14" y="341"/>
                    <a:pt x="8" y="353"/>
                  </a:cubicBezTo>
                  <a:cubicBezTo>
                    <a:pt x="6" y="356"/>
                    <a:pt x="5" y="359"/>
                    <a:pt x="4" y="361"/>
                  </a:cubicBezTo>
                  <a:cubicBezTo>
                    <a:pt x="3" y="361"/>
                    <a:pt x="3" y="361"/>
                    <a:pt x="3" y="361"/>
                  </a:cubicBezTo>
                  <a:cubicBezTo>
                    <a:pt x="3" y="362"/>
                    <a:pt x="3" y="362"/>
                    <a:pt x="3" y="363"/>
                  </a:cubicBezTo>
                  <a:cubicBezTo>
                    <a:pt x="1" y="366"/>
                    <a:pt x="0" y="369"/>
                    <a:pt x="0" y="373"/>
                  </a:cubicBezTo>
                  <a:cubicBezTo>
                    <a:pt x="2" y="375"/>
                    <a:pt x="6" y="381"/>
                    <a:pt x="11" y="388"/>
                  </a:cubicBezTo>
                  <a:cubicBezTo>
                    <a:pt x="12" y="389"/>
                    <a:pt x="13" y="389"/>
                    <a:pt x="13" y="389"/>
                  </a:cubicBezTo>
                  <a:cubicBezTo>
                    <a:pt x="14" y="389"/>
                    <a:pt x="15" y="390"/>
                    <a:pt x="16" y="390"/>
                  </a:cubicBezTo>
                  <a:cubicBezTo>
                    <a:pt x="16" y="390"/>
                    <a:pt x="17" y="390"/>
                    <a:pt x="17" y="390"/>
                  </a:cubicBezTo>
                  <a:cubicBezTo>
                    <a:pt x="29" y="392"/>
                    <a:pt x="31" y="389"/>
                    <a:pt x="32" y="386"/>
                  </a:cubicBezTo>
                  <a:cubicBezTo>
                    <a:pt x="32" y="385"/>
                    <a:pt x="32" y="385"/>
                    <a:pt x="32" y="384"/>
                  </a:cubicBezTo>
                  <a:cubicBezTo>
                    <a:pt x="32" y="382"/>
                    <a:pt x="27" y="369"/>
                    <a:pt x="35" y="360"/>
                  </a:cubicBezTo>
                  <a:cubicBezTo>
                    <a:pt x="43" y="351"/>
                    <a:pt x="57" y="341"/>
                    <a:pt x="64" y="333"/>
                  </a:cubicBezTo>
                  <a:cubicBezTo>
                    <a:pt x="70" y="327"/>
                    <a:pt x="150" y="288"/>
                    <a:pt x="188" y="263"/>
                  </a:cubicBezTo>
                  <a:cubicBezTo>
                    <a:pt x="194" y="263"/>
                    <a:pt x="200" y="259"/>
                    <a:pt x="206" y="253"/>
                  </a:cubicBezTo>
                  <a:cubicBezTo>
                    <a:pt x="206" y="253"/>
                    <a:pt x="206" y="253"/>
                    <a:pt x="206" y="253"/>
                  </a:cubicBezTo>
                  <a:cubicBezTo>
                    <a:pt x="206" y="253"/>
                    <a:pt x="206" y="253"/>
                    <a:pt x="206" y="253"/>
                  </a:cubicBezTo>
                  <a:cubicBezTo>
                    <a:pt x="241" y="225"/>
                    <a:pt x="271" y="181"/>
                    <a:pt x="288" y="140"/>
                  </a:cubicBezTo>
                  <a:cubicBezTo>
                    <a:pt x="300" y="147"/>
                    <a:pt x="314" y="154"/>
                    <a:pt x="328" y="160"/>
                  </a:cubicBezTo>
                  <a:cubicBezTo>
                    <a:pt x="348" y="169"/>
                    <a:pt x="366" y="185"/>
                    <a:pt x="378" y="198"/>
                  </a:cubicBezTo>
                  <a:cubicBezTo>
                    <a:pt x="374" y="206"/>
                    <a:pt x="371" y="215"/>
                    <a:pt x="371" y="225"/>
                  </a:cubicBezTo>
                  <a:cubicBezTo>
                    <a:pt x="371" y="271"/>
                    <a:pt x="388" y="256"/>
                    <a:pt x="382" y="333"/>
                  </a:cubicBezTo>
                  <a:cubicBezTo>
                    <a:pt x="382" y="334"/>
                    <a:pt x="382" y="335"/>
                    <a:pt x="382" y="336"/>
                  </a:cubicBezTo>
                  <a:cubicBezTo>
                    <a:pt x="382" y="344"/>
                    <a:pt x="380" y="344"/>
                    <a:pt x="380" y="344"/>
                  </a:cubicBezTo>
                  <a:cubicBezTo>
                    <a:pt x="380" y="344"/>
                    <a:pt x="373" y="346"/>
                    <a:pt x="369" y="353"/>
                  </a:cubicBezTo>
                  <a:cubicBezTo>
                    <a:pt x="367" y="357"/>
                    <a:pt x="366" y="362"/>
                    <a:pt x="369" y="367"/>
                  </a:cubicBezTo>
                  <a:cubicBezTo>
                    <a:pt x="369" y="367"/>
                    <a:pt x="369" y="367"/>
                    <a:pt x="369" y="367"/>
                  </a:cubicBezTo>
                  <a:cubicBezTo>
                    <a:pt x="369" y="367"/>
                    <a:pt x="370" y="368"/>
                    <a:pt x="370" y="369"/>
                  </a:cubicBezTo>
                  <a:cubicBezTo>
                    <a:pt x="372" y="370"/>
                    <a:pt x="374" y="372"/>
                    <a:pt x="376" y="373"/>
                  </a:cubicBezTo>
                  <a:cubicBezTo>
                    <a:pt x="386" y="379"/>
                    <a:pt x="400" y="405"/>
                    <a:pt x="404" y="414"/>
                  </a:cubicBezTo>
                  <a:cubicBezTo>
                    <a:pt x="404" y="414"/>
                    <a:pt x="404" y="414"/>
                    <a:pt x="404" y="414"/>
                  </a:cubicBezTo>
                  <a:cubicBezTo>
                    <a:pt x="406" y="416"/>
                    <a:pt x="407" y="417"/>
                    <a:pt x="408" y="417"/>
                  </a:cubicBezTo>
                  <a:cubicBezTo>
                    <a:pt x="412" y="419"/>
                    <a:pt x="423" y="419"/>
                    <a:pt x="433" y="419"/>
                  </a:cubicBezTo>
                  <a:cubicBezTo>
                    <a:pt x="434" y="419"/>
                    <a:pt x="434" y="419"/>
                    <a:pt x="434" y="419"/>
                  </a:cubicBezTo>
                  <a:cubicBezTo>
                    <a:pt x="444" y="409"/>
                    <a:pt x="441" y="405"/>
                    <a:pt x="439" y="4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6" name="iṧľîḋê"/>
            <p:cNvSpPr/>
            <p:nvPr/>
          </p:nvSpPr>
          <p:spPr bwMode="auto">
            <a:xfrm>
              <a:off x="2825885" y="3280566"/>
              <a:ext cx="120783" cy="127959"/>
            </a:xfrm>
            <a:custGeom>
              <a:avLst/>
              <a:gdLst>
                <a:gd name="T0" fmla="*/ 0 w 42"/>
                <a:gd name="T1" fmla="*/ 30 h 45"/>
                <a:gd name="T2" fmla="*/ 17 w 42"/>
                <a:gd name="T3" fmla="*/ 0 h 45"/>
                <a:gd name="T4" fmla="*/ 42 w 42"/>
                <a:gd name="T5" fmla="*/ 15 h 45"/>
                <a:gd name="T6" fmla="*/ 36 w 42"/>
                <a:gd name="T7" fmla="*/ 45 h 45"/>
                <a:gd name="T8" fmla="*/ 0 w 42"/>
                <a:gd name="T9" fmla="*/ 30 h 45"/>
              </a:gdLst>
              <a:ahLst/>
              <a:cxnLst>
                <a:cxn ang="0">
                  <a:pos x="T0" y="T1"/>
                </a:cxn>
                <a:cxn ang="0">
                  <a:pos x="T2" y="T3"/>
                </a:cxn>
                <a:cxn ang="0">
                  <a:pos x="T4" y="T5"/>
                </a:cxn>
                <a:cxn ang="0">
                  <a:pos x="T6" y="T7"/>
                </a:cxn>
                <a:cxn ang="0">
                  <a:pos x="T8" y="T9"/>
                </a:cxn>
              </a:cxnLst>
              <a:rect l="0" t="0" r="r" b="b"/>
              <a:pathLst>
                <a:path w="42" h="45">
                  <a:moveTo>
                    <a:pt x="0" y="30"/>
                  </a:moveTo>
                  <a:cubicBezTo>
                    <a:pt x="17" y="0"/>
                    <a:pt x="17" y="0"/>
                    <a:pt x="17" y="0"/>
                  </a:cubicBezTo>
                  <a:cubicBezTo>
                    <a:pt x="42" y="15"/>
                    <a:pt x="42" y="15"/>
                    <a:pt x="42" y="15"/>
                  </a:cubicBezTo>
                  <a:cubicBezTo>
                    <a:pt x="36" y="45"/>
                    <a:pt x="36" y="45"/>
                    <a:pt x="36" y="45"/>
                  </a:cubicBezTo>
                  <a:cubicBezTo>
                    <a:pt x="36" y="45"/>
                    <a:pt x="4" y="44"/>
                    <a:pt x="0"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7" name="îş1ïdê"/>
            <p:cNvSpPr/>
            <p:nvPr/>
          </p:nvSpPr>
          <p:spPr bwMode="auto">
            <a:xfrm>
              <a:off x="2834257" y="3083247"/>
              <a:ext cx="223628" cy="288205"/>
            </a:xfrm>
            <a:custGeom>
              <a:avLst/>
              <a:gdLst>
                <a:gd name="T0" fmla="*/ 10 w 78"/>
                <a:gd name="T1" fmla="*/ 32 h 101"/>
                <a:gd name="T2" fmla="*/ 2 w 78"/>
                <a:gd name="T3" fmla="*/ 31 h 101"/>
                <a:gd name="T4" fmla="*/ 11 w 78"/>
                <a:gd name="T5" fmla="*/ 51 h 101"/>
                <a:gd name="T6" fmla="*/ 11 w 78"/>
                <a:gd name="T7" fmla="*/ 73 h 101"/>
                <a:gd name="T8" fmla="*/ 15 w 78"/>
                <a:gd name="T9" fmla="*/ 83 h 101"/>
                <a:gd name="T10" fmla="*/ 58 w 78"/>
                <a:gd name="T11" fmla="*/ 77 h 101"/>
                <a:gd name="T12" fmla="*/ 71 w 78"/>
                <a:gd name="T13" fmla="*/ 27 h 101"/>
                <a:gd name="T14" fmla="*/ 38 w 78"/>
                <a:gd name="T15" fmla="*/ 4 h 101"/>
                <a:gd name="T16" fmla="*/ 10 w 78"/>
                <a:gd name="T17" fmla="*/ 32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101">
                  <a:moveTo>
                    <a:pt x="10" y="32"/>
                  </a:moveTo>
                  <a:cubicBezTo>
                    <a:pt x="10" y="32"/>
                    <a:pt x="4" y="27"/>
                    <a:pt x="2" y="31"/>
                  </a:cubicBezTo>
                  <a:cubicBezTo>
                    <a:pt x="0" y="36"/>
                    <a:pt x="1" y="50"/>
                    <a:pt x="11" y="51"/>
                  </a:cubicBezTo>
                  <a:cubicBezTo>
                    <a:pt x="11" y="51"/>
                    <a:pt x="10" y="64"/>
                    <a:pt x="11" y="73"/>
                  </a:cubicBezTo>
                  <a:cubicBezTo>
                    <a:pt x="12" y="78"/>
                    <a:pt x="13" y="81"/>
                    <a:pt x="15" y="83"/>
                  </a:cubicBezTo>
                  <a:cubicBezTo>
                    <a:pt x="21" y="87"/>
                    <a:pt x="40" y="101"/>
                    <a:pt x="58" y="77"/>
                  </a:cubicBezTo>
                  <a:cubicBezTo>
                    <a:pt x="65" y="68"/>
                    <a:pt x="65" y="40"/>
                    <a:pt x="71" y="27"/>
                  </a:cubicBezTo>
                  <a:cubicBezTo>
                    <a:pt x="78" y="13"/>
                    <a:pt x="57" y="0"/>
                    <a:pt x="38" y="4"/>
                  </a:cubicBezTo>
                  <a:cubicBezTo>
                    <a:pt x="19" y="7"/>
                    <a:pt x="9" y="30"/>
                    <a:pt x="10" y="3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8" name="iŝ1ïḋê"/>
            <p:cNvSpPr/>
            <p:nvPr/>
          </p:nvSpPr>
          <p:spPr bwMode="auto">
            <a:xfrm>
              <a:off x="2852195" y="3223164"/>
              <a:ext cx="14350" cy="33484"/>
            </a:xfrm>
            <a:custGeom>
              <a:avLst/>
              <a:gdLst>
                <a:gd name="T0" fmla="*/ 0 w 5"/>
                <a:gd name="T1" fmla="*/ 0 h 12"/>
                <a:gd name="T2" fmla="*/ 5 w 5"/>
                <a:gd name="T3" fmla="*/ 12 h 12"/>
                <a:gd name="T4" fmla="*/ 5 w 5"/>
                <a:gd name="T5" fmla="*/ 2 h 12"/>
                <a:gd name="T6" fmla="*/ 0 w 5"/>
                <a:gd name="T7" fmla="*/ 0 h 12"/>
              </a:gdLst>
              <a:ahLst/>
              <a:cxnLst>
                <a:cxn ang="0">
                  <a:pos x="T0" y="T1"/>
                </a:cxn>
                <a:cxn ang="0">
                  <a:pos x="T2" y="T3"/>
                </a:cxn>
                <a:cxn ang="0">
                  <a:pos x="T4" y="T5"/>
                </a:cxn>
                <a:cxn ang="0">
                  <a:pos x="T6" y="T7"/>
                </a:cxn>
              </a:cxnLst>
              <a:rect l="0" t="0" r="r" b="b"/>
              <a:pathLst>
                <a:path w="5" h="12">
                  <a:moveTo>
                    <a:pt x="0" y="0"/>
                  </a:moveTo>
                  <a:cubicBezTo>
                    <a:pt x="0" y="0"/>
                    <a:pt x="0" y="11"/>
                    <a:pt x="5" y="12"/>
                  </a:cubicBezTo>
                  <a:cubicBezTo>
                    <a:pt x="5" y="2"/>
                    <a:pt x="5" y="2"/>
                    <a:pt x="5" y="2"/>
                  </a:cubicBezTo>
                  <a:cubicBezTo>
                    <a:pt x="5" y="2"/>
                    <a:pt x="4"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29" name="îšḻïḋè"/>
            <p:cNvSpPr/>
            <p:nvPr/>
          </p:nvSpPr>
          <p:spPr bwMode="auto">
            <a:xfrm>
              <a:off x="2854586" y="3291328"/>
              <a:ext cx="88494" cy="63382"/>
            </a:xfrm>
            <a:custGeom>
              <a:avLst/>
              <a:gdLst>
                <a:gd name="T0" fmla="*/ 31 w 31"/>
                <a:gd name="T1" fmla="*/ 18 h 22"/>
                <a:gd name="T2" fmla="*/ 4 w 31"/>
                <a:gd name="T3" fmla="*/ 0 h 22"/>
                <a:gd name="T4" fmla="*/ 0 w 31"/>
                <a:gd name="T5" fmla="*/ 8 h 22"/>
                <a:gd name="T6" fmla="*/ 30 w 31"/>
                <a:gd name="T7" fmla="*/ 22 h 22"/>
                <a:gd name="T8" fmla="*/ 31 w 31"/>
                <a:gd name="T9" fmla="*/ 18 h 22"/>
              </a:gdLst>
              <a:ahLst/>
              <a:cxnLst>
                <a:cxn ang="0">
                  <a:pos x="T0" y="T1"/>
                </a:cxn>
                <a:cxn ang="0">
                  <a:pos x="T2" y="T3"/>
                </a:cxn>
                <a:cxn ang="0">
                  <a:pos x="T4" y="T5"/>
                </a:cxn>
                <a:cxn ang="0">
                  <a:pos x="T6" y="T7"/>
                </a:cxn>
                <a:cxn ang="0">
                  <a:pos x="T8" y="T9"/>
                </a:cxn>
              </a:cxnLst>
              <a:rect l="0" t="0" r="r" b="b"/>
              <a:pathLst>
                <a:path w="31" h="22">
                  <a:moveTo>
                    <a:pt x="31" y="18"/>
                  </a:moveTo>
                  <a:cubicBezTo>
                    <a:pt x="31" y="18"/>
                    <a:pt x="7" y="14"/>
                    <a:pt x="4" y="0"/>
                  </a:cubicBezTo>
                  <a:cubicBezTo>
                    <a:pt x="0" y="8"/>
                    <a:pt x="0" y="8"/>
                    <a:pt x="0" y="8"/>
                  </a:cubicBezTo>
                  <a:cubicBezTo>
                    <a:pt x="0" y="8"/>
                    <a:pt x="4" y="19"/>
                    <a:pt x="30" y="22"/>
                  </a:cubicBezTo>
                  <a:lnTo>
                    <a:pt x="31"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0" name="íṥ1iďe"/>
            <p:cNvSpPr/>
            <p:nvPr/>
          </p:nvSpPr>
          <p:spPr bwMode="auto">
            <a:xfrm>
              <a:off x="2928730" y="3196855"/>
              <a:ext cx="17938" cy="28701"/>
            </a:xfrm>
            <a:custGeom>
              <a:avLst/>
              <a:gdLst>
                <a:gd name="T0" fmla="*/ 6 w 6"/>
                <a:gd name="T1" fmla="*/ 6 h 10"/>
                <a:gd name="T2" fmla="*/ 2 w 6"/>
                <a:gd name="T3" fmla="*/ 10 h 10"/>
                <a:gd name="T4" fmla="*/ 0 w 6"/>
                <a:gd name="T5" fmla="*/ 5 h 10"/>
                <a:gd name="T6" fmla="*/ 3 w 6"/>
                <a:gd name="T7" fmla="*/ 1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1"/>
                  </a:cubicBezTo>
                  <a:cubicBezTo>
                    <a:pt x="5" y="1"/>
                    <a:pt x="6" y="3"/>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1" name="iśḷîḋè"/>
            <p:cNvSpPr/>
            <p:nvPr/>
          </p:nvSpPr>
          <p:spPr bwMode="auto">
            <a:xfrm>
              <a:off x="2998091" y="3205225"/>
              <a:ext cx="16742" cy="28701"/>
            </a:xfrm>
            <a:custGeom>
              <a:avLst/>
              <a:gdLst>
                <a:gd name="T0" fmla="*/ 6 w 6"/>
                <a:gd name="T1" fmla="*/ 6 h 10"/>
                <a:gd name="T2" fmla="*/ 2 w 6"/>
                <a:gd name="T3" fmla="*/ 10 h 10"/>
                <a:gd name="T4" fmla="*/ 0 w 6"/>
                <a:gd name="T5" fmla="*/ 5 h 10"/>
                <a:gd name="T6" fmla="*/ 3 w 6"/>
                <a:gd name="T7" fmla="*/ 0 h 10"/>
                <a:gd name="T8" fmla="*/ 6 w 6"/>
                <a:gd name="T9" fmla="*/ 6 h 10"/>
              </a:gdLst>
              <a:ahLst/>
              <a:cxnLst>
                <a:cxn ang="0">
                  <a:pos x="T0" y="T1"/>
                </a:cxn>
                <a:cxn ang="0">
                  <a:pos x="T2" y="T3"/>
                </a:cxn>
                <a:cxn ang="0">
                  <a:pos x="T4" y="T5"/>
                </a:cxn>
                <a:cxn ang="0">
                  <a:pos x="T6" y="T7"/>
                </a:cxn>
                <a:cxn ang="0">
                  <a:pos x="T8" y="T9"/>
                </a:cxn>
              </a:cxnLst>
              <a:rect l="0" t="0" r="r" b="b"/>
              <a:pathLst>
                <a:path w="6" h="10">
                  <a:moveTo>
                    <a:pt x="6" y="6"/>
                  </a:moveTo>
                  <a:cubicBezTo>
                    <a:pt x="5" y="8"/>
                    <a:pt x="4" y="10"/>
                    <a:pt x="2" y="10"/>
                  </a:cubicBezTo>
                  <a:cubicBezTo>
                    <a:pt x="1" y="10"/>
                    <a:pt x="0" y="7"/>
                    <a:pt x="0" y="5"/>
                  </a:cubicBezTo>
                  <a:cubicBezTo>
                    <a:pt x="0" y="2"/>
                    <a:pt x="2" y="0"/>
                    <a:pt x="3" y="0"/>
                  </a:cubicBezTo>
                  <a:cubicBezTo>
                    <a:pt x="5" y="1"/>
                    <a:pt x="6" y="3"/>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2" name="iśḻîḋê"/>
            <p:cNvSpPr/>
            <p:nvPr/>
          </p:nvSpPr>
          <p:spPr bwMode="auto">
            <a:xfrm>
              <a:off x="2780442" y="4580477"/>
              <a:ext cx="0" cy="2392"/>
            </a:xfrm>
            <a:custGeom>
              <a:avLst/>
              <a:gdLst>
                <a:gd name="T0" fmla="*/ 2 h 2"/>
                <a:gd name="T1" fmla="*/ 2 h 2"/>
                <a:gd name="T2" fmla="*/ 0 h 2"/>
                <a:gd name="T3" fmla="*/ 2 h 2"/>
              </a:gdLst>
              <a:ahLst/>
              <a:cxnLst>
                <a:cxn ang="0">
                  <a:pos x="0" y="T0"/>
                </a:cxn>
                <a:cxn ang="0">
                  <a:pos x="0" y="T1"/>
                </a:cxn>
                <a:cxn ang="0">
                  <a:pos x="0" y="T2"/>
                </a:cxn>
                <a:cxn ang="0">
                  <a:pos x="0" y="T3"/>
                </a:cxn>
              </a:cxnLst>
              <a:rect l="0" t="0" r="r" b="b"/>
              <a:pathLst>
                <a:path h="2">
                  <a:moveTo>
                    <a:pt x="0" y="2"/>
                  </a:moveTo>
                  <a:lnTo>
                    <a:pt x="0" y="2"/>
                  </a:lnTo>
                  <a:lnTo>
                    <a:pt x="0" y="0"/>
                  </a:ln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3" name="ïṩḷíḍè"/>
            <p:cNvSpPr/>
            <p:nvPr/>
          </p:nvSpPr>
          <p:spPr bwMode="auto">
            <a:xfrm>
              <a:off x="2957431" y="4683322"/>
              <a:ext cx="265483" cy="236782"/>
            </a:xfrm>
            <a:custGeom>
              <a:avLst/>
              <a:gdLst>
                <a:gd name="T0" fmla="*/ 91 w 93"/>
                <a:gd name="T1" fmla="*/ 82 h 83"/>
                <a:gd name="T2" fmla="*/ 71 w 93"/>
                <a:gd name="T3" fmla="*/ 83 h 83"/>
                <a:gd name="T4" fmla="*/ 46 w 93"/>
                <a:gd name="T5" fmla="*/ 81 h 83"/>
                <a:gd name="T6" fmla="*/ 42 w 93"/>
                <a:gd name="T7" fmla="*/ 78 h 83"/>
                <a:gd name="T8" fmla="*/ 42 w 93"/>
                <a:gd name="T9" fmla="*/ 78 h 83"/>
                <a:gd name="T10" fmla="*/ 8 w 93"/>
                <a:gd name="T11" fmla="*/ 33 h 83"/>
                <a:gd name="T12" fmla="*/ 7 w 93"/>
                <a:gd name="T13" fmla="*/ 31 h 83"/>
                <a:gd name="T14" fmla="*/ 7 w 93"/>
                <a:gd name="T15" fmla="*/ 31 h 83"/>
                <a:gd name="T16" fmla="*/ 0 w 93"/>
                <a:gd name="T17" fmla="*/ 21 h 83"/>
                <a:gd name="T18" fmla="*/ 19 w 93"/>
                <a:gd name="T19" fmla="*/ 0 h 83"/>
                <a:gd name="T20" fmla="*/ 20 w 93"/>
                <a:gd name="T21" fmla="*/ 0 h 83"/>
                <a:gd name="T22" fmla="*/ 34 w 93"/>
                <a:gd name="T23" fmla="*/ 34 h 83"/>
                <a:gd name="T24" fmla="*/ 54 w 93"/>
                <a:gd name="T25" fmla="*/ 66 h 83"/>
                <a:gd name="T26" fmla="*/ 77 w 93"/>
                <a:gd name="T27" fmla="*/ 67 h 83"/>
                <a:gd name="T28" fmla="*/ 81 w 93"/>
                <a:gd name="T29" fmla="*/ 68 h 83"/>
                <a:gd name="T30" fmla="*/ 91 w 93"/>
                <a:gd name="T31" fmla="*/ 82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 h="83">
                  <a:moveTo>
                    <a:pt x="91" y="82"/>
                  </a:moveTo>
                  <a:cubicBezTo>
                    <a:pt x="91" y="82"/>
                    <a:pt x="82" y="83"/>
                    <a:pt x="71" y="83"/>
                  </a:cubicBezTo>
                  <a:cubicBezTo>
                    <a:pt x="61" y="83"/>
                    <a:pt x="50" y="83"/>
                    <a:pt x="46" y="81"/>
                  </a:cubicBezTo>
                  <a:cubicBezTo>
                    <a:pt x="45" y="81"/>
                    <a:pt x="44" y="80"/>
                    <a:pt x="42" y="78"/>
                  </a:cubicBezTo>
                  <a:cubicBezTo>
                    <a:pt x="42" y="78"/>
                    <a:pt x="42" y="78"/>
                    <a:pt x="42" y="78"/>
                  </a:cubicBezTo>
                  <a:cubicBezTo>
                    <a:pt x="34" y="69"/>
                    <a:pt x="18" y="46"/>
                    <a:pt x="8" y="33"/>
                  </a:cubicBezTo>
                  <a:cubicBezTo>
                    <a:pt x="8" y="32"/>
                    <a:pt x="8" y="31"/>
                    <a:pt x="7" y="31"/>
                  </a:cubicBezTo>
                  <a:cubicBezTo>
                    <a:pt x="7" y="31"/>
                    <a:pt x="7" y="31"/>
                    <a:pt x="7" y="31"/>
                  </a:cubicBezTo>
                  <a:cubicBezTo>
                    <a:pt x="3" y="25"/>
                    <a:pt x="0" y="21"/>
                    <a:pt x="0" y="21"/>
                  </a:cubicBezTo>
                  <a:cubicBezTo>
                    <a:pt x="4" y="5"/>
                    <a:pt x="17" y="0"/>
                    <a:pt x="19" y="0"/>
                  </a:cubicBezTo>
                  <a:cubicBezTo>
                    <a:pt x="20" y="0"/>
                    <a:pt x="20" y="0"/>
                    <a:pt x="20" y="0"/>
                  </a:cubicBezTo>
                  <a:cubicBezTo>
                    <a:pt x="32" y="10"/>
                    <a:pt x="28" y="10"/>
                    <a:pt x="34" y="34"/>
                  </a:cubicBezTo>
                  <a:cubicBezTo>
                    <a:pt x="40" y="57"/>
                    <a:pt x="54" y="66"/>
                    <a:pt x="54" y="66"/>
                  </a:cubicBezTo>
                  <a:cubicBezTo>
                    <a:pt x="54" y="66"/>
                    <a:pt x="66" y="65"/>
                    <a:pt x="77" y="67"/>
                  </a:cubicBezTo>
                  <a:cubicBezTo>
                    <a:pt x="78" y="67"/>
                    <a:pt x="80" y="67"/>
                    <a:pt x="81" y="68"/>
                  </a:cubicBezTo>
                  <a:cubicBezTo>
                    <a:pt x="93" y="72"/>
                    <a:pt x="91" y="82"/>
                    <a:pt x="91" y="8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4" name="iṥḷîďê"/>
            <p:cNvSpPr/>
            <p:nvPr/>
          </p:nvSpPr>
          <p:spPr bwMode="auto">
            <a:xfrm>
              <a:off x="2955040" y="4737137"/>
              <a:ext cx="271463" cy="188948"/>
            </a:xfrm>
            <a:custGeom>
              <a:avLst/>
              <a:gdLst>
                <a:gd name="T0" fmla="*/ 0 w 95"/>
                <a:gd name="T1" fmla="*/ 4 h 66"/>
                <a:gd name="T2" fmla="*/ 3 w 95"/>
                <a:gd name="T3" fmla="*/ 38 h 66"/>
                <a:gd name="T4" fmla="*/ 1 w 95"/>
                <a:gd name="T5" fmla="*/ 54 h 66"/>
                <a:gd name="T6" fmla="*/ 8 w 95"/>
                <a:gd name="T7" fmla="*/ 56 h 66"/>
                <a:gd name="T8" fmla="*/ 17 w 95"/>
                <a:gd name="T9" fmla="*/ 31 h 66"/>
                <a:gd name="T10" fmla="*/ 44 w 95"/>
                <a:gd name="T11" fmla="*/ 64 h 66"/>
                <a:gd name="T12" fmla="*/ 94 w 95"/>
                <a:gd name="T13" fmla="*/ 64 h 66"/>
                <a:gd name="T14" fmla="*/ 92 w 95"/>
                <a:gd name="T15" fmla="*/ 62 h 66"/>
                <a:gd name="T16" fmla="*/ 47 w 95"/>
                <a:gd name="T17" fmla="*/ 61 h 66"/>
                <a:gd name="T18" fmla="*/ 2 w 95"/>
                <a:gd name="T19" fmla="*/ 0 h 66"/>
                <a:gd name="T20" fmla="*/ 0 w 95"/>
                <a:gd name="T21" fmla="*/ 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 h="66">
                  <a:moveTo>
                    <a:pt x="0" y="4"/>
                  </a:moveTo>
                  <a:cubicBezTo>
                    <a:pt x="0" y="4"/>
                    <a:pt x="5" y="30"/>
                    <a:pt x="3" y="38"/>
                  </a:cubicBezTo>
                  <a:cubicBezTo>
                    <a:pt x="2" y="47"/>
                    <a:pt x="1" y="54"/>
                    <a:pt x="1" y="54"/>
                  </a:cubicBezTo>
                  <a:cubicBezTo>
                    <a:pt x="8" y="56"/>
                    <a:pt x="8" y="56"/>
                    <a:pt x="8" y="56"/>
                  </a:cubicBezTo>
                  <a:cubicBezTo>
                    <a:pt x="8" y="56"/>
                    <a:pt x="14" y="30"/>
                    <a:pt x="17" y="31"/>
                  </a:cubicBezTo>
                  <a:cubicBezTo>
                    <a:pt x="19" y="31"/>
                    <a:pt x="44" y="64"/>
                    <a:pt x="44" y="64"/>
                  </a:cubicBezTo>
                  <a:cubicBezTo>
                    <a:pt x="44" y="64"/>
                    <a:pt x="93" y="66"/>
                    <a:pt x="94" y="64"/>
                  </a:cubicBezTo>
                  <a:cubicBezTo>
                    <a:pt x="95" y="62"/>
                    <a:pt x="94" y="62"/>
                    <a:pt x="92" y="62"/>
                  </a:cubicBezTo>
                  <a:cubicBezTo>
                    <a:pt x="90" y="62"/>
                    <a:pt x="47" y="61"/>
                    <a:pt x="47" y="61"/>
                  </a:cubicBezTo>
                  <a:cubicBezTo>
                    <a:pt x="2" y="0"/>
                    <a:pt x="2" y="0"/>
                    <a:pt x="2" y="0"/>
                  </a:cubicBezTo>
                  <a:cubicBezTo>
                    <a:pt x="2" y="0"/>
                    <a:pt x="0" y="2"/>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5" name="ïsļïḋê"/>
            <p:cNvSpPr/>
            <p:nvPr/>
          </p:nvSpPr>
          <p:spPr bwMode="auto">
            <a:xfrm>
              <a:off x="1928982" y="4557756"/>
              <a:ext cx="136329" cy="331257"/>
            </a:xfrm>
            <a:custGeom>
              <a:avLst/>
              <a:gdLst>
                <a:gd name="T0" fmla="*/ 27 w 48"/>
                <a:gd name="T1" fmla="*/ 116 h 116"/>
                <a:gd name="T2" fmla="*/ 14 w 48"/>
                <a:gd name="T3" fmla="*/ 101 h 116"/>
                <a:gd name="T4" fmla="*/ 0 w 48"/>
                <a:gd name="T5" fmla="*/ 80 h 116"/>
                <a:gd name="T6" fmla="*/ 0 w 48"/>
                <a:gd name="T7" fmla="*/ 75 h 116"/>
                <a:gd name="T8" fmla="*/ 0 w 48"/>
                <a:gd name="T9" fmla="*/ 74 h 116"/>
                <a:gd name="T10" fmla="*/ 15 w 48"/>
                <a:gd name="T11" fmla="*/ 20 h 116"/>
                <a:gd name="T12" fmla="*/ 16 w 48"/>
                <a:gd name="T13" fmla="*/ 18 h 116"/>
                <a:gd name="T14" fmla="*/ 16 w 48"/>
                <a:gd name="T15" fmla="*/ 18 h 116"/>
                <a:gd name="T16" fmla="*/ 20 w 48"/>
                <a:gd name="T17" fmla="*/ 6 h 116"/>
                <a:gd name="T18" fmla="*/ 48 w 48"/>
                <a:gd name="T19" fmla="*/ 8 h 116"/>
                <a:gd name="T20" fmla="*/ 48 w 48"/>
                <a:gd name="T21" fmla="*/ 9 h 116"/>
                <a:gd name="T22" fmla="*/ 30 w 48"/>
                <a:gd name="T23" fmla="*/ 41 h 116"/>
                <a:gd name="T24" fmla="*/ 17 w 48"/>
                <a:gd name="T25" fmla="*/ 78 h 116"/>
                <a:gd name="T26" fmla="*/ 31 w 48"/>
                <a:gd name="T27" fmla="*/ 95 h 116"/>
                <a:gd name="T28" fmla="*/ 33 w 48"/>
                <a:gd name="T29" fmla="*/ 100 h 116"/>
                <a:gd name="T30" fmla="*/ 27 w 48"/>
                <a:gd name="T31"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 h="116">
                  <a:moveTo>
                    <a:pt x="27" y="116"/>
                  </a:moveTo>
                  <a:cubicBezTo>
                    <a:pt x="27" y="116"/>
                    <a:pt x="21" y="109"/>
                    <a:pt x="14" y="101"/>
                  </a:cubicBezTo>
                  <a:cubicBezTo>
                    <a:pt x="8" y="93"/>
                    <a:pt x="1" y="84"/>
                    <a:pt x="0" y="80"/>
                  </a:cubicBezTo>
                  <a:cubicBezTo>
                    <a:pt x="0" y="79"/>
                    <a:pt x="0" y="77"/>
                    <a:pt x="0" y="75"/>
                  </a:cubicBezTo>
                  <a:cubicBezTo>
                    <a:pt x="0" y="74"/>
                    <a:pt x="0" y="74"/>
                    <a:pt x="0" y="74"/>
                  </a:cubicBezTo>
                  <a:cubicBezTo>
                    <a:pt x="3" y="63"/>
                    <a:pt x="10" y="36"/>
                    <a:pt x="15" y="20"/>
                  </a:cubicBezTo>
                  <a:cubicBezTo>
                    <a:pt x="16" y="19"/>
                    <a:pt x="16" y="19"/>
                    <a:pt x="16" y="18"/>
                  </a:cubicBezTo>
                  <a:cubicBezTo>
                    <a:pt x="16" y="18"/>
                    <a:pt x="16" y="18"/>
                    <a:pt x="16" y="18"/>
                  </a:cubicBezTo>
                  <a:cubicBezTo>
                    <a:pt x="18" y="11"/>
                    <a:pt x="20" y="6"/>
                    <a:pt x="20" y="6"/>
                  </a:cubicBezTo>
                  <a:cubicBezTo>
                    <a:pt x="35" y="0"/>
                    <a:pt x="46" y="7"/>
                    <a:pt x="48" y="8"/>
                  </a:cubicBezTo>
                  <a:cubicBezTo>
                    <a:pt x="48" y="9"/>
                    <a:pt x="48" y="9"/>
                    <a:pt x="48" y="9"/>
                  </a:cubicBezTo>
                  <a:cubicBezTo>
                    <a:pt x="48" y="25"/>
                    <a:pt x="46" y="21"/>
                    <a:pt x="30" y="41"/>
                  </a:cubicBezTo>
                  <a:cubicBezTo>
                    <a:pt x="15" y="60"/>
                    <a:pt x="17" y="78"/>
                    <a:pt x="17" y="78"/>
                  </a:cubicBezTo>
                  <a:cubicBezTo>
                    <a:pt x="17" y="78"/>
                    <a:pt x="26" y="86"/>
                    <a:pt x="31" y="95"/>
                  </a:cubicBezTo>
                  <a:cubicBezTo>
                    <a:pt x="32" y="97"/>
                    <a:pt x="32" y="98"/>
                    <a:pt x="33" y="100"/>
                  </a:cubicBezTo>
                  <a:cubicBezTo>
                    <a:pt x="37" y="111"/>
                    <a:pt x="27" y="116"/>
                    <a:pt x="27" y="1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6" name="ïṡ1ïḓê"/>
            <p:cNvSpPr/>
            <p:nvPr/>
          </p:nvSpPr>
          <p:spPr bwMode="auto">
            <a:xfrm>
              <a:off x="1865601" y="4574498"/>
              <a:ext cx="148288" cy="322885"/>
            </a:xfrm>
            <a:custGeom>
              <a:avLst/>
              <a:gdLst>
                <a:gd name="T0" fmla="*/ 50 w 52"/>
                <a:gd name="T1" fmla="*/ 112 h 113"/>
                <a:gd name="T2" fmla="*/ 31 w 52"/>
                <a:gd name="T3" fmla="*/ 90 h 113"/>
                <a:gd name="T4" fmla="*/ 20 w 52"/>
                <a:gd name="T5" fmla="*/ 75 h 113"/>
                <a:gd name="T6" fmla="*/ 19 w 52"/>
                <a:gd name="T7" fmla="*/ 73 h 113"/>
                <a:gd name="T8" fmla="*/ 28 w 52"/>
                <a:gd name="T9" fmla="*/ 30 h 113"/>
                <a:gd name="T10" fmla="*/ 3 w 52"/>
                <a:gd name="T11" fmla="*/ 39 h 113"/>
                <a:gd name="T12" fmla="*/ 0 w 52"/>
                <a:gd name="T13" fmla="*/ 33 h 113"/>
                <a:gd name="T14" fmla="*/ 14 w 52"/>
                <a:gd name="T15" fmla="*/ 25 h 113"/>
                <a:gd name="T16" fmla="*/ 40 w 52"/>
                <a:gd name="T17" fmla="*/ 1 h 113"/>
                <a:gd name="T18" fmla="*/ 44 w 52"/>
                <a:gd name="T19" fmla="*/ 0 h 113"/>
                <a:gd name="T20" fmla="*/ 44 w 52"/>
                <a:gd name="T21" fmla="*/ 0 h 113"/>
                <a:gd name="T22" fmla="*/ 28 w 52"/>
                <a:gd name="T23" fmla="*/ 55 h 113"/>
                <a:gd name="T24" fmla="*/ 23 w 52"/>
                <a:gd name="T25" fmla="*/ 73 h 113"/>
                <a:gd name="T26" fmla="*/ 37 w 52"/>
                <a:gd name="T27" fmla="*/ 92 h 113"/>
                <a:gd name="T28" fmla="*/ 50 w 52"/>
                <a:gd name="T29" fmla="*/ 109 h 113"/>
                <a:gd name="T30" fmla="*/ 50 w 52"/>
                <a:gd name="T31" fmla="*/ 112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 h="113">
                  <a:moveTo>
                    <a:pt x="50" y="112"/>
                  </a:moveTo>
                  <a:cubicBezTo>
                    <a:pt x="48" y="113"/>
                    <a:pt x="39" y="101"/>
                    <a:pt x="31" y="90"/>
                  </a:cubicBezTo>
                  <a:cubicBezTo>
                    <a:pt x="26" y="83"/>
                    <a:pt x="22" y="77"/>
                    <a:pt x="20" y="75"/>
                  </a:cubicBezTo>
                  <a:cubicBezTo>
                    <a:pt x="19" y="74"/>
                    <a:pt x="19" y="73"/>
                    <a:pt x="19" y="73"/>
                  </a:cubicBezTo>
                  <a:cubicBezTo>
                    <a:pt x="19" y="73"/>
                    <a:pt x="29" y="33"/>
                    <a:pt x="28" y="30"/>
                  </a:cubicBezTo>
                  <a:cubicBezTo>
                    <a:pt x="28" y="28"/>
                    <a:pt x="3" y="39"/>
                    <a:pt x="3" y="39"/>
                  </a:cubicBezTo>
                  <a:cubicBezTo>
                    <a:pt x="0" y="33"/>
                    <a:pt x="0" y="33"/>
                    <a:pt x="0" y="33"/>
                  </a:cubicBezTo>
                  <a:cubicBezTo>
                    <a:pt x="0" y="33"/>
                    <a:pt x="6" y="29"/>
                    <a:pt x="14" y="25"/>
                  </a:cubicBezTo>
                  <a:cubicBezTo>
                    <a:pt x="21" y="20"/>
                    <a:pt x="40" y="1"/>
                    <a:pt x="40" y="1"/>
                  </a:cubicBezTo>
                  <a:cubicBezTo>
                    <a:pt x="41" y="0"/>
                    <a:pt x="43" y="0"/>
                    <a:pt x="44" y="0"/>
                  </a:cubicBezTo>
                  <a:cubicBezTo>
                    <a:pt x="44" y="0"/>
                    <a:pt x="44" y="0"/>
                    <a:pt x="44" y="0"/>
                  </a:cubicBezTo>
                  <a:cubicBezTo>
                    <a:pt x="28" y="55"/>
                    <a:pt x="28" y="55"/>
                    <a:pt x="28" y="55"/>
                  </a:cubicBezTo>
                  <a:cubicBezTo>
                    <a:pt x="23" y="73"/>
                    <a:pt x="23" y="73"/>
                    <a:pt x="23" y="73"/>
                  </a:cubicBezTo>
                  <a:cubicBezTo>
                    <a:pt x="23" y="73"/>
                    <a:pt x="30" y="83"/>
                    <a:pt x="37" y="92"/>
                  </a:cubicBezTo>
                  <a:cubicBezTo>
                    <a:pt x="43" y="100"/>
                    <a:pt x="50" y="108"/>
                    <a:pt x="50" y="109"/>
                  </a:cubicBezTo>
                  <a:cubicBezTo>
                    <a:pt x="52" y="111"/>
                    <a:pt x="52" y="112"/>
                    <a:pt x="50" y="1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7" name="iṥľîḑê"/>
            <p:cNvSpPr/>
            <p:nvPr/>
          </p:nvSpPr>
          <p:spPr bwMode="auto">
            <a:xfrm>
              <a:off x="2294919" y="3766089"/>
              <a:ext cx="794058" cy="754595"/>
            </a:xfrm>
            <a:custGeom>
              <a:avLst/>
              <a:gdLst>
                <a:gd name="T0" fmla="*/ 131 w 278"/>
                <a:gd name="T1" fmla="*/ 2 h 264"/>
                <a:gd name="T2" fmla="*/ 51 w 278"/>
                <a:gd name="T3" fmla="*/ 129 h 264"/>
                <a:gd name="T4" fmla="*/ 0 w 278"/>
                <a:gd name="T5" fmla="*/ 174 h 264"/>
                <a:gd name="T6" fmla="*/ 278 w 278"/>
                <a:gd name="T7" fmla="*/ 133 h 264"/>
                <a:gd name="T8" fmla="*/ 132 w 278"/>
                <a:gd name="T9" fmla="*/ 0 h 264"/>
              </a:gdLst>
              <a:ahLst/>
              <a:cxnLst>
                <a:cxn ang="0">
                  <a:pos x="T0" y="T1"/>
                </a:cxn>
                <a:cxn ang="0">
                  <a:pos x="T2" y="T3"/>
                </a:cxn>
                <a:cxn ang="0">
                  <a:pos x="T4" y="T5"/>
                </a:cxn>
                <a:cxn ang="0">
                  <a:pos x="T6" y="T7"/>
                </a:cxn>
                <a:cxn ang="0">
                  <a:pos x="T8" y="T9"/>
                </a:cxn>
              </a:cxnLst>
              <a:rect l="0" t="0" r="r" b="b"/>
              <a:pathLst>
                <a:path w="278" h="264">
                  <a:moveTo>
                    <a:pt x="131" y="2"/>
                  </a:moveTo>
                  <a:cubicBezTo>
                    <a:pt x="131" y="2"/>
                    <a:pt x="90" y="11"/>
                    <a:pt x="51" y="129"/>
                  </a:cubicBezTo>
                  <a:cubicBezTo>
                    <a:pt x="51" y="129"/>
                    <a:pt x="27" y="170"/>
                    <a:pt x="0" y="174"/>
                  </a:cubicBezTo>
                  <a:cubicBezTo>
                    <a:pt x="0" y="174"/>
                    <a:pt x="161" y="264"/>
                    <a:pt x="278" y="133"/>
                  </a:cubicBezTo>
                  <a:cubicBezTo>
                    <a:pt x="278" y="133"/>
                    <a:pt x="212" y="3"/>
                    <a:pt x="13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8" name="ïsļidé"/>
            <p:cNvSpPr/>
            <p:nvPr/>
          </p:nvSpPr>
          <p:spPr bwMode="auto">
            <a:xfrm>
              <a:off x="2445598" y="3597471"/>
              <a:ext cx="123175" cy="119587"/>
            </a:xfrm>
            <a:custGeom>
              <a:avLst/>
              <a:gdLst>
                <a:gd name="T0" fmla="*/ 43 w 43"/>
                <a:gd name="T1" fmla="*/ 18 h 42"/>
                <a:gd name="T2" fmla="*/ 19 w 43"/>
                <a:gd name="T3" fmla="*/ 42 h 42"/>
                <a:gd name="T4" fmla="*/ 12 w 43"/>
                <a:gd name="T5" fmla="*/ 40 h 42"/>
                <a:gd name="T6" fmla="*/ 12 w 43"/>
                <a:gd name="T7" fmla="*/ 40 h 42"/>
                <a:gd name="T8" fmla="*/ 0 w 43"/>
                <a:gd name="T9" fmla="*/ 23 h 42"/>
                <a:gd name="T10" fmla="*/ 0 w 43"/>
                <a:gd name="T11" fmla="*/ 22 h 42"/>
                <a:gd name="T12" fmla="*/ 2 w 43"/>
                <a:gd name="T13" fmla="*/ 16 h 42"/>
                <a:gd name="T14" fmla="*/ 43 w 43"/>
                <a:gd name="T15" fmla="*/ 18 h 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 h="42">
                  <a:moveTo>
                    <a:pt x="43" y="18"/>
                  </a:moveTo>
                  <a:cubicBezTo>
                    <a:pt x="31" y="32"/>
                    <a:pt x="31" y="38"/>
                    <a:pt x="19" y="42"/>
                  </a:cubicBezTo>
                  <a:cubicBezTo>
                    <a:pt x="18" y="42"/>
                    <a:pt x="15" y="42"/>
                    <a:pt x="12" y="40"/>
                  </a:cubicBezTo>
                  <a:cubicBezTo>
                    <a:pt x="12" y="40"/>
                    <a:pt x="12" y="40"/>
                    <a:pt x="12" y="40"/>
                  </a:cubicBezTo>
                  <a:cubicBezTo>
                    <a:pt x="5" y="35"/>
                    <a:pt x="0" y="29"/>
                    <a:pt x="0" y="23"/>
                  </a:cubicBezTo>
                  <a:cubicBezTo>
                    <a:pt x="0" y="22"/>
                    <a:pt x="0" y="22"/>
                    <a:pt x="0" y="22"/>
                  </a:cubicBezTo>
                  <a:cubicBezTo>
                    <a:pt x="0" y="20"/>
                    <a:pt x="1" y="18"/>
                    <a:pt x="2" y="16"/>
                  </a:cubicBezTo>
                  <a:cubicBezTo>
                    <a:pt x="11" y="0"/>
                    <a:pt x="25" y="3"/>
                    <a:pt x="43"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39" name="îšlïdè"/>
            <p:cNvSpPr/>
            <p:nvPr/>
          </p:nvSpPr>
          <p:spPr bwMode="auto">
            <a:xfrm>
              <a:off x="2445598" y="3342751"/>
              <a:ext cx="435297" cy="374308"/>
            </a:xfrm>
            <a:custGeom>
              <a:avLst/>
              <a:gdLst>
                <a:gd name="T0" fmla="*/ 122 w 152"/>
                <a:gd name="T1" fmla="*/ 51 h 131"/>
                <a:gd name="T2" fmla="*/ 98 w 152"/>
                <a:gd name="T3" fmla="*/ 70 h 131"/>
                <a:gd name="T4" fmla="*/ 61 w 152"/>
                <a:gd name="T5" fmla="*/ 91 h 131"/>
                <a:gd name="T6" fmla="*/ 43 w 152"/>
                <a:gd name="T7" fmla="*/ 107 h 131"/>
                <a:gd name="T8" fmla="*/ 19 w 152"/>
                <a:gd name="T9" fmla="*/ 131 h 131"/>
                <a:gd name="T10" fmla="*/ 12 w 152"/>
                <a:gd name="T11" fmla="*/ 129 h 131"/>
                <a:gd name="T12" fmla="*/ 12 w 152"/>
                <a:gd name="T13" fmla="*/ 129 h 131"/>
                <a:gd name="T14" fmla="*/ 0 w 152"/>
                <a:gd name="T15" fmla="*/ 112 h 131"/>
                <a:gd name="T16" fmla="*/ 0 w 152"/>
                <a:gd name="T17" fmla="*/ 111 h 131"/>
                <a:gd name="T18" fmla="*/ 19 w 152"/>
                <a:gd name="T19" fmla="*/ 72 h 131"/>
                <a:gd name="T20" fmla="*/ 117 w 152"/>
                <a:gd name="T21" fmla="*/ 1 h 131"/>
                <a:gd name="T22" fmla="*/ 122 w 152"/>
                <a:gd name="T23" fmla="*/ 5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2" h="131">
                  <a:moveTo>
                    <a:pt x="122" y="51"/>
                  </a:moveTo>
                  <a:cubicBezTo>
                    <a:pt x="111" y="66"/>
                    <a:pt x="107" y="65"/>
                    <a:pt x="98" y="70"/>
                  </a:cubicBezTo>
                  <a:cubicBezTo>
                    <a:pt x="89" y="76"/>
                    <a:pt x="68" y="85"/>
                    <a:pt x="61" y="91"/>
                  </a:cubicBezTo>
                  <a:cubicBezTo>
                    <a:pt x="53" y="97"/>
                    <a:pt x="48" y="102"/>
                    <a:pt x="43" y="107"/>
                  </a:cubicBezTo>
                  <a:cubicBezTo>
                    <a:pt x="31" y="121"/>
                    <a:pt x="31" y="127"/>
                    <a:pt x="19" y="131"/>
                  </a:cubicBezTo>
                  <a:cubicBezTo>
                    <a:pt x="18" y="131"/>
                    <a:pt x="15" y="131"/>
                    <a:pt x="12" y="129"/>
                  </a:cubicBezTo>
                  <a:cubicBezTo>
                    <a:pt x="12" y="129"/>
                    <a:pt x="12" y="129"/>
                    <a:pt x="12" y="129"/>
                  </a:cubicBezTo>
                  <a:cubicBezTo>
                    <a:pt x="7" y="127"/>
                    <a:pt x="0" y="122"/>
                    <a:pt x="0" y="112"/>
                  </a:cubicBezTo>
                  <a:cubicBezTo>
                    <a:pt x="0" y="111"/>
                    <a:pt x="0" y="111"/>
                    <a:pt x="0" y="111"/>
                  </a:cubicBezTo>
                  <a:cubicBezTo>
                    <a:pt x="0" y="102"/>
                    <a:pt x="5" y="90"/>
                    <a:pt x="19" y="72"/>
                  </a:cubicBezTo>
                  <a:cubicBezTo>
                    <a:pt x="74" y="0"/>
                    <a:pt x="110" y="1"/>
                    <a:pt x="117" y="1"/>
                  </a:cubicBezTo>
                  <a:cubicBezTo>
                    <a:pt x="127" y="1"/>
                    <a:pt x="152" y="16"/>
                    <a:pt x="122"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0" name="iṥľïďe"/>
            <p:cNvSpPr/>
            <p:nvPr/>
          </p:nvSpPr>
          <p:spPr bwMode="auto">
            <a:xfrm>
              <a:off x="2480279" y="3476689"/>
              <a:ext cx="386267" cy="437689"/>
            </a:xfrm>
            <a:custGeom>
              <a:avLst/>
              <a:gdLst>
                <a:gd name="T0" fmla="*/ 146 w 323"/>
                <a:gd name="T1" fmla="*/ 0 h 366"/>
                <a:gd name="T2" fmla="*/ 323 w 323"/>
                <a:gd name="T3" fmla="*/ 82 h 366"/>
                <a:gd name="T4" fmla="*/ 182 w 323"/>
                <a:gd name="T5" fmla="*/ 366 h 366"/>
                <a:gd name="T6" fmla="*/ 0 w 323"/>
                <a:gd name="T7" fmla="*/ 275 h 366"/>
                <a:gd name="T8" fmla="*/ 146 w 323"/>
                <a:gd name="T9" fmla="*/ 0 h 366"/>
              </a:gdLst>
              <a:ahLst/>
              <a:cxnLst>
                <a:cxn ang="0">
                  <a:pos x="T0" y="T1"/>
                </a:cxn>
                <a:cxn ang="0">
                  <a:pos x="T2" y="T3"/>
                </a:cxn>
                <a:cxn ang="0">
                  <a:pos x="T4" y="T5"/>
                </a:cxn>
                <a:cxn ang="0">
                  <a:pos x="T6" y="T7"/>
                </a:cxn>
                <a:cxn ang="0">
                  <a:pos x="T8" y="T9"/>
                </a:cxn>
              </a:cxnLst>
              <a:rect l="0" t="0" r="r" b="b"/>
              <a:pathLst>
                <a:path w="323" h="366">
                  <a:moveTo>
                    <a:pt x="146" y="0"/>
                  </a:moveTo>
                  <a:lnTo>
                    <a:pt x="323" y="82"/>
                  </a:lnTo>
                  <a:lnTo>
                    <a:pt x="182" y="366"/>
                  </a:lnTo>
                  <a:lnTo>
                    <a:pt x="0" y="275"/>
                  </a:lnTo>
                  <a:lnTo>
                    <a:pt x="14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1" name="ïśḻiḓê"/>
            <p:cNvSpPr/>
            <p:nvPr/>
          </p:nvSpPr>
          <p:spPr bwMode="auto">
            <a:xfrm>
              <a:off x="2480279" y="3648894"/>
              <a:ext cx="343215" cy="193731"/>
            </a:xfrm>
            <a:custGeom>
              <a:avLst/>
              <a:gdLst>
                <a:gd name="T0" fmla="*/ 116 w 120"/>
                <a:gd name="T1" fmla="*/ 57 h 68"/>
                <a:gd name="T2" fmla="*/ 84 w 120"/>
                <a:gd name="T3" fmla="*/ 60 h 68"/>
                <a:gd name="T4" fmla="*/ 0 w 120"/>
                <a:gd name="T5" fmla="*/ 22 h 68"/>
                <a:gd name="T6" fmla="*/ 7 w 120"/>
                <a:gd name="T7" fmla="*/ 24 h 68"/>
                <a:gd name="T8" fmla="*/ 31 w 120"/>
                <a:gd name="T9" fmla="*/ 0 h 68"/>
                <a:gd name="T10" fmla="*/ 53 w 120"/>
                <a:gd name="T11" fmla="*/ 20 h 68"/>
                <a:gd name="T12" fmla="*/ 84 w 120"/>
                <a:gd name="T13" fmla="*/ 42 h 68"/>
                <a:gd name="T14" fmla="*/ 85 w 120"/>
                <a:gd name="T15" fmla="*/ 35 h 68"/>
                <a:gd name="T16" fmla="*/ 101 w 120"/>
                <a:gd name="T17" fmla="*/ 26 h 68"/>
                <a:gd name="T18" fmla="*/ 106 w 120"/>
                <a:gd name="T19" fmla="*/ 28 h 68"/>
                <a:gd name="T20" fmla="*/ 113 w 120"/>
                <a:gd name="T21" fmla="*/ 31 h 68"/>
                <a:gd name="T22" fmla="*/ 116 w 120"/>
                <a:gd name="T2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0" h="68">
                  <a:moveTo>
                    <a:pt x="116" y="57"/>
                  </a:moveTo>
                  <a:cubicBezTo>
                    <a:pt x="112" y="68"/>
                    <a:pt x="84" y="60"/>
                    <a:pt x="84" y="60"/>
                  </a:cubicBezTo>
                  <a:cubicBezTo>
                    <a:pt x="84" y="60"/>
                    <a:pt x="26" y="43"/>
                    <a:pt x="0" y="22"/>
                  </a:cubicBezTo>
                  <a:cubicBezTo>
                    <a:pt x="3" y="24"/>
                    <a:pt x="6" y="24"/>
                    <a:pt x="7" y="24"/>
                  </a:cubicBezTo>
                  <a:cubicBezTo>
                    <a:pt x="19" y="20"/>
                    <a:pt x="19" y="14"/>
                    <a:pt x="31" y="0"/>
                  </a:cubicBezTo>
                  <a:cubicBezTo>
                    <a:pt x="38" y="5"/>
                    <a:pt x="45" y="12"/>
                    <a:pt x="53" y="20"/>
                  </a:cubicBezTo>
                  <a:cubicBezTo>
                    <a:pt x="69" y="38"/>
                    <a:pt x="84" y="42"/>
                    <a:pt x="84" y="42"/>
                  </a:cubicBezTo>
                  <a:cubicBezTo>
                    <a:pt x="84" y="42"/>
                    <a:pt x="84" y="38"/>
                    <a:pt x="85" y="35"/>
                  </a:cubicBezTo>
                  <a:cubicBezTo>
                    <a:pt x="86" y="33"/>
                    <a:pt x="97" y="26"/>
                    <a:pt x="101" y="26"/>
                  </a:cubicBezTo>
                  <a:cubicBezTo>
                    <a:pt x="106" y="26"/>
                    <a:pt x="106" y="28"/>
                    <a:pt x="106" y="28"/>
                  </a:cubicBezTo>
                  <a:cubicBezTo>
                    <a:pt x="106" y="28"/>
                    <a:pt x="109" y="29"/>
                    <a:pt x="113" y="31"/>
                  </a:cubicBezTo>
                  <a:cubicBezTo>
                    <a:pt x="117" y="33"/>
                    <a:pt x="120" y="46"/>
                    <a:pt x="116"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2" name="ïşḷiḋê"/>
            <p:cNvSpPr/>
            <p:nvPr/>
          </p:nvSpPr>
          <p:spPr bwMode="auto">
            <a:xfrm>
              <a:off x="2994504" y="3508977"/>
              <a:ext cx="129154" cy="296576"/>
            </a:xfrm>
            <a:custGeom>
              <a:avLst/>
              <a:gdLst>
                <a:gd name="T0" fmla="*/ 11 w 45"/>
                <a:gd name="T1" fmla="*/ 0 h 104"/>
                <a:gd name="T2" fmla="*/ 45 w 45"/>
                <a:gd name="T3" fmla="*/ 68 h 104"/>
                <a:gd name="T4" fmla="*/ 43 w 45"/>
                <a:gd name="T5" fmla="*/ 100 h 104"/>
                <a:gd name="T6" fmla="*/ 13 w 45"/>
                <a:gd name="T7" fmla="*/ 90 h 104"/>
                <a:gd name="T8" fmla="*/ 10 w 45"/>
                <a:gd name="T9" fmla="*/ 0 h 104"/>
              </a:gdLst>
              <a:ahLst/>
              <a:cxnLst>
                <a:cxn ang="0">
                  <a:pos x="T0" y="T1"/>
                </a:cxn>
                <a:cxn ang="0">
                  <a:pos x="T2" y="T3"/>
                </a:cxn>
                <a:cxn ang="0">
                  <a:pos x="T4" y="T5"/>
                </a:cxn>
                <a:cxn ang="0">
                  <a:pos x="T6" y="T7"/>
                </a:cxn>
                <a:cxn ang="0">
                  <a:pos x="T8" y="T9"/>
                </a:cxn>
              </a:cxnLst>
              <a:rect l="0" t="0" r="r" b="b"/>
              <a:pathLst>
                <a:path w="45" h="104">
                  <a:moveTo>
                    <a:pt x="11" y="0"/>
                  </a:moveTo>
                  <a:cubicBezTo>
                    <a:pt x="11" y="0"/>
                    <a:pt x="32" y="62"/>
                    <a:pt x="45" y="68"/>
                  </a:cubicBezTo>
                  <a:cubicBezTo>
                    <a:pt x="45" y="68"/>
                    <a:pt x="39" y="86"/>
                    <a:pt x="43" y="100"/>
                  </a:cubicBezTo>
                  <a:cubicBezTo>
                    <a:pt x="43" y="100"/>
                    <a:pt x="27" y="104"/>
                    <a:pt x="13" y="90"/>
                  </a:cubicBezTo>
                  <a:cubicBezTo>
                    <a:pt x="0" y="77"/>
                    <a:pt x="10" y="0"/>
                    <a:pt x="1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3" name="ïśḻïḑê"/>
            <p:cNvSpPr/>
            <p:nvPr/>
          </p:nvSpPr>
          <p:spPr bwMode="auto">
            <a:xfrm>
              <a:off x="2778051" y="3079659"/>
              <a:ext cx="187752" cy="237979"/>
            </a:xfrm>
            <a:custGeom>
              <a:avLst/>
              <a:gdLst>
                <a:gd name="T0" fmla="*/ 59 w 66"/>
                <a:gd name="T1" fmla="*/ 1 h 83"/>
                <a:gd name="T2" fmla="*/ 38 w 66"/>
                <a:gd name="T3" fmla="*/ 49 h 83"/>
                <a:gd name="T4" fmla="*/ 21 w 66"/>
                <a:gd name="T5" fmla="*/ 83 h 83"/>
                <a:gd name="T6" fmla="*/ 11 w 66"/>
                <a:gd name="T7" fmla="*/ 26 h 83"/>
                <a:gd name="T8" fmla="*/ 60 w 66"/>
                <a:gd name="T9" fmla="*/ 0 h 83"/>
              </a:gdLst>
              <a:ahLst/>
              <a:cxnLst>
                <a:cxn ang="0">
                  <a:pos x="T0" y="T1"/>
                </a:cxn>
                <a:cxn ang="0">
                  <a:pos x="T2" y="T3"/>
                </a:cxn>
                <a:cxn ang="0">
                  <a:pos x="T4" y="T5"/>
                </a:cxn>
                <a:cxn ang="0">
                  <a:pos x="T6" y="T7"/>
                </a:cxn>
                <a:cxn ang="0">
                  <a:pos x="T8" y="T9"/>
                </a:cxn>
              </a:cxnLst>
              <a:rect l="0" t="0" r="r" b="b"/>
              <a:pathLst>
                <a:path w="66" h="83">
                  <a:moveTo>
                    <a:pt x="59" y="1"/>
                  </a:moveTo>
                  <a:cubicBezTo>
                    <a:pt x="59" y="1"/>
                    <a:pt x="66" y="34"/>
                    <a:pt x="38" y="49"/>
                  </a:cubicBezTo>
                  <a:cubicBezTo>
                    <a:pt x="15" y="62"/>
                    <a:pt x="21" y="83"/>
                    <a:pt x="21" y="83"/>
                  </a:cubicBezTo>
                  <a:cubicBezTo>
                    <a:pt x="21" y="83"/>
                    <a:pt x="0" y="41"/>
                    <a:pt x="11" y="26"/>
                  </a:cubicBezTo>
                  <a:cubicBezTo>
                    <a:pt x="22" y="10"/>
                    <a:pt x="60" y="0"/>
                    <a:pt x="6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4" name="iŝ1ïḍè"/>
            <p:cNvSpPr/>
            <p:nvPr/>
          </p:nvSpPr>
          <p:spPr bwMode="auto">
            <a:xfrm>
              <a:off x="2937102" y="3073680"/>
              <a:ext cx="131546" cy="168618"/>
            </a:xfrm>
            <a:custGeom>
              <a:avLst/>
              <a:gdLst>
                <a:gd name="T0" fmla="*/ 0 w 46"/>
                <a:gd name="T1" fmla="*/ 5 h 59"/>
                <a:gd name="T2" fmla="*/ 15 w 46"/>
                <a:gd name="T3" fmla="*/ 26 h 59"/>
                <a:gd name="T4" fmla="*/ 31 w 46"/>
                <a:gd name="T5" fmla="*/ 52 h 59"/>
                <a:gd name="T6" fmla="*/ 35 w 46"/>
                <a:gd name="T7" fmla="*/ 12 h 59"/>
                <a:gd name="T8" fmla="*/ 0 w 46"/>
                <a:gd name="T9" fmla="*/ 5 h 59"/>
              </a:gdLst>
              <a:ahLst/>
              <a:cxnLst>
                <a:cxn ang="0">
                  <a:pos x="T0" y="T1"/>
                </a:cxn>
                <a:cxn ang="0">
                  <a:pos x="T2" y="T3"/>
                </a:cxn>
                <a:cxn ang="0">
                  <a:pos x="T4" y="T5"/>
                </a:cxn>
                <a:cxn ang="0">
                  <a:pos x="T6" y="T7"/>
                </a:cxn>
                <a:cxn ang="0">
                  <a:pos x="T8" y="T9"/>
                </a:cxn>
              </a:cxnLst>
              <a:rect l="0" t="0" r="r" b="b"/>
              <a:pathLst>
                <a:path w="46" h="59">
                  <a:moveTo>
                    <a:pt x="0" y="5"/>
                  </a:moveTo>
                  <a:cubicBezTo>
                    <a:pt x="0" y="5"/>
                    <a:pt x="1" y="21"/>
                    <a:pt x="15" y="26"/>
                  </a:cubicBezTo>
                  <a:cubicBezTo>
                    <a:pt x="30" y="31"/>
                    <a:pt x="34" y="45"/>
                    <a:pt x="31" y="52"/>
                  </a:cubicBezTo>
                  <a:cubicBezTo>
                    <a:pt x="29" y="59"/>
                    <a:pt x="46" y="23"/>
                    <a:pt x="35" y="12"/>
                  </a:cubicBezTo>
                  <a:cubicBezTo>
                    <a:pt x="24" y="0"/>
                    <a:pt x="5" y="2"/>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5" name="îşlïḓe"/>
            <p:cNvSpPr/>
            <p:nvPr/>
          </p:nvSpPr>
          <p:spPr bwMode="auto">
            <a:xfrm>
              <a:off x="4394868" y="3196855"/>
              <a:ext cx="120783" cy="135134"/>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6" name="íśḷiďè"/>
            <p:cNvSpPr/>
            <p:nvPr/>
          </p:nvSpPr>
          <p:spPr bwMode="auto">
            <a:xfrm>
              <a:off x="4709383" y="3120319"/>
              <a:ext cx="414968" cy="446060"/>
            </a:xfrm>
            <a:custGeom>
              <a:avLst/>
              <a:gdLst>
                <a:gd name="T0" fmla="*/ 92 w 145"/>
                <a:gd name="T1" fmla="*/ 29 h 156"/>
                <a:gd name="T2" fmla="*/ 69 w 145"/>
                <a:gd name="T3" fmla="*/ 65 h 156"/>
                <a:gd name="T4" fmla="*/ 19 w 145"/>
                <a:gd name="T5" fmla="*/ 126 h 156"/>
                <a:gd name="T6" fmla="*/ 126 w 145"/>
                <a:gd name="T7" fmla="*/ 46 h 156"/>
                <a:gd name="T8" fmla="*/ 135 w 145"/>
                <a:gd name="T9" fmla="*/ 10 h 156"/>
                <a:gd name="T10" fmla="*/ 102 w 145"/>
                <a:gd name="T11" fmla="*/ 4 h 156"/>
                <a:gd name="T12" fmla="*/ 92 w 145"/>
                <a:gd name="T13" fmla="*/ 29 h 156"/>
                <a:gd name="T14" fmla="*/ 92 w 145"/>
                <a:gd name="T15" fmla="*/ 29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5" h="156">
                  <a:moveTo>
                    <a:pt x="92" y="29"/>
                  </a:moveTo>
                  <a:cubicBezTo>
                    <a:pt x="92" y="29"/>
                    <a:pt x="95" y="54"/>
                    <a:pt x="69" y="65"/>
                  </a:cubicBezTo>
                  <a:cubicBezTo>
                    <a:pt x="25" y="83"/>
                    <a:pt x="0" y="103"/>
                    <a:pt x="19" y="126"/>
                  </a:cubicBezTo>
                  <a:cubicBezTo>
                    <a:pt x="45" y="156"/>
                    <a:pt x="126" y="46"/>
                    <a:pt x="126" y="46"/>
                  </a:cubicBezTo>
                  <a:cubicBezTo>
                    <a:pt x="126" y="46"/>
                    <a:pt x="145" y="19"/>
                    <a:pt x="135" y="10"/>
                  </a:cubicBezTo>
                  <a:cubicBezTo>
                    <a:pt x="124" y="1"/>
                    <a:pt x="106" y="0"/>
                    <a:pt x="102" y="4"/>
                  </a:cubicBezTo>
                  <a:cubicBezTo>
                    <a:pt x="98" y="7"/>
                    <a:pt x="90" y="27"/>
                    <a:pt x="92" y="29"/>
                  </a:cubicBezTo>
                  <a:cubicBezTo>
                    <a:pt x="95" y="31"/>
                    <a:pt x="92" y="29"/>
                    <a:pt x="92"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7" name="ïšľîḋe"/>
            <p:cNvSpPr/>
            <p:nvPr/>
          </p:nvSpPr>
          <p:spPr bwMode="auto">
            <a:xfrm>
              <a:off x="4326704" y="3223164"/>
              <a:ext cx="734265" cy="331257"/>
            </a:xfrm>
            <a:custGeom>
              <a:avLst/>
              <a:gdLst>
                <a:gd name="T0" fmla="*/ 257 w 257"/>
                <a:gd name="T1" fmla="*/ 21 h 116"/>
                <a:gd name="T2" fmla="*/ 221 w 257"/>
                <a:gd name="T3" fmla="*/ 0 h 116"/>
                <a:gd name="T4" fmla="*/ 158 w 257"/>
                <a:gd name="T5" fmla="*/ 55 h 116"/>
                <a:gd name="T6" fmla="*/ 19 w 257"/>
                <a:gd name="T7" fmla="*/ 58 h 116"/>
                <a:gd name="T8" fmla="*/ 183 w 257"/>
                <a:gd name="T9" fmla="*/ 99 h 116"/>
                <a:gd name="T10" fmla="*/ 257 w 257"/>
                <a:gd name="T11" fmla="*/ 21 h 116"/>
              </a:gdLst>
              <a:ahLst/>
              <a:cxnLst>
                <a:cxn ang="0">
                  <a:pos x="T0" y="T1"/>
                </a:cxn>
                <a:cxn ang="0">
                  <a:pos x="T2" y="T3"/>
                </a:cxn>
                <a:cxn ang="0">
                  <a:pos x="T4" y="T5"/>
                </a:cxn>
                <a:cxn ang="0">
                  <a:pos x="T6" y="T7"/>
                </a:cxn>
                <a:cxn ang="0">
                  <a:pos x="T8" y="T9"/>
                </a:cxn>
                <a:cxn ang="0">
                  <a:pos x="T10" y="T11"/>
                </a:cxn>
              </a:cxnLst>
              <a:rect l="0" t="0" r="r" b="b"/>
              <a:pathLst>
                <a:path w="257" h="116">
                  <a:moveTo>
                    <a:pt x="257" y="21"/>
                  </a:moveTo>
                  <a:cubicBezTo>
                    <a:pt x="257" y="21"/>
                    <a:pt x="236" y="0"/>
                    <a:pt x="221" y="0"/>
                  </a:cubicBezTo>
                  <a:cubicBezTo>
                    <a:pt x="158" y="55"/>
                    <a:pt x="158" y="55"/>
                    <a:pt x="158" y="55"/>
                  </a:cubicBezTo>
                  <a:cubicBezTo>
                    <a:pt x="158" y="55"/>
                    <a:pt x="39" y="14"/>
                    <a:pt x="19" y="58"/>
                  </a:cubicBezTo>
                  <a:cubicBezTo>
                    <a:pt x="0" y="103"/>
                    <a:pt x="144" y="116"/>
                    <a:pt x="183" y="99"/>
                  </a:cubicBezTo>
                  <a:cubicBezTo>
                    <a:pt x="207" y="88"/>
                    <a:pt x="257" y="21"/>
                    <a:pt x="257"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8" name="ïṣḷíďê"/>
            <p:cNvSpPr/>
            <p:nvPr/>
          </p:nvSpPr>
          <p:spPr bwMode="auto">
            <a:xfrm>
              <a:off x="4455858" y="4802909"/>
              <a:ext cx="107628" cy="100453"/>
            </a:xfrm>
            <a:custGeom>
              <a:avLst/>
              <a:gdLst>
                <a:gd name="T0" fmla="*/ 1 w 38"/>
                <a:gd name="T1" fmla="*/ 1 h 35"/>
                <a:gd name="T2" fmla="*/ 2 w 38"/>
                <a:gd name="T3" fmla="*/ 26 h 35"/>
                <a:gd name="T4" fmla="*/ 36 w 38"/>
                <a:gd name="T5" fmla="*/ 29 h 35"/>
                <a:gd name="T6" fmla="*/ 38 w 38"/>
                <a:gd name="T7" fmla="*/ 4 h 35"/>
                <a:gd name="T8" fmla="*/ 1 w 38"/>
                <a:gd name="T9" fmla="*/ 0 h 35"/>
              </a:gdLst>
              <a:ahLst/>
              <a:cxnLst>
                <a:cxn ang="0">
                  <a:pos x="T0" y="T1"/>
                </a:cxn>
                <a:cxn ang="0">
                  <a:pos x="T2" y="T3"/>
                </a:cxn>
                <a:cxn ang="0">
                  <a:pos x="T4" y="T5"/>
                </a:cxn>
                <a:cxn ang="0">
                  <a:pos x="T6" y="T7"/>
                </a:cxn>
                <a:cxn ang="0">
                  <a:pos x="T8" y="T9"/>
                </a:cxn>
              </a:cxnLst>
              <a:rect l="0" t="0" r="r" b="b"/>
              <a:pathLst>
                <a:path w="38" h="35">
                  <a:moveTo>
                    <a:pt x="1" y="1"/>
                  </a:moveTo>
                  <a:cubicBezTo>
                    <a:pt x="1" y="1"/>
                    <a:pt x="0" y="25"/>
                    <a:pt x="2" y="26"/>
                  </a:cubicBezTo>
                  <a:cubicBezTo>
                    <a:pt x="3" y="28"/>
                    <a:pt x="28" y="35"/>
                    <a:pt x="36" y="29"/>
                  </a:cubicBezTo>
                  <a:cubicBezTo>
                    <a:pt x="38" y="4"/>
                    <a:pt x="38" y="4"/>
                    <a:pt x="38" y="4"/>
                  </a:cubicBezTo>
                  <a:cubicBezTo>
                    <a:pt x="1" y="0"/>
                    <a:pt x="1" y="0"/>
                    <a:pt x="1"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49" name="íś1îḓe"/>
            <p:cNvSpPr/>
            <p:nvPr/>
          </p:nvSpPr>
          <p:spPr bwMode="auto">
            <a:xfrm>
              <a:off x="4435528" y="4851941"/>
              <a:ext cx="362349" cy="145896"/>
            </a:xfrm>
            <a:custGeom>
              <a:avLst/>
              <a:gdLst>
                <a:gd name="T0" fmla="*/ 8 w 127"/>
                <a:gd name="T1" fmla="*/ 4 h 51"/>
                <a:gd name="T2" fmla="*/ 1 w 127"/>
                <a:gd name="T3" fmla="*/ 11 h 51"/>
                <a:gd name="T4" fmla="*/ 0 w 127"/>
                <a:gd name="T5" fmla="*/ 41 h 51"/>
                <a:gd name="T6" fmla="*/ 0 w 127"/>
                <a:gd name="T7" fmla="*/ 44 h 51"/>
                <a:gd name="T8" fmla="*/ 66 w 127"/>
                <a:gd name="T9" fmla="*/ 50 h 51"/>
                <a:gd name="T10" fmla="*/ 100 w 127"/>
                <a:gd name="T11" fmla="*/ 48 h 51"/>
                <a:gd name="T12" fmla="*/ 127 w 127"/>
                <a:gd name="T13" fmla="*/ 36 h 51"/>
                <a:gd name="T14" fmla="*/ 103 w 127"/>
                <a:gd name="T15" fmla="*/ 23 h 51"/>
                <a:gd name="T16" fmla="*/ 80 w 127"/>
                <a:gd name="T17" fmla="*/ 27 h 51"/>
                <a:gd name="T18" fmla="*/ 47 w 127"/>
                <a:gd name="T19" fmla="*/ 4 h 51"/>
                <a:gd name="T20" fmla="*/ 38 w 127"/>
                <a:gd name="T21" fmla="*/ 5 h 51"/>
                <a:gd name="T22" fmla="*/ 8 w 127"/>
                <a:gd name="T23" fmla="*/ 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1">
                  <a:moveTo>
                    <a:pt x="8" y="4"/>
                  </a:moveTo>
                  <a:cubicBezTo>
                    <a:pt x="8" y="4"/>
                    <a:pt x="1" y="4"/>
                    <a:pt x="1" y="11"/>
                  </a:cubicBezTo>
                  <a:cubicBezTo>
                    <a:pt x="0" y="17"/>
                    <a:pt x="0" y="34"/>
                    <a:pt x="0" y="41"/>
                  </a:cubicBezTo>
                  <a:cubicBezTo>
                    <a:pt x="0" y="43"/>
                    <a:pt x="0" y="44"/>
                    <a:pt x="0" y="44"/>
                  </a:cubicBezTo>
                  <a:cubicBezTo>
                    <a:pt x="0" y="44"/>
                    <a:pt x="55" y="50"/>
                    <a:pt x="66" y="50"/>
                  </a:cubicBezTo>
                  <a:cubicBezTo>
                    <a:pt x="77" y="51"/>
                    <a:pt x="90" y="51"/>
                    <a:pt x="100" y="48"/>
                  </a:cubicBezTo>
                  <a:cubicBezTo>
                    <a:pt x="109" y="45"/>
                    <a:pt x="127" y="36"/>
                    <a:pt x="127" y="36"/>
                  </a:cubicBezTo>
                  <a:cubicBezTo>
                    <a:pt x="127" y="36"/>
                    <a:pt x="122" y="19"/>
                    <a:pt x="103" y="23"/>
                  </a:cubicBezTo>
                  <a:cubicBezTo>
                    <a:pt x="84" y="27"/>
                    <a:pt x="80" y="27"/>
                    <a:pt x="80" y="27"/>
                  </a:cubicBezTo>
                  <a:cubicBezTo>
                    <a:pt x="47" y="4"/>
                    <a:pt x="47" y="4"/>
                    <a:pt x="47" y="4"/>
                  </a:cubicBezTo>
                  <a:cubicBezTo>
                    <a:pt x="47" y="4"/>
                    <a:pt x="45" y="0"/>
                    <a:pt x="38" y="5"/>
                  </a:cubicBezTo>
                  <a:cubicBezTo>
                    <a:pt x="32" y="10"/>
                    <a:pt x="20" y="10"/>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0" name="işḻîḑé"/>
            <p:cNvSpPr/>
            <p:nvPr/>
          </p:nvSpPr>
          <p:spPr bwMode="auto">
            <a:xfrm>
              <a:off x="4435528" y="4948806"/>
              <a:ext cx="374308" cy="65773"/>
            </a:xfrm>
            <a:custGeom>
              <a:avLst/>
              <a:gdLst>
                <a:gd name="T0" fmla="*/ 0 w 131"/>
                <a:gd name="T1" fmla="*/ 19 h 23"/>
                <a:gd name="T2" fmla="*/ 0 w 131"/>
                <a:gd name="T3" fmla="*/ 8 h 23"/>
                <a:gd name="T4" fmla="*/ 84 w 131"/>
                <a:gd name="T5" fmla="*/ 13 h 23"/>
                <a:gd name="T6" fmla="*/ 127 w 131"/>
                <a:gd name="T7" fmla="*/ 0 h 23"/>
                <a:gd name="T8" fmla="*/ 130 w 131"/>
                <a:gd name="T9" fmla="*/ 1 h 23"/>
                <a:gd name="T10" fmla="*/ 129 w 131"/>
                <a:gd name="T11" fmla="*/ 4 h 23"/>
                <a:gd name="T12" fmla="*/ 92 w 131"/>
                <a:gd name="T13" fmla="*/ 17 h 23"/>
                <a:gd name="T14" fmla="*/ 44 w 131"/>
                <a:gd name="T15" fmla="*/ 15 h 23"/>
                <a:gd name="T16" fmla="*/ 42 w 131"/>
                <a:gd name="T17" fmla="*/ 23 h 23"/>
                <a:gd name="T18" fmla="*/ 0 w 131"/>
                <a:gd name="T1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23">
                  <a:moveTo>
                    <a:pt x="0" y="19"/>
                  </a:moveTo>
                  <a:cubicBezTo>
                    <a:pt x="0" y="8"/>
                    <a:pt x="0" y="8"/>
                    <a:pt x="0" y="8"/>
                  </a:cubicBezTo>
                  <a:cubicBezTo>
                    <a:pt x="0" y="8"/>
                    <a:pt x="68" y="15"/>
                    <a:pt x="84" y="13"/>
                  </a:cubicBezTo>
                  <a:cubicBezTo>
                    <a:pt x="100" y="12"/>
                    <a:pt x="127" y="0"/>
                    <a:pt x="127" y="0"/>
                  </a:cubicBezTo>
                  <a:cubicBezTo>
                    <a:pt x="127" y="0"/>
                    <a:pt x="129" y="0"/>
                    <a:pt x="130" y="1"/>
                  </a:cubicBezTo>
                  <a:cubicBezTo>
                    <a:pt x="131" y="2"/>
                    <a:pt x="129" y="4"/>
                    <a:pt x="129" y="4"/>
                  </a:cubicBezTo>
                  <a:cubicBezTo>
                    <a:pt x="129" y="4"/>
                    <a:pt x="106" y="15"/>
                    <a:pt x="92" y="17"/>
                  </a:cubicBezTo>
                  <a:cubicBezTo>
                    <a:pt x="77" y="19"/>
                    <a:pt x="44" y="15"/>
                    <a:pt x="44" y="15"/>
                  </a:cubicBezTo>
                  <a:cubicBezTo>
                    <a:pt x="42" y="23"/>
                    <a:pt x="42" y="23"/>
                    <a:pt x="42" y="23"/>
                  </a:cubicBezTo>
                  <a:lnTo>
                    <a:pt x="0" y="1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1" name="îSlîḑê"/>
            <p:cNvSpPr/>
            <p:nvPr/>
          </p:nvSpPr>
          <p:spPr bwMode="auto">
            <a:xfrm>
              <a:off x="4038499" y="3739780"/>
              <a:ext cx="547709" cy="1091831"/>
            </a:xfrm>
            <a:custGeom>
              <a:avLst/>
              <a:gdLst>
                <a:gd name="T0" fmla="*/ 187 w 192"/>
                <a:gd name="T1" fmla="*/ 381 h 382"/>
                <a:gd name="T2" fmla="*/ 144 w 192"/>
                <a:gd name="T3" fmla="*/ 382 h 382"/>
                <a:gd name="T4" fmla="*/ 142 w 192"/>
                <a:gd name="T5" fmla="*/ 320 h 382"/>
                <a:gd name="T6" fmla="*/ 135 w 192"/>
                <a:gd name="T7" fmla="*/ 219 h 382"/>
                <a:gd name="T8" fmla="*/ 15 w 192"/>
                <a:gd name="T9" fmla="*/ 108 h 382"/>
                <a:gd name="T10" fmla="*/ 5 w 192"/>
                <a:gd name="T11" fmla="*/ 51 h 382"/>
                <a:gd name="T12" fmla="*/ 95 w 192"/>
                <a:gd name="T13" fmla="*/ 48 h 382"/>
                <a:gd name="T14" fmla="*/ 191 w 192"/>
                <a:gd name="T15" fmla="*/ 213 h 382"/>
                <a:gd name="T16" fmla="*/ 187 w 192"/>
                <a:gd name="T17" fmla="*/ 381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 h="382">
                  <a:moveTo>
                    <a:pt x="187" y="381"/>
                  </a:moveTo>
                  <a:cubicBezTo>
                    <a:pt x="144" y="382"/>
                    <a:pt x="144" y="382"/>
                    <a:pt x="144" y="382"/>
                  </a:cubicBezTo>
                  <a:cubicBezTo>
                    <a:pt x="142" y="366"/>
                    <a:pt x="142" y="338"/>
                    <a:pt x="142" y="320"/>
                  </a:cubicBezTo>
                  <a:cubicBezTo>
                    <a:pt x="141" y="281"/>
                    <a:pt x="139" y="228"/>
                    <a:pt x="135" y="219"/>
                  </a:cubicBezTo>
                  <a:cubicBezTo>
                    <a:pt x="102" y="176"/>
                    <a:pt x="27" y="127"/>
                    <a:pt x="15" y="108"/>
                  </a:cubicBezTo>
                  <a:cubicBezTo>
                    <a:pt x="1" y="84"/>
                    <a:pt x="0" y="64"/>
                    <a:pt x="5" y="51"/>
                  </a:cubicBezTo>
                  <a:cubicBezTo>
                    <a:pt x="14" y="30"/>
                    <a:pt x="44" y="0"/>
                    <a:pt x="95" y="48"/>
                  </a:cubicBezTo>
                  <a:cubicBezTo>
                    <a:pt x="127" y="80"/>
                    <a:pt x="192" y="189"/>
                    <a:pt x="191" y="213"/>
                  </a:cubicBezTo>
                  <a:cubicBezTo>
                    <a:pt x="191" y="213"/>
                    <a:pt x="191" y="333"/>
                    <a:pt x="187" y="3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2" name="iŝľîďé"/>
            <p:cNvSpPr/>
            <p:nvPr/>
          </p:nvSpPr>
          <p:spPr bwMode="auto">
            <a:xfrm>
              <a:off x="3442955" y="4325758"/>
              <a:ext cx="102845" cy="125567"/>
            </a:xfrm>
            <a:custGeom>
              <a:avLst/>
              <a:gdLst>
                <a:gd name="T0" fmla="*/ 24 w 36"/>
                <a:gd name="T1" fmla="*/ 0 h 44"/>
                <a:gd name="T2" fmla="*/ 1 w 36"/>
                <a:gd name="T3" fmla="*/ 12 h 44"/>
                <a:gd name="T4" fmla="*/ 13 w 36"/>
                <a:gd name="T5" fmla="*/ 44 h 44"/>
                <a:gd name="T6" fmla="*/ 36 w 36"/>
                <a:gd name="T7" fmla="*/ 35 h 44"/>
                <a:gd name="T8" fmla="*/ 25 w 36"/>
                <a:gd name="T9" fmla="*/ 0 h 44"/>
              </a:gdLst>
              <a:ahLst/>
              <a:cxnLst>
                <a:cxn ang="0">
                  <a:pos x="T0" y="T1"/>
                </a:cxn>
                <a:cxn ang="0">
                  <a:pos x="T2" y="T3"/>
                </a:cxn>
                <a:cxn ang="0">
                  <a:pos x="T4" y="T5"/>
                </a:cxn>
                <a:cxn ang="0">
                  <a:pos x="T6" y="T7"/>
                </a:cxn>
                <a:cxn ang="0">
                  <a:pos x="T8" y="T9"/>
                </a:cxn>
              </a:cxnLst>
              <a:rect l="0" t="0" r="r" b="b"/>
              <a:pathLst>
                <a:path w="36" h="44">
                  <a:moveTo>
                    <a:pt x="24" y="0"/>
                  </a:moveTo>
                  <a:cubicBezTo>
                    <a:pt x="24" y="0"/>
                    <a:pt x="1" y="10"/>
                    <a:pt x="1" y="12"/>
                  </a:cubicBezTo>
                  <a:cubicBezTo>
                    <a:pt x="0" y="14"/>
                    <a:pt x="4" y="39"/>
                    <a:pt x="13" y="44"/>
                  </a:cubicBezTo>
                  <a:cubicBezTo>
                    <a:pt x="36" y="35"/>
                    <a:pt x="36" y="35"/>
                    <a:pt x="36" y="35"/>
                  </a:cubicBezTo>
                  <a:cubicBezTo>
                    <a:pt x="25" y="0"/>
                    <a:pt x="25" y="0"/>
                    <a:pt x="25"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3" name="íṥľiďê"/>
            <p:cNvSpPr/>
            <p:nvPr/>
          </p:nvSpPr>
          <p:spPr bwMode="auto">
            <a:xfrm>
              <a:off x="3346090" y="4334128"/>
              <a:ext cx="148288" cy="371916"/>
            </a:xfrm>
            <a:custGeom>
              <a:avLst/>
              <a:gdLst>
                <a:gd name="T0" fmla="*/ 41 w 52"/>
                <a:gd name="T1" fmla="*/ 7 h 130"/>
                <a:gd name="T2" fmla="*/ 32 w 52"/>
                <a:gd name="T3" fmla="*/ 1 h 130"/>
                <a:gd name="T4" fmla="*/ 3 w 52"/>
                <a:gd name="T5" fmla="*/ 6 h 130"/>
                <a:gd name="T6" fmla="*/ 0 w 52"/>
                <a:gd name="T7" fmla="*/ 7 h 130"/>
                <a:gd name="T8" fmla="*/ 6 w 52"/>
                <a:gd name="T9" fmla="*/ 72 h 130"/>
                <a:gd name="T10" fmla="*/ 15 w 52"/>
                <a:gd name="T11" fmla="*/ 105 h 130"/>
                <a:gd name="T12" fmla="*/ 32 w 52"/>
                <a:gd name="T13" fmla="*/ 130 h 130"/>
                <a:gd name="T14" fmla="*/ 40 w 52"/>
                <a:gd name="T15" fmla="*/ 104 h 130"/>
                <a:gd name="T16" fmla="*/ 32 w 52"/>
                <a:gd name="T17" fmla="*/ 82 h 130"/>
                <a:gd name="T18" fmla="*/ 48 w 52"/>
                <a:gd name="T19" fmla="*/ 44 h 130"/>
                <a:gd name="T20" fmla="*/ 46 w 52"/>
                <a:gd name="T21" fmla="*/ 37 h 130"/>
                <a:gd name="T22" fmla="*/ 41 w 52"/>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2" h="130">
                  <a:moveTo>
                    <a:pt x="41" y="7"/>
                  </a:moveTo>
                  <a:cubicBezTo>
                    <a:pt x="41" y="7"/>
                    <a:pt x="39" y="0"/>
                    <a:pt x="32" y="1"/>
                  </a:cubicBezTo>
                  <a:cubicBezTo>
                    <a:pt x="27" y="1"/>
                    <a:pt x="10" y="5"/>
                    <a:pt x="3" y="6"/>
                  </a:cubicBezTo>
                  <a:cubicBezTo>
                    <a:pt x="1" y="6"/>
                    <a:pt x="0" y="7"/>
                    <a:pt x="0" y="7"/>
                  </a:cubicBezTo>
                  <a:cubicBezTo>
                    <a:pt x="0" y="7"/>
                    <a:pt x="5" y="61"/>
                    <a:pt x="6" y="72"/>
                  </a:cubicBezTo>
                  <a:cubicBezTo>
                    <a:pt x="8" y="83"/>
                    <a:pt x="10" y="96"/>
                    <a:pt x="15" y="105"/>
                  </a:cubicBezTo>
                  <a:cubicBezTo>
                    <a:pt x="20" y="113"/>
                    <a:pt x="32" y="130"/>
                    <a:pt x="32" y="130"/>
                  </a:cubicBezTo>
                  <a:cubicBezTo>
                    <a:pt x="32" y="130"/>
                    <a:pt x="47" y="122"/>
                    <a:pt x="40" y="104"/>
                  </a:cubicBezTo>
                  <a:cubicBezTo>
                    <a:pt x="33" y="85"/>
                    <a:pt x="32" y="82"/>
                    <a:pt x="32" y="82"/>
                  </a:cubicBezTo>
                  <a:cubicBezTo>
                    <a:pt x="48" y="44"/>
                    <a:pt x="48" y="44"/>
                    <a:pt x="48" y="44"/>
                  </a:cubicBezTo>
                  <a:cubicBezTo>
                    <a:pt x="48" y="44"/>
                    <a:pt x="52" y="42"/>
                    <a:pt x="46" y="37"/>
                  </a:cubicBezTo>
                  <a:cubicBezTo>
                    <a:pt x="40" y="31"/>
                    <a:pt x="37" y="19"/>
                    <a:pt x="4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4" name="îs1îḍè"/>
            <p:cNvSpPr/>
            <p:nvPr/>
          </p:nvSpPr>
          <p:spPr bwMode="auto">
            <a:xfrm>
              <a:off x="3320976" y="4352066"/>
              <a:ext cx="125567" cy="362349"/>
            </a:xfrm>
            <a:custGeom>
              <a:avLst/>
              <a:gdLst>
                <a:gd name="T0" fmla="*/ 0 w 44"/>
                <a:gd name="T1" fmla="*/ 2 h 127"/>
                <a:gd name="T2" fmla="*/ 11 w 44"/>
                <a:gd name="T3" fmla="*/ 0 h 127"/>
                <a:gd name="T4" fmla="*/ 22 w 44"/>
                <a:gd name="T5" fmla="*/ 83 h 127"/>
                <a:gd name="T6" fmla="*/ 42 w 44"/>
                <a:gd name="T7" fmla="*/ 123 h 127"/>
                <a:gd name="T8" fmla="*/ 42 w 44"/>
                <a:gd name="T9" fmla="*/ 126 h 127"/>
                <a:gd name="T10" fmla="*/ 39 w 44"/>
                <a:gd name="T11" fmla="*/ 126 h 127"/>
                <a:gd name="T12" fmla="*/ 19 w 44"/>
                <a:gd name="T13" fmla="*/ 92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1" y="0"/>
                    <a:pt x="11" y="0"/>
                    <a:pt x="11" y="0"/>
                  </a:cubicBezTo>
                  <a:cubicBezTo>
                    <a:pt x="11" y="0"/>
                    <a:pt x="17" y="68"/>
                    <a:pt x="22" y="83"/>
                  </a:cubicBezTo>
                  <a:cubicBezTo>
                    <a:pt x="26" y="99"/>
                    <a:pt x="42" y="123"/>
                    <a:pt x="42" y="123"/>
                  </a:cubicBezTo>
                  <a:cubicBezTo>
                    <a:pt x="42" y="123"/>
                    <a:pt x="44" y="125"/>
                    <a:pt x="42" y="126"/>
                  </a:cubicBezTo>
                  <a:cubicBezTo>
                    <a:pt x="41" y="127"/>
                    <a:pt x="39" y="126"/>
                    <a:pt x="39" y="126"/>
                  </a:cubicBezTo>
                  <a:cubicBezTo>
                    <a:pt x="39" y="126"/>
                    <a:pt x="24" y="106"/>
                    <a:pt x="19" y="92"/>
                  </a:cubicBezTo>
                  <a:cubicBezTo>
                    <a:pt x="15" y="77"/>
                    <a:pt x="12" y="44"/>
                    <a:pt x="12" y="44"/>
                  </a:cubicBezTo>
                  <a:cubicBezTo>
                    <a:pt x="4" y="44"/>
                    <a:pt x="4" y="44"/>
                    <a:pt x="4" y="44"/>
                  </a:cubicBez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5" name="işļîḋê"/>
            <p:cNvSpPr/>
            <p:nvPr/>
          </p:nvSpPr>
          <p:spPr bwMode="auto">
            <a:xfrm>
              <a:off x="3483615" y="3739780"/>
              <a:ext cx="914842" cy="700781"/>
            </a:xfrm>
            <a:custGeom>
              <a:avLst/>
              <a:gdLst>
                <a:gd name="T0" fmla="*/ 19 w 320"/>
                <a:gd name="T1" fmla="*/ 245 h 245"/>
                <a:gd name="T2" fmla="*/ 0 w 320"/>
                <a:gd name="T3" fmla="*/ 206 h 245"/>
                <a:gd name="T4" fmla="*/ 70 w 320"/>
                <a:gd name="T5" fmla="*/ 185 h 245"/>
                <a:gd name="T6" fmla="*/ 161 w 320"/>
                <a:gd name="T7" fmla="*/ 167 h 245"/>
                <a:gd name="T8" fmla="*/ 210 w 320"/>
                <a:gd name="T9" fmla="*/ 33 h 245"/>
                <a:gd name="T10" fmla="*/ 258 w 320"/>
                <a:gd name="T11" fmla="*/ 0 h 245"/>
                <a:gd name="T12" fmla="*/ 297 w 320"/>
                <a:gd name="T13" fmla="*/ 81 h 245"/>
                <a:gd name="T14" fmla="*/ 186 w 320"/>
                <a:gd name="T15" fmla="*/ 236 h 245"/>
                <a:gd name="T16" fmla="*/ 19 w 320"/>
                <a:gd name="T17" fmla="*/ 245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0" h="245">
                  <a:moveTo>
                    <a:pt x="19" y="245"/>
                  </a:moveTo>
                  <a:cubicBezTo>
                    <a:pt x="0" y="206"/>
                    <a:pt x="0" y="206"/>
                    <a:pt x="0" y="206"/>
                  </a:cubicBezTo>
                  <a:cubicBezTo>
                    <a:pt x="14" y="199"/>
                    <a:pt x="52" y="188"/>
                    <a:pt x="70" y="185"/>
                  </a:cubicBezTo>
                  <a:cubicBezTo>
                    <a:pt x="127" y="174"/>
                    <a:pt x="154" y="175"/>
                    <a:pt x="161" y="167"/>
                  </a:cubicBezTo>
                  <a:cubicBezTo>
                    <a:pt x="187" y="120"/>
                    <a:pt x="198" y="51"/>
                    <a:pt x="210" y="33"/>
                  </a:cubicBezTo>
                  <a:cubicBezTo>
                    <a:pt x="226" y="10"/>
                    <a:pt x="244" y="0"/>
                    <a:pt x="258" y="0"/>
                  </a:cubicBezTo>
                  <a:cubicBezTo>
                    <a:pt x="280" y="0"/>
                    <a:pt x="320" y="15"/>
                    <a:pt x="297" y="81"/>
                  </a:cubicBezTo>
                  <a:cubicBezTo>
                    <a:pt x="281" y="124"/>
                    <a:pt x="209" y="226"/>
                    <a:pt x="186" y="236"/>
                  </a:cubicBezTo>
                  <a:cubicBezTo>
                    <a:pt x="186" y="236"/>
                    <a:pt x="64" y="230"/>
                    <a:pt x="19" y="2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6" name="íṡľîde"/>
            <p:cNvSpPr/>
            <p:nvPr/>
          </p:nvSpPr>
          <p:spPr bwMode="auto">
            <a:xfrm>
              <a:off x="4040890" y="3268607"/>
              <a:ext cx="554884" cy="806017"/>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7" name="ïś1ïḋe"/>
            <p:cNvSpPr/>
            <p:nvPr/>
          </p:nvSpPr>
          <p:spPr bwMode="auto">
            <a:xfrm>
              <a:off x="4380518" y="3293720"/>
              <a:ext cx="135134" cy="355174"/>
            </a:xfrm>
            <a:custGeom>
              <a:avLst/>
              <a:gdLst>
                <a:gd name="T0" fmla="*/ 47 w 47"/>
                <a:gd name="T1" fmla="*/ 12 h 124"/>
                <a:gd name="T2" fmla="*/ 28 w 47"/>
                <a:gd name="T3" fmla="*/ 83 h 124"/>
                <a:gd name="T4" fmla="*/ 3 w 47"/>
                <a:gd name="T5" fmla="*/ 124 h 124"/>
                <a:gd name="T6" fmla="*/ 8 w 47"/>
                <a:gd name="T7" fmla="*/ 83 h 124"/>
                <a:gd name="T8" fmla="*/ 8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8" y="83"/>
                  </a:cubicBezTo>
                  <a:cubicBezTo>
                    <a:pt x="8" y="83"/>
                    <a:pt x="8" y="83"/>
                    <a:pt x="8"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8" name="íšlíde"/>
            <p:cNvSpPr/>
            <p:nvPr/>
          </p:nvSpPr>
          <p:spPr bwMode="auto">
            <a:xfrm>
              <a:off x="4378126" y="2974423"/>
              <a:ext cx="226020" cy="294184"/>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6" y="0"/>
                    <a:pt x="36" y="6"/>
                  </a:cubicBezTo>
                  <a:cubicBezTo>
                    <a:pt x="16" y="12"/>
                    <a:pt x="9" y="37"/>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59" name="îş1iďè"/>
            <p:cNvSpPr/>
            <p:nvPr/>
          </p:nvSpPr>
          <p:spPr bwMode="auto">
            <a:xfrm>
              <a:off x="4404435" y="3137061"/>
              <a:ext cx="16742" cy="34681"/>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0" name="îSḷïḑé"/>
            <p:cNvSpPr/>
            <p:nvPr/>
          </p:nvSpPr>
          <p:spPr bwMode="auto">
            <a:xfrm>
              <a:off x="4417590" y="3211205"/>
              <a:ext cx="94474" cy="5501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1" name="íṣľídé"/>
            <p:cNvSpPr/>
            <p:nvPr/>
          </p:nvSpPr>
          <p:spPr bwMode="auto">
            <a:xfrm>
              <a:off x="4480971" y="3102381"/>
              <a:ext cx="16742"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2" name="iṧļídé"/>
            <p:cNvSpPr/>
            <p:nvPr/>
          </p:nvSpPr>
          <p:spPr bwMode="auto">
            <a:xfrm>
              <a:off x="4555115" y="3102381"/>
              <a:ext cx="17938"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3" name="îşḻïdè"/>
            <p:cNvSpPr/>
            <p:nvPr/>
          </p:nvSpPr>
          <p:spPr bwMode="auto">
            <a:xfrm>
              <a:off x="4390085" y="3322421"/>
              <a:ext cx="113608" cy="326473"/>
            </a:xfrm>
            <a:custGeom>
              <a:avLst/>
              <a:gdLst>
                <a:gd name="T0" fmla="*/ 40 w 40"/>
                <a:gd name="T1" fmla="*/ 9 h 114"/>
                <a:gd name="T2" fmla="*/ 34 w 40"/>
                <a:gd name="T3" fmla="*/ 21 h 114"/>
                <a:gd name="T4" fmla="*/ 25 w 40"/>
                <a:gd name="T5" fmla="*/ 73 h 114"/>
                <a:gd name="T6" fmla="*/ 0 w 40"/>
                <a:gd name="T7" fmla="*/ 114 h 114"/>
                <a:gd name="T8" fmla="*/ 5 w 40"/>
                <a:gd name="T9" fmla="*/ 73 h 114"/>
                <a:gd name="T10" fmla="*/ 5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5" y="73"/>
                  </a:cubicBezTo>
                  <a:cubicBezTo>
                    <a:pt x="5" y="73"/>
                    <a:pt x="5" y="73"/>
                    <a:pt x="5"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4" name="iṣḷíḓe"/>
            <p:cNvSpPr/>
            <p:nvPr/>
          </p:nvSpPr>
          <p:spPr bwMode="auto">
            <a:xfrm>
              <a:off x="4378126" y="3262627"/>
              <a:ext cx="94474" cy="102845"/>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6" y="28"/>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5" name="ïśļiďê"/>
            <p:cNvSpPr/>
            <p:nvPr/>
          </p:nvSpPr>
          <p:spPr bwMode="auto">
            <a:xfrm>
              <a:off x="4472600" y="3299700"/>
              <a:ext cx="51423" cy="65773"/>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6" name="íSḷíḍé"/>
            <p:cNvSpPr/>
            <p:nvPr/>
          </p:nvSpPr>
          <p:spPr bwMode="auto">
            <a:xfrm>
              <a:off x="3537429" y="3803161"/>
              <a:ext cx="583585" cy="428122"/>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1 w 204"/>
                <a:gd name="T11" fmla="*/ 116 h 150"/>
                <a:gd name="T12" fmla="*/ 11 w 204"/>
                <a:gd name="T13" fmla="*/ 12 h 150"/>
                <a:gd name="T14" fmla="*/ 26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200"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7" name="îSḷîḋè"/>
            <p:cNvSpPr/>
            <p:nvPr/>
          </p:nvSpPr>
          <p:spPr bwMode="auto">
            <a:xfrm>
              <a:off x="3537429" y="3803161"/>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1 w 194"/>
                <a:gd name="T11" fmla="*/ 116 h 141"/>
                <a:gd name="T12" fmla="*/ 11 w 194"/>
                <a:gd name="T13" fmla="*/ 12 h 141"/>
                <a:gd name="T14" fmla="*/ 26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2" y="120"/>
                    <a:pt x="1" y="120"/>
                  </a:cubicBezTo>
                  <a:cubicBezTo>
                    <a:pt x="0" y="119"/>
                    <a:pt x="0" y="117"/>
                    <a:pt x="1" y="116"/>
                  </a:cubicBezTo>
                  <a:cubicBezTo>
                    <a:pt x="11" y="12"/>
                    <a:pt x="11" y="12"/>
                    <a:pt x="11" y="12"/>
                  </a:cubicBezTo>
                  <a:cubicBezTo>
                    <a:pt x="12" y="5"/>
                    <a:pt x="19" y="0"/>
                    <a:pt x="26" y="0"/>
                  </a:cubicBezTo>
                  <a:cubicBezTo>
                    <a:pt x="191" y="15"/>
                    <a:pt x="191" y="15"/>
                    <a:pt x="191" y="15"/>
                  </a:cubicBezTo>
                  <a:cubicBezTo>
                    <a:pt x="192" y="15"/>
                    <a:pt x="193" y="15"/>
                    <a:pt x="194" y="15"/>
                  </a:cubicBezTo>
                  <a:cubicBezTo>
                    <a:pt x="194" y="16"/>
                    <a:pt x="194" y="18"/>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8" name="îṡḻíḍê"/>
            <p:cNvSpPr/>
            <p:nvPr/>
          </p:nvSpPr>
          <p:spPr bwMode="auto">
            <a:xfrm>
              <a:off x="3767036" y="3311658"/>
              <a:ext cx="251133" cy="493895"/>
            </a:xfrm>
            <a:custGeom>
              <a:avLst/>
              <a:gdLst>
                <a:gd name="T0" fmla="*/ 33 w 88"/>
                <a:gd name="T1" fmla="*/ 131 h 173"/>
                <a:gd name="T2" fmla="*/ 45 w 88"/>
                <a:gd name="T3" fmla="*/ 91 h 173"/>
                <a:gd name="T4" fmla="*/ 60 w 88"/>
                <a:gd name="T5" fmla="*/ 14 h 173"/>
                <a:gd name="T6" fmla="*/ 4 w 88"/>
                <a:gd name="T7" fmla="*/ 134 h 173"/>
                <a:gd name="T8" fmla="*/ 13 w 88"/>
                <a:gd name="T9" fmla="*/ 170 h 173"/>
                <a:gd name="T10" fmla="*/ 42 w 88"/>
                <a:gd name="T11" fmla="*/ 162 h 173"/>
                <a:gd name="T12" fmla="*/ 44 w 88"/>
                <a:gd name="T13" fmla="*/ 154 h 173"/>
                <a:gd name="T14" fmla="*/ 47 w 88"/>
                <a:gd name="T15" fmla="*/ 148 h 173"/>
                <a:gd name="T16" fmla="*/ 33 w 88"/>
                <a:gd name="T17" fmla="*/ 131 h 173"/>
                <a:gd name="T18" fmla="*/ 33 w 88"/>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173">
                  <a:moveTo>
                    <a:pt x="33" y="131"/>
                  </a:moveTo>
                  <a:cubicBezTo>
                    <a:pt x="33" y="131"/>
                    <a:pt x="27" y="113"/>
                    <a:pt x="45" y="91"/>
                  </a:cubicBezTo>
                  <a:cubicBezTo>
                    <a:pt x="75" y="54"/>
                    <a:pt x="88"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6" y="132"/>
                    <a:pt x="33" y="131"/>
                  </a:cubicBezTo>
                  <a:cubicBezTo>
                    <a:pt x="30" y="131"/>
                    <a:pt x="33" y="131"/>
                    <a:pt x="33" y="1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69" name="íṧḻiḓê"/>
            <p:cNvSpPr/>
            <p:nvPr/>
          </p:nvSpPr>
          <p:spPr bwMode="auto">
            <a:xfrm>
              <a:off x="3720397" y="3748151"/>
              <a:ext cx="252329" cy="166226"/>
            </a:xfrm>
            <a:custGeom>
              <a:avLst/>
              <a:gdLst>
                <a:gd name="T0" fmla="*/ 58 w 88"/>
                <a:gd name="T1" fmla="*/ 58 h 58"/>
                <a:gd name="T2" fmla="*/ 55 w 88"/>
                <a:gd name="T3" fmla="*/ 57 h 58"/>
                <a:gd name="T4" fmla="*/ 28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7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8" y="55"/>
                    <a:pt x="28" y="55"/>
                    <a:pt x="28" y="55"/>
                  </a:cubicBezTo>
                  <a:cubicBezTo>
                    <a:pt x="12" y="53"/>
                    <a:pt x="0" y="39"/>
                    <a:pt x="1" y="23"/>
                  </a:cubicBezTo>
                  <a:cubicBezTo>
                    <a:pt x="2" y="13"/>
                    <a:pt x="5" y="2"/>
                    <a:pt x="19" y="0"/>
                  </a:cubicBezTo>
                  <a:cubicBezTo>
                    <a:pt x="22" y="11"/>
                    <a:pt x="22" y="11"/>
                    <a:pt x="22" y="11"/>
                  </a:cubicBezTo>
                  <a:cubicBezTo>
                    <a:pt x="18" y="14"/>
                    <a:pt x="15"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7"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0" name="ïšḷíḍê"/>
            <p:cNvSpPr/>
            <p:nvPr/>
          </p:nvSpPr>
          <p:spPr bwMode="auto">
            <a:xfrm>
              <a:off x="3549388" y="4023201"/>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1" name="isḷîďe"/>
            <p:cNvSpPr/>
            <p:nvPr/>
          </p:nvSpPr>
          <p:spPr bwMode="auto">
            <a:xfrm>
              <a:off x="3549388" y="4023201"/>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2" name="ïṡľide"/>
            <p:cNvSpPr/>
            <p:nvPr/>
          </p:nvSpPr>
          <p:spPr bwMode="auto">
            <a:xfrm>
              <a:off x="3769428" y="3992109"/>
              <a:ext cx="76536" cy="99258"/>
            </a:xfrm>
            <a:custGeom>
              <a:avLst/>
              <a:gdLst>
                <a:gd name="T0" fmla="*/ 52 w 64"/>
                <a:gd name="T1" fmla="*/ 83 h 83"/>
                <a:gd name="T2" fmla="*/ 0 w 64"/>
                <a:gd name="T3" fmla="*/ 76 h 83"/>
                <a:gd name="T4" fmla="*/ 12 w 64"/>
                <a:gd name="T5" fmla="*/ 0 h 83"/>
                <a:gd name="T6" fmla="*/ 64 w 64"/>
                <a:gd name="T7" fmla="*/ 7 h 83"/>
                <a:gd name="T8" fmla="*/ 52 w 64"/>
                <a:gd name="T9" fmla="*/ 83 h 83"/>
              </a:gdLst>
              <a:ahLst/>
              <a:cxnLst>
                <a:cxn ang="0">
                  <a:pos x="T0" y="T1"/>
                </a:cxn>
                <a:cxn ang="0">
                  <a:pos x="T2" y="T3"/>
                </a:cxn>
                <a:cxn ang="0">
                  <a:pos x="T4" y="T5"/>
                </a:cxn>
                <a:cxn ang="0">
                  <a:pos x="T6" y="T7"/>
                </a:cxn>
                <a:cxn ang="0">
                  <a:pos x="T8" y="T9"/>
                </a:cxn>
              </a:cxnLst>
              <a:rect l="0" t="0" r="r" b="b"/>
              <a:pathLst>
                <a:path w="64" h="83">
                  <a:moveTo>
                    <a:pt x="52" y="83"/>
                  </a:moveTo>
                  <a:lnTo>
                    <a:pt x="0" y="76"/>
                  </a:lnTo>
                  <a:lnTo>
                    <a:pt x="12" y="0"/>
                  </a:lnTo>
                  <a:lnTo>
                    <a:pt x="64" y="7"/>
                  </a:lnTo>
                  <a:lnTo>
                    <a:pt x="52" y="8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3" name="îṡľîďè"/>
            <p:cNvSpPr/>
            <p:nvPr/>
          </p:nvSpPr>
          <p:spPr bwMode="auto">
            <a:xfrm>
              <a:off x="3757469" y="3186092"/>
              <a:ext cx="618266" cy="496287"/>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4" name="íṥḷîḑe"/>
            <p:cNvSpPr/>
            <p:nvPr/>
          </p:nvSpPr>
          <p:spPr bwMode="auto">
            <a:xfrm>
              <a:off x="5027485" y="3177721"/>
              <a:ext cx="82515" cy="105237"/>
            </a:xfrm>
            <a:custGeom>
              <a:avLst/>
              <a:gdLst>
                <a:gd name="T0" fmla="*/ 16 w 29"/>
                <a:gd name="T1" fmla="*/ 0 h 37"/>
                <a:gd name="T2" fmla="*/ 27 w 29"/>
                <a:gd name="T3" fmla="*/ 14 h 37"/>
                <a:gd name="T4" fmla="*/ 8 w 29"/>
                <a:gd name="T5" fmla="*/ 33 h 37"/>
                <a:gd name="T6" fmla="*/ 16 w 29"/>
                <a:gd name="T7" fmla="*/ 0 h 37"/>
              </a:gdLst>
              <a:ahLst/>
              <a:cxnLst>
                <a:cxn ang="0">
                  <a:pos x="T0" y="T1"/>
                </a:cxn>
                <a:cxn ang="0">
                  <a:pos x="T2" y="T3"/>
                </a:cxn>
                <a:cxn ang="0">
                  <a:pos x="T4" y="T5"/>
                </a:cxn>
                <a:cxn ang="0">
                  <a:pos x="T6" y="T7"/>
                </a:cxn>
              </a:cxnLst>
              <a:rect l="0" t="0" r="r" b="b"/>
              <a:pathLst>
                <a:path w="29" h="37">
                  <a:moveTo>
                    <a:pt x="16" y="0"/>
                  </a:moveTo>
                  <a:cubicBezTo>
                    <a:pt x="16" y="0"/>
                    <a:pt x="29" y="8"/>
                    <a:pt x="27" y="14"/>
                  </a:cubicBezTo>
                  <a:cubicBezTo>
                    <a:pt x="24" y="20"/>
                    <a:pt x="16" y="37"/>
                    <a:pt x="8" y="33"/>
                  </a:cubicBezTo>
                  <a:cubicBezTo>
                    <a:pt x="0" y="30"/>
                    <a:pt x="16" y="0"/>
                    <a:pt x="16"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5" name="ï$ľïḑé"/>
            <p:cNvSpPr/>
            <p:nvPr/>
          </p:nvSpPr>
          <p:spPr bwMode="auto">
            <a:xfrm>
              <a:off x="4512064" y="2511620"/>
              <a:ext cx="660121" cy="267875"/>
            </a:xfrm>
            <a:custGeom>
              <a:avLst/>
              <a:gdLst>
                <a:gd name="T0" fmla="*/ 231 w 231"/>
                <a:gd name="T1" fmla="*/ 21 h 94"/>
                <a:gd name="T2" fmla="*/ 112 w 231"/>
                <a:gd name="T3" fmla="*/ 18 h 94"/>
                <a:gd name="T4" fmla="*/ 57 w 231"/>
                <a:gd name="T5" fmla="*/ 48 h 94"/>
                <a:gd name="T6" fmla="*/ 0 w 231"/>
                <a:gd name="T7" fmla="*/ 33 h 94"/>
                <a:gd name="T8" fmla="*/ 89 w 231"/>
                <a:gd name="T9" fmla="*/ 82 h 94"/>
                <a:gd name="T10" fmla="*/ 215 w 231"/>
                <a:gd name="T11" fmla="*/ 94 h 94"/>
                <a:gd name="T12" fmla="*/ 231 w 231"/>
                <a:gd name="T13" fmla="*/ 21 h 94"/>
              </a:gdLst>
              <a:ahLst/>
              <a:cxnLst>
                <a:cxn ang="0">
                  <a:pos x="T0" y="T1"/>
                </a:cxn>
                <a:cxn ang="0">
                  <a:pos x="T2" y="T3"/>
                </a:cxn>
                <a:cxn ang="0">
                  <a:pos x="T4" y="T5"/>
                </a:cxn>
                <a:cxn ang="0">
                  <a:pos x="T6" y="T7"/>
                </a:cxn>
                <a:cxn ang="0">
                  <a:pos x="T8" y="T9"/>
                </a:cxn>
                <a:cxn ang="0">
                  <a:pos x="T10" y="T11"/>
                </a:cxn>
                <a:cxn ang="0">
                  <a:pos x="T12" y="T13"/>
                </a:cxn>
              </a:cxnLst>
              <a:rect l="0" t="0" r="r" b="b"/>
              <a:pathLst>
                <a:path w="231" h="94">
                  <a:moveTo>
                    <a:pt x="231" y="21"/>
                  </a:moveTo>
                  <a:cubicBezTo>
                    <a:pt x="231" y="21"/>
                    <a:pt x="125" y="0"/>
                    <a:pt x="112" y="18"/>
                  </a:cubicBezTo>
                  <a:cubicBezTo>
                    <a:pt x="99" y="35"/>
                    <a:pt x="85" y="52"/>
                    <a:pt x="57" y="48"/>
                  </a:cubicBezTo>
                  <a:cubicBezTo>
                    <a:pt x="29" y="44"/>
                    <a:pt x="0" y="33"/>
                    <a:pt x="0" y="33"/>
                  </a:cubicBezTo>
                  <a:cubicBezTo>
                    <a:pt x="0" y="33"/>
                    <a:pt x="45" y="83"/>
                    <a:pt x="89" y="82"/>
                  </a:cubicBezTo>
                  <a:cubicBezTo>
                    <a:pt x="134" y="81"/>
                    <a:pt x="151" y="62"/>
                    <a:pt x="215" y="94"/>
                  </a:cubicBezTo>
                  <a:lnTo>
                    <a:pt x="231" y="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6" name="ïṩļïḑe"/>
            <p:cNvSpPr/>
            <p:nvPr/>
          </p:nvSpPr>
          <p:spPr bwMode="auto">
            <a:xfrm>
              <a:off x="4375734" y="2988773"/>
              <a:ext cx="234391" cy="145896"/>
            </a:xfrm>
            <a:custGeom>
              <a:avLst/>
              <a:gdLst>
                <a:gd name="T0" fmla="*/ 76 w 82"/>
                <a:gd name="T1" fmla="*/ 3 h 51"/>
                <a:gd name="T2" fmla="*/ 7 w 82"/>
                <a:gd name="T3" fmla="*/ 4 h 51"/>
                <a:gd name="T4" fmla="*/ 4 w 82"/>
                <a:gd name="T5" fmla="*/ 4 h 51"/>
                <a:gd name="T6" fmla="*/ 6 w 82"/>
                <a:gd name="T7" fmla="*/ 32 h 51"/>
                <a:gd name="T8" fmla="*/ 7 w 82"/>
                <a:gd name="T9" fmla="*/ 32 h 51"/>
                <a:gd name="T10" fmla="*/ 9 w 82"/>
                <a:gd name="T11" fmla="*/ 34 h 51"/>
                <a:gd name="T12" fmla="*/ 16 w 82"/>
                <a:gd name="T13" fmla="*/ 43 h 51"/>
                <a:gd name="T14" fmla="*/ 17 w 82"/>
                <a:gd name="T15" fmla="*/ 50 h 51"/>
                <a:gd name="T16" fmla="*/ 22 w 82"/>
                <a:gd name="T17" fmla="*/ 44 h 51"/>
                <a:gd name="T18" fmla="*/ 22 w 82"/>
                <a:gd name="T19" fmla="*/ 20 h 51"/>
                <a:gd name="T20" fmla="*/ 35 w 82"/>
                <a:gd name="T21" fmla="*/ 11 h 51"/>
                <a:gd name="T22" fmla="*/ 69 w 82"/>
                <a:gd name="T23" fmla="*/ 20 h 51"/>
                <a:gd name="T24" fmla="*/ 76 w 82"/>
                <a:gd name="T25" fmla="*/ 18 h 51"/>
                <a:gd name="T26" fmla="*/ 76 w 82"/>
                <a:gd name="T27" fmla="*/ 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51">
                  <a:moveTo>
                    <a:pt x="76" y="3"/>
                  </a:moveTo>
                  <a:cubicBezTo>
                    <a:pt x="73" y="0"/>
                    <a:pt x="7" y="4"/>
                    <a:pt x="7" y="4"/>
                  </a:cubicBezTo>
                  <a:cubicBezTo>
                    <a:pt x="7" y="4"/>
                    <a:pt x="4" y="4"/>
                    <a:pt x="4" y="4"/>
                  </a:cubicBezTo>
                  <a:cubicBezTo>
                    <a:pt x="0" y="7"/>
                    <a:pt x="5" y="28"/>
                    <a:pt x="6" y="32"/>
                  </a:cubicBezTo>
                  <a:cubicBezTo>
                    <a:pt x="6" y="32"/>
                    <a:pt x="7" y="32"/>
                    <a:pt x="7" y="32"/>
                  </a:cubicBezTo>
                  <a:cubicBezTo>
                    <a:pt x="9" y="34"/>
                    <a:pt x="9" y="34"/>
                    <a:pt x="9" y="34"/>
                  </a:cubicBezTo>
                  <a:cubicBezTo>
                    <a:pt x="9" y="34"/>
                    <a:pt x="14" y="37"/>
                    <a:pt x="16" y="43"/>
                  </a:cubicBezTo>
                  <a:cubicBezTo>
                    <a:pt x="17" y="50"/>
                    <a:pt x="17" y="50"/>
                    <a:pt x="17" y="50"/>
                  </a:cubicBezTo>
                  <a:cubicBezTo>
                    <a:pt x="17" y="50"/>
                    <a:pt x="22" y="51"/>
                    <a:pt x="22" y="44"/>
                  </a:cubicBezTo>
                  <a:cubicBezTo>
                    <a:pt x="23" y="37"/>
                    <a:pt x="22" y="20"/>
                    <a:pt x="22" y="20"/>
                  </a:cubicBezTo>
                  <a:cubicBezTo>
                    <a:pt x="22" y="20"/>
                    <a:pt x="20" y="8"/>
                    <a:pt x="35" y="11"/>
                  </a:cubicBezTo>
                  <a:cubicBezTo>
                    <a:pt x="49" y="13"/>
                    <a:pt x="54" y="23"/>
                    <a:pt x="69" y="20"/>
                  </a:cubicBezTo>
                  <a:cubicBezTo>
                    <a:pt x="69" y="20"/>
                    <a:pt x="76" y="19"/>
                    <a:pt x="76" y="18"/>
                  </a:cubicBezTo>
                  <a:cubicBezTo>
                    <a:pt x="76" y="17"/>
                    <a:pt x="82" y="11"/>
                    <a:pt x="7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7" name="îSľïḑe"/>
            <p:cNvSpPr/>
            <p:nvPr/>
          </p:nvSpPr>
          <p:spPr bwMode="auto">
            <a:xfrm>
              <a:off x="4392477" y="2957681"/>
              <a:ext cx="199711" cy="59794"/>
            </a:xfrm>
            <a:custGeom>
              <a:avLst/>
              <a:gdLst>
                <a:gd name="T0" fmla="*/ 2 w 70"/>
                <a:gd name="T1" fmla="*/ 17 h 21"/>
                <a:gd name="T2" fmla="*/ 6 w 70"/>
                <a:gd name="T3" fmla="*/ 5 h 21"/>
                <a:gd name="T4" fmla="*/ 70 w 70"/>
                <a:gd name="T5" fmla="*/ 15 h 21"/>
                <a:gd name="T6" fmla="*/ 38 w 70"/>
                <a:gd name="T7" fmla="*/ 17 h 21"/>
                <a:gd name="T8" fmla="*/ 3 w 70"/>
                <a:gd name="T9" fmla="*/ 17 h 21"/>
              </a:gdLst>
              <a:ahLst/>
              <a:cxnLst>
                <a:cxn ang="0">
                  <a:pos x="T0" y="T1"/>
                </a:cxn>
                <a:cxn ang="0">
                  <a:pos x="T2" y="T3"/>
                </a:cxn>
                <a:cxn ang="0">
                  <a:pos x="T4" y="T5"/>
                </a:cxn>
                <a:cxn ang="0">
                  <a:pos x="T6" y="T7"/>
                </a:cxn>
                <a:cxn ang="0">
                  <a:pos x="T8" y="T9"/>
                </a:cxn>
              </a:cxnLst>
              <a:rect l="0" t="0" r="r" b="b"/>
              <a:pathLst>
                <a:path w="70" h="21">
                  <a:moveTo>
                    <a:pt x="2" y="17"/>
                  </a:moveTo>
                  <a:cubicBezTo>
                    <a:pt x="2" y="17"/>
                    <a:pt x="0" y="8"/>
                    <a:pt x="6" y="5"/>
                  </a:cubicBezTo>
                  <a:cubicBezTo>
                    <a:pt x="13" y="2"/>
                    <a:pt x="59" y="0"/>
                    <a:pt x="70" y="15"/>
                  </a:cubicBezTo>
                  <a:cubicBezTo>
                    <a:pt x="70" y="15"/>
                    <a:pt x="63" y="21"/>
                    <a:pt x="38" y="17"/>
                  </a:cubicBezTo>
                  <a:cubicBezTo>
                    <a:pt x="13" y="13"/>
                    <a:pt x="3" y="17"/>
                    <a:pt x="3" y="17"/>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8" name="í$ḷïḍè"/>
            <p:cNvSpPr/>
            <p:nvPr/>
          </p:nvSpPr>
          <p:spPr bwMode="auto">
            <a:xfrm>
              <a:off x="5044227" y="2559455"/>
              <a:ext cx="145896" cy="571626"/>
            </a:xfrm>
            <a:custGeom>
              <a:avLst/>
              <a:gdLst>
                <a:gd name="T0" fmla="*/ 21 w 122"/>
                <a:gd name="T1" fmla="*/ 478 h 478"/>
                <a:gd name="T2" fmla="*/ 122 w 122"/>
                <a:gd name="T3" fmla="*/ 0 h 478"/>
                <a:gd name="T4" fmla="*/ 95 w 122"/>
                <a:gd name="T5" fmla="*/ 0 h 478"/>
                <a:gd name="T6" fmla="*/ 0 w 122"/>
                <a:gd name="T7" fmla="*/ 473 h 478"/>
                <a:gd name="T8" fmla="*/ 21 w 122"/>
                <a:gd name="T9" fmla="*/ 478 h 478"/>
              </a:gdLst>
              <a:ahLst/>
              <a:cxnLst>
                <a:cxn ang="0">
                  <a:pos x="T0" y="T1"/>
                </a:cxn>
                <a:cxn ang="0">
                  <a:pos x="T2" y="T3"/>
                </a:cxn>
                <a:cxn ang="0">
                  <a:pos x="T4" y="T5"/>
                </a:cxn>
                <a:cxn ang="0">
                  <a:pos x="T6" y="T7"/>
                </a:cxn>
                <a:cxn ang="0">
                  <a:pos x="T8" y="T9"/>
                </a:cxn>
              </a:cxnLst>
              <a:rect l="0" t="0" r="r" b="b"/>
              <a:pathLst>
                <a:path w="122" h="478">
                  <a:moveTo>
                    <a:pt x="21" y="478"/>
                  </a:moveTo>
                  <a:lnTo>
                    <a:pt x="122" y="0"/>
                  </a:lnTo>
                  <a:lnTo>
                    <a:pt x="95" y="0"/>
                  </a:lnTo>
                  <a:lnTo>
                    <a:pt x="0" y="473"/>
                  </a:lnTo>
                  <a:lnTo>
                    <a:pt x="21" y="47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79" name="íś1íďê"/>
            <p:cNvSpPr/>
            <p:nvPr/>
          </p:nvSpPr>
          <p:spPr bwMode="auto">
            <a:xfrm>
              <a:off x="3775407" y="3994500"/>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20" y="2"/>
                    <a:pt x="23" y="7"/>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0" name="iṥļîḑé"/>
            <p:cNvSpPr/>
            <p:nvPr/>
          </p:nvSpPr>
          <p:spPr bwMode="auto">
            <a:xfrm>
              <a:off x="1244944" y="3196855"/>
              <a:ext cx="120783" cy="135134"/>
            </a:xfrm>
            <a:custGeom>
              <a:avLst/>
              <a:gdLst>
                <a:gd name="T0" fmla="*/ 0 w 42"/>
                <a:gd name="T1" fmla="*/ 34 h 47"/>
                <a:gd name="T2" fmla="*/ 13 w 42"/>
                <a:gd name="T3" fmla="*/ 0 h 47"/>
                <a:gd name="T4" fmla="*/ 42 w 42"/>
                <a:gd name="T5" fmla="*/ 12 h 47"/>
                <a:gd name="T6" fmla="*/ 39 w 42"/>
                <a:gd name="T7" fmla="*/ 44 h 47"/>
                <a:gd name="T8" fmla="*/ 0 w 42"/>
                <a:gd name="T9" fmla="*/ 34 h 47"/>
              </a:gdLst>
              <a:ahLst/>
              <a:cxnLst>
                <a:cxn ang="0">
                  <a:pos x="T0" y="T1"/>
                </a:cxn>
                <a:cxn ang="0">
                  <a:pos x="T2" y="T3"/>
                </a:cxn>
                <a:cxn ang="0">
                  <a:pos x="T4" y="T5"/>
                </a:cxn>
                <a:cxn ang="0">
                  <a:pos x="T6" y="T7"/>
                </a:cxn>
                <a:cxn ang="0">
                  <a:pos x="T8" y="T9"/>
                </a:cxn>
              </a:cxnLst>
              <a:rect l="0" t="0" r="r" b="b"/>
              <a:pathLst>
                <a:path w="42" h="47">
                  <a:moveTo>
                    <a:pt x="0" y="34"/>
                  </a:moveTo>
                  <a:cubicBezTo>
                    <a:pt x="13" y="0"/>
                    <a:pt x="13" y="0"/>
                    <a:pt x="13" y="0"/>
                  </a:cubicBezTo>
                  <a:cubicBezTo>
                    <a:pt x="42" y="12"/>
                    <a:pt x="42" y="12"/>
                    <a:pt x="42" y="12"/>
                  </a:cubicBezTo>
                  <a:cubicBezTo>
                    <a:pt x="39" y="44"/>
                    <a:pt x="39" y="44"/>
                    <a:pt x="39" y="44"/>
                  </a:cubicBezTo>
                  <a:cubicBezTo>
                    <a:pt x="39" y="44"/>
                    <a:pt x="6" y="47"/>
                    <a:pt x="0"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1" name="îşḻïḍé"/>
            <p:cNvSpPr/>
            <p:nvPr/>
          </p:nvSpPr>
          <p:spPr bwMode="auto">
            <a:xfrm>
              <a:off x="1376490" y="3640523"/>
              <a:ext cx="495091" cy="290597"/>
            </a:xfrm>
            <a:custGeom>
              <a:avLst/>
              <a:gdLst>
                <a:gd name="T0" fmla="*/ 132 w 173"/>
                <a:gd name="T1" fmla="*/ 65 h 102"/>
                <a:gd name="T2" fmla="*/ 93 w 173"/>
                <a:gd name="T3" fmla="*/ 50 h 102"/>
                <a:gd name="T4" fmla="*/ 18 w 173"/>
                <a:gd name="T5" fmla="*/ 27 h 102"/>
                <a:gd name="T6" fmla="*/ 131 w 173"/>
                <a:gd name="T7" fmla="*/ 95 h 102"/>
                <a:gd name="T8" fmla="*/ 168 w 173"/>
                <a:gd name="T9" fmla="*/ 89 h 102"/>
                <a:gd name="T10" fmla="*/ 164 w 173"/>
                <a:gd name="T11" fmla="*/ 59 h 102"/>
                <a:gd name="T12" fmla="*/ 156 w 173"/>
                <a:gd name="T13" fmla="*/ 56 h 102"/>
                <a:gd name="T14" fmla="*/ 150 w 173"/>
                <a:gd name="T15" fmla="*/ 53 h 102"/>
                <a:gd name="T16" fmla="*/ 132 w 173"/>
                <a:gd name="T17" fmla="*/ 65 h 102"/>
                <a:gd name="T18" fmla="*/ 132 w 173"/>
                <a:gd name="T19"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02">
                  <a:moveTo>
                    <a:pt x="132" y="65"/>
                  </a:moveTo>
                  <a:cubicBezTo>
                    <a:pt x="132" y="65"/>
                    <a:pt x="113" y="70"/>
                    <a:pt x="93" y="50"/>
                  </a:cubicBezTo>
                  <a:cubicBezTo>
                    <a:pt x="59" y="15"/>
                    <a:pt x="31" y="0"/>
                    <a:pt x="18" y="27"/>
                  </a:cubicBezTo>
                  <a:cubicBezTo>
                    <a:pt x="0" y="62"/>
                    <a:pt x="131" y="95"/>
                    <a:pt x="131" y="95"/>
                  </a:cubicBezTo>
                  <a:cubicBezTo>
                    <a:pt x="131" y="95"/>
                    <a:pt x="164" y="102"/>
                    <a:pt x="168" y="89"/>
                  </a:cubicBezTo>
                  <a:cubicBezTo>
                    <a:pt x="173" y="76"/>
                    <a:pt x="169" y="61"/>
                    <a:pt x="164" y="59"/>
                  </a:cubicBezTo>
                  <a:cubicBezTo>
                    <a:pt x="159" y="57"/>
                    <a:pt x="156" y="56"/>
                    <a:pt x="156" y="56"/>
                  </a:cubicBezTo>
                  <a:cubicBezTo>
                    <a:pt x="156" y="56"/>
                    <a:pt x="156" y="53"/>
                    <a:pt x="150" y="53"/>
                  </a:cubicBezTo>
                  <a:cubicBezTo>
                    <a:pt x="145" y="54"/>
                    <a:pt x="133" y="63"/>
                    <a:pt x="132" y="65"/>
                  </a:cubicBezTo>
                  <a:cubicBezTo>
                    <a:pt x="131" y="68"/>
                    <a:pt x="132" y="65"/>
                    <a:pt x="132" y="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2" name="íṧḷíďê"/>
            <p:cNvSpPr/>
            <p:nvPr/>
          </p:nvSpPr>
          <p:spPr bwMode="auto">
            <a:xfrm>
              <a:off x="1225810" y="3322421"/>
              <a:ext cx="528575" cy="591957"/>
            </a:xfrm>
            <a:custGeom>
              <a:avLst/>
              <a:gdLst>
                <a:gd name="T0" fmla="*/ 174 w 185"/>
                <a:gd name="T1" fmla="*/ 207 h 207"/>
                <a:gd name="T2" fmla="*/ 180 w 185"/>
                <a:gd name="T3" fmla="*/ 166 h 207"/>
                <a:gd name="T4" fmla="*/ 105 w 185"/>
                <a:gd name="T5" fmla="*/ 129 h 207"/>
                <a:gd name="T6" fmla="*/ 49 w 185"/>
                <a:gd name="T7" fmla="*/ 2 h 207"/>
                <a:gd name="T8" fmla="*/ 73 w 185"/>
                <a:gd name="T9" fmla="*/ 168 h 207"/>
                <a:gd name="T10" fmla="*/ 174 w 185"/>
                <a:gd name="T11" fmla="*/ 207 h 207"/>
              </a:gdLst>
              <a:ahLst/>
              <a:cxnLst>
                <a:cxn ang="0">
                  <a:pos x="T0" y="T1"/>
                </a:cxn>
                <a:cxn ang="0">
                  <a:pos x="T2" y="T3"/>
                </a:cxn>
                <a:cxn ang="0">
                  <a:pos x="T4" y="T5"/>
                </a:cxn>
                <a:cxn ang="0">
                  <a:pos x="T6" y="T7"/>
                </a:cxn>
                <a:cxn ang="0">
                  <a:pos x="T8" y="T9"/>
                </a:cxn>
                <a:cxn ang="0">
                  <a:pos x="T10" y="T11"/>
                </a:cxn>
              </a:cxnLst>
              <a:rect l="0" t="0" r="r" b="b"/>
              <a:pathLst>
                <a:path w="185" h="207">
                  <a:moveTo>
                    <a:pt x="174" y="207"/>
                  </a:moveTo>
                  <a:cubicBezTo>
                    <a:pt x="174" y="207"/>
                    <a:pt x="185" y="179"/>
                    <a:pt x="180" y="166"/>
                  </a:cubicBezTo>
                  <a:cubicBezTo>
                    <a:pt x="105" y="129"/>
                    <a:pt x="105" y="129"/>
                    <a:pt x="105" y="129"/>
                  </a:cubicBezTo>
                  <a:cubicBezTo>
                    <a:pt x="105" y="129"/>
                    <a:pt x="97" y="3"/>
                    <a:pt x="49" y="2"/>
                  </a:cubicBezTo>
                  <a:cubicBezTo>
                    <a:pt x="0" y="0"/>
                    <a:pt x="43" y="139"/>
                    <a:pt x="73" y="168"/>
                  </a:cubicBezTo>
                  <a:cubicBezTo>
                    <a:pt x="93" y="187"/>
                    <a:pt x="174" y="207"/>
                    <a:pt x="174" y="20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3" name="iṥḻïdè"/>
            <p:cNvSpPr/>
            <p:nvPr/>
          </p:nvSpPr>
          <p:spPr bwMode="auto">
            <a:xfrm>
              <a:off x="1474551" y="4714415"/>
              <a:ext cx="111216" cy="92082"/>
            </a:xfrm>
            <a:custGeom>
              <a:avLst/>
              <a:gdLst>
                <a:gd name="T0" fmla="*/ 0 w 39"/>
                <a:gd name="T1" fmla="*/ 3 h 32"/>
                <a:gd name="T2" fmla="*/ 5 w 39"/>
                <a:gd name="T3" fmla="*/ 28 h 32"/>
                <a:gd name="T4" fmla="*/ 39 w 39"/>
                <a:gd name="T5" fmla="*/ 24 h 32"/>
                <a:gd name="T6" fmla="*/ 37 w 39"/>
                <a:gd name="T7" fmla="*/ 0 h 32"/>
                <a:gd name="T8" fmla="*/ 0 w 39"/>
                <a:gd name="T9" fmla="*/ 2 h 32"/>
              </a:gdLst>
              <a:ahLst/>
              <a:cxnLst>
                <a:cxn ang="0">
                  <a:pos x="T0" y="T1"/>
                </a:cxn>
                <a:cxn ang="0">
                  <a:pos x="T2" y="T3"/>
                </a:cxn>
                <a:cxn ang="0">
                  <a:pos x="T4" y="T5"/>
                </a:cxn>
                <a:cxn ang="0">
                  <a:pos x="T6" y="T7"/>
                </a:cxn>
                <a:cxn ang="0">
                  <a:pos x="T8" y="T9"/>
                </a:cxn>
              </a:cxnLst>
              <a:rect l="0" t="0" r="r" b="b"/>
              <a:pathLst>
                <a:path w="39" h="32">
                  <a:moveTo>
                    <a:pt x="0" y="3"/>
                  </a:moveTo>
                  <a:cubicBezTo>
                    <a:pt x="0" y="3"/>
                    <a:pt x="4" y="27"/>
                    <a:pt x="5" y="28"/>
                  </a:cubicBezTo>
                  <a:cubicBezTo>
                    <a:pt x="7" y="29"/>
                    <a:pt x="32" y="32"/>
                    <a:pt x="39" y="24"/>
                  </a:cubicBezTo>
                  <a:cubicBezTo>
                    <a:pt x="37" y="0"/>
                    <a:pt x="37" y="0"/>
                    <a:pt x="37" y="0"/>
                  </a:cubicBezTo>
                  <a:cubicBezTo>
                    <a:pt x="0" y="2"/>
                    <a:pt x="0" y="2"/>
                    <a:pt x="0" y="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4" name="íSḷiḍe"/>
            <p:cNvSpPr/>
            <p:nvPr/>
          </p:nvSpPr>
          <p:spPr bwMode="auto">
            <a:xfrm>
              <a:off x="1460201" y="4771817"/>
              <a:ext cx="362349" cy="154268"/>
            </a:xfrm>
            <a:custGeom>
              <a:avLst/>
              <a:gdLst>
                <a:gd name="T0" fmla="*/ 10 w 127"/>
                <a:gd name="T1" fmla="*/ 2 h 54"/>
                <a:gd name="T2" fmla="*/ 2 w 127"/>
                <a:gd name="T3" fmla="*/ 9 h 54"/>
                <a:gd name="T4" fmla="*/ 0 w 127"/>
                <a:gd name="T5" fmla="*/ 38 h 54"/>
                <a:gd name="T6" fmla="*/ 0 w 127"/>
                <a:gd name="T7" fmla="*/ 41 h 54"/>
                <a:gd name="T8" fmla="*/ 65 w 127"/>
                <a:gd name="T9" fmla="*/ 51 h 54"/>
                <a:gd name="T10" fmla="*/ 98 w 127"/>
                <a:gd name="T11" fmla="*/ 51 h 54"/>
                <a:gd name="T12" fmla="*/ 127 w 127"/>
                <a:gd name="T13" fmla="*/ 41 h 54"/>
                <a:gd name="T14" fmla="*/ 103 w 127"/>
                <a:gd name="T15" fmla="*/ 27 h 54"/>
                <a:gd name="T16" fmla="*/ 81 w 127"/>
                <a:gd name="T17" fmla="*/ 29 h 54"/>
                <a:gd name="T18" fmla="*/ 48 w 127"/>
                <a:gd name="T19" fmla="*/ 4 h 54"/>
                <a:gd name="T20" fmla="*/ 40 w 127"/>
                <a:gd name="T21" fmla="*/ 5 h 54"/>
                <a:gd name="T22" fmla="*/ 10 w 127"/>
                <a:gd name="T23"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7" h="54">
                  <a:moveTo>
                    <a:pt x="10" y="2"/>
                  </a:moveTo>
                  <a:cubicBezTo>
                    <a:pt x="10" y="2"/>
                    <a:pt x="3" y="2"/>
                    <a:pt x="2" y="9"/>
                  </a:cubicBezTo>
                  <a:cubicBezTo>
                    <a:pt x="1" y="14"/>
                    <a:pt x="0" y="31"/>
                    <a:pt x="0" y="38"/>
                  </a:cubicBezTo>
                  <a:cubicBezTo>
                    <a:pt x="0" y="40"/>
                    <a:pt x="0" y="41"/>
                    <a:pt x="0" y="41"/>
                  </a:cubicBezTo>
                  <a:cubicBezTo>
                    <a:pt x="0" y="41"/>
                    <a:pt x="54" y="50"/>
                    <a:pt x="65" y="51"/>
                  </a:cubicBezTo>
                  <a:cubicBezTo>
                    <a:pt x="76" y="53"/>
                    <a:pt x="89" y="54"/>
                    <a:pt x="98" y="51"/>
                  </a:cubicBezTo>
                  <a:cubicBezTo>
                    <a:pt x="108" y="48"/>
                    <a:pt x="127" y="41"/>
                    <a:pt x="127" y="41"/>
                  </a:cubicBezTo>
                  <a:cubicBezTo>
                    <a:pt x="127" y="41"/>
                    <a:pt x="123" y="24"/>
                    <a:pt x="103" y="27"/>
                  </a:cubicBezTo>
                  <a:cubicBezTo>
                    <a:pt x="84" y="29"/>
                    <a:pt x="81" y="29"/>
                    <a:pt x="81" y="29"/>
                  </a:cubicBezTo>
                  <a:cubicBezTo>
                    <a:pt x="48" y="4"/>
                    <a:pt x="48" y="4"/>
                    <a:pt x="48" y="4"/>
                  </a:cubicBezTo>
                  <a:cubicBezTo>
                    <a:pt x="48" y="4"/>
                    <a:pt x="47" y="0"/>
                    <a:pt x="40" y="5"/>
                  </a:cubicBezTo>
                  <a:cubicBezTo>
                    <a:pt x="33" y="9"/>
                    <a:pt x="21" y="9"/>
                    <a:pt x="1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5" name="îṩļïďe"/>
            <p:cNvSpPr/>
            <p:nvPr/>
          </p:nvSpPr>
          <p:spPr bwMode="auto">
            <a:xfrm>
              <a:off x="1456613" y="4883033"/>
              <a:ext cx="374308" cy="51423"/>
            </a:xfrm>
            <a:custGeom>
              <a:avLst/>
              <a:gdLst>
                <a:gd name="T0" fmla="*/ 0 w 131"/>
                <a:gd name="T1" fmla="*/ 12 h 18"/>
                <a:gd name="T2" fmla="*/ 1 w 131"/>
                <a:gd name="T3" fmla="*/ 0 h 18"/>
                <a:gd name="T4" fmla="*/ 84 w 131"/>
                <a:gd name="T5" fmla="*/ 11 h 18"/>
                <a:gd name="T6" fmla="*/ 127 w 131"/>
                <a:gd name="T7" fmla="*/ 0 h 18"/>
                <a:gd name="T8" fmla="*/ 131 w 131"/>
                <a:gd name="T9" fmla="*/ 1 h 18"/>
                <a:gd name="T10" fmla="*/ 130 w 131"/>
                <a:gd name="T11" fmla="*/ 4 h 18"/>
                <a:gd name="T12" fmla="*/ 91 w 131"/>
                <a:gd name="T13" fmla="*/ 15 h 18"/>
                <a:gd name="T14" fmla="*/ 44 w 131"/>
                <a:gd name="T15" fmla="*/ 10 h 18"/>
                <a:gd name="T16" fmla="*/ 41 w 131"/>
                <a:gd name="T17" fmla="*/ 18 h 18"/>
                <a:gd name="T18" fmla="*/ 0 w 131"/>
                <a:gd name="T19"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 h="18">
                  <a:moveTo>
                    <a:pt x="0" y="12"/>
                  </a:moveTo>
                  <a:cubicBezTo>
                    <a:pt x="1" y="0"/>
                    <a:pt x="1" y="0"/>
                    <a:pt x="1" y="0"/>
                  </a:cubicBezTo>
                  <a:cubicBezTo>
                    <a:pt x="1" y="0"/>
                    <a:pt x="68" y="11"/>
                    <a:pt x="84" y="11"/>
                  </a:cubicBezTo>
                  <a:cubicBezTo>
                    <a:pt x="100" y="10"/>
                    <a:pt x="127" y="0"/>
                    <a:pt x="127" y="0"/>
                  </a:cubicBezTo>
                  <a:cubicBezTo>
                    <a:pt x="127" y="0"/>
                    <a:pt x="130" y="0"/>
                    <a:pt x="131" y="1"/>
                  </a:cubicBezTo>
                  <a:cubicBezTo>
                    <a:pt x="131" y="2"/>
                    <a:pt x="130" y="4"/>
                    <a:pt x="130" y="4"/>
                  </a:cubicBezTo>
                  <a:cubicBezTo>
                    <a:pt x="130" y="4"/>
                    <a:pt x="106" y="14"/>
                    <a:pt x="91" y="15"/>
                  </a:cubicBezTo>
                  <a:cubicBezTo>
                    <a:pt x="76" y="16"/>
                    <a:pt x="44" y="10"/>
                    <a:pt x="44" y="10"/>
                  </a:cubicBezTo>
                  <a:cubicBezTo>
                    <a:pt x="41" y="18"/>
                    <a:pt x="41" y="18"/>
                    <a:pt x="41" y="18"/>
                  </a:cubicBezTo>
                  <a:lnTo>
                    <a:pt x="0"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6" name="îšļîdé"/>
            <p:cNvSpPr/>
            <p:nvPr/>
          </p:nvSpPr>
          <p:spPr bwMode="auto">
            <a:xfrm>
              <a:off x="907708" y="3725430"/>
              <a:ext cx="684038" cy="1026057"/>
            </a:xfrm>
            <a:custGeom>
              <a:avLst/>
              <a:gdLst>
                <a:gd name="T0" fmla="*/ 239 w 239"/>
                <a:gd name="T1" fmla="*/ 350 h 359"/>
                <a:gd name="T2" fmla="*/ 196 w 239"/>
                <a:gd name="T3" fmla="*/ 359 h 359"/>
                <a:gd name="T4" fmla="*/ 184 w 239"/>
                <a:gd name="T5" fmla="*/ 298 h 359"/>
                <a:gd name="T6" fmla="*/ 160 w 239"/>
                <a:gd name="T7" fmla="*/ 200 h 359"/>
                <a:gd name="T8" fmla="*/ 23 w 239"/>
                <a:gd name="T9" fmla="*/ 111 h 359"/>
                <a:gd name="T10" fmla="*/ 3 w 239"/>
                <a:gd name="T11" fmla="*/ 57 h 359"/>
                <a:gd name="T12" fmla="*/ 90 w 239"/>
                <a:gd name="T13" fmla="*/ 39 h 359"/>
                <a:gd name="T14" fmla="*/ 214 w 239"/>
                <a:gd name="T15" fmla="*/ 184 h 359"/>
                <a:gd name="T16" fmla="*/ 239 w 239"/>
                <a:gd name="T17" fmla="*/ 350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9" h="359">
                  <a:moveTo>
                    <a:pt x="239" y="350"/>
                  </a:moveTo>
                  <a:cubicBezTo>
                    <a:pt x="196" y="359"/>
                    <a:pt x="196" y="359"/>
                    <a:pt x="196" y="359"/>
                  </a:cubicBezTo>
                  <a:cubicBezTo>
                    <a:pt x="192" y="343"/>
                    <a:pt x="187" y="316"/>
                    <a:pt x="184" y="298"/>
                  </a:cubicBezTo>
                  <a:cubicBezTo>
                    <a:pt x="177" y="260"/>
                    <a:pt x="165" y="208"/>
                    <a:pt x="160" y="200"/>
                  </a:cubicBezTo>
                  <a:cubicBezTo>
                    <a:pt x="120" y="163"/>
                    <a:pt x="38" y="128"/>
                    <a:pt x="23" y="111"/>
                  </a:cubicBezTo>
                  <a:cubicBezTo>
                    <a:pt x="4" y="90"/>
                    <a:pt x="0" y="71"/>
                    <a:pt x="3" y="57"/>
                  </a:cubicBezTo>
                  <a:cubicBezTo>
                    <a:pt x="8" y="35"/>
                    <a:pt x="33" y="0"/>
                    <a:pt x="90" y="39"/>
                  </a:cubicBezTo>
                  <a:cubicBezTo>
                    <a:pt x="128" y="64"/>
                    <a:pt x="210" y="160"/>
                    <a:pt x="214" y="184"/>
                  </a:cubicBezTo>
                  <a:cubicBezTo>
                    <a:pt x="214" y="184"/>
                    <a:pt x="235" y="302"/>
                    <a:pt x="239" y="3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7" name="iṥḷiḑé"/>
            <p:cNvSpPr/>
            <p:nvPr/>
          </p:nvSpPr>
          <p:spPr bwMode="auto">
            <a:xfrm>
              <a:off x="331298" y="4486004"/>
              <a:ext cx="102845" cy="125567"/>
            </a:xfrm>
            <a:custGeom>
              <a:avLst/>
              <a:gdLst>
                <a:gd name="T0" fmla="*/ 23 w 36"/>
                <a:gd name="T1" fmla="*/ 0 h 44"/>
                <a:gd name="T2" fmla="*/ 0 w 36"/>
                <a:gd name="T3" fmla="*/ 11 h 44"/>
                <a:gd name="T4" fmla="*/ 12 w 36"/>
                <a:gd name="T5" fmla="*/ 44 h 44"/>
                <a:gd name="T6" fmla="*/ 36 w 36"/>
                <a:gd name="T7" fmla="*/ 35 h 44"/>
                <a:gd name="T8" fmla="*/ 24 w 36"/>
                <a:gd name="T9" fmla="*/ 0 h 44"/>
              </a:gdLst>
              <a:ahLst/>
              <a:cxnLst>
                <a:cxn ang="0">
                  <a:pos x="T0" y="T1"/>
                </a:cxn>
                <a:cxn ang="0">
                  <a:pos x="T2" y="T3"/>
                </a:cxn>
                <a:cxn ang="0">
                  <a:pos x="T4" y="T5"/>
                </a:cxn>
                <a:cxn ang="0">
                  <a:pos x="T6" y="T7"/>
                </a:cxn>
                <a:cxn ang="0">
                  <a:pos x="T8" y="T9"/>
                </a:cxn>
              </a:cxnLst>
              <a:rect l="0" t="0" r="r" b="b"/>
              <a:pathLst>
                <a:path w="36" h="44">
                  <a:moveTo>
                    <a:pt x="23" y="0"/>
                  </a:moveTo>
                  <a:cubicBezTo>
                    <a:pt x="23" y="0"/>
                    <a:pt x="1" y="10"/>
                    <a:pt x="0" y="11"/>
                  </a:cubicBezTo>
                  <a:cubicBezTo>
                    <a:pt x="0" y="13"/>
                    <a:pt x="3" y="39"/>
                    <a:pt x="12" y="44"/>
                  </a:cubicBezTo>
                  <a:cubicBezTo>
                    <a:pt x="36" y="35"/>
                    <a:pt x="36" y="35"/>
                    <a:pt x="36" y="35"/>
                  </a:cubicBez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8" name="î$liḍè"/>
            <p:cNvSpPr/>
            <p:nvPr/>
          </p:nvSpPr>
          <p:spPr bwMode="auto">
            <a:xfrm>
              <a:off x="233237" y="4491983"/>
              <a:ext cx="145896" cy="370720"/>
            </a:xfrm>
            <a:custGeom>
              <a:avLst/>
              <a:gdLst>
                <a:gd name="T0" fmla="*/ 40 w 51"/>
                <a:gd name="T1" fmla="*/ 7 h 130"/>
                <a:gd name="T2" fmla="*/ 32 w 51"/>
                <a:gd name="T3" fmla="*/ 1 h 130"/>
                <a:gd name="T4" fmla="*/ 3 w 51"/>
                <a:gd name="T5" fmla="*/ 7 h 130"/>
                <a:gd name="T6" fmla="*/ 0 w 51"/>
                <a:gd name="T7" fmla="*/ 7 h 130"/>
                <a:gd name="T8" fmla="*/ 6 w 51"/>
                <a:gd name="T9" fmla="*/ 73 h 130"/>
                <a:gd name="T10" fmla="*/ 14 w 51"/>
                <a:gd name="T11" fmla="*/ 105 h 130"/>
                <a:gd name="T12" fmla="*/ 31 w 51"/>
                <a:gd name="T13" fmla="*/ 130 h 130"/>
                <a:gd name="T14" fmla="*/ 39 w 51"/>
                <a:gd name="T15" fmla="*/ 104 h 130"/>
                <a:gd name="T16" fmla="*/ 32 w 51"/>
                <a:gd name="T17" fmla="*/ 83 h 130"/>
                <a:gd name="T18" fmla="*/ 47 w 51"/>
                <a:gd name="T19" fmla="*/ 45 h 130"/>
                <a:gd name="T20" fmla="*/ 45 w 51"/>
                <a:gd name="T21" fmla="*/ 37 h 130"/>
                <a:gd name="T22" fmla="*/ 40 w 51"/>
                <a:gd name="T23" fmla="*/ 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 h="130">
                  <a:moveTo>
                    <a:pt x="40" y="7"/>
                  </a:moveTo>
                  <a:cubicBezTo>
                    <a:pt x="40" y="7"/>
                    <a:pt x="39" y="0"/>
                    <a:pt x="32" y="1"/>
                  </a:cubicBezTo>
                  <a:cubicBezTo>
                    <a:pt x="26" y="2"/>
                    <a:pt x="10" y="5"/>
                    <a:pt x="3" y="7"/>
                  </a:cubicBezTo>
                  <a:cubicBezTo>
                    <a:pt x="1" y="7"/>
                    <a:pt x="0" y="7"/>
                    <a:pt x="0" y="7"/>
                  </a:cubicBezTo>
                  <a:cubicBezTo>
                    <a:pt x="0" y="7"/>
                    <a:pt x="4" y="62"/>
                    <a:pt x="6" y="73"/>
                  </a:cubicBezTo>
                  <a:cubicBezTo>
                    <a:pt x="7" y="84"/>
                    <a:pt x="9" y="97"/>
                    <a:pt x="14" y="105"/>
                  </a:cubicBezTo>
                  <a:cubicBezTo>
                    <a:pt x="19" y="114"/>
                    <a:pt x="31" y="130"/>
                    <a:pt x="31" y="130"/>
                  </a:cubicBezTo>
                  <a:cubicBezTo>
                    <a:pt x="31" y="130"/>
                    <a:pt x="47" y="123"/>
                    <a:pt x="39" y="104"/>
                  </a:cubicBezTo>
                  <a:cubicBezTo>
                    <a:pt x="32" y="86"/>
                    <a:pt x="32" y="83"/>
                    <a:pt x="32" y="83"/>
                  </a:cubicBezTo>
                  <a:cubicBezTo>
                    <a:pt x="47" y="45"/>
                    <a:pt x="47" y="45"/>
                    <a:pt x="47" y="45"/>
                  </a:cubicBezTo>
                  <a:cubicBezTo>
                    <a:pt x="47" y="45"/>
                    <a:pt x="51" y="43"/>
                    <a:pt x="45" y="37"/>
                  </a:cubicBezTo>
                  <a:cubicBezTo>
                    <a:pt x="39" y="32"/>
                    <a:pt x="36" y="20"/>
                    <a:pt x="4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89" name="ï$ľidé"/>
            <p:cNvSpPr/>
            <p:nvPr/>
          </p:nvSpPr>
          <p:spPr bwMode="auto">
            <a:xfrm>
              <a:off x="204536" y="4511116"/>
              <a:ext cx="126762" cy="363545"/>
            </a:xfrm>
            <a:custGeom>
              <a:avLst/>
              <a:gdLst>
                <a:gd name="T0" fmla="*/ 0 w 44"/>
                <a:gd name="T1" fmla="*/ 2 h 127"/>
                <a:gd name="T2" fmla="*/ 12 w 44"/>
                <a:gd name="T3" fmla="*/ 0 h 127"/>
                <a:gd name="T4" fmla="*/ 22 w 44"/>
                <a:gd name="T5" fmla="*/ 83 h 127"/>
                <a:gd name="T6" fmla="*/ 43 w 44"/>
                <a:gd name="T7" fmla="*/ 122 h 127"/>
                <a:gd name="T8" fmla="*/ 43 w 44"/>
                <a:gd name="T9" fmla="*/ 126 h 127"/>
                <a:gd name="T10" fmla="*/ 40 w 44"/>
                <a:gd name="T11" fmla="*/ 126 h 127"/>
                <a:gd name="T12" fmla="*/ 20 w 44"/>
                <a:gd name="T13" fmla="*/ 91 h 127"/>
                <a:gd name="T14" fmla="*/ 12 w 44"/>
                <a:gd name="T15" fmla="*/ 44 h 127"/>
                <a:gd name="T16" fmla="*/ 4 w 44"/>
                <a:gd name="T17" fmla="*/ 44 h 127"/>
                <a:gd name="T18" fmla="*/ 0 w 44"/>
                <a:gd name="T19" fmla="*/ 2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127">
                  <a:moveTo>
                    <a:pt x="0" y="2"/>
                  </a:moveTo>
                  <a:cubicBezTo>
                    <a:pt x="12" y="0"/>
                    <a:pt x="12" y="0"/>
                    <a:pt x="12" y="0"/>
                  </a:cubicBezTo>
                  <a:cubicBezTo>
                    <a:pt x="12" y="0"/>
                    <a:pt x="18" y="68"/>
                    <a:pt x="22" y="83"/>
                  </a:cubicBezTo>
                  <a:cubicBezTo>
                    <a:pt x="26" y="98"/>
                    <a:pt x="43" y="122"/>
                    <a:pt x="43" y="122"/>
                  </a:cubicBezTo>
                  <a:cubicBezTo>
                    <a:pt x="43" y="122"/>
                    <a:pt x="44" y="125"/>
                    <a:pt x="43" y="126"/>
                  </a:cubicBezTo>
                  <a:cubicBezTo>
                    <a:pt x="42" y="127"/>
                    <a:pt x="40" y="126"/>
                    <a:pt x="40" y="126"/>
                  </a:cubicBezTo>
                  <a:cubicBezTo>
                    <a:pt x="40" y="126"/>
                    <a:pt x="25" y="105"/>
                    <a:pt x="20" y="91"/>
                  </a:cubicBezTo>
                  <a:cubicBezTo>
                    <a:pt x="15" y="77"/>
                    <a:pt x="12" y="44"/>
                    <a:pt x="12" y="44"/>
                  </a:cubicBezTo>
                  <a:cubicBezTo>
                    <a:pt x="4" y="44"/>
                    <a:pt x="4" y="44"/>
                    <a:pt x="4" y="44"/>
                  </a:cubicBezTo>
                  <a:lnTo>
                    <a:pt x="0" y="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0" name="ïṣļîḋê"/>
            <p:cNvSpPr/>
            <p:nvPr/>
          </p:nvSpPr>
          <p:spPr bwMode="auto">
            <a:xfrm>
              <a:off x="370762" y="3739780"/>
              <a:ext cx="877769" cy="861027"/>
            </a:xfrm>
            <a:custGeom>
              <a:avLst/>
              <a:gdLst>
                <a:gd name="T0" fmla="*/ 18 w 307"/>
                <a:gd name="T1" fmla="*/ 301 h 301"/>
                <a:gd name="T2" fmla="*/ 0 w 307"/>
                <a:gd name="T3" fmla="*/ 262 h 301"/>
                <a:gd name="T4" fmla="*/ 55 w 307"/>
                <a:gd name="T5" fmla="*/ 235 h 301"/>
                <a:gd name="T6" fmla="*/ 144 w 307"/>
                <a:gd name="T7" fmla="*/ 188 h 301"/>
                <a:gd name="T8" fmla="*/ 197 w 307"/>
                <a:gd name="T9" fmla="*/ 33 h 301"/>
                <a:gd name="T10" fmla="*/ 245 w 307"/>
                <a:gd name="T11" fmla="*/ 0 h 301"/>
                <a:gd name="T12" fmla="*/ 284 w 307"/>
                <a:gd name="T13" fmla="*/ 81 h 301"/>
                <a:gd name="T14" fmla="*/ 173 w 307"/>
                <a:gd name="T15" fmla="*/ 236 h 301"/>
                <a:gd name="T16" fmla="*/ 18 w 307"/>
                <a:gd name="T17" fmla="*/ 301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7" h="301">
                  <a:moveTo>
                    <a:pt x="18" y="301"/>
                  </a:moveTo>
                  <a:cubicBezTo>
                    <a:pt x="0" y="262"/>
                    <a:pt x="0" y="262"/>
                    <a:pt x="0" y="262"/>
                  </a:cubicBezTo>
                  <a:cubicBezTo>
                    <a:pt x="14" y="254"/>
                    <a:pt x="39" y="243"/>
                    <a:pt x="55" y="235"/>
                  </a:cubicBezTo>
                  <a:cubicBezTo>
                    <a:pt x="90" y="219"/>
                    <a:pt x="138" y="195"/>
                    <a:pt x="144" y="188"/>
                  </a:cubicBezTo>
                  <a:cubicBezTo>
                    <a:pt x="170" y="140"/>
                    <a:pt x="184" y="51"/>
                    <a:pt x="197" y="33"/>
                  </a:cubicBezTo>
                  <a:cubicBezTo>
                    <a:pt x="213" y="10"/>
                    <a:pt x="230" y="0"/>
                    <a:pt x="245" y="0"/>
                  </a:cubicBezTo>
                  <a:cubicBezTo>
                    <a:pt x="267" y="0"/>
                    <a:pt x="307" y="15"/>
                    <a:pt x="284" y="81"/>
                  </a:cubicBezTo>
                  <a:cubicBezTo>
                    <a:pt x="268" y="124"/>
                    <a:pt x="196" y="226"/>
                    <a:pt x="173" y="236"/>
                  </a:cubicBezTo>
                  <a:cubicBezTo>
                    <a:pt x="173" y="236"/>
                    <a:pt x="64" y="285"/>
                    <a:pt x="18" y="3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1" name="iṣḻïḓe"/>
            <p:cNvSpPr/>
            <p:nvPr/>
          </p:nvSpPr>
          <p:spPr bwMode="auto">
            <a:xfrm>
              <a:off x="890966" y="3268607"/>
              <a:ext cx="554884" cy="806017"/>
            </a:xfrm>
            <a:custGeom>
              <a:avLst/>
              <a:gdLst>
                <a:gd name="T0" fmla="*/ 125 w 194"/>
                <a:gd name="T1" fmla="*/ 203 h 282"/>
                <a:gd name="T2" fmla="*/ 0 w 194"/>
                <a:gd name="T3" fmla="*/ 200 h 282"/>
                <a:gd name="T4" fmla="*/ 27 w 194"/>
                <a:gd name="T5" fmla="*/ 154 h 282"/>
                <a:gd name="T6" fmla="*/ 58 w 194"/>
                <a:gd name="T7" fmla="*/ 31 h 282"/>
                <a:gd name="T8" fmla="*/ 102 w 194"/>
                <a:gd name="T9" fmla="*/ 0 h 282"/>
                <a:gd name="T10" fmla="*/ 166 w 194"/>
                <a:gd name="T11" fmla="*/ 21 h 282"/>
                <a:gd name="T12" fmla="*/ 178 w 194"/>
                <a:gd name="T13" fmla="*/ 24 h 282"/>
                <a:gd name="T14" fmla="*/ 184 w 194"/>
                <a:gd name="T15" fmla="*/ 39 h 282"/>
                <a:gd name="T16" fmla="*/ 125 w 194"/>
                <a:gd name="T17" fmla="*/ 203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282">
                  <a:moveTo>
                    <a:pt x="125" y="203"/>
                  </a:moveTo>
                  <a:cubicBezTo>
                    <a:pt x="79" y="282"/>
                    <a:pt x="0" y="200"/>
                    <a:pt x="0" y="200"/>
                  </a:cubicBezTo>
                  <a:cubicBezTo>
                    <a:pt x="0" y="200"/>
                    <a:pt x="20" y="169"/>
                    <a:pt x="27" y="154"/>
                  </a:cubicBezTo>
                  <a:cubicBezTo>
                    <a:pt x="45" y="117"/>
                    <a:pt x="43" y="74"/>
                    <a:pt x="58" y="31"/>
                  </a:cubicBezTo>
                  <a:cubicBezTo>
                    <a:pt x="70" y="0"/>
                    <a:pt x="90" y="2"/>
                    <a:pt x="102" y="0"/>
                  </a:cubicBezTo>
                  <a:cubicBezTo>
                    <a:pt x="113" y="6"/>
                    <a:pt x="138" y="21"/>
                    <a:pt x="166" y="21"/>
                  </a:cubicBezTo>
                  <a:cubicBezTo>
                    <a:pt x="168" y="21"/>
                    <a:pt x="177" y="23"/>
                    <a:pt x="178" y="24"/>
                  </a:cubicBezTo>
                  <a:cubicBezTo>
                    <a:pt x="182" y="29"/>
                    <a:pt x="183" y="34"/>
                    <a:pt x="184" y="39"/>
                  </a:cubicBezTo>
                  <a:cubicBezTo>
                    <a:pt x="194" y="94"/>
                    <a:pt x="142" y="174"/>
                    <a:pt x="125" y="2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2" name="íśľiḑé"/>
            <p:cNvSpPr/>
            <p:nvPr/>
          </p:nvSpPr>
          <p:spPr bwMode="auto">
            <a:xfrm>
              <a:off x="1230593" y="3293720"/>
              <a:ext cx="135134" cy="355174"/>
            </a:xfrm>
            <a:custGeom>
              <a:avLst/>
              <a:gdLst>
                <a:gd name="T0" fmla="*/ 47 w 47"/>
                <a:gd name="T1" fmla="*/ 12 h 124"/>
                <a:gd name="T2" fmla="*/ 28 w 47"/>
                <a:gd name="T3" fmla="*/ 83 h 124"/>
                <a:gd name="T4" fmla="*/ 3 w 47"/>
                <a:gd name="T5" fmla="*/ 124 h 124"/>
                <a:gd name="T6" fmla="*/ 7 w 47"/>
                <a:gd name="T7" fmla="*/ 83 h 124"/>
                <a:gd name="T8" fmla="*/ 7 w 47"/>
                <a:gd name="T9" fmla="*/ 83 h 124"/>
                <a:gd name="T10" fmla="*/ 0 w 47"/>
                <a:gd name="T11" fmla="*/ 0 h 124"/>
                <a:gd name="T12" fmla="*/ 32 w 47"/>
                <a:gd name="T13" fmla="*/ 10 h 124"/>
                <a:gd name="T14" fmla="*/ 32 w 47"/>
                <a:gd name="T15" fmla="*/ 10 h 124"/>
                <a:gd name="T16" fmla="*/ 47 w 47"/>
                <a:gd name="T17" fmla="*/ 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24">
                  <a:moveTo>
                    <a:pt x="47" y="12"/>
                  </a:moveTo>
                  <a:cubicBezTo>
                    <a:pt x="44" y="41"/>
                    <a:pt x="36" y="65"/>
                    <a:pt x="28" y="83"/>
                  </a:cubicBezTo>
                  <a:cubicBezTo>
                    <a:pt x="16" y="110"/>
                    <a:pt x="3" y="124"/>
                    <a:pt x="3" y="124"/>
                  </a:cubicBezTo>
                  <a:cubicBezTo>
                    <a:pt x="7" y="114"/>
                    <a:pt x="8" y="99"/>
                    <a:pt x="7" y="83"/>
                  </a:cubicBezTo>
                  <a:cubicBezTo>
                    <a:pt x="7" y="83"/>
                    <a:pt x="7" y="83"/>
                    <a:pt x="7" y="83"/>
                  </a:cubicBezTo>
                  <a:cubicBezTo>
                    <a:pt x="7" y="44"/>
                    <a:pt x="0" y="0"/>
                    <a:pt x="0" y="0"/>
                  </a:cubicBezTo>
                  <a:cubicBezTo>
                    <a:pt x="14" y="5"/>
                    <a:pt x="25" y="8"/>
                    <a:pt x="32" y="10"/>
                  </a:cubicBezTo>
                  <a:cubicBezTo>
                    <a:pt x="32" y="10"/>
                    <a:pt x="32" y="10"/>
                    <a:pt x="32" y="10"/>
                  </a:cubicBezTo>
                  <a:cubicBezTo>
                    <a:pt x="42" y="12"/>
                    <a:pt x="47" y="12"/>
                    <a:pt x="47"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3" name="îṡľïḑe"/>
            <p:cNvSpPr/>
            <p:nvPr/>
          </p:nvSpPr>
          <p:spPr bwMode="auto">
            <a:xfrm>
              <a:off x="1228202" y="2974423"/>
              <a:ext cx="226020" cy="294184"/>
            </a:xfrm>
            <a:custGeom>
              <a:avLst/>
              <a:gdLst>
                <a:gd name="T0" fmla="*/ 10 w 79"/>
                <a:gd name="T1" fmla="*/ 39 h 103"/>
                <a:gd name="T2" fmla="*/ 2 w 79"/>
                <a:gd name="T3" fmla="*/ 39 h 103"/>
                <a:gd name="T4" fmla="*/ 14 w 79"/>
                <a:gd name="T5" fmla="*/ 59 h 103"/>
                <a:gd name="T6" fmla="*/ 17 w 79"/>
                <a:gd name="T7" fmla="*/ 83 h 103"/>
                <a:gd name="T8" fmla="*/ 22 w 79"/>
                <a:gd name="T9" fmla="*/ 92 h 103"/>
                <a:gd name="T10" fmla="*/ 68 w 79"/>
                <a:gd name="T11" fmla="*/ 92 h 103"/>
                <a:gd name="T12" fmla="*/ 74 w 79"/>
                <a:gd name="T13" fmla="*/ 26 h 103"/>
                <a:gd name="T14" fmla="*/ 36 w 79"/>
                <a:gd name="T15" fmla="*/ 6 h 103"/>
                <a:gd name="T16" fmla="*/ 10 w 79"/>
                <a:gd name="T17" fmla="*/ 3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103">
                  <a:moveTo>
                    <a:pt x="10" y="39"/>
                  </a:moveTo>
                  <a:cubicBezTo>
                    <a:pt x="10" y="39"/>
                    <a:pt x="3" y="34"/>
                    <a:pt x="2" y="39"/>
                  </a:cubicBezTo>
                  <a:cubicBezTo>
                    <a:pt x="0" y="44"/>
                    <a:pt x="3" y="59"/>
                    <a:pt x="14" y="59"/>
                  </a:cubicBezTo>
                  <a:cubicBezTo>
                    <a:pt x="14" y="59"/>
                    <a:pt x="15" y="73"/>
                    <a:pt x="17" y="83"/>
                  </a:cubicBezTo>
                  <a:cubicBezTo>
                    <a:pt x="18" y="87"/>
                    <a:pt x="20" y="91"/>
                    <a:pt x="22" y="92"/>
                  </a:cubicBezTo>
                  <a:cubicBezTo>
                    <a:pt x="29" y="96"/>
                    <a:pt x="62" y="103"/>
                    <a:pt x="68" y="92"/>
                  </a:cubicBezTo>
                  <a:cubicBezTo>
                    <a:pt x="74" y="81"/>
                    <a:pt x="69" y="41"/>
                    <a:pt x="74" y="26"/>
                  </a:cubicBezTo>
                  <a:cubicBezTo>
                    <a:pt x="79" y="10"/>
                    <a:pt x="55" y="0"/>
                    <a:pt x="36" y="6"/>
                  </a:cubicBezTo>
                  <a:cubicBezTo>
                    <a:pt x="16" y="12"/>
                    <a:pt x="9" y="37"/>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4" name="ïṡ1íḓé"/>
            <p:cNvSpPr/>
            <p:nvPr/>
          </p:nvSpPr>
          <p:spPr bwMode="auto">
            <a:xfrm>
              <a:off x="1236573" y="2948114"/>
              <a:ext cx="223628" cy="176989"/>
            </a:xfrm>
            <a:custGeom>
              <a:avLst/>
              <a:gdLst>
                <a:gd name="T0" fmla="*/ 69 w 78"/>
                <a:gd name="T1" fmla="*/ 37 h 62"/>
                <a:gd name="T2" fmla="*/ 78 w 78"/>
                <a:gd name="T3" fmla="*/ 25 h 62"/>
                <a:gd name="T4" fmla="*/ 64 w 78"/>
                <a:gd name="T5" fmla="*/ 3 h 62"/>
                <a:gd name="T6" fmla="*/ 60 w 78"/>
                <a:gd name="T7" fmla="*/ 7 h 62"/>
                <a:gd name="T8" fmla="*/ 37 w 78"/>
                <a:gd name="T9" fmla="*/ 1 h 62"/>
                <a:gd name="T10" fmla="*/ 39 w 78"/>
                <a:gd name="T11" fmla="*/ 3 h 62"/>
                <a:gd name="T12" fmla="*/ 4 w 78"/>
                <a:gd name="T13" fmla="*/ 20 h 62"/>
                <a:gd name="T14" fmla="*/ 4 w 78"/>
                <a:gd name="T15" fmla="*/ 47 h 62"/>
                <a:gd name="T16" fmla="*/ 11 w 78"/>
                <a:gd name="T17" fmla="*/ 57 h 62"/>
                <a:gd name="T18" fmla="*/ 15 w 78"/>
                <a:gd name="T19" fmla="*/ 60 h 62"/>
                <a:gd name="T20" fmla="*/ 16 w 78"/>
                <a:gd name="T21" fmla="*/ 36 h 62"/>
                <a:gd name="T22" fmla="*/ 31 w 78"/>
                <a:gd name="T23" fmla="*/ 26 h 62"/>
                <a:gd name="T24" fmla="*/ 69 w 78"/>
                <a:gd name="T25" fmla="*/ 3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 h="62">
                  <a:moveTo>
                    <a:pt x="69" y="37"/>
                  </a:moveTo>
                  <a:cubicBezTo>
                    <a:pt x="69" y="37"/>
                    <a:pt x="78" y="36"/>
                    <a:pt x="78" y="25"/>
                  </a:cubicBezTo>
                  <a:cubicBezTo>
                    <a:pt x="78" y="13"/>
                    <a:pt x="64" y="3"/>
                    <a:pt x="64" y="3"/>
                  </a:cubicBezTo>
                  <a:cubicBezTo>
                    <a:pt x="64" y="3"/>
                    <a:pt x="66" y="7"/>
                    <a:pt x="60" y="7"/>
                  </a:cubicBezTo>
                  <a:cubicBezTo>
                    <a:pt x="54" y="7"/>
                    <a:pt x="50" y="0"/>
                    <a:pt x="37" y="1"/>
                  </a:cubicBezTo>
                  <a:cubicBezTo>
                    <a:pt x="39" y="3"/>
                    <a:pt x="39" y="3"/>
                    <a:pt x="39" y="3"/>
                  </a:cubicBezTo>
                  <a:cubicBezTo>
                    <a:pt x="39" y="3"/>
                    <a:pt x="10" y="1"/>
                    <a:pt x="4" y="20"/>
                  </a:cubicBezTo>
                  <a:cubicBezTo>
                    <a:pt x="0" y="32"/>
                    <a:pt x="4" y="47"/>
                    <a:pt x="4" y="47"/>
                  </a:cubicBezTo>
                  <a:cubicBezTo>
                    <a:pt x="4" y="47"/>
                    <a:pt x="11" y="53"/>
                    <a:pt x="11" y="57"/>
                  </a:cubicBezTo>
                  <a:cubicBezTo>
                    <a:pt x="12" y="62"/>
                    <a:pt x="15" y="60"/>
                    <a:pt x="15" y="60"/>
                  </a:cubicBezTo>
                  <a:cubicBezTo>
                    <a:pt x="15" y="60"/>
                    <a:pt x="17" y="44"/>
                    <a:pt x="16" y="36"/>
                  </a:cubicBezTo>
                  <a:cubicBezTo>
                    <a:pt x="16" y="28"/>
                    <a:pt x="24" y="22"/>
                    <a:pt x="31" y="26"/>
                  </a:cubicBezTo>
                  <a:cubicBezTo>
                    <a:pt x="39" y="30"/>
                    <a:pt x="53" y="41"/>
                    <a:pt x="69"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5" name="îṩḷïḓè"/>
            <p:cNvSpPr/>
            <p:nvPr/>
          </p:nvSpPr>
          <p:spPr bwMode="auto">
            <a:xfrm>
              <a:off x="1254511" y="3137061"/>
              <a:ext cx="16742" cy="34681"/>
            </a:xfrm>
            <a:custGeom>
              <a:avLst/>
              <a:gdLst>
                <a:gd name="T0" fmla="*/ 0 w 6"/>
                <a:gd name="T1" fmla="*/ 0 h 12"/>
                <a:gd name="T2" fmla="*/ 6 w 6"/>
                <a:gd name="T3" fmla="*/ 12 h 12"/>
                <a:gd name="T4" fmla="*/ 5 w 6"/>
                <a:gd name="T5" fmla="*/ 2 h 12"/>
                <a:gd name="T6" fmla="*/ 0 w 6"/>
                <a:gd name="T7" fmla="*/ 0 h 12"/>
              </a:gdLst>
              <a:ahLst/>
              <a:cxnLst>
                <a:cxn ang="0">
                  <a:pos x="T0" y="T1"/>
                </a:cxn>
                <a:cxn ang="0">
                  <a:pos x="T2" y="T3"/>
                </a:cxn>
                <a:cxn ang="0">
                  <a:pos x="T4" y="T5"/>
                </a:cxn>
                <a:cxn ang="0">
                  <a:pos x="T6" y="T7"/>
                </a:cxn>
              </a:cxnLst>
              <a:rect l="0" t="0" r="r" b="b"/>
              <a:pathLst>
                <a:path w="6" h="12">
                  <a:moveTo>
                    <a:pt x="0" y="0"/>
                  </a:moveTo>
                  <a:cubicBezTo>
                    <a:pt x="0" y="0"/>
                    <a:pt x="1" y="12"/>
                    <a:pt x="6" y="12"/>
                  </a:cubicBezTo>
                  <a:cubicBezTo>
                    <a:pt x="5" y="2"/>
                    <a:pt x="5" y="2"/>
                    <a:pt x="5" y="2"/>
                  </a:cubicBezTo>
                  <a:cubicBezTo>
                    <a:pt x="5" y="2"/>
                    <a:pt x="3" y="2"/>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6" name="iṣlïde"/>
            <p:cNvSpPr/>
            <p:nvPr/>
          </p:nvSpPr>
          <p:spPr bwMode="auto">
            <a:xfrm>
              <a:off x="1248532" y="2919413"/>
              <a:ext cx="188948" cy="108825"/>
            </a:xfrm>
            <a:custGeom>
              <a:avLst/>
              <a:gdLst>
                <a:gd name="T0" fmla="*/ 57 w 66"/>
                <a:gd name="T1" fmla="*/ 17 h 38"/>
                <a:gd name="T2" fmla="*/ 12 w 66"/>
                <a:gd name="T3" fmla="*/ 15 h 38"/>
                <a:gd name="T4" fmla="*/ 2 w 66"/>
                <a:gd name="T5" fmla="*/ 31 h 38"/>
                <a:gd name="T6" fmla="*/ 57 w 66"/>
                <a:gd name="T7" fmla="*/ 17 h 38"/>
              </a:gdLst>
              <a:ahLst/>
              <a:cxnLst>
                <a:cxn ang="0">
                  <a:pos x="T0" y="T1"/>
                </a:cxn>
                <a:cxn ang="0">
                  <a:pos x="T2" y="T3"/>
                </a:cxn>
                <a:cxn ang="0">
                  <a:pos x="T4" y="T5"/>
                </a:cxn>
                <a:cxn ang="0">
                  <a:pos x="T6" y="T7"/>
                </a:cxn>
              </a:cxnLst>
              <a:rect l="0" t="0" r="r" b="b"/>
              <a:pathLst>
                <a:path w="66" h="38">
                  <a:moveTo>
                    <a:pt x="57" y="17"/>
                  </a:moveTo>
                  <a:cubicBezTo>
                    <a:pt x="43" y="16"/>
                    <a:pt x="37" y="0"/>
                    <a:pt x="12" y="15"/>
                  </a:cubicBezTo>
                  <a:cubicBezTo>
                    <a:pt x="12" y="15"/>
                    <a:pt x="0" y="23"/>
                    <a:pt x="2" y="31"/>
                  </a:cubicBezTo>
                  <a:cubicBezTo>
                    <a:pt x="3" y="38"/>
                    <a:pt x="66" y="18"/>
                    <a:pt x="57"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7" name="ïŝľiďe"/>
            <p:cNvSpPr/>
            <p:nvPr/>
          </p:nvSpPr>
          <p:spPr bwMode="auto">
            <a:xfrm>
              <a:off x="1222223" y="2914629"/>
              <a:ext cx="246349" cy="171010"/>
            </a:xfrm>
            <a:custGeom>
              <a:avLst/>
              <a:gdLst>
                <a:gd name="T0" fmla="*/ 7 w 86"/>
                <a:gd name="T1" fmla="*/ 58 h 60"/>
                <a:gd name="T2" fmla="*/ 7 w 86"/>
                <a:gd name="T3" fmla="*/ 58 h 60"/>
                <a:gd name="T4" fmla="*/ 5 w 86"/>
                <a:gd name="T5" fmla="*/ 30 h 60"/>
                <a:gd name="T6" fmla="*/ 7 w 86"/>
                <a:gd name="T7" fmla="*/ 30 h 60"/>
                <a:gd name="T8" fmla="*/ 12 w 86"/>
                <a:gd name="T9" fmla="*/ 16 h 60"/>
                <a:gd name="T10" fmla="*/ 60 w 86"/>
                <a:gd name="T11" fmla="*/ 18 h 60"/>
                <a:gd name="T12" fmla="*/ 24 w 86"/>
                <a:gd name="T13" fmla="*/ 29 h 60"/>
                <a:gd name="T14" fmla="*/ 10 w 86"/>
                <a:gd name="T15" fmla="*/ 60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0">
                  <a:moveTo>
                    <a:pt x="7" y="58"/>
                  </a:moveTo>
                  <a:cubicBezTo>
                    <a:pt x="7" y="58"/>
                    <a:pt x="7" y="58"/>
                    <a:pt x="7" y="58"/>
                  </a:cubicBezTo>
                  <a:cubicBezTo>
                    <a:pt x="6" y="54"/>
                    <a:pt x="0" y="33"/>
                    <a:pt x="5" y="30"/>
                  </a:cubicBezTo>
                  <a:cubicBezTo>
                    <a:pt x="5" y="30"/>
                    <a:pt x="7" y="30"/>
                    <a:pt x="7" y="30"/>
                  </a:cubicBezTo>
                  <a:cubicBezTo>
                    <a:pt x="7" y="30"/>
                    <a:pt x="7" y="21"/>
                    <a:pt x="12" y="16"/>
                  </a:cubicBezTo>
                  <a:cubicBezTo>
                    <a:pt x="17" y="12"/>
                    <a:pt x="34" y="0"/>
                    <a:pt x="60" y="18"/>
                  </a:cubicBezTo>
                  <a:cubicBezTo>
                    <a:pt x="86" y="35"/>
                    <a:pt x="32" y="18"/>
                    <a:pt x="24" y="29"/>
                  </a:cubicBezTo>
                  <a:cubicBezTo>
                    <a:pt x="15" y="40"/>
                    <a:pt x="10" y="60"/>
                    <a:pt x="10" y="6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8" name="ïṧḷïḑê"/>
            <p:cNvSpPr/>
            <p:nvPr/>
          </p:nvSpPr>
          <p:spPr bwMode="auto">
            <a:xfrm>
              <a:off x="1268861" y="3211205"/>
              <a:ext cx="93278" cy="55010"/>
            </a:xfrm>
            <a:custGeom>
              <a:avLst/>
              <a:gdLst>
                <a:gd name="T0" fmla="*/ 33 w 33"/>
                <a:gd name="T1" fmla="*/ 14 h 19"/>
                <a:gd name="T2" fmla="*/ 3 w 33"/>
                <a:gd name="T3" fmla="*/ 0 h 19"/>
                <a:gd name="T4" fmla="*/ 0 w 33"/>
                <a:gd name="T5" fmla="*/ 9 h 19"/>
                <a:gd name="T6" fmla="*/ 33 w 33"/>
                <a:gd name="T7" fmla="*/ 19 h 19"/>
                <a:gd name="T8" fmla="*/ 33 w 33"/>
                <a:gd name="T9" fmla="*/ 14 h 19"/>
              </a:gdLst>
              <a:ahLst/>
              <a:cxnLst>
                <a:cxn ang="0">
                  <a:pos x="T0" y="T1"/>
                </a:cxn>
                <a:cxn ang="0">
                  <a:pos x="T2" y="T3"/>
                </a:cxn>
                <a:cxn ang="0">
                  <a:pos x="T4" y="T5"/>
                </a:cxn>
                <a:cxn ang="0">
                  <a:pos x="T6" y="T7"/>
                </a:cxn>
                <a:cxn ang="0">
                  <a:pos x="T8" y="T9"/>
                </a:cxn>
              </a:cxnLst>
              <a:rect l="0" t="0" r="r" b="b"/>
              <a:pathLst>
                <a:path w="33" h="19">
                  <a:moveTo>
                    <a:pt x="33" y="14"/>
                  </a:moveTo>
                  <a:cubicBezTo>
                    <a:pt x="33" y="14"/>
                    <a:pt x="7" y="14"/>
                    <a:pt x="3" y="0"/>
                  </a:cubicBezTo>
                  <a:cubicBezTo>
                    <a:pt x="0" y="9"/>
                    <a:pt x="0" y="9"/>
                    <a:pt x="0" y="9"/>
                  </a:cubicBezTo>
                  <a:cubicBezTo>
                    <a:pt x="0" y="9"/>
                    <a:pt x="5" y="19"/>
                    <a:pt x="33" y="19"/>
                  </a:cubicBezTo>
                  <a:lnTo>
                    <a:pt x="33"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99" name="iS1íḓê"/>
            <p:cNvSpPr/>
            <p:nvPr/>
          </p:nvSpPr>
          <p:spPr bwMode="auto">
            <a:xfrm>
              <a:off x="1331047" y="3102382"/>
              <a:ext cx="16742"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0" name="ïṧḷidè"/>
            <p:cNvSpPr/>
            <p:nvPr/>
          </p:nvSpPr>
          <p:spPr bwMode="auto">
            <a:xfrm>
              <a:off x="1405189" y="3102382"/>
              <a:ext cx="17938" cy="287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1" name="íśļidê"/>
            <p:cNvSpPr/>
            <p:nvPr/>
          </p:nvSpPr>
          <p:spPr bwMode="auto">
            <a:xfrm>
              <a:off x="1240158" y="3322422"/>
              <a:ext cx="113608" cy="326473"/>
            </a:xfrm>
            <a:custGeom>
              <a:avLst/>
              <a:gdLst>
                <a:gd name="T0" fmla="*/ 40 w 40"/>
                <a:gd name="T1" fmla="*/ 9 h 114"/>
                <a:gd name="T2" fmla="*/ 34 w 40"/>
                <a:gd name="T3" fmla="*/ 21 h 114"/>
                <a:gd name="T4" fmla="*/ 25 w 40"/>
                <a:gd name="T5" fmla="*/ 73 h 114"/>
                <a:gd name="T6" fmla="*/ 0 w 40"/>
                <a:gd name="T7" fmla="*/ 114 h 114"/>
                <a:gd name="T8" fmla="*/ 4 w 40"/>
                <a:gd name="T9" fmla="*/ 73 h 114"/>
                <a:gd name="T10" fmla="*/ 4 w 40"/>
                <a:gd name="T11" fmla="*/ 73 h 114"/>
                <a:gd name="T12" fmla="*/ 24 w 40"/>
                <a:gd name="T13" fmla="*/ 21 h 114"/>
                <a:gd name="T14" fmla="*/ 18 w 40"/>
                <a:gd name="T15" fmla="*/ 6 h 114"/>
                <a:gd name="T16" fmla="*/ 22 w 40"/>
                <a:gd name="T17" fmla="*/ 6 h 114"/>
                <a:gd name="T18" fmla="*/ 29 w 40"/>
                <a:gd name="T19" fmla="*/ 0 h 114"/>
                <a:gd name="T20" fmla="*/ 29 w 40"/>
                <a:gd name="T21" fmla="*/ 0 h 114"/>
                <a:gd name="T22" fmla="*/ 40 w 40"/>
                <a:gd name="T23" fmla="*/ 9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114">
                  <a:moveTo>
                    <a:pt x="40" y="9"/>
                  </a:moveTo>
                  <a:cubicBezTo>
                    <a:pt x="34" y="21"/>
                    <a:pt x="34" y="21"/>
                    <a:pt x="34" y="21"/>
                  </a:cubicBezTo>
                  <a:cubicBezTo>
                    <a:pt x="25" y="73"/>
                    <a:pt x="25" y="73"/>
                    <a:pt x="25" y="73"/>
                  </a:cubicBezTo>
                  <a:cubicBezTo>
                    <a:pt x="13" y="100"/>
                    <a:pt x="0" y="114"/>
                    <a:pt x="0" y="114"/>
                  </a:cubicBezTo>
                  <a:cubicBezTo>
                    <a:pt x="4" y="104"/>
                    <a:pt x="5" y="89"/>
                    <a:pt x="4" y="73"/>
                  </a:cubicBezTo>
                  <a:cubicBezTo>
                    <a:pt x="4" y="73"/>
                    <a:pt x="4" y="73"/>
                    <a:pt x="4" y="73"/>
                  </a:cubicBezTo>
                  <a:cubicBezTo>
                    <a:pt x="24" y="21"/>
                    <a:pt x="24" y="21"/>
                    <a:pt x="24" y="21"/>
                  </a:cubicBezTo>
                  <a:cubicBezTo>
                    <a:pt x="18" y="6"/>
                    <a:pt x="18" y="6"/>
                    <a:pt x="18" y="6"/>
                  </a:cubicBezTo>
                  <a:cubicBezTo>
                    <a:pt x="22" y="6"/>
                    <a:pt x="22" y="6"/>
                    <a:pt x="22" y="6"/>
                  </a:cubicBezTo>
                  <a:cubicBezTo>
                    <a:pt x="29" y="0"/>
                    <a:pt x="29" y="0"/>
                    <a:pt x="29" y="0"/>
                  </a:cubicBezTo>
                  <a:cubicBezTo>
                    <a:pt x="29" y="0"/>
                    <a:pt x="29" y="0"/>
                    <a:pt x="29" y="0"/>
                  </a:cubicBezTo>
                  <a:lnTo>
                    <a:pt x="4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2" name="íṧľídê"/>
            <p:cNvSpPr/>
            <p:nvPr/>
          </p:nvSpPr>
          <p:spPr bwMode="auto">
            <a:xfrm>
              <a:off x="1228200" y="3262628"/>
              <a:ext cx="94474" cy="102845"/>
            </a:xfrm>
            <a:custGeom>
              <a:avLst/>
              <a:gdLst>
                <a:gd name="T0" fmla="*/ 0 w 33"/>
                <a:gd name="T1" fmla="*/ 10 h 36"/>
                <a:gd name="T2" fmla="*/ 8 w 33"/>
                <a:gd name="T3" fmla="*/ 0 h 36"/>
                <a:gd name="T4" fmla="*/ 33 w 33"/>
                <a:gd name="T5" fmla="*/ 21 h 36"/>
                <a:gd name="T6" fmla="*/ 22 w 33"/>
                <a:gd name="T7" fmla="*/ 36 h 36"/>
                <a:gd name="T8" fmla="*/ 0 w 33"/>
                <a:gd name="T9" fmla="*/ 10 h 36"/>
              </a:gdLst>
              <a:ahLst/>
              <a:cxnLst>
                <a:cxn ang="0">
                  <a:pos x="T0" y="T1"/>
                </a:cxn>
                <a:cxn ang="0">
                  <a:pos x="T2" y="T3"/>
                </a:cxn>
                <a:cxn ang="0">
                  <a:pos x="T4" y="T5"/>
                </a:cxn>
                <a:cxn ang="0">
                  <a:pos x="T6" y="T7"/>
                </a:cxn>
                <a:cxn ang="0">
                  <a:pos x="T8" y="T9"/>
                </a:cxn>
              </a:cxnLst>
              <a:rect l="0" t="0" r="r" b="b"/>
              <a:pathLst>
                <a:path w="33" h="36">
                  <a:moveTo>
                    <a:pt x="0" y="10"/>
                  </a:moveTo>
                  <a:cubicBezTo>
                    <a:pt x="8" y="0"/>
                    <a:pt x="8" y="0"/>
                    <a:pt x="8" y="0"/>
                  </a:cubicBezTo>
                  <a:cubicBezTo>
                    <a:pt x="8" y="0"/>
                    <a:pt x="21" y="15"/>
                    <a:pt x="33" y="21"/>
                  </a:cubicBezTo>
                  <a:cubicBezTo>
                    <a:pt x="22" y="36"/>
                    <a:pt x="22" y="36"/>
                    <a:pt x="22" y="36"/>
                  </a:cubicBezTo>
                  <a:cubicBezTo>
                    <a:pt x="22" y="36"/>
                    <a:pt x="5" y="28"/>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3" name="îŝľïḍe"/>
            <p:cNvSpPr/>
            <p:nvPr/>
          </p:nvSpPr>
          <p:spPr bwMode="auto">
            <a:xfrm>
              <a:off x="1322675" y="3299702"/>
              <a:ext cx="51423" cy="65773"/>
            </a:xfrm>
            <a:custGeom>
              <a:avLst/>
              <a:gdLst>
                <a:gd name="T0" fmla="*/ 10 w 18"/>
                <a:gd name="T1" fmla="*/ 23 h 23"/>
                <a:gd name="T2" fmla="*/ 0 w 18"/>
                <a:gd name="T3" fmla="*/ 8 h 23"/>
                <a:gd name="T4" fmla="*/ 15 w 18"/>
                <a:gd name="T5" fmla="*/ 0 h 23"/>
                <a:gd name="T6" fmla="*/ 18 w 18"/>
                <a:gd name="T7" fmla="*/ 10 h 23"/>
                <a:gd name="T8" fmla="*/ 10 w 18"/>
                <a:gd name="T9" fmla="*/ 23 h 23"/>
              </a:gdLst>
              <a:ahLst/>
              <a:cxnLst>
                <a:cxn ang="0">
                  <a:pos x="T0" y="T1"/>
                </a:cxn>
                <a:cxn ang="0">
                  <a:pos x="T2" y="T3"/>
                </a:cxn>
                <a:cxn ang="0">
                  <a:pos x="T4" y="T5"/>
                </a:cxn>
                <a:cxn ang="0">
                  <a:pos x="T6" y="T7"/>
                </a:cxn>
                <a:cxn ang="0">
                  <a:pos x="T8" y="T9"/>
                </a:cxn>
              </a:cxnLst>
              <a:rect l="0" t="0" r="r" b="b"/>
              <a:pathLst>
                <a:path w="18" h="23">
                  <a:moveTo>
                    <a:pt x="10" y="23"/>
                  </a:moveTo>
                  <a:cubicBezTo>
                    <a:pt x="0" y="8"/>
                    <a:pt x="0" y="8"/>
                    <a:pt x="0" y="8"/>
                  </a:cubicBezTo>
                  <a:cubicBezTo>
                    <a:pt x="0" y="8"/>
                    <a:pt x="11" y="5"/>
                    <a:pt x="15" y="0"/>
                  </a:cubicBezTo>
                  <a:cubicBezTo>
                    <a:pt x="18" y="10"/>
                    <a:pt x="18" y="10"/>
                    <a:pt x="18" y="10"/>
                  </a:cubicBezTo>
                  <a:cubicBezTo>
                    <a:pt x="18" y="10"/>
                    <a:pt x="16" y="17"/>
                    <a:pt x="10"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4" name="iṧḻïďé"/>
            <p:cNvSpPr/>
            <p:nvPr/>
          </p:nvSpPr>
          <p:spPr bwMode="auto">
            <a:xfrm>
              <a:off x="387505" y="3803163"/>
              <a:ext cx="583585" cy="428122"/>
            </a:xfrm>
            <a:custGeom>
              <a:avLst/>
              <a:gdLst>
                <a:gd name="T0" fmla="*/ 203 w 204"/>
                <a:gd name="T1" fmla="*/ 28 h 150"/>
                <a:gd name="T2" fmla="*/ 191 w 204"/>
                <a:gd name="T3" fmla="*/ 138 h 150"/>
                <a:gd name="T4" fmla="*/ 177 w 204"/>
                <a:gd name="T5" fmla="*/ 150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5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50"/>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9"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5" name="íṧḻíďe"/>
            <p:cNvSpPr/>
            <p:nvPr/>
          </p:nvSpPr>
          <p:spPr bwMode="auto">
            <a:xfrm>
              <a:off x="387505" y="3803163"/>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5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1"/>
                    <a:pt x="1" y="120"/>
                    <a:pt x="1" y="120"/>
                  </a:cubicBezTo>
                  <a:cubicBezTo>
                    <a:pt x="0" y="119"/>
                    <a:pt x="0" y="117"/>
                    <a:pt x="0" y="116"/>
                  </a:cubicBezTo>
                  <a:cubicBezTo>
                    <a:pt x="11" y="12"/>
                    <a:pt x="11" y="12"/>
                    <a:pt x="11" y="12"/>
                  </a:cubicBezTo>
                  <a:cubicBezTo>
                    <a:pt x="12" y="5"/>
                    <a:pt x="18" y="0"/>
                    <a:pt x="25" y="0"/>
                  </a:cubicBezTo>
                  <a:cubicBezTo>
                    <a:pt x="191" y="15"/>
                    <a:pt x="191" y="15"/>
                    <a:pt x="191" y="15"/>
                  </a:cubicBezTo>
                  <a:cubicBezTo>
                    <a:pt x="192" y="15"/>
                    <a:pt x="193" y="15"/>
                    <a:pt x="194" y="15"/>
                  </a:cubicBezTo>
                  <a:cubicBezTo>
                    <a:pt x="194" y="16"/>
                    <a:pt x="194" y="18"/>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6" name="iŝļiďé"/>
            <p:cNvSpPr/>
            <p:nvPr/>
          </p:nvSpPr>
          <p:spPr bwMode="auto">
            <a:xfrm>
              <a:off x="617113" y="3311660"/>
              <a:ext cx="248741" cy="493896"/>
            </a:xfrm>
            <a:custGeom>
              <a:avLst/>
              <a:gdLst>
                <a:gd name="T0" fmla="*/ 33 w 87"/>
                <a:gd name="T1" fmla="*/ 131 h 173"/>
                <a:gd name="T2" fmla="*/ 45 w 87"/>
                <a:gd name="T3" fmla="*/ 91 h 173"/>
                <a:gd name="T4" fmla="*/ 60 w 87"/>
                <a:gd name="T5" fmla="*/ 14 h 173"/>
                <a:gd name="T6" fmla="*/ 4 w 87"/>
                <a:gd name="T7" fmla="*/ 134 h 173"/>
                <a:gd name="T8" fmla="*/ 13 w 87"/>
                <a:gd name="T9" fmla="*/ 170 h 173"/>
                <a:gd name="T10" fmla="*/ 42 w 87"/>
                <a:gd name="T11" fmla="*/ 162 h 173"/>
                <a:gd name="T12" fmla="*/ 44 w 87"/>
                <a:gd name="T13" fmla="*/ 154 h 173"/>
                <a:gd name="T14" fmla="*/ 47 w 87"/>
                <a:gd name="T15" fmla="*/ 148 h 173"/>
                <a:gd name="T16" fmla="*/ 33 w 87"/>
                <a:gd name="T17" fmla="*/ 131 h 173"/>
                <a:gd name="T18" fmla="*/ 33 w 87"/>
                <a:gd name="T19" fmla="*/ 131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7" h="173">
                  <a:moveTo>
                    <a:pt x="33" y="131"/>
                  </a:moveTo>
                  <a:cubicBezTo>
                    <a:pt x="33" y="131"/>
                    <a:pt x="27" y="113"/>
                    <a:pt x="45" y="91"/>
                  </a:cubicBezTo>
                  <a:cubicBezTo>
                    <a:pt x="75" y="54"/>
                    <a:pt x="87" y="24"/>
                    <a:pt x="60" y="14"/>
                  </a:cubicBezTo>
                  <a:cubicBezTo>
                    <a:pt x="23" y="0"/>
                    <a:pt x="4" y="134"/>
                    <a:pt x="4" y="134"/>
                  </a:cubicBezTo>
                  <a:cubicBezTo>
                    <a:pt x="4" y="134"/>
                    <a:pt x="0" y="167"/>
                    <a:pt x="13" y="170"/>
                  </a:cubicBezTo>
                  <a:cubicBezTo>
                    <a:pt x="26" y="173"/>
                    <a:pt x="40" y="168"/>
                    <a:pt x="42" y="162"/>
                  </a:cubicBezTo>
                  <a:cubicBezTo>
                    <a:pt x="43" y="157"/>
                    <a:pt x="44" y="154"/>
                    <a:pt x="44" y="154"/>
                  </a:cubicBezTo>
                  <a:cubicBezTo>
                    <a:pt x="44" y="154"/>
                    <a:pt x="48" y="154"/>
                    <a:pt x="47" y="148"/>
                  </a:cubicBezTo>
                  <a:cubicBezTo>
                    <a:pt x="46" y="143"/>
                    <a:pt x="35" y="132"/>
                    <a:pt x="33" y="131"/>
                  </a:cubicBezTo>
                  <a:cubicBezTo>
                    <a:pt x="30" y="131"/>
                    <a:pt x="33" y="131"/>
                    <a:pt x="33" y="1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7" name="îŝḷîḑé"/>
            <p:cNvSpPr/>
            <p:nvPr/>
          </p:nvSpPr>
          <p:spPr bwMode="auto">
            <a:xfrm>
              <a:off x="570473" y="3748152"/>
              <a:ext cx="252329" cy="166226"/>
            </a:xfrm>
            <a:custGeom>
              <a:avLst/>
              <a:gdLst>
                <a:gd name="T0" fmla="*/ 58 w 88"/>
                <a:gd name="T1" fmla="*/ 58 h 58"/>
                <a:gd name="T2" fmla="*/ 55 w 88"/>
                <a:gd name="T3" fmla="*/ 57 h 58"/>
                <a:gd name="T4" fmla="*/ 27 w 88"/>
                <a:gd name="T5" fmla="*/ 55 h 58"/>
                <a:gd name="T6" fmla="*/ 1 w 88"/>
                <a:gd name="T7" fmla="*/ 23 h 58"/>
                <a:gd name="T8" fmla="*/ 19 w 88"/>
                <a:gd name="T9" fmla="*/ 0 h 58"/>
                <a:gd name="T10" fmla="*/ 22 w 88"/>
                <a:gd name="T11" fmla="*/ 11 h 58"/>
                <a:gd name="T12" fmla="*/ 14 w 88"/>
                <a:gd name="T13" fmla="*/ 24 h 58"/>
                <a:gd name="T14" fmla="*/ 29 w 88"/>
                <a:gd name="T15" fmla="*/ 42 h 58"/>
                <a:gd name="T16" fmla="*/ 56 w 88"/>
                <a:gd name="T17" fmla="*/ 45 h 58"/>
                <a:gd name="T18" fmla="*/ 68 w 88"/>
                <a:gd name="T19" fmla="*/ 41 h 58"/>
                <a:gd name="T20" fmla="*/ 74 w 88"/>
                <a:gd name="T21" fmla="*/ 30 h 58"/>
                <a:gd name="T22" fmla="*/ 56 w 88"/>
                <a:gd name="T23" fmla="*/ 12 h 58"/>
                <a:gd name="T24" fmla="*/ 61 w 88"/>
                <a:gd name="T25" fmla="*/ 0 h 58"/>
                <a:gd name="T26" fmla="*/ 87 w 88"/>
                <a:gd name="T27" fmla="*/ 31 h 58"/>
                <a:gd name="T28" fmla="*/ 76 w 88"/>
                <a:gd name="T29" fmla="*/ 51 h 58"/>
                <a:gd name="T30" fmla="*/ 58 w 88"/>
                <a:gd name="T31"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58">
                  <a:moveTo>
                    <a:pt x="58" y="58"/>
                  </a:moveTo>
                  <a:cubicBezTo>
                    <a:pt x="57" y="58"/>
                    <a:pt x="56" y="58"/>
                    <a:pt x="55" y="57"/>
                  </a:cubicBezTo>
                  <a:cubicBezTo>
                    <a:pt x="27" y="55"/>
                    <a:pt x="27" y="55"/>
                    <a:pt x="27" y="55"/>
                  </a:cubicBezTo>
                  <a:cubicBezTo>
                    <a:pt x="11" y="53"/>
                    <a:pt x="0" y="39"/>
                    <a:pt x="1" y="23"/>
                  </a:cubicBezTo>
                  <a:cubicBezTo>
                    <a:pt x="2" y="13"/>
                    <a:pt x="5" y="2"/>
                    <a:pt x="19" y="0"/>
                  </a:cubicBezTo>
                  <a:cubicBezTo>
                    <a:pt x="22" y="11"/>
                    <a:pt x="22" y="11"/>
                    <a:pt x="22" y="11"/>
                  </a:cubicBezTo>
                  <a:cubicBezTo>
                    <a:pt x="18" y="14"/>
                    <a:pt x="14" y="19"/>
                    <a:pt x="14" y="24"/>
                  </a:cubicBezTo>
                  <a:cubicBezTo>
                    <a:pt x="13" y="33"/>
                    <a:pt x="20" y="41"/>
                    <a:pt x="29" y="42"/>
                  </a:cubicBezTo>
                  <a:cubicBezTo>
                    <a:pt x="56" y="45"/>
                    <a:pt x="56" y="45"/>
                    <a:pt x="56" y="45"/>
                  </a:cubicBezTo>
                  <a:cubicBezTo>
                    <a:pt x="61" y="45"/>
                    <a:pt x="65" y="44"/>
                    <a:pt x="68" y="41"/>
                  </a:cubicBezTo>
                  <a:cubicBezTo>
                    <a:pt x="72" y="38"/>
                    <a:pt x="74" y="34"/>
                    <a:pt x="74" y="30"/>
                  </a:cubicBezTo>
                  <a:cubicBezTo>
                    <a:pt x="75" y="21"/>
                    <a:pt x="70" y="12"/>
                    <a:pt x="56" y="12"/>
                  </a:cubicBezTo>
                  <a:cubicBezTo>
                    <a:pt x="61" y="0"/>
                    <a:pt x="61" y="0"/>
                    <a:pt x="61" y="0"/>
                  </a:cubicBezTo>
                  <a:cubicBezTo>
                    <a:pt x="85" y="1"/>
                    <a:pt x="88" y="15"/>
                    <a:pt x="87" y="31"/>
                  </a:cubicBezTo>
                  <a:cubicBezTo>
                    <a:pt x="86" y="39"/>
                    <a:pt x="82" y="46"/>
                    <a:pt x="76" y="51"/>
                  </a:cubicBezTo>
                  <a:cubicBezTo>
                    <a:pt x="71" y="55"/>
                    <a:pt x="65" y="58"/>
                    <a:pt x="58"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8" name="íŝḻíḑe"/>
            <p:cNvSpPr/>
            <p:nvPr/>
          </p:nvSpPr>
          <p:spPr bwMode="auto">
            <a:xfrm>
              <a:off x="399463" y="4023202"/>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 name="T10" fmla="*/ 440 w 442"/>
                <a:gd name="T11" fmla="*/ 43 h 67"/>
              </a:gdLst>
              <a:ahLst/>
              <a:cxnLst>
                <a:cxn ang="0">
                  <a:pos x="T0" y="T1"/>
                </a:cxn>
                <a:cxn ang="0">
                  <a:pos x="T2" y="T3"/>
                </a:cxn>
                <a:cxn ang="0">
                  <a:pos x="T4" y="T5"/>
                </a:cxn>
                <a:cxn ang="0">
                  <a:pos x="T6" y="T7"/>
                </a:cxn>
                <a:cxn ang="0">
                  <a:pos x="T8" y="T9"/>
                </a:cxn>
                <a:cxn ang="0">
                  <a:pos x="T10" y="T11"/>
                </a:cxn>
              </a:cxnLst>
              <a:rect l="0" t="0" r="r" b="b"/>
              <a:pathLst>
                <a:path w="442" h="67">
                  <a:moveTo>
                    <a:pt x="440" y="43"/>
                  </a:moveTo>
                  <a:lnTo>
                    <a:pt x="2" y="0"/>
                  </a:lnTo>
                  <a:lnTo>
                    <a:pt x="0" y="12"/>
                  </a:lnTo>
                  <a:lnTo>
                    <a:pt x="442" y="67"/>
                  </a:lnTo>
                  <a:lnTo>
                    <a:pt x="442" y="48"/>
                  </a:lnTo>
                  <a:lnTo>
                    <a:pt x="44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09" name="îšľïdè"/>
            <p:cNvSpPr/>
            <p:nvPr/>
          </p:nvSpPr>
          <p:spPr bwMode="auto">
            <a:xfrm>
              <a:off x="399463" y="4023202"/>
              <a:ext cx="528575" cy="80124"/>
            </a:xfrm>
            <a:custGeom>
              <a:avLst/>
              <a:gdLst>
                <a:gd name="T0" fmla="*/ 440 w 442"/>
                <a:gd name="T1" fmla="*/ 43 h 67"/>
                <a:gd name="T2" fmla="*/ 2 w 442"/>
                <a:gd name="T3" fmla="*/ 0 h 67"/>
                <a:gd name="T4" fmla="*/ 0 w 442"/>
                <a:gd name="T5" fmla="*/ 12 h 67"/>
                <a:gd name="T6" fmla="*/ 442 w 442"/>
                <a:gd name="T7" fmla="*/ 67 h 67"/>
                <a:gd name="T8" fmla="*/ 442 w 442"/>
                <a:gd name="T9" fmla="*/ 48 h 67"/>
              </a:gdLst>
              <a:ahLst/>
              <a:cxnLst>
                <a:cxn ang="0">
                  <a:pos x="T0" y="T1"/>
                </a:cxn>
                <a:cxn ang="0">
                  <a:pos x="T2" y="T3"/>
                </a:cxn>
                <a:cxn ang="0">
                  <a:pos x="T4" y="T5"/>
                </a:cxn>
                <a:cxn ang="0">
                  <a:pos x="T6" y="T7"/>
                </a:cxn>
                <a:cxn ang="0">
                  <a:pos x="T8" y="T9"/>
                </a:cxn>
              </a:cxnLst>
              <a:rect l="0" t="0" r="r" b="b"/>
              <a:pathLst>
                <a:path w="442" h="67">
                  <a:moveTo>
                    <a:pt x="440" y="43"/>
                  </a:moveTo>
                  <a:lnTo>
                    <a:pt x="2" y="0"/>
                  </a:lnTo>
                  <a:lnTo>
                    <a:pt x="0" y="12"/>
                  </a:lnTo>
                  <a:lnTo>
                    <a:pt x="442" y="67"/>
                  </a:lnTo>
                  <a:lnTo>
                    <a:pt x="442" y="48"/>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0" name="íṡľïḓè"/>
            <p:cNvSpPr/>
            <p:nvPr/>
          </p:nvSpPr>
          <p:spPr bwMode="auto">
            <a:xfrm>
              <a:off x="619504" y="3992110"/>
              <a:ext cx="77732" cy="99258"/>
            </a:xfrm>
            <a:custGeom>
              <a:avLst/>
              <a:gdLst>
                <a:gd name="T0" fmla="*/ 53 w 65"/>
                <a:gd name="T1" fmla="*/ 83 h 83"/>
                <a:gd name="T2" fmla="*/ 0 w 65"/>
                <a:gd name="T3" fmla="*/ 76 h 83"/>
                <a:gd name="T4" fmla="*/ 12 w 65"/>
                <a:gd name="T5" fmla="*/ 0 h 83"/>
                <a:gd name="T6" fmla="*/ 65 w 65"/>
                <a:gd name="T7" fmla="*/ 7 h 83"/>
                <a:gd name="T8" fmla="*/ 53 w 65"/>
                <a:gd name="T9" fmla="*/ 83 h 83"/>
              </a:gdLst>
              <a:ahLst/>
              <a:cxnLst>
                <a:cxn ang="0">
                  <a:pos x="T0" y="T1"/>
                </a:cxn>
                <a:cxn ang="0">
                  <a:pos x="T2" y="T3"/>
                </a:cxn>
                <a:cxn ang="0">
                  <a:pos x="T4" y="T5"/>
                </a:cxn>
                <a:cxn ang="0">
                  <a:pos x="T6" y="T7"/>
                </a:cxn>
                <a:cxn ang="0">
                  <a:pos x="T8" y="T9"/>
                </a:cxn>
              </a:cxnLst>
              <a:rect l="0" t="0" r="r" b="b"/>
              <a:pathLst>
                <a:path w="65" h="83">
                  <a:moveTo>
                    <a:pt x="53" y="83"/>
                  </a:moveTo>
                  <a:lnTo>
                    <a:pt x="0" y="76"/>
                  </a:lnTo>
                  <a:lnTo>
                    <a:pt x="12" y="0"/>
                  </a:lnTo>
                  <a:lnTo>
                    <a:pt x="65" y="7"/>
                  </a:lnTo>
                  <a:lnTo>
                    <a:pt x="53" y="8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1" name="işḻiḋè"/>
            <p:cNvSpPr/>
            <p:nvPr/>
          </p:nvSpPr>
          <p:spPr bwMode="auto">
            <a:xfrm>
              <a:off x="607545" y="3186092"/>
              <a:ext cx="618267" cy="496287"/>
            </a:xfrm>
            <a:custGeom>
              <a:avLst/>
              <a:gdLst>
                <a:gd name="T0" fmla="*/ 0 w 216"/>
                <a:gd name="T1" fmla="*/ 161 h 174"/>
                <a:gd name="T2" fmla="*/ 40 w 216"/>
                <a:gd name="T3" fmla="*/ 169 h 174"/>
                <a:gd name="T4" fmla="*/ 82 w 216"/>
                <a:gd name="T5" fmla="*/ 97 h 174"/>
                <a:gd name="T6" fmla="*/ 212 w 216"/>
                <a:gd name="T7" fmla="*/ 48 h 174"/>
                <a:gd name="T8" fmla="*/ 45 w 216"/>
                <a:gd name="T9" fmla="*/ 63 h 174"/>
                <a:gd name="T10" fmla="*/ 0 w 216"/>
                <a:gd name="T11" fmla="*/ 161 h 174"/>
              </a:gdLst>
              <a:ahLst/>
              <a:cxnLst>
                <a:cxn ang="0">
                  <a:pos x="T0" y="T1"/>
                </a:cxn>
                <a:cxn ang="0">
                  <a:pos x="T2" y="T3"/>
                </a:cxn>
                <a:cxn ang="0">
                  <a:pos x="T4" y="T5"/>
                </a:cxn>
                <a:cxn ang="0">
                  <a:pos x="T6" y="T7"/>
                </a:cxn>
                <a:cxn ang="0">
                  <a:pos x="T8" y="T9"/>
                </a:cxn>
                <a:cxn ang="0">
                  <a:pos x="T10" y="T11"/>
                </a:cxn>
              </a:cxnLst>
              <a:rect l="0" t="0" r="r" b="b"/>
              <a:pathLst>
                <a:path w="216" h="174">
                  <a:moveTo>
                    <a:pt x="0" y="161"/>
                  </a:moveTo>
                  <a:cubicBezTo>
                    <a:pt x="0" y="161"/>
                    <a:pt x="27" y="174"/>
                    <a:pt x="40" y="169"/>
                  </a:cubicBezTo>
                  <a:cubicBezTo>
                    <a:pt x="82" y="97"/>
                    <a:pt x="82" y="97"/>
                    <a:pt x="82" y="97"/>
                  </a:cubicBezTo>
                  <a:cubicBezTo>
                    <a:pt x="82" y="97"/>
                    <a:pt x="208" y="97"/>
                    <a:pt x="212" y="48"/>
                  </a:cubicBezTo>
                  <a:cubicBezTo>
                    <a:pt x="216" y="0"/>
                    <a:pt x="75" y="34"/>
                    <a:pt x="45" y="63"/>
                  </a:cubicBezTo>
                  <a:cubicBezTo>
                    <a:pt x="25" y="81"/>
                    <a:pt x="0" y="161"/>
                    <a:pt x="0" y="1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2" name="íṩḷîḍé"/>
            <p:cNvSpPr/>
            <p:nvPr/>
          </p:nvSpPr>
          <p:spPr bwMode="auto">
            <a:xfrm>
              <a:off x="625483" y="3994500"/>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2"/>
                    <a:pt x="23" y="7"/>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3" name="íśliḑe"/>
            <p:cNvSpPr/>
            <p:nvPr/>
          </p:nvSpPr>
          <p:spPr bwMode="auto">
            <a:xfrm>
              <a:off x="387506" y="3809142"/>
              <a:ext cx="583585" cy="428122"/>
            </a:xfrm>
            <a:custGeom>
              <a:avLst/>
              <a:gdLst>
                <a:gd name="T0" fmla="*/ 203 w 204"/>
                <a:gd name="T1" fmla="*/ 28 h 150"/>
                <a:gd name="T2" fmla="*/ 191 w 204"/>
                <a:gd name="T3" fmla="*/ 138 h 150"/>
                <a:gd name="T4" fmla="*/ 177 w 204"/>
                <a:gd name="T5" fmla="*/ 149 h 150"/>
                <a:gd name="T6" fmla="*/ 12 w 204"/>
                <a:gd name="T7" fmla="*/ 130 h 150"/>
                <a:gd name="T8" fmla="*/ 1 w 204"/>
                <a:gd name="T9" fmla="*/ 120 h 150"/>
                <a:gd name="T10" fmla="*/ 0 w 204"/>
                <a:gd name="T11" fmla="*/ 116 h 150"/>
                <a:gd name="T12" fmla="*/ 11 w 204"/>
                <a:gd name="T13" fmla="*/ 12 h 150"/>
                <a:gd name="T14" fmla="*/ 25 w 204"/>
                <a:gd name="T15" fmla="*/ 0 h 150"/>
                <a:gd name="T16" fmla="*/ 191 w 204"/>
                <a:gd name="T17" fmla="*/ 14 h 150"/>
                <a:gd name="T18" fmla="*/ 194 w 204"/>
                <a:gd name="T19" fmla="*/ 15 h 150"/>
                <a:gd name="T20" fmla="*/ 203 w 204"/>
                <a:gd name="T21" fmla="*/ 2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150">
                  <a:moveTo>
                    <a:pt x="203" y="28"/>
                  </a:moveTo>
                  <a:cubicBezTo>
                    <a:pt x="191" y="138"/>
                    <a:pt x="191" y="138"/>
                    <a:pt x="191" y="138"/>
                  </a:cubicBezTo>
                  <a:cubicBezTo>
                    <a:pt x="190" y="145"/>
                    <a:pt x="184" y="150"/>
                    <a:pt x="177" y="149"/>
                  </a:cubicBezTo>
                  <a:cubicBezTo>
                    <a:pt x="12" y="130"/>
                    <a:pt x="12" y="130"/>
                    <a:pt x="12" y="130"/>
                  </a:cubicBezTo>
                  <a:cubicBezTo>
                    <a:pt x="6" y="129"/>
                    <a:pt x="2" y="125"/>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9" y="16"/>
                    <a:pt x="204" y="22"/>
                    <a:pt x="20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4" name="ïş1ïďe"/>
            <p:cNvSpPr/>
            <p:nvPr/>
          </p:nvSpPr>
          <p:spPr bwMode="auto">
            <a:xfrm>
              <a:off x="387506" y="3809144"/>
              <a:ext cx="554884" cy="403009"/>
            </a:xfrm>
            <a:custGeom>
              <a:avLst/>
              <a:gdLst>
                <a:gd name="T0" fmla="*/ 194 w 194"/>
                <a:gd name="T1" fmla="*/ 19 h 141"/>
                <a:gd name="T2" fmla="*/ 182 w 194"/>
                <a:gd name="T3" fmla="*/ 129 h 141"/>
                <a:gd name="T4" fmla="*/ 168 w 194"/>
                <a:gd name="T5" fmla="*/ 140 h 141"/>
                <a:gd name="T6" fmla="*/ 3 w 194"/>
                <a:gd name="T7" fmla="*/ 121 h 141"/>
                <a:gd name="T8" fmla="*/ 1 w 194"/>
                <a:gd name="T9" fmla="*/ 120 h 141"/>
                <a:gd name="T10" fmla="*/ 0 w 194"/>
                <a:gd name="T11" fmla="*/ 116 h 141"/>
                <a:gd name="T12" fmla="*/ 11 w 194"/>
                <a:gd name="T13" fmla="*/ 12 h 141"/>
                <a:gd name="T14" fmla="*/ 25 w 194"/>
                <a:gd name="T15" fmla="*/ 0 h 141"/>
                <a:gd name="T16" fmla="*/ 191 w 194"/>
                <a:gd name="T17" fmla="*/ 14 h 141"/>
                <a:gd name="T18" fmla="*/ 194 w 194"/>
                <a:gd name="T19" fmla="*/ 15 h 141"/>
                <a:gd name="T20" fmla="*/ 194 w 194"/>
                <a:gd name="T21" fmla="*/ 1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4" h="141">
                  <a:moveTo>
                    <a:pt x="194" y="19"/>
                  </a:moveTo>
                  <a:cubicBezTo>
                    <a:pt x="182" y="129"/>
                    <a:pt x="182" y="129"/>
                    <a:pt x="182" y="129"/>
                  </a:cubicBezTo>
                  <a:cubicBezTo>
                    <a:pt x="181" y="136"/>
                    <a:pt x="175" y="141"/>
                    <a:pt x="168" y="140"/>
                  </a:cubicBezTo>
                  <a:cubicBezTo>
                    <a:pt x="3" y="121"/>
                    <a:pt x="3" y="121"/>
                    <a:pt x="3" y="121"/>
                  </a:cubicBezTo>
                  <a:cubicBezTo>
                    <a:pt x="2" y="120"/>
                    <a:pt x="1" y="120"/>
                    <a:pt x="1" y="120"/>
                  </a:cubicBezTo>
                  <a:cubicBezTo>
                    <a:pt x="0" y="119"/>
                    <a:pt x="0" y="117"/>
                    <a:pt x="0" y="116"/>
                  </a:cubicBezTo>
                  <a:cubicBezTo>
                    <a:pt x="11" y="12"/>
                    <a:pt x="11" y="12"/>
                    <a:pt x="11" y="12"/>
                  </a:cubicBezTo>
                  <a:cubicBezTo>
                    <a:pt x="12" y="5"/>
                    <a:pt x="18" y="0"/>
                    <a:pt x="25" y="0"/>
                  </a:cubicBezTo>
                  <a:cubicBezTo>
                    <a:pt x="191" y="14"/>
                    <a:pt x="191" y="14"/>
                    <a:pt x="191" y="14"/>
                  </a:cubicBezTo>
                  <a:cubicBezTo>
                    <a:pt x="192" y="14"/>
                    <a:pt x="193" y="15"/>
                    <a:pt x="194" y="15"/>
                  </a:cubicBezTo>
                  <a:cubicBezTo>
                    <a:pt x="194" y="16"/>
                    <a:pt x="194" y="17"/>
                    <a:pt x="19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5" name="ïṡļiďé"/>
            <p:cNvSpPr/>
            <p:nvPr/>
          </p:nvSpPr>
          <p:spPr bwMode="auto">
            <a:xfrm>
              <a:off x="399464" y="4025596"/>
              <a:ext cx="528575" cy="83711"/>
            </a:xfrm>
            <a:custGeom>
              <a:avLst/>
              <a:gdLst>
                <a:gd name="T0" fmla="*/ 440 w 442"/>
                <a:gd name="T1" fmla="*/ 46 h 70"/>
                <a:gd name="T2" fmla="*/ 2 w 442"/>
                <a:gd name="T3" fmla="*/ 0 h 70"/>
                <a:gd name="T4" fmla="*/ 0 w 442"/>
                <a:gd name="T5" fmla="*/ 15 h 70"/>
                <a:gd name="T6" fmla="*/ 442 w 442"/>
                <a:gd name="T7" fmla="*/ 70 h 70"/>
                <a:gd name="T8" fmla="*/ 442 w 442"/>
                <a:gd name="T9" fmla="*/ 50 h 70"/>
                <a:gd name="T10" fmla="*/ 440 w 442"/>
                <a:gd name="T11" fmla="*/ 46 h 70"/>
              </a:gdLst>
              <a:ahLst/>
              <a:cxnLst>
                <a:cxn ang="0">
                  <a:pos x="T0" y="T1"/>
                </a:cxn>
                <a:cxn ang="0">
                  <a:pos x="T2" y="T3"/>
                </a:cxn>
                <a:cxn ang="0">
                  <a:pos x="T4" y="T5"/>
                </a:cxn>
                <a:cxn ang="0">
                  <a:pos x="T6" y="T7"/>
                </a:cxn>
                <a:cxn ang="0">
                  <a:pos x="T8" y="T9"/>
                </a:cxn>
                <a:cxn ang="0">
                  <a:pos x="T10" y="T11"/>
                </a:cxn>
              </a:cxnLst>
              <a:rect l="0" t="0" r="r" b="b"/>
              <a:pathLst>
                <a:path w="442" h="70">
                  <a:moveTo>
                    <a:pt x="440" y="46"/>
                  </a:moveTo>
                  <a:lnTo>
                    <a:pt x="2" y="0"/>
                  </a:lnTo>
                  <a:lnTo>
                    <a:pt x="0" y="15"/>
                  </a:lnTo>
                  <a:lnTo>
                    <a:pt x="442" y="70"/>
                  </a:lnTo>
                  <a:lnTo>
                    <a:pt x="442" y="50"/>
                  </a:lnTo>
                  <a:lnTo>
                    <a:pt x="440" y="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6" name="íšḻíḓé"/>
            <p:cNvSpPr/>
            <p:nvPr/>
          </p:nvSpPr>
          <p:spPr bwMode="auto">
            <a:xfrm>
              <a:off x="399464" y="4025596"/>
              <a:ext cx="528575" cy="83711"/>
            </a:xfrm>
            <a:custGeom>
              <a:avLst/>
              <a:gdLst>
                <a:gd name="T0" fmla="*/ 440 w 442"/>
                <a:gd name="T1" fmla="*/ 46 h 70"/>
                <a:gd name="T2" fmla="*/ 2 w 442"/>
                <a:gd name="T3" fmla="*/ 0 h 70"/>
                <a:gd name="T4" fmla="*/ 0 w 442"/>
                <a:gd name="T5" fmla="*/ 15 h 70"/>
                <a:gd name="T6" fmla="*/ 442 w 442"/>
                <a:gd name="T7" fmla="*/ 70 h 70"/>
                <a:gd name="T8" fmla="*/ 442 w 442"/>
                <a:gd name="T9" fmla="*/ 50 h 70"/>
              </a:gdLst>
              <a:ahLst/>
              <a:cxnLst>
                <a:cxn ang="0">
                  <a:pos x="T0" y="T1"/>
                </a:cxn>
                <a:cxn ang="0">
                  <a:pos x="T2" y="T3"/>
                </a:cxn>
                <a:cxn ang="0">
                  <a:pos x="T4" y="T5"/>
                </a:cxn>
                <a:cxn ang="0">
                  <a:pos x="T6" y="T7"/>
                </a:cxn>
                <a:cxn ang="0">
                  <a:pos x="T8" y="T9"/>
                </a:cxn>
              </a:cxnLst>
              <a:rect l="0" t="0" r="r" b="b"/>
              <a:pathLst>
                <a:path w="442" h="70">
                  <a:moveTo>
                    <a:pt x="440" y="46"/>
                  </a:moveTo>
                  <a:lnTo>
                    <a:pt x="2" y="0"/>
                  </a:lnTo>
                  <a:lnTo>
                    <a:pt x="0" y="15"/>
                  </a:lnTo>
                  <a:lnTo>
                    <a:pt x="442" y="70"/>
                  </a:lnTo>
                  <a:lnTo>
                    <a:pt x="442" y="50"/>
                  </a:lnTo>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sp>
          <p:nvSpPr>
            <p:cNvPr id="117" name="ïśļíde"/>
            <p:cNvSpPr/>
            <p:nvPr/>
          </p:nvSpPr>
          <p:spPr bwMode="auto">
            <a:xfrm>
              <a:off x="625474" y="4000493"/>
              <a:ext cx="65773" cy="108825"/>
            </a:xfrm>
            <a:custGeom>
              <a:avLst/>
              <a:gdLst>
                <a:gd name="T0" fmla="*/ 20 w 23"/>
                <a:gd name="T1" fmla="*/ 28 h 38"/>
                <a:gd name="T2" fmla="*/ 9 w 23"/>
                <a:gd name="T3" fmla="*/ 37 h 38"/>
                <a:gd name="T4" fmla="*/ 1 w 23"/>
                <a:gd name="T5" fmla="*/ 26 h 38"/>
                <a:gd name="T6" fmla="*/ 3 w 23"/>
                <a:gd name="T7" fmla="*/ 9 h 38"/>
                <a:gd name="T8" fmla="*/ 14 w 23"/>
                <a:gd name="T9" fmla="*/ 1 h 38"/>
                <a:gd name="T10" fmla="*/ 23 w 23"/>
                <a:gd name="T11" fmla="*/ 12 h 38"/>
                <a:gd name="T12" fmla="*/ 20 w 23"/>
                <a:gd name="T13" fmla="*/ 28 h 38"/>
              </a:gdLst>
              <a:ahLst/>
              <a:cxnLst>
                <a:cxn ang="0">
                  <a:pos x="T0" y="T1"/>
                </a:cxn>
                <a:cxn ang="0">
                  <a:pos x="T2" y="T3"/>
                </a:cxn>
                <a:cxn ang="0">
                  <a:pos x="T4" y="T5"/>
                </a:cxn>
                <a:cxn ang="0">
                  <a:pos x="T6" y="T7"/>
                </a:cxn>
                <a:cxn ang="0">
                  <a:pos x="T8" y="T9"/>
                </a:cxn>
                <a:cxn ang="0">
                  <a:pos x="T10" y="T11"/>
                </a:cxn>
                <a:cxn ang="0">
                  <a:pos x="T12" y="T13"/>
                </a:cxn>
              </a:cxnLst>
              <a:rect l="0" t="0" r="r" b="b"/>
              <a:pathLst>
                <a:path w="23" h="38">
                  <a:moveTo>
                    <a:pt x="20" y="28"/>
                  </a:moveTo>
                  <a:cubicBezTo>
                    <a:pt x="20" y="34"/>
                    <a:pt x="15" y="38"/>
                    <a:pt x="9" y="37"/>
                  </a:cubicBezTo>
                  <a:cubicBezTo>
                    <a:pt x="4" y="36"/>
                    <a:pt x="0" y="31"/>
                    <a:pt x="1" y="26"/>
                  </a:cubicBezTo>
                  <a:cubicBezTo>
                    <a:pt x="3" y="9"/>
                    <a:pt x="3" y="9"/>
                    <a:pt x="3" y="9"/>
                  </a:cubicBezTo>
                  <a:cubicBezTo>
                    <a:pt x="4" y="4"/>
                    <a:pt x="9" y="0"/>
                    <a:pt x="14" y="1"/>
                  </a:cubicBezTo>
                  <a:cubicBezTo>
                    <a:pt x="19" y="1"/>
                    <a:pt x="23" y="6"/>
                    <a:pt x="23" y="1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dirty="0">
                <a:latin typeface="阿里巴巴普惠体 L" panose="00020600040101010101" pitchFamily="18" charset="-122"/>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
                                        </p:tgtEl>
                                        <p:attrNameLst>
                                          <p:attrName>style.visibility</p:attrName>
                                        </p:attrNameLst>
                                      </p:cBhvr>
                                      <p:to>
                                        <p:strVal val="visible"/>
                                      </p:to>
                                    </p:set>
                                    <p:animEffect transition="in" filter="wipe(left)">
                                      <p:cBhvr>
                                        <p:cTn id="12" dur="500"/>
                                        <p:tgtEl>
                                          <p:spTgt spid="1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7"/>
                                        </p:tgtEl>
                                        <p:attrNameLst>
                                          <p:attrName>style.visibility</p:attrName>
                                        </p:attrNameLst>
                                      </p:cBhvr>
                                      <p:to>
                                        <p:strVal val="visible"/>
                                      </p:to>
                                    </p:set>
                                    <p:animEffect transition="in" filter="wipe(left)">
                                      <p:cBhvr>
                                        <p:cTn id="17" dur="500"/>
                                        <p:tgtEl>
                                          <p:spTgt spid="1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0-#ppt_w/2"/>
                                          </p:val>
                                        </p:tav>
                                        <p:tav tm="100000">
                                          <p:val>
                                            <p:strVal val="#ppt_x"/>
                                          </p:val>
                                        </p:tav>
                                      </p:tavLst>
                                    </p:anim>
                                    <p:anim calcmode="lin" valueType="num">
                                      <p:cBhvr additive="base">
                                        <p:cTn id="2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3" grpId="0" animBg="1"/>
      <p:bldP spid="127" grpId="0" animBg="1"/>
      <p:bldP spid="1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1836037" y="1866900"/>
            <a:ext cx="9089137" cy="3824087"/>
            <a:chOff x="2193926" y="1775603"/>
            <a:chExt cx="8302624" cy="3886932"/>
          </a:xfrm>
        </p:grpSpPr>
        <p:sp>
          <p:nvSpPr>
            <p:cNvPr id="5" name="任意多边形 202"/>
            <p:cNvSpPr>
              <a:spLocks noChangeArrowheads="1"/>
            </p:cNvSpPr>
            <p:nvPr/>
          </p:nvSpPr>
          <p:spPr bwMode="auto">
            <a:xfrm>
              <a:off x="2260093" y="2503454"/>
              <a:ext cx="8000862" cy="2264157"/>
            </a:xfrm>
            <a:custGeom>
              <a:avLst/>
              <a:gdLst>
                <a:gd name="T0" fmla="*/ 0 w 21600"/>
                <a:gd name="T1" fmla="*/ 20618 h 21600"/>
                <a:gd name="T2" fmla="*/ 0 w 21600"/>
                <a:gd name="T3" fmla="*/ 21600 h 21600"/>
                <a:gd name="T4" fmla="*/ 4574 w 21600"/>
                <a:gd name="T5" fmla="*/ 21600 h 21600"/>
                <a:gd name="T6" fmla="*/ 5548 w 21600"/>
                <a:gd name="T7" fmla="*/ 14727 h 21600"/>
                <a:gd name="T8" fmla="*/ 10177 w 21600"/>
                <a:gd name="T9" fmla="*/ 14727 h 21600"/>
                <a:gd name="T10" fmla="*/ 11260 w 21600"/>
                <a:gd name="T11" fmla="*/ 7644 h 21600"/>
                <a:gd name="T12" fmla="*/ 15969 w 21600"/>
                <a:gd name="T13" fmla="*/ 7644 h 21600"/>
                <a:gd name="T14" fmla="*/ 17025 w 21600"/>
                <a:gd name="T15" fmla="*/ 701 h 21600"/>
                <a:gd name="T16" fmla="*/ 21600 w 21600"/>
                <a:gd name="T17" fmla="*/ 701 h 21600"/>
                <a:gd name="T18" fmla="*/ 21600 w 21600"/>
                <a:gd name="T19" fmla="*/ 0 h 21600"/>
                <a:gd name="T20" fmla="*/ 21572 w 21600"/>
                <a:gd name="T21"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600" h="21600">
                  <a:moveTo>
                    <a:pt x="0" y="20618"/>
                  </a:moveTo>
                  <a:lnTo>
                    <a:pt x="0" y="21600"/>
                  </a:lnTo>
                  <a:lnTo>
                    <a:pt x="4574" y="21600"/>
                  </a:lnTo>
                  <a:lnTo>
                    <a:pt x="5548" y="14727"/>
                  </a:lnTo>
                  <a:lnTo>
                    <a:pt x="10177" y="14727"/>
                  </a:lnTo>
                  <a:lnTo>
                    <a:pt x="11260" y="7644"/>
                  </a:lnTo>
                  <a:lnTo>
                    <a:pt x="15969" y="7644"/>
                  </a:lnTo>
                  <a:lnTo>
                    <a:pt x="17025" y="701"/>
                  </a:lnTo>
                  <a:lnTo>
                    <a:pt x="21600" y="701"/>
                  </a:lnTo>
                  <a:lnTo>
                    <a:pt x="21600" y="0"/>
                  </a:lnTo>
                  <a:lnTo>
                    <a:pt x="21572" y="0"/>
                  </a:lnTo>
                </a:path>
              </a:pathLst>
            </a:custGeom>
            <a:noFill/>
            <a:ln w="9525">
              <a:solidFill>
                <a:srgbClr val="B21D30"/>
              </a:solidFill>
              <a:miter lim="800000"/>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400" dirty="0">
                <a:solidFill>
                  <a:schemeClr val="tx1">
                    <a:lumMod val="65000"/>
                    <a:lumOff val="35000"/>
                  </a:schemeClr>
                </a:solidFill>
                <a:ea typeface="阿里巴巴普惠体 L" panose="00020600040101010101" pitchFamily="18" charset="-122"/>
              </a:endParaRPr>
            </a:p>
          </p:txBody>
        </p:sp>
        <p:sp>
          <p:nvSpPr>
            <p:cNvPr id="4" name="任意多边形 197"/>
            <p:cNvSpPr>
              <a:spLocks noChangeArrowheads="1"/>
            </p:cNvSpPr>
            <p:nvPr/>
          </p:nvSpPr>
          <p:spPr bwMode="auto">
            <a:xfrm>
              <a:off x="2254078" y="2384339"/>
              <a:ext cx="8004204" cy="2286799"/>
            </a:xfrm>
            <a:custGeom>
              <a:avLst/>
              <a:gdLst>
                <a:gd name="T0" fmla="*/ 5134 w 21600"/>
                <a:gd name="T1" fmla="*/ 17160 h 21600"/>
                <a:gd name="T2" fmla="*/ 1722 w 21600"/>
                <a:gd name="T3" fmla="*/ 17160 h 21600"/>
                <a:gd name="T4" fmla="*/ 0 w 21600"/>
                <a:gd name="T5" fmla="*/ 21600 h 21600"/>
                <a:gd name="T6" fmla="*/ 4505 w 21600"/>
                <a:gd name="T7" fmla="*/ 21600 h 21600"/>
                <a:gd name="T8" fmla="*/ 5499 w 21600"/>
                <a:gd name="T9" fmla="*/ 14942 h 21600"/>
                <a:gd name="T10" fmla="*/ 10170 w 21600"/>
                <a:gd name="T11" fmla="*/ 14942 h 21600"/>
                <a:gd name="T12" fmla="*/ 11231 w 21600"/>
                <a:gd name="T13" fmla="*/ 8112 h 21600"/>
                <a:gd name="T14" fmla="*/ 15868 w 21600"/>
                <a:gd name="T15" fmla="*/ 8112 h 21600"/>
                <a:gd name="T16" fmla="*/ 16961 w 21600"/>
                <a:gd name="T17" fmla="*/ 1194 h 21600"/>
                <a:gd name="T18" fmla="*/ 21600 w 21600"/>
                <a:gd name="T19" fmla="*/ 1194 h 21600"/>
                <a:gd name="T20" fmla="*/ 19778 w 21600"/>
                <a:gd name="T21" fmla="*/ 0 h 21600"/>
                <a:gd name="T22" fmla="*/ 15967 w 21600"/>
                <a:gd name="T23" fmla="*/ 0 h 21600"/>
                <a:gd name="T24" fmla="*/ 15074 w 21600"/>
                <a:gd name="T25" fmla="*/ 5806 h 21600"/>
                <a:gd name="T26" fmla="*/ 11164 w 21600"/>
                <a:gd name="T27" fmla="*/ 5806 h 21600"/>
                <a:gd name="T28" fmla="*/ 10204 w 21600"/>
                <a:gd name="T29" fmla="*/ 11613 h 21600"/>
                <a:gd name="T30" fmla="*/ 6393 w 21600"/>
                <a:gd name="T31" fmla="*/ 11613 h 21600"/>
                <a:gd name="T32" fmla="*/ 5565 w 21600"/>
                <a:gd name="T33" fmla="*/ 14942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600" h="21600">
                  <a:moveTo>
                    <a:pt x="5134" y="17160"/>
                  </a:moveTo>
                  <a:lnTo>
                    <a:pt x="1722" y="17160"/>
                  </a:lnTo>
                  <a:lnTo>
                    <a:pt x="0" y="21600"/>
                  </a:lnTo>
                  <a:lnTo>
                    <a:pt x="4505" y="21600"/>
                  </a:lnTo>
                  <a:lnTo>
                    <a:pt x="5499" y="14942"/>
                  </a:lnTo>
                  <a:lnTo>
                    <a:pt x="10170" y="14942"/>
                  </a:lnTo>
                  <a:lnTo>
                    <a:pt x="11231" y="8112"/>
                  </a:lnTo>
                  <a:lnTo>
                    <a:pt x="15868" y="8112"/>
                  </a:lnTo>
                  <a:lnTo>
                    <a:pt x="16961" y="1194"/>
                  </a:lnTo>
                  <a:lnTo>
                    <a:pt x="21600" y="1194"/>
                  </a:lnTo>
                  <a:lnTo>
                    <a:pt x="19778" y="0"/>
                  </a:lnTo>
                  <a:lnTo>
                    <a:pt x="15967" y="0"/>
                  </a:lnTo>
                  <a:lnTo>
                    <a:pt x="15074" y="5806"/>
                  </a:lnTo>
                  <a:lnTo>
                    <a:pt x="11164" y="5806"/>
                  </a:lnTo>
                  <a:lnTo>
                    <a:pt x="10204" y="11613"/>
                  </a:lnTo>
                  <a:lnTo>
                    <a:pt x="6393" y="11613"/>
                  </a:lnTo>
                  <a:lnTo>
                    <a:pt x="5565" y="14942"/>
                  </a:lnTo>
                </a:path>
              </a:pathLst>
            </a:custGeom>
            <a:solidFill>
              <a:srgbClr val="D84744"/>
            </a:solidFill>
            <a:ln w="9525">
              <a:solidFill>
                <a:schemeClr val="bg2"/>
              </a:solidFill>
              <a:miter lim="800000"/>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400" dirty="0">
                <a:solidFill>
                  <a:schemeClr val="tx1">
                    <a:lumMod val="65000"/>
                    <a:lumOff val="35000"/>
                  </a:schemeClr>
                </a:solidFill>
                <a:ea typeface="阿里巴巴普惠体 L" panose="00020600040101010101" pitchFamily="18" charset="-122"/>
              </a:endParaRPr>
            </a:p>
          </p:txBody>
        </p:sp>
        <p:sp>
          <p:nvSpPr>
            <p:cNvPr id="6" name="Line 11"/>
            <p:cNvSpPr>
              <a:spLocks noChangeShapeType="1"/>
            </p:cNvSpPr>
            <p:nvPr/>
          </p:nvSpPr>
          <p:spPr bwMode="auto">
            <a:xfrm>
              <a:off x="8173686" y="2380894"/>
              <a:ext cx="368263" cy="130435"/>
            </a:xfrm>
            <a:prstGeom prst="line">
              <a:avLst/>
            </a:prstGeom>
            <a:noFill/>
            <a:ln w="9525">
              <a:solidFill>
                <a:schemeClr val="bg2"/>
              </a:solidFill>
              <a:miter lim="800000"/>
            </a:ln>
            <a:extLst>
              <a:ext uri="{909E8E84-426E-40DD-AFC4-6F175D3DCCD1}">
                <a14:hiddenFill xmlns:a14="http://schemas.microsoft.com/office/drawing/2010/main">
                  <a:noFill/>
                </a14:hiddenFill>
              </a:ext>
            </a:extLst>
          </p:spPr>
          <p:txBody>
            <a:bodyPr/>
            <a:lstStyle/>
            <a:p>
              <a:endParaRPr lang="zh-CN" altLang="en-US" sz="14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sp>
          <p:nvSpPr>
            <p:cNvPr id="7" name="Line 12"/>
            <p:cNvSpPr>
              <a:spLocks noChangeShapeType="1"/>
            </p:cNvSpPr>
            <p:nvPr/>
          </p:nvSpPr>
          <p:spPr bwMode="auto">
            <a:xfrm>
              <a:off x="6391187" y="2998123"/>
              <a:ext cx="20051" cy="241182"/>
            </a:xfrm>
            <a:prstGeom prst="line">
              <a:avLst/>
            </a:prstGeom>
            <a:noFill/>
            <a:ln w="9525">
              <a:solidFill>
                <a:schemeClr val="bg2"/>
              </a:solidFill>
              <a:miter lim="800000"/>
            </a:ln>
            <a:extLst>
              <a:ext uri="{909E8E84-426E-40DD-AFC4-6F175D3DCCD1}">
                <a14:hiddenFill xmlns:a14="http://schemas.microsoft.com/office/drawing/2010/main">
                  <a:noFill/>
                </a14:hiddenFill>
              </a:ext>
            </a:extLst>
          </p:spPr>
          <p:txBody>
            <a:bodyPr/>
            <a:lstStyle/>
            <a:p>
              <a:endParaRPr lang="zh-CN" altLang="en-US" sz="14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sp>
          <p:nvSpPr>
            <p:cNvPr id="8" name="Line 13"/>
            <p:cNvSpPr>
              <a:spLocks noChangeShapeType="1"/>
            </p:cNvSpPr>
            <p:nvPr/>
          </p:nvSpPr>
          <p:spPr bwMode="auto">
            <a:xfrm flipH="1">
              <a:off x="6030945" y="3609938"/>
              <a:ext cx="5347" cy="350452"/>
            </a:xfrm>
            <a:prstGeom prst="line">
              <a:avLst/>
            </a:prstGeom>
            <a:noFill/>
            <a:ln w="9525">
              <a:solidFill>
                <a:schemeClr val="bg2"/>
              </a:solidFill>
              <a:miter lim="800000"/>
            </a:ln>
            <a:extLst>
              <a:ext uri="{909E8E84-426E-40DD-AFC4-6F175D3DCCD1}">
                <a14:hiddenFill xmlns:a14="http://schemas.microsoft.com/office/drawing/2010/main">
                  <a:noFill/>
                </a14:hiddenFill>
              </a:ext>
            </a:extLst>
          </p:spPr>
          <p:txBody>
            <a:bodyPr/>
            <a:lstStyle/>
            <a:p>
              <a:endParaRPr lang="zh-CN" altLang="en-US" sz="14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sp>
          <p:nvSpPr>
            <p:cNvPr id="9" name="Line 14"/>
            <p:cNvSpPr>
              <a:spLocks noChangeShapeType="1"/>
            </p:cNvSpPr>
            <p:nvPr/>
          </p:nvSpPr>
          <p:spPr bwMode="auto">
            <a:xfrm>
              <a:off x="7844188" y="3005014"/>
              <a:ext cx="288729" cy="236260"/>
            </a:xfrm>
            <a:prstGeom prst="line">
              <a:avLst/>
            </a:prstGeom>
            <a:noFill/>
            <a:ln w="9525">
              <a:solidFill>
                <a:schemeClr val="bg2"/>
              </a:solidFill>
              <a:miter lim="800000"/>
            </a:ln>
            <a:extLst>
              <a:ext uri="{909E8E84-426E-40DD-AFC4-6F175D3DCCD1}">
                <a14:hiddenFill xmlns:a14="http://schemas.microsoft.com/office/drawing/2010/main">
                  <a:noFill/>
                </a14:hiddenFill>
              </a:ext>
            </a:extLst>
          </p:spPr>
          <p:txBody>
            <a:bodyPr/>
            <a:lstStyle/>
            <a:p>
              <a:endParaRPr lang="zh-CN" altLang="en-US" sz="1400" dirty="0">
                <a:solidFill>
                  <a:schemeClr val="tx1">
                    <a:lumMod val="65000"/>
                    <a:lumOff val="35000"/>
                  </a:schemeClr>
                </a:solidFill>
                <a:latin typeface="阿里巴巴普惠体 L" panose="00020600040101010101" pitchFamily="18" charset="-122"/>
                <a:ea typeface="阿里巴巴普惠体 L" panose="00020600040101010101" pitchFamily="18" charset="-122"/>
              </a:endParaRPr>
            </a:p>
          </p:txBody>
        </p:sp>
        <p:sp>
          <p:nvSpPr>
            <p:cNvPr id="10" name="AutoShape 17"/>
            <p:cNvSpPr>
              <a:spLocks noChangeArrowheads="1"/>
            </p:cNvSpPr>
            <p:nvPr/>
          </p:nvSpPr>
          <p:spPr bwMode="auto">
            <a:xfrm>
              <a:off x="2594938" y="4680262"/>
              <a:ext cx="1136201" cy="333403"/>
            </a:xfrm>
            <a:prstGeom prst="flowChartAlternateProcess">
              <a:avLst/>
            </a:prstGeom>
            <a:solidFill>
              <a:srgbClr val="C00000"/>
            </a:solidFill>
            <a:ln w="9525">
              <a:solidFill>
                <a:schemeClr val="bg1"/>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4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添加标题</a:t>
              </a:r>
              <a:endParaRPr lang="zh-CN" altLang="en-US" sz="1400" dirty="0">
                <a:solidFill>
                  <a:schemeClr val="bg1"/>
                </a:solidFill>
                <a:ea typeface="阿里巴巴普惠体 L" panose="00020600040101010101" pitchFamily="18" charset="-122"/>
                <a:sym typeface="Calibri" panose="020F0502020204030204" pitchFamily="34" charset="0"/>
              </a:endParaRPr>
            </a:p>
          </p:txBody>
        </p:sp>
        <p:sp>
          <p:nvSpPr>
            <p:cNvPr id="11" name="AutoShape 21"/>
            <p:cNvSpPr>
              <a:spLocks noChangeArrowheads="1"/>
            </p:cNvSpPr>
            <p:nvPr/>
          </p:nvSpPr>
          <p:spPr bwMode="auto">
            <a:xfrm>
              <a:off x="4626733" y="3961786"/>
              <a:ext cx="1136201" cy="333403"/>
            </a:xfrm>
            <a:prstGeom prst="flowChartAlternateProcess">
              <a:avLst/>
            </a:prstGeom>
            <a:solidFill>
              <a:srgbClr val="D84744"/>
            </a:solidFill>
            <a:ln w="9525">
              <a:solidFill>
                <a:schemeClr val="bg1"/>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4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添加标题</a:t>
              </a:r>
              <a:endParaRPr lang="zh-CN" altLang="en-US" sz="1400" dirty="0">
                <a:solidFill>
                  <a:schemeClr val="bg1"/>
                </a:solidFill>
                <a:ea typeface="阿里巴巴普惠体 L" panose="00020600040101010101" pitchFamily="18" charset="-122"/>
                <a:sym typeface="Calibri" panose="020F0502020204030204" pitchFamily="34" charset="0"/>
              </a:endParaRPr>
            </a:p>
          </p:txBody>
        </p:sp>
        <p:sp>
          <p:nvSpPr>
            <p:cNvPr id="12" name="AutoShape 22"/>
            <p:cNvSpPr>
              <a:spLocks noChangeArrowheads="1"/>
            </p:cNvSpPr>
            <p:nvPr/>
          </p:nvSpPr>
          <p:spPr bwMode="auto">
            <a:xfrm>
              <a:off x="6765465" y="3203942"/>
              <a:ext cx="1136201" cy="333403"/>
            </a:xfrm>
            <a:prstGeom prst="flowChartAlternateProcess">
              <a:avLst/>
            </a:prstGeom>
            <a:solidFill>
              <a:srgbClr val="B21D30"/>
            </a:solidFill>
            <a:ln w="9525">
              <a:solidFill>
                <a:schemeClr val="bg1"/>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4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添加标题</a:t>
              </a:r>
              <a:endParaRPr lang="zh-CN" altLang="en-US" sz="14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13" name="AutoShape 23"/>
            <p:cNvSpPr>
              <a:spLocks noChangeArrowheads="1"/>
            </p:cNvSpPr>
            <p:nvPr/>
          </p:nvSpPr>
          <p:spPr bwMode="auto">
            <a:xfrm>
              <a:off x="8783893" y="2495308"/>
              <a:ext cx="1136201" cy="333403"/>
            </a:xfrm>
            <a:prstGeom prst="flowChartAlternateProcess">
              <a:avLst/>
            </a:prstGeom>
            <a:solidFill>
              <a:srgbClr val="D84744"/>
            </a:solidFill>
            <a:ln w="9525">
              <a:solidFill>
                <a:schemeClr val="bg1"/>
              </a:solidFill>
              <a:miter lim="800000"/>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4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添加标题</a:t>
              </a:r>
              <a:endParaRPr lang="zh-CN" altLang="en-US" sz="1400" dirty="0">
                <a:solidFill>
                  <a:schemeClr val="bg1"/>
                </a:solidFill>
                <a:ea typeface="阿里巴巴普惠体 L" panose="00020600040101010101" pitchFamily="18" charset="-122"/>
                <a:sym typeface="Calibri" panose="020F0502020204030204" pitchFamily="34" charset="0"/>
              </a:endParaRPr>
            </a:p>
          </p:txBody>
        </p:sp>
        <p:sp>
          <p:nvSpPr>
            <p:cNvPr id="14" name="Oval 24"/>
            <p:cNvSpPr>
              <a:spLocks noChangeArrowheads="1"/>
            </p:cNvSpPr>
            <p:nvPr/>
          </p:nvSpPr>
          <p:spPr bwMode="auto">
            <a:xfrm rot="10800000">
              <a:off x="8653564" y="1775603"/>
              <a:ext cx="910632" cy="670495"/>
            </a:xfrm>
            <a:prstGeom prst="ellipse">
              <a:avLst/>
            </a:prstGeom>
            <a:solidFill>
              <a:srgbClr val="D84744"/>
            </a:solidFill>
            <a:ln w="9525">
              <a:solidFill>
                <a:schemeClr val="bg2"/>
              </a:solidFill>
              <a:miter lim="800000"/>
            </a:ln>
          </p:spPr>
          <p:txBody>
            <a:bodyPr rot="10800000" wrap="none"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2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添加标题</a:t>
              </a:r>
              <a:endParaRPr lang="zh-CN" altLang="en-US" sz="1400" dirty="0">
                <a:solidFill>
                  <a:schemeClr val="bg1"/>
                </a:solidFill>
                <a:ea typeface="阿里巴巴普惠体 L" panose="00020600040101010101" pitchFamily="18" charset="-122"/>
                <a:sym typeface="Calibri" panose="020F0502020204030204" pitchFamily="34" charset="0"/>
              </a:endParaRPr>
            </a:p>
          </p:txBody>
        </p:sp>
        <p:sp>
          <p:nvSpPr>
            <p:cNvPr id="15" name="Oval 25"/>
            <p:cNvSpPr>
              <a:spLocks noChangeArrowheads="1"/>
            </p:cNvSpPr>
            <p:nvPr/>
          </p:nvSpPr>
          <p:spPr bwMode="auto">
            <a:xfrm rot="10800000">
              <a:off x="2745318" y="3506587"/>
              <a:ext cx="1286581" cy="948536"/>
            </a:xfrm>
            <a:prstGeom prst="ellipse">
              <a:avLst/>
            </a:prstGeom>
            <a:solidFill>
              <a:srgbClr val="C00000"/>
            </a:solidFill>
            <a:ln w="9525">
              <a:solidFill>
                <a:schemeClr val="bg2"/>
              </a:solidFill>
              <a:miter lim="800000"/>
            </a:ln>
          </p:spPr>
          <p:txBody>
            <a:bodyPr rot="10800000" wrap="none"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6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添加标题</a:t>
              </a:r>
              <a:endParaRPr lang="zh-CN" altLang="en-US" sz="1400" dirty="0">
                <a:solidFill>
                  <a:schemeClr val="bg1"/>
                </a:solidFill>
                <a:ea typeface="阿里巴巴普惠体 L" panose="00020600040101010101" pitchFamily="18" charset="-122"/>
                <a:sym typeface="Calibri" panose="020F0502020204030204" pitchFamily="34" charset="0"/>
              </a:endParaRPr>
            </a:p>
          </p:txBody>
        </p:sp>
        <p:sp>
          <p:nvSpPr>
            <p:cNvPr id="16" name="Oval 26"/>
            <p:cNvSpPr>
              <a:spLocks noChangeArrowheads="1"/>
            </p:cNvSpPr>
            <p:nvPr/>
          </p:nvSpPr>
          <p:spPr bwMode="auto">
            <a:xfrm rot="10800000">
              <a:off x="6685263" y="2335374"/>
              <a:ext cx="1094430" cy="805825"/>
            </a:xfrm>
            <a:prstGeom prst="ellipse">
              <a:avLst/>
            </a:prstGeom>
            <a:solidFill>
              <a:srgbClr val="B21D30"/>
            </a:solidFill>
            <a:ln w="9525">
              <a:solidFill>
                <a:schemeClr val="bg2"/>
              </a:solidFill>
              <a:miter lim="800000"/>
            </a:ln>
          </p:spPr>
          <p:txBody>
            <a:bodyPr rot="10800000" wrap="none"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6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添加标题</a:t>
              </a:r>
              <a:endParaRPr lang="zh-CN" altLang="en-US" sz="1400" dirty="0">
                <a:solidFill>
                  <a:schemeClr val="bg1"/>
                </a:solidFill>
                <a:ea typeface="阿里巴巴普惠体 L" panose="00020600040101010101" pitchFamily="18" charset="-122"/>
                <a:sym typeface="Calibri" panose="020F0502020204030204" pitchFamily="34" charset="0"/>
              </a:endParaRPr>
            </a:p>
          </p:txBody>
        </p:sp>
        <p:sp>
          <p:nvSpPr>
            <p:cNvPr id="17" name="Oval 27"/>
            <p:cNvSpPr>
              <a:spLocks noChangeArrowheads="1"/>
            </p:cNvSpPr>
            <p:nvPr/>
          </p:nvSpPr>
          <p:spPr bwMode="auto">
            <a:xfrm rot="10800000">
              <a:off x="4638430" y="2949277"/>
              <a:ext cx="1213062" cy="893173"/>
            </a:xfrm>
            <a:prstGeom prst="ellipse">
              <a:avLst/>
            </a:prstGeom>
            <a:solidFill>
              <a:srgbClr val="D84744"/>
            </a:solidFill>
            <a:ln w="9525">
              <a:solidFill>
                <a:schemeClr val="bg2"/>
              </a:solidFill>
              <a:miter lim="800000"/>
            </a:ln>
          </p:spPr>
          <p:txBody>
            <a:bodyPr rot="10800000" wrap="none"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600" dirty="0">
                  <a:solidFill>
                    <a:schemeClr val="bg1"/>
                  </a:solidFill>
                  <a:latin typeface="阿里巴巴普惠体 R" panose="00020600040101010101" pitchFamily="18" charset="-122"/>
                  <a:ea typeface="阿里巴巴普惠体 R" panose="00020600040101010101" pitchFamily="18" charset="-122"/>
                  <a:sym typeface="微软雅黑" panose="020B0503020204020204" pitchFamily="34" charset="-122"/>
                </a:rPr>
                <a:t>添加标题</a:t>
              </a:r>
              <a:endParaRPr lang="zh-CN" altLang="en-US" sz="1400" dirty="0">
                <a:solidFill>
                  <a:schemeClr val="bg1"/>
                </a:solidFill>
                <a:ea typeface="阿里巴巴普惠体 L" panose="00020600040101010101" pitchFamily="18" charset="-122"/>
                <a:sym typeface="Calibri" panose="020F0502020204030204" pitchFamily="34" charset="0"/>
              </a:endParaRPr>
            </a:p>
          </p:txBody>
        </p:sp>
        <p:sp>
          <p:nvSpPr>
            <p:cNvPr id="18" name="矩形 49"/>
            <p:cNvSpPr>
              <a:spLocks noChangeArrowheads="1"/>
            </p:cNvSpPr>
            <p:nvPr/>
          </p:nvSpPr>
          <p:spPr bwMode="auto">
            <a:xfrm>
              <a:off x="2193926" y="5193283"/>
              <a:ext cx="2162124" cy="46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a:p>
              <a:pPr algn="ct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19" name="矩形 50"/>
            <p:cNvSpPr>
              <a:spLocks noChangeArrowheads="1"/>
            </p:cNvSpPr>
            <p:nvPr/>
          </p:nvSpPr>
          <p:spPr bwMode="auto">
            <a:xfrm>
              <a:off x="4163899" y="4596604"/>
              <a:ext cx="2162124" cy="46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a:p>
              <a:pPr algn="ct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20" name="矩形 51"/>
            <p:cNvSpPr>
              <a:spLocks noChangeArrowheads="1"/>
            </p:cNvSpPr>
            <p:nvPr/>
          </p:nvSpPr>
          <p:spPr bwMode="auto">
            <a:xfrm>
              <a:off x="6262529" y="3878128"/>
              <a:ext cx="2162124" cy="46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a:p>
              <a:pPr algn="ct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21" name="矩形 52"/>
            <p:cNvSpPr>
              <a:spLocks noChangeArrowheads="1"/>
            </p:cNvSpPr>
            <p:nvPr/>
          </p:nvSpPr>
          <p:spPr bwMode="auto">
            <a:xfrm>
              <a:off x="8334426" y="3192870"/>
              <a:ext cx="2162124" cy="46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a:p>
              <a:pPr algn="ctr"/>
              <a:r>
                <a:rPr lang="zh-CN" altLang="en-US"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grpSp>
      <p:sp>
        <p:nvSpPr>
          <p:cNvPr id="25" name="空心弧 24"/>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sp>
        <p:nvSpPr>
          <p:cNvPr id="31"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32" name="椭圆 31"/>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33"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34"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产品运营</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29" name="椭圆 28"/>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35"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空心弧 4"/>
          <p:cNvSpPr/>
          <p:nvPr/>
        </p:nvSpPr>
        <p:spPr>
          <a:xfrm rot="13841574">
            <a:off x="10753725" y="-803356"/>
            <a:ext cx="2286000" cy="2286000"/>
          </a:xfrm>
          <a:prstGeom prst="blockArc">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阿里巴巴普惠体 L" panose="00020600040101010101" pitchFamily="18" charset="-122"/>
              <a:ea typeface="阿里巴巴普惠体 L" panose="00020600040101010101" pitchFamily="18" charset="-122"/>
            </a:endParaRPr>
          </a:p>
        </p:txBody>
      </p:sp>
      <p:grpSp>
        <p:nvGrpSpPr>
          <p:cNvPr id="53" name="组合 52"/>
          <p:cNvGrpSpPr/>
          <p:nvPr/>
        </p:nvGrpSpPr>
        <p:grpSpPr>
          <a:xfrm>
            <a:off x="1523682" y="1617449"/>
            <a:ext cx="8926466" cy="4057869"/>
            <a:chOff x="1523682" y="1617449"/>
            <a:chExt cx="8926466" cy="4057869"/>
          </a:xfrm>
        </p:grpSpPr>
        <p:sp>
          <p:nvSpPr>
            <p:cNvPr id="50" name="Content Placeholder 2"/>
            <p:cNvSpPr>
              <a:spLocks noChangeArrowheads="1"/>
            </p:cNvSpPr>
            <p:nvPr/>
          </p:nvSpPr>
          <p:spPr bwMode="auto">
            <a:xfrm>
              <a:off x="8330118" y="3316938"/>
              <a:ext cx="2100086" cy="4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a:p>
              <a:pPr algn="ctr"/>
              <a:r>
                <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grpSp>
          <p:nvGrpSpPr>
            <p:cNvPr id="56" name="组合 55"/>
            <p:cNvGrpSpPr/>
            <p:nvPr/>
          </p:nvGrpSpPr>
          <p:grpSpPr>
            <a:xfrm>
              <a:off x="1523682" y="1617449"/>
              <a:ext cx="8926466" cy="4057869"/>
              <a:chOff x="1374710" y="1548624"/>
              <a:chExt cx="8926466" cy="4057869"/>
            </a:xfrm>
          </p:grpSpPr>
          <p:sp>
            <p:nvSpPr>
              <p:cNvPr id="10" name="Rectangle 7"/>
              <p:cNvSpPr>
                <a:spLocks noChangeArrowheads="1"/>
              </p:cNvSpPr>
              <p:nvPr/>
            </p:nvSpPr>
            <p:spPr bwMode="auto">
              <a:xfrm>
                <a:off x="3649471" y="3496854"/>
                <a:ext cx="3872071" cy="204589"/>
              </a:xfrm>
              <a:prstGeom prst="rect">
                <a:avLst/>
              </a:prstGeom>
              <a:solidFill>
                <a:srgbClr val="113A5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100" dirty="0">
                  <a:solidFill>
                    <a:schemeClr val="tx1">
                      <a:lumMod val="85000"/>
                      <a:lumOff val="15000"/>
                    </a:schemeClr>
                  </a:solidFill>
                  <a:latin typeface="Calibri" panose="020F0502020204030204" pitchFamily="34" charset="0"/>
                  <a:ea typeface="阿里巴巴普惠体 L" panose="00020600040101010101" pitchFamily="18" charset="-122"/>
                  <a:sym typeface="Calibri" panose="020F0502020204030204" pitchFamily="34" charset="0"/>
                </a:endParaRPr>
              </a:p>
            </p:txBody>
          </p:sp>
          <p:sp>
            <p:nvSpPr>
              <p:cNvPr id="11" name="Rectangle 8"/>
              <p:cNvSpPr>
                <a:spLocks noChangeArrowheads="1"/>
              </p:cNvSpPr>
              <p:nvPr/>
            </p:nvSpPr>
            <p:spPr bwMode="auto">
              <a:xfrm>
                <a:off x="3645784" y="3496854"/>
                <a:ext cx="3872072" cy="204589"/>
              </a:xfrm>
              <a:prstGeom prst="rect">
                <a:avLst/>
              </a:prstGeom>
              <a:solidFill>
                <a:srgbClr val="D8474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200" dirty="0">
                  <a:solidFill>
                    <a:schemeClr val="tx1">
                      <a:lumMod val="85000"/>
                      <a:lumOff val="15000"/>
                    </a:schemeClr>
                  </a:solidFill>
                  <a:latin typeface="Calibri" panose="020F0502020204030204" pitchFamily="34" charset="0"/>
                  <a:ea typeface="阿里巴巴普惠体 L" panose="00020600040101010101" pitchFamily="18" charset="-122"/>
                  <a:sym typeface="Calibri" panose="020F0502020204030204" pitchFamily="34" charset="0"/>
                </a:endParaRPr>
              </a:p>
            </p:txBody>
          </p:sp>
          <p:sp>
            <p:nvSpPr>
              <p:cNvPr id="12" name="Freeform 9"/>
              <p:cNvSpPr>
                <a:spLocks noChangeArrowheads="1"/>
              </p:cNvSpPr>
              <p:nvPr/>
            </p:nvSpPr>
            <p:spPr bwMode="auto">
              <a:xfrm>
                <a:off x="3645784" y="2792612"/>
                <a:ext cx="3818003" cy="631247"/>
              </a:xfrm>
              <a:custGeom>
                <a:avLst/>
                <a:gdLst>
                  <a:gd name="T0" fmla="*/ 986 w 996"/>
                  <a:gd name="T1" fmla="*/ 0 h 197"/>
                  <a:gd name="T2" fmla="*/ 515 w 996"/>
                  <a:gd name="T3" fmla="*/ 114 h 197"/>
                  <a:gd name="T4" fmla="*/ 113 w 996"/>
                  <a:gd name="T5" fmla="*/ 133 h 197"/>
                  <a:gd name="T6" fmla="*/ 1 w 996"/>
                  <a:gd name="T7" fmla="*/ 132 h 197"/>
                  <a:gd name="T8" fmla="*/ 0 w 996"/>
                  <a:gd name="T9" fmla="*/ 196 h 197"/>
                  <a:gd name="T10" fmla="*/ 114 w 996"/>
                  <a:gd name="T11" fmla="*/ 197 h 197"/>
                  <a:gd name="T12" fmla="*/ 518 w 996"/>
                  <a:gd name="T13" fmla="*/ 178 h 197"/>
                  <a:gd name="T14" fmla="*/ 996 w 996"/>
                  <a:gd name="T15" fmla="*/ 63 h 197"/>
                  <a:gd name="T16" fmla="*/ 986 w 996"/>
                  <a:gd name="T17"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6" h="197">
                    <a:moveTo>
                      <a:pt x="986" y="0"/>
                    </a:moveTo>
                    <a:cubicBezTo>
                      <a:pt x="834" y="62"/>
                      <a:pt x="676" y="96"/>
                      <a:pt x="515" y="114"/>
                    </a:cubicBezTo>
                    <a:cubicBezTo>
                      <a:pt x="383" y="128"/>
                      <a:pt x="248" y="133"/>
                      <a:pt x="113" y="133"/>
                    </a:cubicBezTo>
                    <a:cubicBezTo>
                      <a:pt x="76" y="133"/>
                      <a:pt x="38" y="132"/>
                      <a:pt x="1" y="132"/>
                    </a:cubicBezTo>
                    <a:cubicBezTo>
                      <a:pt x="0" y="196"/>
                      <a:pt x="0" y="196"/>
                      <a:pt x="0" y="196"/>
                    </a:cubicBezTo>
                    <a:cubicBezTo>
                      <a:pt x="38" y="197"/>
                      <a:pt x="76" y="197"/>
                      <a:pt x="114" y="197"/>
                    </a:cubicBezTo>
                    <a:cubicBezTo>
                      <a:pt x="250" y="197"/>
                      <a:pt x="385" y="193"/>
                      <a:pt x="518" y="178"/>
                    </a:cubicBezTo>
                    <a:cubicBezTo>
                      <a:pt x="681" y="160"/>
                      <a:pt x="842" y="126"/>
                      <a:pt x="996" y="63"/>
                    </a:cubicBezTo>
                    <a:cubicBezTo>
                      <a:pt x="986" y="0"/>
                      <a:pt x="986" y="0"/>
                      <a:pt x="986" y="0"/>
                    </a:cubicBezTo>
                  </a:path>
                </a:pathLst>
              </a:custGeom>
              <a:solidFill>
                <a:srgbClr val="B21D3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13" name="Freeform 10"/>
              <p:cNvSpPr>
                <a:spLocks noChangeArrowheads="1"/>
              </p:cNvSpPr>
              <p:nvPr/>
            </p:nvSpPr>
            <p:spPr bwMode="auto">
              <a:xfrm>
                <a:off x="3645784" y="2182955"/>
                <a:ext cx="3620159" cy="947898"/>
              </a:xfrm>
              <a:custGeom>
                <a:avLst/>
                <a:gdLst>
                  <a:gd name="T0" fmla="*/ 927 w 944"/>
                  <a:gd name="T1" fmla="*/ 0 h 296"/>
                  <a:gd name="T2" fmla="*/ 519 w 944"/>
                  <a:gd name="T3" fmla="*/ 176 h 296"/>
                  <a:gd name="T4" fmla="*/ 33 w 944"/>
                  <a:gd name="T5" fmla="*/ 231 h 296"/>
                  <a:gd name="T6" fmla="*/ 1 w 944"/>
                  <a:gd name="T7" fmla="*/ 231 h 296"/>
                  <a:gd name="T8" fmla="*/ 0 w 944"/>
                  <a:gd name="T9" fmla="*/ 295 h 296"/>
                  <a:gd name="T10" fmla="*/ 34 w 944"/>
                  <a:gd name="T11" fmla="*/ 296 h 296"/>
                  <a:gd name="T12" fmla="*/ 526 w 944"/>
                  <a:gd name="T13" fmla="*/ 240 h 296"/>
                  <a:gd name="T14" fmla="*/ 944 w 944"/>
                  <a:gd name="T15" fmla="*/ 59 h 296"/>
                  <a:gd name="T16" fmla="*/ 927 w 944"/>
                  <a:gd name="T17" fmla="*/ 0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4" h="296">
                    <a:moveTo>
                      <a:pt x="927" y="0"/>
                    </a:moveTo>
                    <a:cubicBezTo>
                      <a:pt x="802" y="83"/>
                      <a:pt x="663" y="140"/>
                      <a:pt x="519" y="176"/>
                    </a:cubicBezTo>
                    <a:cubicBezTo>
                      <a:pt x="361" y="216"/>
                      <a:pt x="195" y="231"/>
                      <a:pt x="33" y="231"/>
                    </a:cubicBezTo>
                    <a:cubicBezTo>
                      <a:pt x="22" y="231"/>
                      <a:pt x="12" y="231"/>
                      <a:pt x="1" y="231"/>
                    </a:cubicBezTo>
                    <a:cubicBezTo>
                      <a:pt x="0" y="295"/>
                      <a:pt x="0" y="295"/>
                      <a:pt x="0" y="295"/>
                    </a:cubicBezTo>
                    <a:cubicBezTo>
                      <a:pt x="11" y="296"/>
                      <a:pt x="22" y="296"/>
                      <a:pt x="34" y="296"/>
                    </a:cubicBezTo>
                    <a:cubicBezTo>
                      <a:pt x="198" y="296"/>
                      <a:pt x="365" y="280"/>
                      <a:pt x="526" y="240"/>
                    </a:cubicBezTo>
                    <a:cubicBezTo>
                      <a:pt x="673" y="203"/>
                      <a:pt x="815" y="145"/>
                      <a:pt x="944" y="59"/>
                    </a:cubicBezTo>
                    <a:cubicBezTo>
                      <a:pt x="927" y="0"/>
                      <a:pt x="927" y="0"/>
                      <a:pt x="927" y="0"/>
                    </a:cubicBezTo>
                  </a:path>
                </a:pathLst>
              </a:custGeom>
              <a:solidFill>
                <a:srgbClr val="D84744"/>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14" name="Freeform 11"/>
              <p:cNvSpPr>
                <a:spLocks noChangeArrowheads="1"/>
              </p:cNvSpPr>
              <p:nvPr/>
            </p:nvSpPr>
            <p:spPr bwMode="auto">
              <a:xfrm>
                <a:off x="3645784" y="3779578"/>
                <a:ext cx="3818003" cy="631247"/>
              </a:xfrm>
              <a:custGeom>
                <a:avLst/>
                <a:gdLst>
                  <a:gd name="T0" fmla="*/ 114 w 996"/>
                  <a:gd name="T1" fmla="*/ 0 h 197"/>
                  <a:gd name="T2" fmla="*/ 0 w 996"/>
                  <a:gd name="T3" fmla="*/ 1 h 197"/>
                  <a:gd name="T4" fmla="*/ 0 w 996"/>
                  <a:gd name="T5" fmla="*/ 66 h 197"/>
                  <a:gd name="T6" fmla="*/ 112 w 996"/>
                  <a:gd name="T7" fmla="*/ 65 h 197"/>
                  <a:gd name="T8" fmla="*/ 515 w 996"/>
                  <a:gd name="T9" fmla="*/ 84 h 197"/>
                  <a:gd name="T10" fmla="*/ 985 w 996"/>
                  <a:gd name="T11" fmla="*/ 197 h 197"/>
                  <a:gd name="T12" fmla="*/ 996 w 996"/>
                  <a:gd name="T13" fmla="*/ 134 h 197"/>
                  <a:gd name="T14" fmla="*/ 518 w 996"/>
                  <a:gd name="T15" fmla="*/ 19 h 197"/>
                  <a:gd name="T16" fmla="*/ 114 w 996"/>
                  <a:gd name="T17"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6" h="197">
                    <a:moveTo>
                      <a:pt x="114" y="0"/>
                    </a:moveTo>
                    <a:cubicBezTo>
                      <a:pt x="76" y="0"/>
                      <a:pt x="38" y="1"/>
                      <a:pt x="0" y="1"/>
                    </a:cubicBezTo>
                    <a:cubicBezTo>
                      <a:pt x="0" y="66"/>
                      <a:pt x="0" y="66"/>
                      <a:pt x="0" y="66"/>
                    </a:cubicBezTo>
                    <a:cubicBezTo>
                      <a:pt x="37" y="65"/>
                      <a:pt x="75" y="65"/>
                      <a:pt x="112" y="65"/>
                    </a:cubicBezTo>
                    <a:cubicBezTo>
                      <a:pt x="247" y="65"/>
                      <a:pt x="382" y="69"/>
                      <a:pt x="515" y="84"/>
                    </a:cubicBezTo>
                    <a:cubicBezTo>
                      <a:pt x="676" y="101"/>
                      <a:pt x="833" y="135"/>
                      <a:pt x="985" y="197"/>
                    </a:cubicBezTo>
                    <a:cubicBezTo>
                      <a:pt x="996" y="134"/>
                      <a:pt x="996" y="134"/>
                      <a:pt x="996" y="134"/>
                    </a:cubicBezTo>
                    <a:cubicBezTo>
                      <a:pt x="841" y="72"/>
                      <a:pt x="681" y="37"/>
                      <a:pt x="518" y="19"/>
                    </a:cubicBezTo>
                    <a:cubicBezTo>
                      <a:pt x="385" y="4"/>
                      <a:pt x="250" y="0"/>
                      <a:pt x="114" y="0"/>
                    </a:cubicBezTo>
                  </a:path>
                </a:pathLst>
              </a:custGeom>
              <a:solidFill>
                <a:srgbClr val="B21D3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15" name="Freeform 12"/>
              <p:cNvSpPr>
                <a:spLocks noChangeArrowheads="1"/>
              </p:cNvSpPr>
              <p:nvPr/>
            </p:nvSpPr>
            <p:spPr bwMode="auto">
              <a:xfrm>
                <a:off x="3645784" y="4074640"/>
                <a:ext cx="3616473" cy="945842"/>
              </a:xfrm>
              <a:custGeom>
                <a:avLst/>
                <a:gdLst>
                  <a:gd name="T0" fmla="*/ 33 w 943"/>
                  <a:gd name="T1" fmla="*/ 0 h 295"/>
                  <a:gd name="T2" fmla="*/ 0 w 943"/>
                  <a:gd name="T3" fmla="*/ 0 h 295"/>
                  <a:gd name="T4" fmla="*/ 0 w 943"/>
                  <a:gd name="T5" fmla="*/ 64 h 295"/>
                  <a:gd name="T6" fmla="*/ 33 w 943"/>
                  <a:gd name="T7" fmla="*/ 64 h 295"/>
                  <a:gd name="T8" fmla="*/ 518 w 943"/>
                  <a:gd name="T9" fmla="*/ 119 h 295"/>
                  <a:gd name="T10" fmla="*/ 927 w 943"/>
                  <a:gd name="T11" fmla="*/ 295 h 295"/>
                  <a:gd name="T12" fmla="*/ 943 w 943"/>
                  <a:gd name="T13" fmla="*/ 236 h 295"/>
                  <a:gd name="T14" fmla="*/ 525 w 943"/>
                  <a:gd name="T15" fmla="*/ 56 h 295"/>
                  <a:gd name="T16" fmla="*/ 33 w 943"/>
                  <a:gd name="T17" fmla="*/ 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3" h="295">
                    <a:moveTo>
                      <a:pt x="33" y="0"/>
                    </a:moveTo>
                    <a:cubicBezTo>
                      <a:pt x="22" y="0"/>
                      <a:pt x="11" y="0"/>
                      <a:pt x="0" y="0"/>
                    </a:cubicBezTo>
                    <a:cubicBezTo>
                      <a:pt x="0" y="64"/>
                      <a:pt x="0" y="64"/>
                      <a:pt x="0" y="64"/>
                    </a:cubicBezTo>
                    <a:cubicBezTo>
                      <a:pt x="11" y="64"/>
                      <a:pt x="22" y="64"/>
                      <a:pt x="33" y="64"/>
                    </a:cubicBezTo>
                    <a:cubicBezTo>
                      <a:pt x="195" y="64"/>
                      <a:pt x="360" y="80"/>
                      <a:pt x="518" y="119"/>
                    </a:cubicBezTo>
                    <a:cubicBezTo>
                      <a:pt x="662" y="155"/>
                      <a:pt x="801" y="212"/>
                      <a:pt x="927" y="295"/>
                    </a:cubicBezTo>
                    <a:cubicBezTo>
                      <a:pt x="943" y="236"/>
                      <a:pt x="943" y="236"/>
                      <a:pt x="943" y="236"/>
                    </a:cubicBezTo>
                    <a:cubicBezTo>
                      <a:pt x="814" y="150"/>
                      <a:pt x="672" y="93"/>
                      <a:pt x="525" y="56"/>
                    </a:cubicBezTo>
                    <a:cubicBezTo>
                      <a:pt x="364" y="15"/>
                      <a:pt x="197" y="0"/>
                      <a:pt x="33" y="0"/>
                    </a:cubicBezTo>
                  </a:path>
                </a:pathLst>
              </a:custGeom>
              <a:solidFill>
                <a:srgbClr val="D84744"/>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16" name="Freeform 14"/>
              <p:cNvSpPr>
                <a:spLocks noEditPoints="1" noChangeArrowheads="1"/>
              </p:cNvSpPr>
              <p:nvPr/>
            </p:nvSpPr>
            <p:spPr bwMode="auto">
              <a:xfrm>
                <a:off x="7495737" y="2624005"/>
                <a:ext cx="674632" cy="357775"/>
              </a:xfrm>
              <a:custGeom>
                <a:avLst/>
                <a:gdLst>
                  <a:gd name="T0" fmla="*/ 144 w 176"/>
                  <a:gd name="T1" fmla="*/ 26 h 111"/>
                  <a:gd name="T2" fmla="*/ 113 w 176"/>
                  <a:gd name="T3" fmla="*/ 70 h 111"/>
                  <a:gd name="T4" fmla="*/ 81 w 176"/>
                  <a:gd name="T5" fmla="*/ 82 h 111"/>
                  <a:gd name="T6" fmla="*/ 82 w 176"/>
                  <a:gd name="T7" fmla="*/ 82 h 111"/>
                  <a:gd name="T8" fmla="*/ 82 w 176"/>
                  <a:gd name="T9" fmla="*/ 81 h 111"/>
                  <a:gd name="T10" fmla="*/ 82 w 176"/>
                  <a:gd name="T11" fmla="*/ 81 h 111"/>
                  <a:gd name="T12" fmla="*/ 83 w 176"/>
                  <a:gd name="T13" fmla="*/ 81 h 111"/>
                  <a:gd name="T14" fmla="*/ 83 w 176"/>
                  <a:gd name="T15" fmla="*/ 81 h 111"/>
                  <a:gd name="T16" fmla="*/ 83 w 176"/>
                  <a:gd name="T17" fmla="*/ 81 h 111"/>
                  <a:gd name="T18" fmla="*/ 84 w 176"/>
                  <a:gd name="T19" fmla="*/ 81 h 111"/>
                  <a:gd name="T20" fmla="*/ 84 w 176"/>
                  <a:gd name="T21" fmla="*/ 81 h 111"/>
                  <a:gd name="T22" fmla="*/ 84 w 176"/>
                  <a:gd name="T23" fmla="*/ 81 h 111"/>
                  <a:gd name="T24" fmla="*/ 84 w 176"/>
                  <a:gd name="T25" fmla="*/ 81 h 111"/>
                  <a:gd name="T26" fmla="*/ 97 w 176"/>
                  <a:gd name="T27" fmla="*/ 82 h 111"/>
                  <a:gd name="T28" fmla="*/ 84 w 176"/>
                  <a:gd name="T29" fmla="*/ 98 h 111"/>
                  <a:gd name="T30" fmla="*/ 83 w 176"/>
                  <a:gd name="T31" fmla="*/ 98 h 111"/>
                  <a:gd name="T32" fmla="*/ 81 w 176"/>
                  <a:gd name="T33" fmla="*/ 97 h 111"/>
                  <a:gd name="T34" fmla="*/ 79 w 176"/>
                  <a:gd name="T35" fmla="*/ 97 h 111"/>
                  <a:gd name="T36" fmla="*/ 79 w 176"/>
                  <a:gd name="T37" fmla="*/ 97 h 111"/>
                  <a:gd name="T38" fmla="*/ 78 w 176"/>
                  <a:gd name="T39" fmla="*/ 97 h 111"/>
                  <a:gd name="T40" fmla="*/ 78 w 176"/>
                  <a:gd name="T41" fmla="*/ 97 h 111"/>
                  <a:gd name="T42" fmla="*/ 78 w 176"/>
                  <a:gd name="T43" fmla="*/ 97 h 111"/>
                  <a:gd name="T44" fmla="*/ 77 w 176"/>
                  <a:gd name="T45" fmla="*/ 97 h 111"/>
                  <a:gd name="T46" fmla="*/ 77 w 176"/>
                  <a:gd name="T47" fmla="*/ 97 h 111"/>
                  <a:gd name="T48" fmla="*/ 77 w 176"/>
                  <a:gd name="T49" fmla="*/ 97 h 111"/>
                  <a:gd name="T50" fmla="*/ 77 w 176"/>
                  <a:gd name="T51" fmla="*/ 97 h 111"/>
                  <a:gd name="T52" fmla="*/ 76 w 176"/>
                  <a:gd name="T53" fmla="*/ 96 h 111"/>
                  <a:gd name="T54" fmla="*/ 76 w 176"/>
                  <a:gd name="T55" fmla="*/ 96 h 111"/>
                  <a:gd name="T56" fmla="*/ 75 w 176"/>
                  <a:gd name="T57" fmla="*/ 96 h 111"/>
                  <a:gd name="T58" fmla="*/ 75 w 176"/>
                  <a:gd name="T59" fmla="*/ 96 h 111"/>
                  <a:gd name="T60" fmla="*/ 75 w 176"/>
                  <a:gd name="T61" fmla="*/ 96 h 111"/>
                  <a:gd name="T62" fmla="*/ 74 w 176"/>
                  <a:gd name="T63" fmla="*/ 96 h 111"/>
                  <a:gd name="T64" fmla="*/ 74 w 176"/>
                  <a:gd name="T65" fmla="*/ 95 h 111"/>
                  <a:gd name="T66" fmla="*/ 74 w 176"/>
                  <a:gd name="T67" fmla="*/ 95 h 111"/>
                  <a:gd name="T68" fmla="*/ 73 w 176"/>
                  <a:gd name="T69" fmla="*/ 95 h 111"/>
                  <a:gd name="T70" fmla="*/ 73 w 176"/>
                  <a:gd name="T71" fmla="*/ 94 h 111"/>
                  <a:gd name="T72" fmla="*/ 72 w 176"/>
                  <a:gd name="T73" fmla="*/ 93 h 111"/>
                  <a:gd name="T74" fmla="*/ 72 w 176"/>
                  <a:gd name="T75" fmla="*/ 93 h 111"/>
                  <a:gd name="T76" fmla="*/ 72 w 176"/>
                  <a:gd name="T77" fmla="*/ 93 h 111"/>
                  <a:gd name="T78" fmla="*/ 71 w 176"/>
                  <a:gd name="T79" fmla="*/ 92 h 111"/>
                  <a:gd name="T80" fmla="*/ 71 w 176"/>
                  <a:gd name="T81" fmla="*/ 92 h 111"/>
                  <a:gd name="T82" fmla="*/ 71 w 176"/>
                  <a:gd name="T83" fmla="*/ 91 h 111"/>
                  <a:gd name="T84" fmla="*/ 71 w 176"/>
                  <a:gd name="T85" fmla="*/ 90 h 111"/>
                  <a:gd name="T86" fmla="*/ 71 w 176"/>
                  <a:gd name="T87" fmla="*/ 90 h 111"/>
                  <a:gd name="T88" fmla="*/ 71 w 176"/>
                  <a:gd name="T89" fmla="*/ 89 h 111"/>
                  <a:gd name="T90" fmla="*/ 71 w 176"/>
                  <a:gd name="T91" fmla="*/ 88 h 111"/>
                  <a:gd name="T92" fmla="*/ 71 w 176"/>
                  <a:gd name="T93" fmla="*/ 87 h 111"/>
                  <a:gd name="T94" fmla="*/ 72 w 176"/>
                  <a:gd name="T95" fmla="*/ 76 h 111"/>
                  <a:gd name="T96" fmla="*/ 39 w 176"/>
                  <a:gd name="T97" fmla="*/ 57 h 111"/>
                  <a:gd name="T98" fmla="*/ 41 w 176"/>
                  <a:gd name="T99" fmla="*/ 57 h 111"/>
                  <a:gd name="T100" fmla="*/ 30 w 176"/>
                  <a:gd name="T101" fmla="*/ 107 h 111"/>
                  <a:gd name="T102" fmla="*/ 39 w 176"/>
                  <a:gd name="T103" fmla="*/ 103 h 111"/>
                  <a:gd name="T104" fmla="*/ 30 w 176"/>
                  <a:gd name="T105" fmla="*/ 61 h 111"/>
                  <a:gd name="T106" fmla="*/ 39 w 176"/>
                  <a:gd name="T107" fmla="*/ 57 h 111"/>
                  <a:gd name="T108" fmla="*/ 39 w 176"/>
                  <a:gd name="T109" fmla="*/ 57 h 111"/>
                  <a:gd name="T110" fmla="*/ 29 w 176"/>
                  <a:gd name="T111" fmla="*/ 107 h 111"/>
                  <a:gd name="T112" fmla="*/ 30 w 176"/>
                  <a:gd name="T113" fmla="*/ 76 h 111"/>
                  <a:gd name="T114" fmla="*/ 29 w 176"/>
                  <a:gd name="T115" fmla="*/ 61 h 111"/>
                  <a:gd name="T116" fmla="*/ 30 w 176"/>
                  <a:gd name="T117" fmla="*/ 61 h 111"/>
                  <a:gd name="T118" fmla="*/ 21 w 176"/>
                  <a:gd name="T119" fmla="*/ 110 h 111"/>
                  <a:gd name="T120" fmla="*/ 26 w 176"/>
                  <a:gd name="T121" fmla="*/ 75 h 111"/>
                  <a:gd name="T122" fmla="*/ 24 w 176"/>
                  <a:gd name="T123" fmla="*/ 64 h 111"/>
                  <a:gd name="T124" fmla="*/ 29 w 176"/>
                  <a:gd name="T125" fmla="*/ 61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 h="111">
                    <a:moveTo>
                      <a:pt x="99" y="38"/>
                    </a:moveTo>
                    <a:cubicBezTo>
                      <a:pt x="114" y="2"/>
                      <a:pt x="119" y="0"/>
                      <a:pt x="116" y="32"/>
                    </a:cubicBezTo>
                    <a:cubicBezTo>
                      <a:pt x="121" y="31"/>
                      <a:pt x="121" y="31"/>
                      <a:pt x="121" y="31"/>
                    </a:cubicBezTo>
                    <a:cubicBezTo>
                      <a:pt x="131" y="27"/>
                      <a:pt x="135" y="26"/>
                      <a:pt x="144" y="26"/>
                    </a:cubicBezTo>
                    <a:cubicBezTo>
                      <a:pt x="167" y="27"/>
                      <a:pt x="176" y="35"/>
                      <a:pt x="165" y="47"/>
                    </a:cubicBezTo>
                    <a:cubicBezTo>
                      <a:pt x="154" y="58"/>
                      <a:pt x="142" y="60"/>
                      <a:pt x="130" y="64"/>
                    </a:cubicBezTo>
                    <a:cubicBezTo>
                      <a:pt x="125" y="65"/>
                      <a:pt x="120" y="66"/>
                      <a:pt x="116" y="68"/>
                    </a:cubicBezTo>
                    <a:cubicBezTo>
                      <a:pt x="115" y="68"/>
                      <a:pt x="114" y="69"/>
                      <a:pt x="113" y="70"/>
                    </a:cubicBezTo>
                    <a:cubicBezTo>
                      <a:pt x="107" y="74"/>
                      <a:pt x="100" y="76"/>
                      <a:pt x="90" y="77"/>
                    </a:cubicBezTo>
                    <a:cubicBezTo>
                      <a:pt x="87" y="78"/>
                      <a:pt x="84" y="80"/>
                      <a:pt x="81" y="82"/>
                    </a:cubicBezTo>
                    <a:cubicBezTo>
                      <a:pt x="81" y="82"/>
                      <a:pt x="81" y="82"/>
                      <a:pt x="81" y="82"/>
                    </a:cubicBezTo>
                    <a:cubicBezTo>
                      <a:pt x="81" y="82"/>
                      <a:pt x="81" y="82"/>
                      <a:pt x="81" y="82"/>
                    </a:cubicBezTo>
                    <a:cubicBezTo>
                      <a:pt x="82" y="82"/>
                      <a:pt x="82" y="82"/>
                      <a:pt x="82" y="82"/>
                    </a:cubicBezTo>
                    <a:cubicBezTo>
                      <a:pt x="82" y="82"/>
                      <a:pt x="82" y="82"/>
                      <a:pt x="82" y="82"/>
                    </a:cubicBezTo>
                    <a:cubicBezTo>
                      <a:pt x="82" y="82"/>
                      <a:pt x="82" y="82"/>
                      <a:pt x="82" y="82"/>
                    </a:cubicBezTo>
                    <a:cubicBezTo>
                      <a:pt x="82" y="82"/>
                      <a:pt x="82" y="82"/>
                      <a:pt x="82" y="82"/>
                    </a:cubicBezTo>
                    <a:cubicBezTo>
                      <a:pt x="82" y="82"/>
                      <a:pt x="82" y="82"/>
                      <a:pt x="82" y="82"/>
                    </a:cubicBezTo>
                    <a:cubicBezTo>
                      <a:pt x="82" y="82"/>
                      <a:pt x="82" y="82"/>
                      <a:pt x="82" y="82"/>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2" y="81"/>
                      <a:pt x="82" y="81"/>
                      <a:pt x="82"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3" y="81"/>
                      <a:pt x="83" y="81"/>
                      <a:pt x="83"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4" y="81"/>
                      <a:pt x="84" y="81"/>
                      <a:pt x="84" y="81"/>
                    </a:cubicBezTo>
                    <a:cubicBezTo>
                      <a:pt x="88" y="81"/>
                      <a:pt x="92" y="81"/>
                      <a:pt x="97" y="82"/>
                    </a:cubicBezTo>
                    <a:cubicBezTo>
                      <a:pt x="97" y="82"/>
                      <a:pt x="97" y="82"/>
                      <a:pt x="97" y="82"/>
                    </a:cubicBezTo>
                    <a:cubicBezTo>
                      <a:pt x="99" y="82"/>
                      <a:pt x="102" y="84"/>
                      <a:pt x="103" y="88"/>
                    </a:cubicBezTo>
                    <a:cubicBezTo>
                      <a:pt x="104" y="92"/>
                      <a:pt x="103" y="96"/>
                      <a:pt x="101" y="96"/>
                    </a:cubicBezTo>
                    <a:cubicBezTo>
                      <a:pt x="100" y="96"/>
                      <a:pt x="100" y="96"/>
                      <a:pt x="100" y="96"/>
                    </a:cubicBezTo>
                    <a:cubicBezTo>
                      <a:pt x="93" y="97"/>
                      <a:pt x="88" y="98"/>
                      <a:pt x="84" y="98"/>
                    </a:cubicBezTo>
                    <a:cubicBezTo>
                      <a:pt x="83" y="98"/>
                      <a:pt x="83" y="98"/>
                      <a:pt x="83" y="98"/>
                    </a:cubicBezTo>
                    <a:cubicBezTo>
                      <a:pt x="83" y="98"/>
                      <a:pt x="83" y="98"/>
                      <a:pt x="83" y="98"/>
                    </a:cubicBezTo>
                    <a:cubicBezTo>
                      <a:pt x="83" y="98"/>
                      <a:pt x="83" y="98"/>
                      <a:pt x="83" y="98"/>
                    </a:cubicBezTo>
                    <a:cubicBezTo>
                      <a:pt x="83" y="98"/>
                      <a:pt x="83" y="98"/>
                      <a:pt x="83" y="98"/>
                    </a:cubicBezTo>
                    <a:cubicBezTo>
                      <a:pt x="83" y="98"/>
                      <a:pt x="83" y="98"/>
                      <a:pt x="83" y="98"/>
                    </a:cubicBezTo>
                    <a:cubicBezTo>
                      <a:pt x="83" y="98"/>
                      <a:pt x="82" y="98"/>
                      <a:pt x="82" y="97"/>
                    </a:cubicBezTo>
                    <a:cubicBezTo>
                      <a:pt x="82" y="97"/>
                      <a:pt x="82" y="97"/>
                      <a:pt x="82" y="97"/>
                    </a:cubicBezTo>
                    <a:cubicBezTo>
                      <a:pt x="81" y="97"/>
                      <a:pt x="81" y="97"/>
                      <a:pt x="81" y="97"/>
                    </a:cubicBezTo>
                    <a:cubicBezTo>
                      <a:pt x="80" y="97"/>
                      <a:pt x="80" y="97"/>
                      <a:pt x="80" y="97"/>
                    </a:cubicBezTo>
                    <a:cubicBezTo>
                      <a:pt x="80" y="97"/>
                      <a:pt x="80" y="97"/>
                      <a:pt x="80" y="97"/>
                    </a:cubicBezTo>
                    <a:cubicBezTo>
                      <a:pt x="80" y="97"/>
                      <a:pt x="80" y="97"/>
                      <a:pt x="80" y="97"/>
                    </a:cubicBezTo>
                    <a:cubicBezTo>
                      <a:pt x="80" y="97"/>
                      <a:pt x="79" y="97"/>
                      <a:pt x="79" y="97"/>
                    </a:cubicBezTo>
                    <a:cubicBezTo>
                      <a:pt x="79" y="97"/>
                      <a:pt x="79" y="97"/>
                      <a:pt x="79" y="97"/>
                    </a:cubicBezTo>
                    <a:cubicBezTo>
                      <a:pt x="79" y="97"/>
                      <a:pt x="79" y="97"/>
                      <a:pt x="79" y="97"/>
                    </a:cubicBezTo>
                    <a:cubicBezTo>
                      <a:pt x="79" y="97"/>
                      <a:pt x="79" y="97"/>
                      <a:pt x="79" y="97"/>
                    </a:cubicBezTo>
                    <a:cubicBezTo>
                      <a:pt x="79" y="97"/>
                      <a:pt x="79" y="97"/>
                      <a:pt x="79"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8" y="97"/>
                      <a:pt x="78" y="97"/>
                      <a:pt x="78"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7" y="97"/>
                      <a:pt x="77" y="97"/>
                      <a:pt x="77" y="97"/>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6" y="96"/>
                      <a:pt x="76" y="96"/>
                      <a:pt x="76"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5" y="96"/>
                      <a:pt x="75" y="96"/>
                      <a:pt x="75" y="96"/>
                    </a:cubicBezTo>
                    <a:cubicBezTo>
                      <a:pt x="74" y="96"/>
                      <a:pt x="74" y="96"/>
                      <a:pt x="74" y="96"/>
                    </a:cubicBezTo>
                    <a:cubicBezTo>
                      <a:pt x="74" y="96"/>
                      <a:pt x="74" y="96"/>
                      <a:pt x="74" y="96"/>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4" y="95"/>
                      <a:pt x="74" y="95"/>
                      <a:pt x="74" y="95"/>
                    </a:cubicBezTo>
                    <a:cubicBezTo>
                      <a:pt x="73" y="95"/>
                      <a:pt x="73" y="95"/>
                      <a:pt x="73" y="95"/>
                    </a:cubicBezTo>
                    <a:cubicBezTo>
                      <a:pt x="73" y="95"/>
                      <a:pt x="73" y="95"/>
                      <a:pt x="73" y="95"/>
                    </a:cubicBezTo>
                    <a:cubicBezTo>
                      <a:pt x="73" y="95"/>
                      <a:pt x="73" y="95"/>
                      <a:pt x="73" y="95"/>
                    </a:cubicBezTo>
                    <a:cubicBezTo>
                      <a:pt x="73" y="95"/>
                      <a:pt x="73" y="95"/>
                      <a:pt x="73" y="95"/>
                    </a:cubicBezTo>
                    <a:cubicBezTo>
                      <a:pt x="73" y="95"/>
                      <a:pt x="73" y="95"/>
                      <a:pt x="73" y="95"/>
                    </a:cubicBezTo>
                    <a:cubicBezTo>
                      <a:pt x="73" y="95"/>
                      <a:pt x="73" y="95"/>
                      <a:pt x="73" y="95"/>
                    </a:cubicBezTo>
                    <a:cubicBezTo>
                      <a:pt x="73" y="94"/>
                      <a:pt x="73" y="94"/>
                      <a:pt x="73" y="94"/>
                    </a:cubicBezTo>
                    <a:cubicBezTo>
                      <a:pt x="72" y="94"/>
                      <a:pt x="72" y="94"/>
                      <a:pt x="72" y="94"/>
                    </a:cubicBezTo>
                    <a:cubicBezTo>
                      <a:pt x="72" y="94"/>
                      <a:pt x="72" y="94"/>
                      <a:pt x="72" y="94"/>
                    </a:cubicBezTo>
                    <a:cubicBezTo>
                      <a:pt x="72" y="94"/>
                      <a:pt x="72" y="94"/>
                      <a:pt x="72" y="94"/>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2" y="93"/>
                      <a:pt x="72" y="93"/>
                      <a:pt x="72" y="93"/>
                    </a:cubicBezTo>
                    <a:cubicBezTo>
                      <a:pt x="71" y="93"/>
                      <a:pt x="71" y="93"/>
                      <a:pt x="71" y="93"/>
                    </a:cubicBezTo>
                    <a:cubicBezTo>
                      <a:pt x="71" y="93"/>
                      <a:pt x="71" y="93"/>
                      <a:pt x="71" y="93"/>
                    </a:cubicBezTo>
                    <a:cubicBezTo>
                      <a:pt x="71" y="92"/>
                      <a:pt x="71" y="92"/>
                      <a:pt x="71" y="92"/>
                    </a:cubicBezTo>
                    <a:cubicBezTo>
                      <a:pt x="71" y="92"/>
                      <a:pt x="71" y="92"/>
                      <a:pt x="71" y="92"/>
                    </a:cubicBezTo>
                    <a:cubicBezTo>
                      <a:pt x="71" y="92"/>
                      <a:pt x="71" y="92"/>
                      <a:pt x="71" y="92"/>
                    </a:cubicBezTo>
                    <a:cubicBezTo>
                      <a:pt x="71" y="92"/>
                      <a:pt x="71" y="92"/>
                      <a:pt x="71" y="92"/>
                    </a:cubicBezTo>
                    <a:cubicBezTo>
                      <a:pt x="71" y="92"/>
                      <a:pt x="71" y="92"/>
                      <a:pt x="71" y="92"/>
                    </a:cubicBezTo>
                    <a:cubicBezTo>
                      <a:pt x="71" y="92"/>
                      <a:pt x="71" y="92"/>
                      <a:pt x="71" y="92"/>
                    </a:cubicBezTo>
                    <a:cubicBezTo>
                      <a:pt x="71" y="91"/>
                      <a:pt x="71" y="91"/>
                      <a:pt x="71" y="91"/>
                    </a:cubicBezTo>
                    <a:cubicBezTo>
                      <a:pt x="71" y="91"/>
                      <a:pt x="71" y="91"/>
                      <a:pt x="71" y="91"/>
                    </a:cubicBezTo>
                    <a:cubicBezTo>
                      <a:pt x="71" y="91"/>
                      <a:pt x="71" y="91"/>
                      <a:pt x="71" y="91"/>
                    </a:cubicBezTo>
                    <a:cubicBezTo>
                      <a:pt x="71" y="91"/>
                      <a:pt x="71" y="91"/>
                      <a:pt x="71" y="91"/>
                    </a:cubicBezTo>
                    <a:cubicBezTo>
                      <a:pt x="71" y="91"/>
                      <a:pt x="71" y="91"/>
                      <a:pt x="71" y="91"/>
                    </a:cubicBezTo>
                    <a:cubicBezTo>
                      <a:pt x="71" y="91"/>
                      <a:pt x="71" y="91"/>
                      <a:pt x="71" y="91"/>
                    </a:cubicBezTo>
                    <a:cubicBezTo>
                      <a:pt x="71" y="90"/>
                      <a:pt x="71" y="90"/>
                      <a:pt x="71" y="90"/>
                    </a:cubicBezTo>
                    <a:cubicBezTo>
                      <a:pt x="71" y="90"/>
                      <a:pt x="71" y="90"/>
                      <a:pt x="71" y="90"/>
                    </a:cubicBezTo>
                    <a:cubicBezTo>
                      <a:pt x="71" y="90"/>
                      <a:pt x="71" y="90"/>
                      <a:pt x="71" y="90"/>
                    </a:cubicBezTo>
                    <a:cubicBezTo>
                      <a:pt x="71" y="90"/>
                      <a:pt x="71" y="90"/>
                      <a:pt x="71" y="90"/>
                    </a:cubicBezTo>
                    <a:cubicBezTo>
                      <a:pt x="71" y="90"/>
                      <a:pt x="71" y="90"/>
                      <a:pt x="71" y="90"/>
                    </a:cubicBezTo>
                    <a:cubicBezTo>
                      <a:pt x="71" y="90"/>
                      <a:pt x="71" y="90"/>
                      <a:pt x="71" y="90"/>
                    </a:cubicBezTo>
                    <a:cubicBezTo>
                      <a:pt x="71" y="89"/>
                      <a:pt x="71" y="89"/>
                      <a:pt x="71" y="89"/>
                    </a:cubicBezTo>
                    <a:cubicBezTo>
                      <a:pt x="71" y="89"/>
                      <a:pt x="71" y="89"/>
                      <a:pt x="71" y="89"/>
                    </a:cubicBezTo>
                    <a:cubicBezTo>
                      <a:pt x="71" y="89"/>
                      <a:pt x="71" y="89"/>
                      <a:pt x="71" y="89"/>
                    </a:cubicBezTo>
                    <a:cubicBezTo>
                      <a:pt x="71" y="89"/>
                      <a:pt x="71" y="89"/>
                      <a:pt x="71" y="89"/>
                    </a:cubicBezTo>
                    <a:cubicBezTo>
                      <a:pt x="71" y="88"/>
                      <a:pt x="71" y="88"/>
                      <a:pt x="71" y="88"/>
                    </a:cubicBezTo>
                    <a:cubicBezTo>
                      <a:pt x="71" y="88"/>
                      <a:pt x="71" y="88"/>
                      <a:pt x="71" y="88"/>
                    </a:cubicBezTo>
                    <a:cubicBezTo>
                      <a:pt x="71" y="88"/>
                      <a:pt x="71" y="88"/>
                      <a:pt x="71" y="88"/>
                    </a:cubicBezTo>
                    <a:cubicBezTo>
                      <a:pt x="71" y="88"/>
                      <a:pt x="71" y="88"/>
                      <a:pt x="71" y="88"/>
                    </a:cubicBezTo>
                    <a:cubicBezTo>
                      <a:pt x="71" y="88"/>
                      <a:pt x="71" y="88"/>
                      <a:pt x="71" y="88"/>
                    </a:cubicBezTo>
                    <a:cubicBezTo>
                      <a:pt x="71" y="88"/>
                      <a:pt x="71" y="88"/>
                      <a:pt x="71" y="88"/>
                    </a:cubicBezTo>
                    <a:cubicBezTo>
                      <a:pt x="71" y="87"/>
                      <a:pt x="71" y="87"/>
                      <a:pt x="71" y="87"/>
                    </a:cubicBezTo>
                    <a:cubicBezTo>
                      <a:pt x="72" y="87"/>
                      <a:pt x="73" y="86"/>
                      <a:pt x="74" y="86"/>
                    </a:cubicBezTo>
                    <a:cubicBezTo>
                      <a:pt x="61" y="93"/>
                      <a:pt x="49" y="98"/>
                      <a:pt x="39" y="103"/>
                    </a:cubicBezTo>
                    <a:cubicBezTo>
                      <a:pt x="39" y="96"/>
                      <a:pt x="39" y="96"/>
                      <a:pt x="39" y="96"/>
                    </a:cubicBezTo>
                    <a:cubicBezTo>
                      <a:pt x="52" y="88"/>
                      <a:pt x="63" y="82"/>
                      <a:pt x="72" y="76"/>
                    </a:cubicBezTo>
                    <a:cubicBezTo>
                      <a:pt x="59" y="78"/>
                      <a:pt x="48" y="78"/>
                      <a:pt x="39" y="77"/>
                    </a:cubicBezTo>
                    <a:cubicBezTo>
                      <a:pt x="39" y="57"/>
                      <a:pt x="39" y="57"/>
                      <a:pt x="39" y="57"/>
                    </a:cubicBezTo>
                    <a:cubicBezTo>
                      <a:pt x="40" y="57"/>
                      <a:pt x="40" y="57"/>
                      <a:pt x="40" y="57"/>
                    </a:cubicBezTo>
                    <a:cubicBezTo>
                      <a:pt x="39" y="57"/>
                      <a:pt x="39" y="57"/>
                      <a:pt x="39" y="57"/>
                    </a:cubicBezTo>
                    <a:cubicBezTo>
                      <a:pt x="39" y="52"/>
                      <a:pt x="39" y="52"/>
                      <a:pt x="39" y="52"/>
                    </a:cubicBezTo>
                    <a:cubicBezTo>
                      <a:pt x="40" y="51"/>
                      <a:pt x="40" y="50"/>
                      <a:pt x="41" y="49"/>
                    </a:cubicBezTo>
                    <a:cubicBezTo>
                      <a:pt x="45" y="49"/>
                      <a:pt x="45" y="51"/>
                      <a:pt x="42" y="57"/>
                    </a:cubicBezTo>
                    <a:cubicBezTo>
                      <a:pt x="41" y="57"/>
                      <a:pt x="41" y="57"/>
                      <a:pt x="41" y="57"/>
                    </a:cubicBezTo>
                    <a:cubicBezTo>
                      <a:pt x="41" y="57"/>
                      <a:pt x="41" y="57"/>
                      <a:pt x="41" y="57"/>
                    </a:cubicBezTo>
                    <a:cubicBezTo>
                      <a:pt x="60" y="50"/>
                      <a:pt x="80" y="44"/>
                      <a:pt x="99" y="38"/>
                    </a:cubicBezTo>
                    <a:close/>
                    <a:moveTo>
                      <a:pt x="39" y="103"/>
                    </a:moveTo>
                    <a:cubicBezTo>
                      <a:pt x="36" y="104"/>
                      <a:pt x="33" y="105"/>
                      <a:pt x="30" y="107"/>
                    </a:cubicBezTo>
                    <a:cubicBezTo>
                      <a:pt x="30" y="101"/>
                      <a:pt x="30" y="101"/>
                      <a:pt x="30" y="101"/>
                    </a:cubicBezTo>
                    <a:cubicBezTo>
                      <a:pt x="31" y="100"/>
                      <a:pt x="31" y="100"/>
                      <a:pt x="31" y="100"/>
                    </a:cubicBezTo>
                    <a:cubicBezTo>
                      <a:pt x="34" y="99"/>
                      <a:pt x="37" y="97"/>
                      <a:pt x="39" y="96"/>
                    </a:cubicBezTo>
                    <a:lnTo>
                      <a:pt x="39" y="103"/>
                    </a:lnTo>
                    <a:close/>
                    <a:moveTo>
                      <a:pt x="39" y="77"/>
                    </a:moveTo>
                    <a:cubicBezTo>
                      <a:pt x="36" y="77"/>
                      <a:pt x="33" y="77"/>
                      <a:pt x="31" y="76"/>
                    </a:cubicBezTo>
                    <a:cubicBezTo>
                      <a:pt x="30" y="76"/>
                      <a:pt x="30" y="76"/>
                      <a:pt x="30" y="76"/>
                    </a:cubicBezTo>
                    <a:cubicBezTo>
                      <a:pt x="30" y="61"/>
                      <a:pt x="30" y="61"/>
                      <a:pt x="30" y="61"/>
                    </a:cubicBezTo>
                    <a:cubicBezTo>
                      <a:pt x="30" y="61"/>
                      <a:pt x="30" y="61"/>
                      <a:pt x="30" y="61"/>
                    </a:cubicBezTo>
                    <a:cubicBezTo>
                      <a:pt x="30" y="61"/>
                      <a:pt x="30" y="61"/>
                      <a:pt x="30" y="61"/>
                    </a:cubicBezTo>
                    <a:cubicBezTo>
                      <a:pt x="30" y="53"/>
                      <a:pt x="30" y="53"/>
                      <a:pt x="30" y="53"/>
                    </a:cubicBezTo>
                    <a:cubicBezTo>
                      <a:pt x="33" y="55"/>
                      <a:pt x="36" y="56"/>
                      <a:pt x="39" y="57"/>
                    </a:cubicBezTo>
                    <a:cubicBezTo>
                      <a:pt x="38" y="56"/>
                      <a:pt x="37" y="56"/>
                      <a:pt x="36" y="56"/>
                    </a:cubicBezTo>
                    <a:cubicBezTo>
                      <a:pt x="37" y="54"/>
                      <a:pt x="38" y="53"/>
                      <a:pt x="39" y="52"/>
                    </a:cubicBezTo>
                    <a:cubicBezTo>
                      <a:pt x="39" y="57"/>
                      <a:pt x="39" y="57"/>
                      <a:pt x="39" y="57"/>
                    </a:cubicBezTo>
                    <a:cubicBezTo>
                      <a:pt x="39" y="57"/>
                      <a:pt x="39" y="57"/>
                      <a:pt x="39" y="57"/>
                    </a:cubicBezTo>
                    <a:cubicBezTo>
                      <a:pt x="39" y="57"/>
                      <a:pt x="39" y="57"/>
                      <a:pt x="39" y="57"/>
                    </a:cubicBezTo>
                    <a:lnTo>
                      <a:pt x="39" y="77"/>
                    </a:lnTo>
                    <a:close/>
                    <a:moveTo>
                      <a:pt x="30" y="107"/>
                    </a:moveTo>
                    <a:cubicBezTo>
                      <a:pt x="29" y="107"/>
                      <a:pt x="29" y="107"/>
                      <a:pt x="29" y="107"/>
                    </a:cubicBezTo>
                    <a:cubicBezTo>
                      <a:pt x="29" y="102"/>
                      <a:pt x="29" y="102"/>
                      <a:pt x="29" y="102"/>
                    </a:cubicBezTo>
                    <a:cubicBezTo>
                      <a:pt x="30" y="101"/>
                      <a:pt x="30" y="101"/>
                      <a:pt x="30" y="101"/>
                    </a:cubicBezTo>
                    <a:lnTo>
                      <a:pt x="30" y="107"/>
                    </a:lnTo>
                    <a:close/>
                    <a:moveTo>
                      <a:pt x="30" y="76"/>
                    </a:moveTo>
                    <a:cubicBezTo>
                      <a:pt x="30" y="76"/>
                      <a:pt x="29" y="76"/>
                      <a:pt x="29" y="76"/>
                    </a:cubicBezTo>
                    <a:cubicBezTo>
                      <a:pt x="29" y="61"/>
                      <a:pt x="29" y="61"/>
                      <a:pt x="29" y="61"/>
                    </a:cubicBezTo>
                    <a:cubicBezTo>
                      <a:pt x="29" y="61"/>
                      <a:pt x="29" y="61"/>
                      <a:pt x="29" y="61"/>
                    </a:cubicBezTo>
                    <a:cubicBezTo>
                      <a:pt x="29" y="61"/>
                      <a:pt x="29" y="61"/>
                      <a:pt x="29" y="61"/>
                    </a:cubicBezTo>
                    <a:cubicBezTo>
                      <a:pt x="29" y="52"/>
                      <a:pt x="29" y="52"/>
                      <a:pt x="29" y="52"/>
                    </a:cubicBezTo>
                    <a:cubicBezTo>
                      <a:pt x="29" y="53"/>
                      <a:pt x="30" y="53"/>
                      <a:pt x="30" y="53"/>
                    </a:cubicBezTo>
                    <a:cubicBezTo>
                      <a:pt x="30" y="61"/>
                      <a:pt x="30" y="61"/>
                      <a:pt x="30" y="61"/>
                    </a:cubicBezTo>
                    <a:cubicBezTo>
                      <a:pt x="30" y="61"/>
                      <a:pt x="30" y="61"/>
                      <a:pt x="30" y="61"/>
                    </a:cubicBezTo>
                    <a:cubicBezTo>
                      <a:pt x="30" y="61"/>
                      <a:pt x="30" y="61"/>
                      <a:pt x="30" y="61"/>
                    </a:cubicBezTo>
                    <a:lnTo>
                      <a:pt x="30" y="76"/>
                    </a:lnTo>
                    <a:close/>
                    <a:moveTo>
                      <a:pt x="29" y="107"/>
                    </a:moveTo>
                    <a:cubicBezTo>
                      <a:pt x="26" y="108"/>
                      <a:pt x="24" y="109"/>
                      <a:pt x="21" y="110"/>
                    </a:cubicBezTo>
                    <a:cubicBezTo>
                      <a:pt x="15" y="111"/>
                      <a:pt x="18" y="108"/>
                      <a:pt x="29" y="102"/>
                    </a:cubicBezTo>
                    <a:lnTo>
                      <a:pt x="29" y="107"/>
                    </a:lnTo>
                    <a:close/>
                    <a:moveTo>
                      <a:pt x="29" y="76"/>
                    </a:moveTo>
                    <a:cubicBezTo>
                      <a:pt x="28" y="76"/>
                      <a:pt x="27" y="75"/>
                      <a:pt x="26" y="75"/>
                    </a:cubicBezTo>
                    <a:cubicBezTo>
                      <a:pt x="4" y="87"/>
                      <a:pt x="3" y="86"/>
                      <a:pt x="22" y="73"/>
                    </a:cubicBezTo>
                    <a:cubicBezTo>
                      <a:pt x="20" y="70"/>
                      <a:pt x="21" y="67"/>
                      <a:pt x="25" y="64"/>
                    </a:cubicBezTo>
                    <a:cubicBezTo>
                      <a:pt x="25" y="64"/>
                      <a:pt x="25" y="64"/>
                      <a:pt x="25" y="64"/>
                    </a:cubicBezTo>
                    <a:cubicBezTo>
                      <a:pt x="24" y="64"/>
                      <a:pt x="24" y="64"/>
                      <a:pt x="24" y="64"/>
                    </a:cubicBezTo>
                    <a:cubicBezTo>
                      <a:pt x="19" y="58"/>
                      <a:pt x="11" y="50"/>
                      <a:pt x="0" y="38"/>
                    </a:cubicBezTo>
                    <a:cubicBezTo>
                      <a:pt x="4" y="35"/>
                      <a:pt x="9" y="36"/>
                      <a:pt x="13" y="39"/>
                    </a:cubicBezTo>
                    <a:cubicBezTo>
                      <a:pt x="19" y="45"/>
                      <a:pt x="24" y="49"/>
                      <a:pt x="29" y="52"/>
                    </a:cubicBezTo>
                    <a:cubicBezTo>
                      <a:pt x="29" y="61"/>
                      <a:pt x="29" y="61"/>
                      <a:pt x="29" y="61"/>
                    </a:cubicBezTo>
                    <a:cubicBezTo>
                      <a:pt x="29" y="62"/>
                      <a:pt x="29" y="62"/>
                      <a:pt x="29" y="62"/>
                    </a:cubicBezTo>
                    <a:cubicBezTo>
                      <a:pt x="29" y="61"/>
                      <a:pt x="29" y="61"/>
                      <a:pt x="29" y="61"/>
                    </a:cubicBezTo>
                    <a:lnTo>
                      <a:pt x="29" y="76"/>
                    </a:lnTo>
                    <a:close/>
                  </a:path>
                </a:pathLst>
              </a:custGeom>
              <a:solidFill>
                <a:srgbClr val="B21D30"/>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17" name="Freeform 15"/>
              <p:cNvSpPr>
                <a:spLocks noChangeArrowheads="1"/>
              </p:cNvSpPr>
              <p:nvPr/>
            </p:nvSpPr>
            <p:spPr bwMode="auto">
              <a:xfrm>
                <a:off x="8032739" y="2723730"/>
                <a:ext cx="68815" cy="48320"/>
              </a:xfrm>
              <a:custGeom>
                <a:avLst/>
                <a:gdLst>
                  <a:gd name="T0" fmla="*/ 16 w 18"/>
                  <a:gd name="T1" fmla="*/ 5 h 15"/>
                  <a:gd name="T2" fmla="*/ 6 w 18"/>
                  <a:gd name="T3" fmla="*/ 12 h 15"/>
                  <a:gd name="T4" fmla="*/ 1 w 18"/>
                  <a:gd name="T5" fmla="*/ 10 h 15"/>
                  <a:gd name="T6" fmla="*/ 3 w 18"/>
                  <a:gd name="T7" fmla="*/ 7 h 15"/>
                  <a:gd name="T8" fmla="*/ 11 w 18"/>
                  <a:gd name="T9" fmla="*/ 1 h 15"/>
                  <a:gd name="T10" fmla="*/ 15 w 18"/>
                  <a:gd name="T11" fmla="*/ 1 h 15"/>
                  <a:gd name="T12" fmla="*/ 16 w 18"/>
                  <a:gd name="T13" fmla="*/ 2 h 15"/>
                  <a:gd name="T14" fmla="*/ 16 w 18"/>
                  <a:gd name="T15" fmla="*/ 5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5">
                    <a:moveTo>
                      <a:pt x="16" y="5"/>
                    </a:moveTo>
                    <a:cubicBezTo>
                      <a:pt x="12" y="8"/>
                      <a:pt x="10" y="10"/>
                      <a:pt x="6" y="12"/>
                    </a:cubicBezTo>
                    <a:cubicBezTo>
                      <a:pt x="2" y="14"/>
                      <a:pt x="0" y="15"/>
                      <a:pt x="1" y="10"/>
                    </a:cubicBezTo>
                    <a:cubicBezTo>
                      <a:pt x="1" y="8"/>
                      <a:pt x="1" y="7"/>
                      <a:pt x="3" y="7"/>
                    </a:cubicBezTo>
                    <a:cubicBezTo>
                      <a:pt x="5" y="6"/>
                      <a:pt x="7" y="4"/>
                      <a:pt x="11" y="1"/>
                    </a:cubicBezTo>
                    <a:cubicBezTo>
                      <a:pt x="13" y="0"/>
                      <a:pt x="13" y="0"/>
                      <a:pt x="15" y="1"/>
                    </a:cubicBezTo>
                    <a:cubicBezTo>
                      <a:pt x="16" y="2"/>
                      <a:pt x="16" y="2"/>
                      <a:pt x="16" y="2"/>
                    </a:cubicBezTo>
                    <a:cubicBezTo>
                      <a:pt x="18" y="2"/>
                      <a:pt x="17" y="3"/>
                      <a:pt x="16" y="5"/>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18" name="Freeform 16"/>
              <p:cNvSpPr>
                <a:spLocks noChangeArrowheads="1"/>
              </p:cNvSpPr>
              <p:nvPr/>
            </p:nvSpPr>
            <p:spPr bwMode="auto">
              <a:xfrm>
                <a:off x="8076977" y="2711393"/>
                <a:ext cx="24577" cy="15421"/>
              </a:xfrm>
              <a:custGeom>
                <a:avLst/>
                <a:gdLst>
                  <a:gd name="T0" fmla="*/ 6 w 6"/>
                  <a:gd name="T1" fmla="*/ 5 h 5"/>
                  <a:gd name="T2" fmla="*/ 1 w 6"/>
                  <a:gd name="T3" fmla="*/ 3 h 5"/>
                  <a:gd name="T4" fmla="*/ 0 w 6"/>
                  <a:gd name="T5" fmla="*/ 0 h 5"/>
                  <a:gd name="T6" fmla="*/ 5 w 6"/>
                  <a:gd name="T7" fmla="*/ 1 h 5"/>
                  <a:gd name="T8" fmla="*/ 6 w 6"/>
                  <a:gd name="T9" fmla="*/ 5 h 5"/>
                </a:gdLst>
                <a:ahLst/>
                <a:cxnLst>
                  <a:cxn ang="0">
                    <a:pos x="T0" y="T1"/>
                  </a:cxn>
                  <a:cxn ang="0">
                    <a:pos x="T2" y="T3"/>
                  </a:cxn>
                  <a:cxn ang="0">
                    <a:pos x="T4" y="T5"/>
                  </a:cxn>
                  <a:cxn ang="0">
                    <a:pos x="T6" y="T7"/>
                  </a:cxn>
                  <a:cxn ang="0">
                    <a:pos x="T8" y="T9"/>
                  </a:cxn>
                </a:cxnLst>
                <a:rect l="0" t="0" r="r" b="b"/>
                <a:pathLst>
                  <a:path w="6" h="5">
                    <a:moveTo>
                      <a:pt x="6" y="5"/>
                    </a:moveTo>
                    <a:cubicBezTo>
                      <a:pt x="4" y="4"/>
                      <a:pt x="3" y="4"/>
                      <a:pt x="1" y="3"/>
                    </a:cubicBezTo>
                    <a:cubicBezTo>
                      <a:pt x="1" y="2"/>
                      <a:pt x="1" y="1"/>
                      <a:pt x="0" y="0"/>
                    </a:cubicBezTo>
                    <a:cubicBezTo>
                      <a:pt x="2" y="0"/>
                      <a:pt x="4" y="0"/>
                      <a:pt x="5" y="1"/>
                    </a:cubicBezTo>
                    <a:cubicBezTo>
                      <a:pt x="6" y="2"/>
                      <a:pt x="6" y="3"/>
                      <a:pt x="6" y="5"/>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19" name="Freeform 17"/>
              <p:cNvSpPr>
                <a:spLocks noChangeArrowheads="1"/>
              </p:cNvSpPr>
              <p:nvPr/>
            </p:nvSpPr>
            <p:spPr bwMode="auto">
              <a:xfrm>
                <a:off x="7971297" y="2775135"/>
                <a:ext cx="14746" cy="17477"/>
              </a:xfrm>
              <a:custGeom>
                <a:avLst/>
                <a:gdLst>
                  <a:gd name="T0" fmla="*/ 0 w 4"/>
                  <a:gd name="T1" fmla="*/ 0 h 5"/>
                  <a:gd name="T2" fmla="*/ 0 w 4"/>
                  <a:gd name="T3" fmla="*/ 1 h 5"/>
                  <a:gd name="T4" fmla="*/ 0 w 4"/>
                  <a:gd name="T5" fmla="*/ 3 h 5"/>
                  <a:gd name="T6" fmla="*/ 1 w 4"/>
                  <a:gd name="T7" fmla="*/ 5 h 5"/>
                  <a:gd name="T8" fmla="*/ 3 w 4"/>
                  <a:gd name="T9" fmla="*/ 5 h 5"/>
                  <a:gd name="T10" fmla="*/ 4 w 4"/>
                  <a:gd name="T11" fmla="*/ 4 h 5"/>
                  <a:gd name="T12" fmla="*/ 3 w 4"/>
                  <a:gd name="T13" fmla="*/ 2 h 5"/>
                  <a:gd name="T14" fmla="*/ 2 w 4"/>
                  <a:gd name="T15" fmla="*/ 1 h 5"/>
                  <a:gd name="T16" fmla="*/ 0 w 4"/>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5">
                    <a:moveTo>
                      <a:pt x="0" y="0"/>
                    </a:moveTo>
                    <a:cubicBezTo>
                      <a:pt x="0" y="0"/>
                      <a:pt x="0" y="1"/>
                      <a:pt x="0" y="1"/>
                    </a:cubicBezTo>
                    <a:cubicBezTo>
                      <a:pt x="0" y="2"/>
                      <a:pt x="0" y="2"/>
                      <a:pt x="0" y="3"/>
                    </a:cubicBezTo>
                    <a:cubicBezTo>
                      <a:pt x="0" y="4"/>
                      <a:pt x="1" y="4"/>
                      <a:pt x="1" y="5"/>
                    </a:cubicBezTo>
                    <a:cubicBezTo>
                      <a:pt x="2" y="5"/>
                      <a:pt x="3" y="5"/>
                      <a:pt x="3" y="5"/>
                    </a:cubicBezTo>
                    <a:cubicBezTo>
                      <a:pt x="3" y="5"/>
                      <a:pt x="4" y="5"/>
                      <a:pt x="4" y="4"/>
                    </a:cubicBezTo>
                    <a:cubicBezTo>
                      <a:pt x="4" y="4"/>
                      <a:pt x="4" y="3"/>
                      <a:pt x="3" y="2"/>
                    </a:cubicBezTo>
                    <a:cubicBezTo>
                      <a:pt x="3" y="2"/>
                      <a:pt x="2" y="1"/>
                      <a:pt x="2" y="1"/>
                    </a:cubicBezTo>
                    <a:cubicBezTo>
                      <a:pt x="1" y="0"/>
                      <a:pt x="1" y="0"/>
                      <a:pt x="0"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20" name="Freeform 18"/>
              <p:cNvSpPr>
                <a:spLocks noChangeArrowheads="1"/>
              </p:cNvSpPr>
              <p:nvPr/>
            </p:nvSpPr>
            <p:spPr bwMode="auto">
              <a:xfrm>
                <a:off x="7951636" y="2778219"/>
                <a:ext cx="15975" cy="18506"/>
              </a:xfrm>
              <a:custGeom>
                <a:avLst/>
                <a:gdLst>
                  <a:gd name="T0" fmla="*/ 1 w 4"/>
                  <a:gd name="T1" fmla="*/ 0 h 5"/>
                  <a:gd name="T2" fmla="*/ 0 w 4"/>
                  <a:gd name="T3" fmla="*/ 1 h 5"/>
                  <a:gd name="T4" fmla="*/ 1 w 4"/>
                  <a:gd name="T5" fmla="*/ 3 h 5"/>
                  <a:gd name="T6" fmla="*/ 2 w 4"/>
                  <a:gd name="T7" fmla="*/ 5 h 5"/>
                  <a:gd name="T8" fmla="*/ 3 w 4"/>
                  <a:gd name="T9" fmla="*/ 5 h 5"/>
                  <a:gd name="T10" fmla="*/ 4 w 4"/>
                  <a:gd name="T11" fmla="*/ 4 h 5"/>
                  <a:gd name="T12" fmla="*/ 4 w 4"/>
                  <a:gd name="T13" fmla="*/ 2 h 5"/>
                  <a:gd name="T14" fmla="*/ 2 w 4"/>
                  <a:gd name="T15" fmla="*/ 1 h 5"/>
                  <a:gd name="T16" fmla="*/ 1 w 4"/>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5">
                    <a:moveTo>
                      <a:pt x="1" y="0"/>
                    </a:moveTo>
                    <a:cubicBezTo>
                      <a:pt x="0" y="1"/>
                      <a:pt x="0" y="1"/>
                      <a:pt x="0" y="1"/>
                    </a:cubicBezTo>
                    <a:cubicBezTo>
                      <a:pt x="0" y="2"/>
                      <a:pt x="0" y="3"/>
                      <a:pt x="1" y="3"/>
                    </a:cubicBezTo>
                    <a:cubicBezTo>
                      <a:pt x="1" y="4"/>
                      <a:pt x="1" y="4"/>
                      <a:pt x="2" y="5"/>
                    </a:cubicBezTo>
                    <a:cubicBezTo>
                      <a:pt x="3" y="5"/>
                      <a:pt x="3" y="5"/>
                      <a:pt x="3" y="5"/>
                    </a:cubicBezTo>
                    <a:cubicBezTo>
                      <a:pt x="4" y="5"/>
                      <a:pt x="4" y="5"/>
                      <a:pt x="4" y="4"/>
                    </a:cubicBezTo>
                    <a:cubicBezTo>
                      <a:pt x="4" y="4"/>
                      <a:pt x="4" y="3"/>
                      <a:pt x="4" y="2"/>
                    </a:cubicBezTo>
                    <a:cubicBezTo>
                      <a:pt x="3" y="2"/>
                      <a:pt x="3" y="1"/>
                      <a:pt x="2" y="1"/>
                    </a:cubicBezTo>
                    <a:cubicBezTo>
                      <a:pt x="2" y="0"/>
                      <a:pt x="1"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21" name="Freeform 19"/>
              <p:cNvSpPr>
                <a:spLocks noChangeArrowheads="1"/>
              </p:cNvSpPr>
              <p:nvPr/>
            </p:nvSpPr>
            <p:spPr bwMode="auto">
              <a:xfrm>
                <a:off x="7936889" y="2786444"/>
                <a:ext cx="14746" cy="12337"/>
              </a:xfrm>
              <a:custGeom>
                <a:avLst/>
                <a:gdLst>
                  <a:gd name="T0" fmla="*/ 0 w 4"/>
                  <a:gd name="T1" fmla="*/ 0 h 4"/>
                  <a:gd name="T2" fmla="*/ 0 w 4"/>
                  <a:gd name="T3" fmla="*/ 1 h 4"/>
                  <a:gd name="T4" fmla="*/ 0 w 4"/>
                  <a:gd name="T5" fmla="*/ 2 h 4"/>
                  <a:gd name="T6" fmla="*/ 1 w 4"/>
                  <a:gd name="T7" fmla="*/ 4 h 4"/>
                  <a:gd name="T8" fmla="*/ 3 w 4"/>
                  <a:gd name="T9" fmla="*/ 4 h 4"/>
                  <a:gd name="T10" fmla="*/ 4 w 4"/>
                  <a:gd name="T11" fmla="*/ 3 h 4"/>
                  <a:gd name="T12" fmla="*/ 3 w 4"/>
                  <a:gd name="T13" fmla="*/ 2 h 4"/>
                  <a:gd name="T14" fmla="*/ 2 w 4"/>
                  <a:gd name="T15" fmla="*/ 0 h 4"/>
                  <a:gd name="T16" fmla="*/ 0 w 4"/>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4">
                    <a:moveTo>
                      <a:pt x="0" y="0"/>
                    </a:moveTo>
                    <a:cubicBezTo>
                      <a:pt x="0" y="0"/>
                      <a:pt x="0" y="0"/>
                      <a:pt x="0" y="1"/>
                    </a:cubicBezTo>
                    <a:cubicBezTo>
                      <a:pt x="0" y="1"/>
                      <a:pt x="0" y="2"/>
                      <a:pt x="0" y="2"/>
                    </a:cubicBezTo>
                    <a:cubicBezTo>
                      <a:pt x="0" y="3"/>
                      <a:pt x="1" y="4"/>
                      <a:pt x="1" y="4"/>
                    </a:cubicBezTo>
                    <a:cubicBezTo>
                      <a:pt x="2" y="4"/>
                      <a:pt x="3" y="4"/>
                      <a:pt x="3" y="4"/>
                    </a:cubicBezTo>
                    <a:cubicBezTo>
                      <a:pt x="3" y="4"/>
                      <a:pt x="4" y="4"/>
                      <a:pt x="4" y="3"/>
                    </a:cubicBezTo>
                    <a:cubicBezTo>
                      <a:pt x="4" y="3"/>
                      <a:pt x="4" y="2"/>
                      <a:pt x="3" y="2"/>
                    </a:cubicBezTo>
                    <a:cubicBezTo>
                      <a:pt x="3" y="1"/>
                      <a:pt x="2" y="0"/>
                      <a:pt x="2" y="0"/>
                    </a:cubicBezTo>
                    <a:cubicBezTo>
                      <a:pt x="1" y="0"/>
                      <a:pt x="1" y="0"/>
                      <a:pt x="0"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22" name="Freeform 20"/>
              <p:cNvSpPr>
                <a:spLocks noChangeArrowheads="1"/>
              </p:cNvSpPr>
              <p:nvPr/>
            </p:nvSpPr>
            <p:spPr bwMode="auto">
              <a:xfrm>
                <a:off x="7917228" y="2789528"/>
                <a:ext cx="15975" cy="15421"/>
              </a:xfrm>
              <a:custGeom>
                <a:avLst/>
                <a:gdLst>
                  <a:gd name="T0" fmla="*/ 1 w 4"/>
                  <a:gd name="T1" fmla="*/ 0 h 5"/>
                  <a:gd name="T2" fmla="*/ 0 w 4"/>
                  <a:gd name="T3" fmla="*/ 1 h 5"/>
                  <a:gd name="T4" fmla="*/ 1 w 4"/>
                  <a:gd name="T5" fmla="*/ 3 h 5"/>
                  <a:gd name="T6" fmla="*/ 2 w 4"/>
                  <a:gd name="T7" fmla="*/ 4 h 5"/>
                  <a:gd name="T8" fmla="*/ 3 w 4"/>
                  <a:gd name="T9" fmla="*/ 4 h 5"/>
                  <a:gd name="T10" fmla="*/ 4 w 4"/>
                  <a:gd name="T11" fmla="*/ 3 h 5"/>
                  <a:gd name="T12" fmla="*/ 4 w 4"/>
                  <a:gd name="T13" fmla="*/ 2 h 5"/>
                  <a:gd name="T14" fmla="*/ 2 w 4"/>
                  <a:gd name="T15" fmla="*/ 0 h 5"/>
                  <a:gd name="T16" fmla="*/ 1 w 4"/>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5">
                    <a:moveTo>
                      <a:pt x="1" y="0"/>
                    </a:moveTo>
                    <a:cubicBezTo>
                      <a:pt x="1" y="0"/>
                      <a:pt x="0" y="0"/>
                      <a:pt x="0" y="1"/>
                    </a:cubicBezTo>
                    <a:cubicBezTo>
                      <a:pt x="0" y="1"/>
                      <a:pt x="0" y="2"/>
                      <a:pt x="1" y="3"/>
                    </a:cubicBezTo>
                    <a:cubicBezTo>
                      <a:pt x="1" y="3"/>
                      <a:pt x="1" y="4"/>
                      <a:pt x="2" y="4"/>
                    </a:cubicBezTo>
                    <a:cubicBezTo>
                      <a:pt x="2" y="4"/>
                      <a:pt x="3" y="5"/>
                      <a:pt x="3" y="4"/>
                    </a:cubicBezTo>
                    <a:cubicBezTo>
                      <a:pt x="4" y="4"/>
                      <a:pt x="4" y="4"/>
                      <a:pt x="4" y="3"/>
                    </a:cubicBezTo>
                    <a:cubicBezTo>
                      <a:pt x="4" y="3"/>
                      <a:pt x="4" y="2"/>
                      <a:pt x="4" y="2"/>
                    </a:cubicBezTo>
                    <a:cubicBezTo>
                      <a:pt x="3" y="1"/>
                      <a:pt x="3" y="1"/>
                      <a:pt x="2" y="0"/>
                    </a:cubicBezTo>
                    <a:cubicBezTo>
                      <a:pt x="2" y="0"/>
                      <a:pt x="1"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23" name="Freeform 21"/>
              <p:cNvSpPr>
                <a:spLocks noChangeArrowheads="1"/>
              </p:cNvSpPr>
              <p:nvPr/>
            </p:nvSpPr>
            <p:spPr bwMode="auto">
              <a:xfrm>
                <a:off x="7901254" y="2792612"/>
                <a:ext cx="15975" cy="16449"/>
              </a:xfrm>
              <a:custGeom>
                <a:avLst/>
                <a:gdLst>
                  <a:gd name="T0" fmla="*/ 1 w 4"/>
                  <a:gd name="T1" fmla="*/ 0 h 5"/>
                  <a:gd name="T2" fmla="*/ 0 w 4"/>
                  <a:gd name="T3" fmla="*/ 1 h 5"/>
                  <a:gd name="T4" fmla="*/ 0 w 4"/>
                  <a:gd name="T5" fmla="*/ 3 h 5"/>
                  <a:gd name="T6" fmla="*/ 1 w 4"/>
                  <a:gd name="T7" fmla="*/ 4 h 5"/>
                  <a:gd name="T8" fmla="*/ 3 w 4"/>
                  <a:gd name="T9" fmla="*/ 5 h 5"/>
                  <a:gd name="T10" fmla="*/ 4 w 4"/>
                  <a:gd name="T11" fmla="*/ 4 h 5"/>
                  <a:gd name="T12" fmla="*/ 3 w 4"/>
                  <a:gd name="T13" fmla="*/ 2 h 5"/>
                  <a:gd name="T14" fmla="*/ 2 w 4"/>
                  <a:gd name="T15" fmla="*/ 1 h 5"/>
                  <a:gd name="T16" fmla="*/ 1 w 4"/>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5">
                    <a:moveTo>
                      <a:pt x="1" y="0"/>
                    </a:moveTo>
                    <a:cubicBezTo>
                      <a:pt x="0" y="0"/>
                      <a:pt x="0" y="1"/>
                      <a:pt x="0" y="1"/>
                    </a:cubicBezTo>
                    <a:cubicBezTo>
                      <a:pt x="0" y="2"/>
                      <a:pt x="0" y="2"/>
                      <a:pt x="0" y="3"/>
                    </a:cubicBezTo>
                    <a:cubicBezTo>
                      <a:pt x="0" y="3"/>
                      <a:pt x="1" y="4"/>
                      <a:pt x="1" y="4"/>
                    </a:cubicBezTo>
                    <a:cubicBezTo>
                      <a:pt x="2" y="4"/>
                      <a:pt x="3" y="5"/>
                      <a:pt x="3" y="5"/>
                    </a:cubicBezTo>
                    <a:cubicBezTo>
                      <a:pt x="3" y="4"/>
                      <a:pt x="4" y="4"/>
                      <a:pt x="4" y="4"/>
                    </a:cubicBezTo>
                    <a:cubicBezTo>
                      <a:pt x="4" y="3"/>
                      <a:pt x="4" y="3"/>
                      <a:pt x="3" y="2"/>
                    </a:cubicBezTo>
                    <a:cubicBezTo>
                      <a:pt x="3" y="1"/>
                      <a:pt x="2" y="1"/>
                      <a:pt x="2" y="1"/>
                    </a:cubicBezTo>
                    <a:cubicBezTo>
                      <a:pt x="1" y="0"/>
                      <a:pt x="1"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24" name="Freeform 22"/>
              <p:cNvSpPr>
                <a:spLocks noChangeArrowheads="1"/>
              </p:cNvSpPr>
              <p:nvPr/>
            </p:nvSpPr>
            <p:spPr bwMode="auto">
              <a:xfrm>
                <a:off x="7882821" y="2795697"/>
                <a:ext cx="14746" cy="15421"/>
              </a:xfrm>
              <a:custGeom>
                <a:avLst/>
                <a:gdLst>
                  <a:gd name="T0" fmla="*/ 1 w 4"/>
                  <a:gd name="T1" fmla="*/ 0 h 5"/>
                  <a:gd name="T2" fmla="*/ 0 w 4"/>
                  <a:gd name="T3" fmla="*/ 1 h 5"/>
                  <a:gd name="T4" fmla="*/ 1 w 4"/>
                  <a:gd name="T5" fmla="*/ 3 h 5"/>
                  <a:gd name="T6" fmla="*/ 2 w 4"/>
                  <a:gd name="T7" fmla="*/ 4 h 5"/>
                  <a:gd name="T8" fmla="*/ 3 w 4"/>
                  <a:gd name="T9" fmla="*/ 5 h 5"/>
                  <a:gd name="T10" fmla="*/ 4 w 4"/>
                  <a:gd name="T11" fmla="*/ 4 h 5"/>
                  <a:gd name="T12" fmla="*/ 4 w 4"/>
                  <a:gd name="T13" fmla="*/ 2 h 5"/>
                  <a:gd name="T14" fmla="*/ 3 w 4"/>
                  <a:gd name="T15" fmla="*/ 1 h 5"/>
                  <a:gd name="T16" fmla="*/ 1 w 4"/>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5">
                    <a:moveTo>
                      <a:pt x="1" y="0"/>
                    </a:moveTo>
                    <a:cubicBezTo>
                      <a:pt x="1" y="1"/>
                      <a:pt x="0" y="1"/>
                      <a:pt x="0" y="1"/>
                    </a:cubicBezTo>
                    <a:cubicBezTo>
                      <a:pt x="0" y="2"/>
                      <a:pt x="0" y="2"/>
                      <a:pt x="1" y="3"/>
                    </a:cubicBezTo>
                    <a:cubicBezTo>
                      <a:pt x="1" y="4"/>
                      <a:pt x="1" y="4"/>
                      <a:pt x="2" y="4"/>
                    </a:cubicBezTo>
                    <a:cubicBezTo>
                      <a:pt x="2" y="5"/>
                      <a:pt x="3" y="5"/>
                      <a:pt x="3" y="5"/>
                    </a:cubicBezTo>
                    <a:cubicBezTo>
                      <a:pt x="4" y="5"/>
                      <a:pt x="4" y="4"/>
                      <a:pt x="4" y="4"/>
                    </a:cubicBezTo>
                    <a:cubicBezTo>
                      <a:pt x="4" y="3"/>
                      <a:pt x="4" y="3"/>
                      <a:pt x="4" y="2"/>
                    </a:cubicBezTo>
                    <a:cubicBezTo>
                      <a:pt x="3" y="2"/>
                      <a:pt x="3" y="1"/>
                      <a:pt x="3" y="1"/>
                    </a:cubicBezTo>
                    <a:cubicBezTo>
                      <a:pt x="2" y="0"/>
                      <a:pt x="1"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25" name="Freeform 23"/>
              <p:cNvSpPr>
                <a:spLocks noChangeArrowheads="1"/>
              </p:cNvSpPr>
              <p:nvPr/>
            </p:nvSpPr>
            <p:spPr bwMode="auto">
              <a:xfrm>
                <a:off x="7868074" y="2801865"/>
                <a:ext cx="14746" cy="12337"/>
              </a:xfrm>
              <a:custGeom>
                <a:avLst/>
                <a:gdLst>
                  <a:gd name="T0" fmla="*/ 1 w 4"/>
                  <a:gd name="T1" fmla="*/ 0 h 4"/>
                  <a:gd name="T2" fmla="*/ 0 w 4"/>
                  <a:gd name="T3" fmla="*/ 1 h 4"/>
                  <a:gd name="T4" fmla="*/ 0 w 4"/>
                  <a:gd name="T5" fmla="*/ 2 h 4"/>
                  <a:gd name="T6" fmla="*/ 1 w 4"/>
                  <a:gd name="T7" fmla="*/ 3 h 4"/>
                  <a:gd name="T8" fmla="*/ 3 w 4"/>
                  <a:gd name="T9" fmla="*/ 4 h 4"/>
                  <a:gd name="T10" fmla="*/ 4 w 4"/>
                  <a:gd name="T11" fmla="*/ 3 h 4"/>
                  <a:gd name="T12" fmla="*/ 3 w 4"/>
                  <a:gd name="T13" fmla="*/ 1 h 4"/>
                  <a:gd name="T14" fmla="*/ 2 w 4"/>
                  <a:gd name="T15" fmla="*/ 0 h 4"/>
                  <a:gd name="T16" fmla="*/ 1 w 4"/>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4">
                    <a:moveTo>
                      <a:pt x="1" y="0"/>
                    </a:moveTo>
                    <a:cubicBezTo>
                      <a:pt x="0" y="0"/>
                      <a:pt x="0" y="0"/>
                      <a:pt x="0" y="1"/>
                    </a:cubicBezTo>
                    <a:cubicBezTo>
                      <a:pt x="0" y="1"/>
                      <a:pt x="0" y="2"/>
                      <a:pt x="0" y="2"/>
                    </a:cubicBezTo>
                    <a:cubicBezTo>
                      <a:pt x="1" y="3"/>
                      <a:pt x="1" y="3"/>
                      <a:pt x="1" y="3"/>
                    </a:cubicBezTo>
                    <a:cubicBezTo>
                      <a:pt x="2" y="4"/>
                      <a:pt x="2" y="4"/>
                      <a:pt x="3" y="4"/>
                    </a:cubicBezTo>
                    <a:cubicBezTo>
                      <a:pt x="3" y="4"/>
                      <a:pt x="4" y="3"/>
                      <a:pt x="4" y="3"/>
                    </a:cubicBezTo>
                    <a:cubicBezTo>
                      <a:pt x="4" y="2"/>
                      <a:pt x="4" y="2"/>
                      <a:pt x="3" y="1"/>
                    </a:cubicBezTo>
                    <a:cubicBezTo>
                      <a:pt x="3" y="1"/>
                      <a:pt x="3" y="0"/>
                      <a:pt x="2" y="0"/>
                    </a:cubicBezTo>
                    <a:cubicBezTo>
                      <a:pt x="2" y="0"/>
                      <a:pt x="1"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26" name="Freeform 24"/>
              <p:cNvSpPr>
                <a:spLocks noChangeArrowheads="1"/>
              </p:cNvSpPr>
              <p:nvPr/>
            </p:nvSpPr>
            <p:spPr bwMode="auto">
              <a:xfrm>
                <a:off x="7848413" y="2804949"/>
                <a:ext cx="15975" cy="12337"/>
              </a:xfrm>
              <a:custGeom>
                <a:avLst/>
                <a:gdLst>
                  <a:gd name="T0" fmla="*/ 1 w 4"/>
                  <a:gd name="T1" fmla="*/ 0 h 4"/>
                  <a:gd name="T2" fmla="*/ 0 w 4"/>
                  <a:gd name="T3" fmla="*/ 1 h 4"/>
                  <a:gd name="T4" fmla="*/ 1 w 4"/>
                  <a:gd name="T5" fmla="*/ 2 h 4"/>
                  <a:gd name="T6" fmla="*/ 2 w 4"/>
                  <a:gd name="T7" fmla="*/ 4 h 4"/>
                  <a:gd name="T8" fmla="*/ 3 w 4"/>
                  <a:gd name="T9" fmla="*/ 4 h 4"/>
                  <a:gd name="T10" fmla="*/ 4 w 4"/>
                  <a:gd name="T11" fmla="*/ 3 h 4"/>
                  <a:gd name="T12" fmla="*/ 4 w 4"/>
                  <a:gd name="T13" fmla="*/ 1 h 4"/>
                  <a:gd name="T14" fmla="*/ 3 w 4"/>
                  <a:gd name="T15" fmla="*/ 0 h 4"/>
                  <a:gd name="T16" fmla="*/ 1 w 4"/>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4">
                    <a:moveTo>
                      <a:pt x="1" y="0"/>
                    </a:moveTo>
                    <a:cubicBezTo>
                      <a:pt x="1" y="0"/>
                      <a:pt x="0" y="0"/>
                      <a:pt x="0" y="1"/>
                    </a:cubicBezTo>
                    <a:cubicBezTo>
                      <a:pt x="0" y="1"/>
                      <a:pt x="0" y="2"/>
                      <a:pt x="1" y="2"/>
                    </a:cubicBezTo>
                    <a:cubicBezTo>
                      <a:pt x="1" y="3"/>
                      <a:pt x="1" y="3"/>
                      <a:pt x="2" y="4"/>
                    </a:cubicBezTo>
                    <a:cubicBezTo>
                      <a:pt x="2" y="4"/>
                      <a:pt x="3" y="4"/>
                      <a:pt x="3" y="4"/>
                    </a:cubicBezTo>
                    <a:cubicBezTo>
                      <a:pt x="4" y="4"/>
                      <a:pt x="4" y="3"/>
                      <a:pt x="4" y="3"/>
                    </a:cubicBezTo>
                    <a:cubicBezTo>
                      <a:pt x="4" y="3"/>
                      <a:pt x="4" y="2"/>
                      <a:pt x="4" y="1"/>
                    </a:cubicBezTo>
                    <a:cubicBezTo>
                      <a:pt x="4" y="1"/>
                      <a:pt x="3" y="0"/>
                      <a:pt x="3" y="0"/>
                    </a:cubicBezTo>
                    <a:cubicBezTo>
                      <a:pt x="2" y="0"/>
                      <a:pt x="2"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27" name="Freeform 25"/>
              <p:cNvSpPr>
                <a:spLocks noChangeArrowheads="1"/>
              </p:cNvSpPr>
              <p:nvPr/>
            </p:nvSpPr>
            <p:spPr bwMode="auto">
              <a:xfrm>
                <a:off x="7832439" y="2808034"/>
                <a:ext cx="15975" cy="12337"/>
              </a:xfrm>
              <a:custGeom>
                <a:avLst/>
                <a:gdLst>
                  <a:gd name="T0" fmla="*/ 1 w 4"/>
                  <a:gd name="T1" fmla="*/ 0 h 4"/>
                  <a:gd name="T2" fmla="*/ 0 w 4"/>
                  <a:gd name="T3" fmla="*/ 1 h 4"/>
                  <a:gd name="T4" fmla="*/ 0 w 4"/>
                  <a:gd name="T5" fmla="*/ 2 h 4"/>
                  <a:gd name="T6" fmla="*/ 1 w 4"/>
                  <a:gd name="T7" fmla="*/ 4 h 4"/>
                  <a:gd name="T8" fmla="*/ 3 w 4"/>
                  <a:gd name="T9" fmla="*/ 4 h 4"/>
                  <a:gd name="T10" fmla="*/ 4 w 4"/>
                  <a:gd name="T11" fmla="*/ 3 h 4"/>
                  <a:gd name="T12" fmla="*/ 3 w 4"/>
                  <a:gd name="T13" fmla="*/ 2 h 4"/>
                  <a:gd name="T14" fmla="*/ 2 w 4"/>
                  <a:gd name="T15" fmla="*/ 0 h 4"/>
                  <a:gd name="T16" fmla="*/ 1 w 4"/>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4">
                    <a:moveTo>
                      <a:pt x="1" y="0"/>
                    </a:moveTo>
                    <a:cubicBezTo>
                      <a:pt x="0" y="0"/>
                      <a:pt x="0" y="1"/>
                      <a:pt x="0" y="1"/>
                    </a:cubicBezTo>
                    <a:cubicBezTo>
                      <a:pt x="0" y="1"/>
                      <a:pt x="0" y="2"/>
                      <a:pt x="0" y="2"/>
                    </a:cubicBezTo>
                    <a:cubicBezTo>
                      <a:pt x="1" y="3"/>
                      <a:pt x="1" y="3"/>
                      <a:pt x="1" y="4"/>
                    </a:cubicBezTo>
                    <a:cubicBezTo>
                      <a:pt x="2" y="4"/>
                      <a:pt x="2" y="4"/>
                      <a:pt x="3" y="4"/>
                    </a:cubicBezTo>
                    <a:cubicBezTo>
                      <a:pt x="3" y="4"/>
                      <a:pt x="4" y="4"/>
                      <a:pt x="4" y="3"/>
                    </a:cubicBezTo>
                    <a:cubicBezTo>
                      <a:pt x="4" y="3"/>
                      <a:pt x="4" y="2"/>
                      <a:pt x="3" y="2"/>
                    </a:cubicBezTo>
                    <a:cubicBezTo>
                      <a:pt x="3" y="1"/>
                      <a:pt x="3" y="1"/>
                      <a:pt x="2" y="0"/>
                    </a:cubicBezTo>
                    <a:cubicBezTo>
                      <a:pt x="2" y="0"/>
                      <a:pt x="1"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28" name="Freeform 26"/>
              <p:cNvSpPr>
                <a:spLocks noChangeArrowheads="1"/>
              </p:cNvSpPr>
              <p:nvPr/>
            </p:nvSpPr>
            <p:spPr bwMode="auto">
              <a:xfrm>
                <a:off x="7814006" y="2811118"/>
                <a:ext cx="14746" cy="12337"/>
              </a:xfrm>
              <a:custGeom>
                <a:avLst/>
                <a:gdLst>
                  <a:gd name="T0" fmla="*/ 1 w 4"/>
                  <a:gd name="T1" fmla="*/ 0 h 4"/>
                  <a:gd name="T2" fmla="*/ 0 w 4"/>
                  <a:gd name="T3" fmla="*/ 1 h 4"/>
                  <a:gd name="T4" fmla="*/ 1 w 4"/>
                  <a:gd name="T5" fmla="*/ 3 h 4"/>
                  <a:gd name="T6" fmla="*/ 2 w 4"/>
                  <a:gd name="T7" fmla="*/ 4 h 4"/>
                  <a:gd name="T8" fmla="*/ 3 w 4"/>
                  <a:gd name="T9" fmla="*/ 4 h 4"/>
                  <a:gd name="T10" fmla="*/ 4 w 4"/>
                  <a:gd name="T11" fmla="*/ 3 h 4"/>
                  <a:gd name="T12" fmla="*/ 4 w 4"/>
                  <a:gd name="T13" fmla="*/ 2 h 4"/>
                  <a:gd name="T14" fmla="*/ 3 w 4"/>
                  <a:gd name="T15" fmla="*/ 1 h 4"/>
                  <a:gd name="T16" fmla="*/ 1 w 4"/>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4">
                    <a:moveTo>
                      <a:pt x="1" y="0"/>
                    </a:moveTo>
                    <a:cubicBezTo>
                      <a:pt x="1" y="1"/>
                      <a:pt x="1" y="1"/>
                      <a:pt x="0" y="1"/>
                    </a:cubicBezTo>
                    <a:cubicBezTo>
                      <a:pt x="0" y="2"/>
                      <a:pt x="0" y="2"/>
                      <a:pt x="1" y="3"/>
                    </a:cubicBezTo>
                    <a:cubicBezTo>
                      <a:pt x="1" y="3"/>
                      <a:pt x="1" y="4"/>
                      <a:pt x="2" y="4"/>
                    </a:cubicBezTo>
                    <a:cubicBezTo>
                      <a:pt x="2" y="4"/>
                      <a:pt x="3" y="4"/>
                      <a:pt x="3" y="4"/>
                    </a:cubicBezTo>
                    <a:cubicBezTo>
                      <a:pt x="4" y="4"/>
                      <a:pt x="4" y="4"/>
                      <a:pt x="4" y="3"/>
                    </a:cubicBezTo>
                    <a:cubicBezTo>
                      <a:pt x="4" y="3"/>
                      <a:pt x="4" y="2"/>
                      <a:pt x="4" y="2"/>
                    </a:cubicBezTo>
                    <a:cubicBezTo>
                      <a:pt x="4" y="1"/>
                      <a:pt x="3" y="1"/>
                      <a:pt x="3" y="1"/>
                    </a:cubicBezTo>
                    <a:cubicBezTo>
                      <a:pt x="2" y="0"/>
                      <a:pt x="2"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29" name="Freeform 27"/>
              <p:cNvSpPr>
                <a:spLocks noChangeArrowheads="1"/>
              </p:cNvSpPr>
              <p:nvPr/>
            </p:nvSpPr>
            <p:spPr bwMode="auto">
              <a:xfrm>
                <a:off x="7799260" y="2817286"/>
                <a:ext cx="14746" cy="10281"/>
              </a:xfrm>
              <a:custGeom>
                <a:avLst/>
                <a:gdLst>
                  <a:gd name="T0" fmla="*/ 1 w 4"/>
                  <a:gd name="T1" fmla="*/ 0 h 3"/>
                  <a:gd name="T2" fmla="*/ 0 w 4"/>
                  <a:gd name="T3" fmla="*/ 0 h 3"/>
                  <a:gd name="T4" fmla="*/ 0 w 4"/>
                  <a:gd name="T5" fmla="*/ 2 h 3"/>
                  <a:gd name="T6" fmla="*/ 1 w 4"/>
                  <a:gd name="T7" fmla="*/ 3 h 3"/>
                  <a:gd name="T8" fmla="*/ 3 w 4"/>
                  <a:gd name="T9" fmla="*/ 3 h 3"/>
                  <a:gd name="T10" fmla="*/ 4 w 4"/>
                  <a:gd name="T11" fmla="*/ 2 h 3"/>
                  <a:gd name="T12" fmla="*/ 3 w 4"/>
                  <a:gd name="T13" fmla="*/ 1 h 3"/>
                  <a:gd name="T14" fmla="*/ 2 w 4"/>
                  <a:gd name="T15" fmla="*/ 0 h 3"/>
                  <a:gd name="T16" fmla="*/ 1 w 4"/>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3">
                    <a:moveTo>
                      <a:pt x="1" y="0"/>
                    </a:moveTo>
                    <a:cubicBezTo>
                      <a:pt x="0" y="0"/>
                      <a:pt x="0" y="0"/>
                      <a:pt x="0" y="0"/>
                    </a:cubicBezTo>
                    <a:cubicBezTo>
                      <a:pt x="0" y="1"/>
                      <a:pt x="0" y="1"/>
                      <a:pt x="0" y="2"/>
                    </a:cubicBezTo>
                    <a:cubicBezTo>
                      <a:pt x="1" y="2"/>
                      <a:pt x="1" y="3"/>
                      <a:pt x="1" y="3"/>
                    </a:cubicBezTo>
                    <a:cubicBezTo>
                      <a:pt x="2" y="3"/>
                      <a:pt x="2" y="3"/>
                      <a:pt x="3" y="3"/>
                    </a:cubicBezTo>
                    <a:cubicBezTo>
                      <a:pt x="3" y="3"/>
                      <a:pt x="4" y="3"/>
                      <a:pt x="4" y="2"/>
                    </a:cubicBezTo>
                    <a:cubicBezTo>
                      <a:pt x="4" y="2"/>
                      <a:pt x="4" y="2"/>
                      <a:pt x="3" y="1"/>
                    </a:cubicBezTo>
                    <a:cubicBezTo>
                      <a:pt x="3" y="1"/>
                      <a:pt x="3" y="0"/>
                      <a:pt x="2" y="0"/>
                    </a:cubicBezTo>
                    <a:cubicBezTo>
                      <a:pt x="2" y="0"/>
                      <a:pt x="1"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30" name="Freeform 28"/>
              <p:cNvSpPr>
                <a:spLocks noChangeArrowheads="1"/>
              </p:cNvSpPr>
              <p:nvPr/>
            </p:nvSpPr>
            <p:spPr bwMode="auto">
              <a:xfrm>
                <a:off x="7782056" y="2820371"/>
                <a:ext cx="17204" cy="9252"/>
              </a:xfrm>
              <a:custGeom>
                <a:avLst/>
                <a:gdLst>
                  <a:gd name="T0" fmla="*/ 1 w 4"/>
                  <a:gd name="T1" fmla="*/ 0 h 3"/>
                  <a:gd name="T2" fmla="*/ 1 w 4"/>
                  <a:gd name="T3" fmla="*/ 0 h 3"/>
                  <a:gd name="T4" fmla="*/ 1 w 4"/>
                  <a:gd name="T5" fmla="*/ 2 h 3"/>
                  <a:gd name="T6" fmla="*/ 2 w 4"/>
                  <a:gd name="T7" fmla="*/ 3 h 3"/>
                  <a:gd name="T8" fmla="*/ 3 w 4"/>
                  <a:gd name="T9" fmla="*/ 3 h 3"/>
                  <a:gd name="T10" fmla="*/ 4 w 4"/>
                  <a:gd name="T11" fmla="*/ 2 h 3"/>
                  <a:gd name="T12" fmla="*/ 3 w 4"/>
                  <a:gd name="T13" fmla="*/ 1 h 3"/>
                  <a:gd name="T14" fmla="*/ 2 w 4"/>
                  <a:gd name="T15" fmla="*/ 0 h 3"/>
                  <a:gd name="T16" fmla="*/ 1 w 4"/>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3">
                    <a:moveTo>
                      <a:pt x="1" y="0"/>
                    </a:moveTo>
                    <a:cubicBezTo>
                      <a:pt x="1" y="0"/>
                      <a:pt x="1" y="0"/>
                      <a:pt x="1" y="0"/>
                    </a:cubicBezTo>
                    <a:cubicBezTo>
                      <a:pt x="0" y="1"/>
                      <a:pt x="1" y="1"/>
                      <a:pt x="1" y="2"/>
                    </a:cubicBezTo>
                    <a:cubicBezTo>
                      <a:pt x="1" y="2"/>
                      <a:pt x="1" y="3"/>
                      <a:pt x="2" y="3"/>
                    </a:cubicBezTo>
                    <a:cubicBezTo>
                      <a:pt x="2" y="3"/>
                      <a:pt x="3" y="3"/>
                      <a:pt x="3" y="3"/>
                    </a:cubicBezTo>
                    <a:cubicBezTo>
                      <a:pt x="3" y="3"/>
                      <a:pt x="4" y="3"/>
                      <a:pt x="4" y="2"/>
                    </a:cubicBezTo>
                    <a:cubicBezTo>
                      <a:pt x="4" y="2"/>
                      <a:pt x="4" y="2"/>
                      <a:pt x="3" y="1"/>
                    </a:cubicBezTo>
                    <a:cubicBezTo>
                      <a:pt x="3" y="1"/>
                      <a:pt x="3" y="0"/>
                      <a:pt x="2" y="0"/>
                    </a:cubicBezTo>
                    <a:cubicBezTo>
                      <a:pt x="2" y="0"/>
                      <a:pt x="1"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31" name="Freeform 29"/>
              <p:cNvSpPr>
                <a:spLocks noChangeArrowheads="1"/>
              </p:cNvSpPr>
              <p:nvPr/>
            </p:nvSpPr>
            <p:spPr bwMode="auto">
              <a:xfrm>
                <a:off x="7770997" y="2820371"/>
                <a:ext cx="11059" cy="13365"/>
              </a:xfrm>
              <a:custGeom>
                <a:avLst/>
                <a:gdLst>
                  <a:gd name="T0" fmla="*/ 1 w 3"/>
                  <a:gd name="T1" fmla="*/ 1 h 4"/>
                  <a:gd name="T2" fmla="*/ 0 w 3"/>
                  <a:gd name="T3" fmla="*/ 1 h 4"/>
                  <a:gd name="T4" fmla="*/ 0 w 3"/>
                  <a:gd name="T5" fmla="*/ 3 h 4"/>
                  <a:gd name="T6" fmla="*/ 1 w 3"/>
                  <a:gd name="T7" fmla="*/ 4 h 4"/>
                  <a:gd name="T8" fmla="*/ 3 w 3"/>
                  <a:gd name="T9" fmla="*/ 4 h 4"/>
                  <a:gd name="T10" fmla="*/ 3 w 3"/>
                  <a:gd name="T11" fmla="*/ 3 h 4"/>
                  <a:gd name="T12" fmla="*/ 3 w 3"/>
                  <a:gd name="T13" fmla="*/ 2 h 4"/>
                  <a:gd name="T14" fmla="*/ 2 w 3"/>
                  <a:gd name="T15" fmla="*/ 1 h 4"/>
                  <a:gd name="T16" fmla="*/ 1 w 3"/>
                  <a:gd name="T17"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1" y="1"/>
                    </a:moveTo>
                    <a:cubicBezTo>
                      <a:pt x="0" y="1"/>
                      <a:pt x="0" y="1"/>
                      <a:pt x="0" y="1"/>
                    </a:cubicBezTo>
                    <a:cubicBezTo>
                      <a:pt x="0" y="2"/>
                      <a:pt x="0" y="2"/>
                      <a:pt x="0" y="3"/>
                    </a:cubicBezTo>
                    <a:cubicBezTo>
                      <a:pt x="1" y="3"/>
                      <a:pt x="1" y="3"/>
                      <a:pt x="1" y="4"/>
                    </a:cubicBezTo>
                    <a:cubicBezTo>
                      <a:pt x="2" y="4"/>
                      <a:pt x="2" y="4"/>
                      <a:pt x="3" y="4"/>
                    </a:cubicBezTo>
                    <a:cubicBezTo>
                      <a:pt x="3" y="4"/>
                      <a:pt x="3" y="4"/>
                      <a:pt x="3" y="3"/>
                    </a:cubicBezTo>
                    <a:cubicBezTo>
                      <a:pt x="3" y="3"/>
                      <a:pt x="3" y="2"/>
                      <a:pt x="3" y="2"/>
                    </a:cubicBezTo>
                    <a:cubicBezTo>
                      <a:pt x="3" y="1"/>
                      <a:pt x="2" y="1"/>
                      <a:pt x="2" y="1"/>
                    </a:cubicBezTo>
                    <a:cubicBezTo>
                      <a:pt x="1" y="1"/>
                      <a:pt x="1" y="0"/>
                      <a:pt x="1" y="1"/>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32" name="Freeform 30"/>
              <p:cNvSpPr>
                <a:spLocks noChangeArrowheads="1"/>
              </p:cNvSpPr>
              <p:nvPr/>
            </p:nvSpPr>
            <p:spPr bwMode="auto">
              <a:xfrm>
                <a:off x="7759937" y="2823455"/>
                <a:ext cx="11060" cy="14393"/>
              </a:xfrm>
              <a:custGeom>
                <a:avLst/>
                <a:gdLst>
                  <a:gd name="T0" fmla="*/ 0 w 3"/>
                  <a:gd name="T1" fmla="*/ 0 h 4"/>
                  <a:gd name="T2" fmla="*/ 0 w 3"/>
                  <a:gd name="T3" fmla="*/ 1 h 4"/>
                  <a:gd name="T4" fmla="*/ 0 w 3"/>
                  <a:gd name="T5" fmla="*/ 2 h 4"/>
                  <a:gd name="T6" fmla="*/ 1 w 3"/>
                  <a:gd name="T7" fmla="*/ 3 h 4"/>
                  <a:gd name="T8" fmla="*/ 2 w 3"/>
                  <a:gd name="T9" fmla="*/ 4 h 4"/>
                  <a:gd name="T10" fmla="*/ 3 w 3"/>
                  <a:gd name="T11" fmla="*/ 3 h 4"/>
                  <a:gd name="T12" fmla="*/ 2 w 3"/>
                  <a:gd name="T13" fmla="*/ 2 h 4"/>
                  <a:gd name="T14" fmla="*/ 1 w 3"/>
                  <a:gd name="T15" fmla="*/ 1 h 4"/>
                  <a:gd name="T16" fmla="*/ 0 w 3"/>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0" y="0"/>
                    </a:moveTo>
                    <a:cubicBezTo>
                      <a:pt x="0" y="1"/>
                      <a:pt x="0" y="1"/>
                      <a:pt x="0" y="1"/>
                    </a:cubicBezTo>
                    <a:cubicBezTo>
                      <a:pt x="0" y="2"/>
                      <a:pt x="0" y="2"/>
                      <a:pt x="0" y="2"/>
                    </a:cubicBezTo>
                    <a:cubicBezTo>
                      <a:pt x="0" y="3"/>
                      <a:pt x="1" y="3"/>
                      <a:pt x="1" y="3"/>
                    </a:cubicBezTo>
                    <a:cubicBezTo>
                      <a:pt x="1" y="4"/>
                      <a:pt x="2" y="4"/>
                      <a:pt x="2" y="4"/>
                    </a:cubicBezTo>
                    <a:cubicBezTo>
                      <a:pt x="3" y="3"/>
                      <a:pt x="3" y="3"/>
                      <a:pt x="3" y="3"/>
                    </a:cubicBezTo>
                    <a:cubicBezTo>
                      <a:pt x="3" y="3"/>
                      <a:pt x="3" y="2"/>
                      <a:pt x="2" y="2"/>
                    </a:cubicBezTo>
                    <a:cubicBezTo>
                      <a:pt x="2" y="1"/>
                      <a:pt x="2" y="1"/>
                      <a:pt x="1" y="1"/>
                    </a:cubicBezTo>
                    <a:cubicBezTo>
                      <a:pt x="1" y="0"/>
                      <a:pt x="1" y="0"/>
                      <a:pt x="0"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33" name="Freeform 31"/>
              <p:cNvSpPr>
                <a:spLocks noChangeArrowheads="1"/>
              </p:cNvSpPr>
              <p:nvPr/>
            </p:nvSpPr>
            <p:spPr bwMode="auto">
              <a:xfrm>
                <a:off x="7745191" y="2826539"/>
                <a:ext cx="11060" cy="14393"/>
              </a:xfrm>
              <a:custGeom>
                <a:avLst/>
                <a:gdLst>
                  <a:gd name="T0" fmla="*/ 1 w 3"/>
                  <a:gd name="T1" fmla="*/ 0 h 4"/>
                  <a:gd name="T2" fmla="*/ 0 w 3"/>
                  <a:gd name="T3" fmla="*/ 1 h 4"/>
                  <a:gd name="T4" fmla="*/ 1 w 3"/>
                  <a:gd name="T5" fmla="*/ 2 h 4"/>
                  <a:gd name="T6" fmla="*/ 2 w 3"/>
                  <a:gd name="T7" fmla="*/ 3 h 4"/>
                  <a:gd name="T8" fmla="*/ 3 w 3"/>
                  <a:gd name="T9" fmla="*/ 4 h 4"/>
                  <a:gd name="T10" fmla="*/ 3 w 3"/>
                  <a:gd name="T11" fmla="*/ 3 h 4"/>
                  <a:gd name="T12" fmla="*/ 3 w 3"/>
                  <a:gd name="T13" fmla="*/ 2 h 4"/>
                  <a:gd name="T14" fmla="*/ 2 w 3"/>
                  <a:gd name="T15" fmla="*/ 1 h 4"/>
                  <a:gd name="T16" fmla="*/ 1 w 3"/>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1" y="0"/>
                    </a:moveTo>
                    <a:cubicBezTo>
                      <a:pt x="0" y="1"/>
                      <a:pt x="0" y="1"/>
                      <a:pt x="0" y="1"/>
                    </a:cubicBezTo>
                    <a:cubicBezTo>
                      <a:pt x="0" y="1"/>
                      <a:pt x="0" y="2"/>
                      <a:pt x="1" y="2"/>
                    </a:cubicBezTo>
                    <a:cubicBezTo>
                      <a:pt x="1" y="3"/>
                      <a:pt x="1" y="3"/>
                      <a:pt x="2" y="3"/>
                    </a:cubicBezTo>
                    <a:cubicBezTo>
                      <a:pt x="2" y="4"/>
                      <a:pt x="2" y="4"/>
                      <a:pt x="3" y="4"/>
                    </a:cubicBezTo>
                    <a:cubicBezTo>
                      <a:pt x="3" y="3"/>
                      <a:pt x="3" y="3"/>
                      <a:pt x="3" y="3"/>
                    </a:cubicBezTo>
                    <a:cubicBezTo>
                      <a:pt x="3" y="3"/>
                      <a:pt x="3" y="2"/>
                      <a:pt x="3" y="2"/>
                    </a:cubicBezTo>
                    <a:cubicBezTo>
                      <a:pt x="3" y="1"/>
                      <a:pt x="2" y="1"/>
                      <a:pt x="2" y="1"/>
                    </a:cubicBezTo>
                    <a:cubicBezTo>
                      <a:pt x="2" y="0"/>
                      <a:pt x="1"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34" name="Freeform 32"/>
              <p:cNvSpPr>
                <a:spLocks noChangeArrowheads="1"/>
              </p:cNvSpPr>
              <p:nvPr/>
            </p:nvSpPr>
            <p:spPr bwMode="auto">
              <a:xfrm>
                <a:off x="7734131" y="2829623"/>
                <a:ext cx="11059" cy="14393"/>
              </a:xfrm>
              <a:custGeom>
                <a:avLst/>
                <a:gdLst>
                  <a:gd name="T0" fmla="*/ 1 w 3"/>
                  <a:gd name="T1" fmla="*/ 0 h 4"/>
                  <a:gd name="T2" fmla="*/ 0 w 3"/>
                  <a:gd name="T3" fmla="*/ 1 h 4"/>
                  <a:gd name="T4" fmla="*/ 0 w 3"/>
                  <a:gd name="T5" fmla="*/ 2 h 4"/>
                  <a:gd name="T6" fmla="*/ 1 w 3"/>
                  <a:gd name="T7" fmla="*/ 3 h 4"/>
                  <a:gd name="T8" fmla="*/ 2 w 3"/>
                  <a:gd name="T9" fmla="*/ 3 h 4"/>
                  <a:gd name="T10" fmla="*/ 3 w 3"/>
                  <a:gd name="T11" fmla="*/ 3 h 4"/>
                  <a:gd name="T12" fmla="*/ 3 w 3"/>
                  <a:gd name="T13" fmla="*/ 2 h 4"/>
                  <a:gd name="T14" fmla="*/ 2 w 3"/>
                  <a:gd name="T15" fmla="*/ 1 h 4"/>
                  <a:gd name="T16" fmla="*/ 1 w 3"/>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1" y="0"/>
                    </a:moveTo>
                    <a:cubicBezTo>
                      <a:pt x="0" y="1"/>
                      <a:pt x="0" y="1"/>
                      <a:pt x="0" y="1"/>
                    </a:cubicBezTo>
                    <a:cubicBezTo>
                      <a:pt x="0" y="1"/>
                      <a:pt x="0" y="2"/>
                      <a:pt x="0" y="2"/>
                    </a:cubicBezTo>
                    <a:cubicBezTo>
                      <a:pt x="0" y="3"/>
                      <a:pt x="1" y="3"/>
                      <a:pt x="1" y="3"/>
                    </a:cubicBezTo>
                    <a:cubicBezTo>
                      <a:pt x="2" y="3"/>
                      <a:pt x="2" y="4"/>
                      <a:pt x="2" y="3"/>
                    </a:cubicBezTo>
                    <a:cubicBezTo>
                      <a:pt x="3" y="3"/>
                      <a:pt x="3" y="3"/>
                      <a:pt x="3" y="3"/>
                    </a:cubicBezTo>
                    <a:cubicBezTo>
                      <a:pt x="3" y="2"/>
                      <a:pt x="3" y="2"/>
                      <a:pt x="3" y="2"/>
                    </a:cubicBezTo>
                    <a:cubicBezTo>
                      <a:pt x="2" y="1"/>
                      <a:pt x="2" y="1"/>
                      <a:pt x="2" y="1"/>
                    </a:cubicBezTo>
                    <a:cubicBezTo>
                      <a:pt x="1" y="0"/>
                      <a:pt x="1"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35" name="Freeform 33"/>
              <p:cNvSpPr>
                <a:spLocks noChangeArrowheads="1"/>
              </p:cNvSpPr>
              <p:nvPr/>
            </p:nvSpPr>
            <p:spPr bwMode="auto">
              <a:xfrm>
                <a:off x="7720614" y="2833736"/>
                <a:ext cx="13518" cy="10281"/>
              </a:xfrm>
              <a:custGeom>
                <a:avLst/>
                <a:gdLst>
                  <a:gd name="T0" fmla="*/ 0 w 3"/>
                  <a:gd name="T1" fmla="*/ 0 h 3"/>
                  <a:gd name="T2" fmla="*/ 0 w 3"/>
                  <a:gd name="T3" fmla="*/ 1 h 3"/>
                  <a:gd name="T4" fmla="*/ 0 w 3"/>
                  <a:gd name="T5" fmla="*/ 2 h 3"/>
                  <a:gd name="T6" fmla="*/ 1 w 3"/>
                  <a:gd name="T7" fmla="*/ 3 h 3"/>
                  <a:gd name="T8" fmla="*/ 2 w 3"/>
                  <a:gd name="T9" fmla="*/ 3 h 3"/>
                  <a:gd name="T10" fmla="*/ 2 w 3"/>
                  <a:gd name="T11" fmla="*/ 3 h 3"/>
                  <a:gd name="T12" fmla="*/ 2 w 3"/>
                  <a:gd name="T13" fmla="*/ 1 h 3"/>
                  <a:gd name="T14" fmla="*/ 1 w 3"/>
                  <a:gd name="T15" fmla="*/ 1 h 3"/>
                  <a:gd name="T16" fmla="*/ 0 w 3"/>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3">
                    <a:moveTo>
                      <a:pt x="0" y="0"/>
                    </a:moveTo>
                    <a:cubicBezTo>
                      <a:pt x="0" y="1"/>
                      <a:pt x="0" y="1"/>
                      <a:pt x="0" y="1"/>
                    </a:cubicBezTo>
                    <a:cubicBezTo>
                      <a:pt x="0" y="1"/>
                      <a:pt x="0" y="2"/>
                      <a:pt x="0" y="2"/>
                    </a:cubicBezTo>
                    <a:cubicBezTo>
                      <a:pt x="0" y="3"/>
                      <a:pt x="0" y="3"/>
                      <a:pt x="1" y="3"/>
                    </a:cubicBezTo>
                    <a:cubicBezTo>
                      <a:pt x="1" y="3"/>
                      <a:pt x="2" y="3"/>
                      <a:pt x="2" y="3"/>
                    </a:cubicBezTo>
                    <a:cubicBezTo>
                      <a:pt x="2" y="3"/>
                      <a:pt x="2" y="3"/>
                      <a:pt x="2" y="3"/>
                    </a:cubicBezTo>
                    <a:cubicBezTo>
                      <a:pt x="3" y="2"/>
                      <a:pt x="2" y="2"/>
                      <a:pt x="2" y="1"/>
                    </a:cubicBezTo>
                    <a:cubicBezTo>
                      <a:pt x="2" y="1"/>
                      <a:pt x="2" y="1"/>
                      <a:pt x="1" y="1"/>
                    </a:cubicBezTo>
                    <a:cubicBezTo>
                      <a:pt x="1" y="0"/>
                      <a:pt x="0" y="0"/>
                      <a:pt x="0"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36" name="Freeform 34"/>
              <p:cNvSpPr>
                <a:spLocks noChangeArrowheads="1"/>
              </p:cNvSpPr>
              <p:nvPr/>
            </p:nvSpPr>
            <p:spPr bwMode="auto">
              <a:xfrm>
                <a:off x="7705868" y="2836820"/>
                <a:ext cx="11060" cy="10281"/>
              </a:xfrm>
              <a:custGeom>
                <a:avLst/>
                <a:gdLst>
                  <a:gd name="T0" fmla="*/ 1 w 3"/>
                  <a:gd name="T1" fmla="*/ 0 h 3"/>
                  <a:gd name="T2" fmla="*/ 0 w 3"/>
                  <a:gd name="T3" fmla="*/ 1 h 3"/>
                  <a:gd name="T4" fmla="*/ 0 w 3"/>
                  <a:gd name="T5" fmla="*/ 2 h 3"/>
                  <a:gd name="T6" fmla="*/ 1 w 3"/>
                  <a:gd name="T7" fmla="*/ 3 h 3"/>
                  <a:gd name="T8" fmla="*/ 2 w 3"/>
                  <a:gd name="T9" fmla="*/ 3 h 3"/>
                  <a:gd name="T10" fmla="*/ 3 w 3"/>
                  <a:gd name="T11" fmla="*/ 2 h 3"/>
                  <a:gd name="T12" fmla="*/ 3 w 3"/>
                  <a:gd name="T13" fmla="*/ 1 h 3"/>
                  <a:gd name="T14" fmla="*/ 2 w 3"/>
                  <a:gd name="T15" fmla="*/ 0 h 3"/>
                  <a:gd name="T16" fmla="*/ 1 w 3"/>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3">
                    <a:moveTo>
                      <a:pt x="1" y="0"/>
                    </a:moveTo>
                    <a:cubicBezTo>
                      <a:pt x="0" y="1"/>
                      <a:pt x="0" y="1"/>
                      <a:pt x="0" y="1"/>
                    </a:cubicBezTo>
                    <a:cubicBezTo>
                      <a:pt x="0" y="1"/>
                      <a:pt x="0" y="2"/>
                      <a:pt x="0" y="2"/>
                    </a:cubicBezTo>
                    <a:cubicBezTo>
                      <a:pt x="1" y="2"/>
                      <a:pt x="1" y="3"/>
                      <a:pt x="1" y="3"/>
                    </a:cubicBezTo>
                    <a:cubicBezTo>
                      <a:pt x="2" y="3"/>
                      <a:pt x="2" y="3"/>
                      <a:pt x="2" y="3"/>
                    </a:cubicBezTo>
                    <a:cubicBezTo>
                      <a:pt x="3" y="2"/>
                      <a:pt x="3" y="2"/>
                      <a:pt x="3" y="2"/>
                    </a:cubicBezTo>
                    <a:cubicBezTo>
                      <a:pt x="3" y="2"/>
                      <a:pt x="3" y="2"/>
                      <a:pt x="3" y="1"/>
                    </a:cubicBezTo>
                    <a:cubicBezTo>
                      <a:pt x="3" y="1"/>
                      <a:pt x="2" y="1"/>
                      <a:pt x="2" y="0"/>
                    </a:cubicBezTo>
                    <a:cubicBezTo>
                      <a:pt x="1" y="0"/>
                      <a:pt x="1" y="0"/>
                      <a:pt x="1" y="0"/>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37" name="Freeform 35"/>
              <p:cNvSpPr>
                <a:spLocks noChangeArrowheads="1"/>
              </p:cNvSpPr>
              <p:nvPr/>
            </p:nvSpPr>
            <p:spPr bwMode="auto">
              <a:xfrm>
                <a:off x="7694809" y="2840933"/>
                <a:ext cx="11059" cy="9252"/>
              </a:xfrm>
              <a:custGeom>
                <a:avLst/>
                <a:gdLst>
                  <a:gd name="T0" fmla="*/ 0 w 3"/>
                  <a:gd name="T1" fmla="*/ 0 h 3"/>
                  <a:gd name="T2" fmla="*/ 0 w 3"/>
                  <a:gd name="T3" fmla="*/ 1 h 3"/>
                  <a:gd name="T4" fmla="*/ 0 w 3"/>
                  <a:gd name="T5" fmla="*/ 2 h 3"/>
                  <a:gd name="T6" fmla="*/ 1 w 3"/>
                  <a:gd name="T7" fmla="*/ 3 h 3"/>
                  <a:gd name="T8" fmla="*/ 2 w 3"/>
                  <a:gd name="T9" fmla="*/ 3 h 3"/>
                  <a:gd name="T10" fmla="*/ 3 w 3"/>
                  <a:gd name="T11" fmla="*/ 2 h 3"/>
                  <a:gd name="T12" fmla="*/ 2 w 3"/>
                  <a:gd name="T13" fmla="*/ 1 h 3"/>
                  <a:gd name="T14" fmla="*/ 1 w 3"/>
                  <a:gd name="T15" fmla="*/ 0 h 3"/>
                  <a:gd name="T16" fmla="*/ 0 w 3"/>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3">
                    <a:moveTo>
                      <a:pt x="0" y="0"/>
                    </a:moveTo>
                    <a:cubicBezTo>
                      <a:pt x="0" y="1"/>
                      <a:pt x="0" y="1"/>
                      <a:pt x="0" y="1"/>
                    </a:cubicBezTo>
                    <a:cubicBezTo>
                      <a:pt x="0" y="1"/>
                      <a:pt x="0" y="2"/>
                      <a:pt x="0" y="2"/>
                    </a:cubicBezTo>
                    <a:cubicBezTo>
                      <a:pt x="0" y="2"/>
                      <a:pt x="1" y="3"/>
                      <a:pt x="1" y="3"/>
                    </a:cubicBezTo>
                    <a:cubicBezTo>
                      <a:pt x="1" y="3"/>
                      <a:pt x="2" y="3"/>
                      <a:pt x="2" y="3"/>
                    </a:cubicBezTo>
                    <a:cubicBezTo>
                      <a:pt x="3" y="2"/>
                      <a:pt x="3" y="2"/>
                      <a:pt x="3" y="2"/>
                    </a:cubicBezTo>
                    <a:cubicBezTo>
                      <a:pt x="3" y="2"/>
                      <a:pt x="3" y="2"/>
                      <a:pt x="2" y="1"/>
                    </a:cubicBezTo>
                    <a:cubicBezTo>
                      <a:pt x="2" y="1"/>
                      <a:pt x="2" y="1"/>
                      <a:pt x="1" y="0"/>
                    </a:cubicBezTo>
                    <a:lnTo>
                      <a:pt x="0" y="0"/>
                    </a:ln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38" name="Freeform 36"/>
              <p:cNvSpPr>
                <a:spLocks noChangeArrowheads="1"/>
              </p:cNvSpPr>
              <p:nvPr/>
            </p:nvSpPr>
            <p:spPr bwMode="auto">
              <a:xfrm>
                <a:off x="7680063" y="2844017"/>
                <a:ext cx="11059" cy="10281"/>
              </a:xfrm>
              <a:custGeom>
                <a:avLst/>
                <a:gdLst>
                  <a:gd name="T0" fmla="*/ 1 w 3"/>
                  <a:gd name="T1" fmla="*/ 0 h 3"/>
                  <a:gd name="T2" fmla="*/ 0 w 3"/>
                  <a:gd name="T3" fmla="*/ 1 h 3"/>
                  <a:gd name="T4" fmla="*/ 1 w 3"/>
                  <a:gd name="T5" fmla="*/ 2 h 3"/>
                  <a:gd name="T6" fmla="*/ 1 w 3"/>
                  <a:gd name="T7" fmla="*/ 3 h 3"/>
                  <a:gd name="T8" fmla="*/ 3 w 3"/>
                  <a:gd name="T9" fmla="*/ 3 h 3"/>
                  <a:gd name="T10" fmla="*/ 3 w 3"/>
                  <a:gd name="T11" fmla="*/ 2 h 3"/>
                  <a:gd name="T12" fmla="*/ 3 w 3"/>
                  <a:gd name="T13" fmla="*/ 1 h 3"/>
                  <a:gd name="T14" fmla="*/ 2 w 3"/>
                  <a:gd name="T15" fmla="*/ 0 h 3"/>
                  <a:gd name="T16" fmla="*/ 1 w 3"/>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3">
                    <a:moveTo>
                      <a:pt x="1" y="0"/>
                    </a:moveTo>
                    <a:cubicBezTo>
                      <a:pt x="0" y="1"/>
                      <a:pt x="0" y="1"/>
                      <a:pt x="0" y="1"/>
                    </a:cubicBezTo>
                    <a:cubicBezTo>
                      <a:pt x="1" y="2"/>
                      <a:pt x="1" y="2"/>
                      <a:pt x="1" y="2"/>
                    </a:cubicBezTo>
                    <a:cubicBezTo>
                      <a:pt x="1" y="3"/>
                      <a:pt x="1" y="3"/>
                      <a:pt x="1" y="3"/>
                    </a:cubicBezTo>
                    <a:cubicBezTo>
                      <a:pt x="3" y="3"/>
                      <a:pt x="3" y="3"/>
                      <a:pt x="3" y="3"/>
                    </a:cubicBezTo>
                    <a:cubicBezTo>
                      <a:pt x="3" y="2"/>
                      <a:pt x="3" y="2"/>
                      <a:pt x="3" y="2"/>
                    </a:cubicBezTo>
                    <a:cubicBezTo>
                      <a:pt x="3" y="2"/>
                      <a:pt x="3" y="2"/>
                      <a:pt x="3" y="1"/>
                    </a:cubicBezTo>
                    <a:cubicBezTo>
                      <a:pt x="3" y="1"/>
                      <a:pt x="2" y="1"/>
                      <a:pt x="2" y="0"/>
                    </a:cubicBezTo>
                    <a:lnTo>
                      <a:pt x="1" y="0"/>
                    </a:ln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39" name="Freeform 37"/>
              <p:cNvSpPr>
                <a:spLocks noChangeArrowheads="1"/>
              </p:cNvSpPr>
              <p:nvPr/>
            </p:nvSpPr>
            <p:spPr bwMode="auto">
              <a:xfrm>
                <a:off x="7669003" y="2847101"/>
                <a:ext cx="11060" cy="9252"/>
              </a:xfrm>
              <a:custGeom>
                <a:avLst/>
                <a:gdLst>
                  <a:gd name="T0" fmla="*/ 2 w 6"/>
                  <a:gd name="T1" fmla="*/ 0 h 6"/>
                  <a:gd name="T2" fmla="*/ 0 w 6"/>
                  <a:gd name="T3" fmla="*/ 2 h 6"/>
                  <a:gd name="T4" fmla="*/ 0 w 6"/>
                  <a:gd name="T5" fmla="*/ 4 h 6"/>
                  <a:gd name="T6" fmla="*/ 2 w 6"/>
                  <a:gd name="T7" fmla="*/ 4 h 6"/>
                  <a:gd name="T8" fmla="*/ 4 w 6"/>
                  <a:gd name="T9" fmla="*/ 6 h 6"/>
                  <a:gd name="T10" fmla="*/ 6 w 6"/>
                  <a:gd name="T11" fmla="*/ 4 h 6"/>
                  <a:gd name="T12" fmla="*/ 6 w 6"/>
                  <a:gd name="T13" fmla="*/ 2 h 6"/>
                  <a:gd name="T14" fmla="*/ 4 w 6"/>
                  <a:gd name="T15" fmla="*/ 0 h 6"/>
                  <a:gd name="T16" fmla="*/ 2 w 6"/>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6">
                    <a:moveTo>
                      <a:pt x="2" y="0"/>
                    </a:moveTo>
                    <a:lnTo>
                      <a:pt x="0" y="2"/>
                    </a:lnTo>
                    <a:lnTo>
                      <a:pt x="0" y="4"/>
                    </a:lnTo>
                    <a:lnTo>
                      <a:pt x="2" y="4"/>
                    </a:lnTo>
                    <a:lnTo>
                      <a:pt x="4" y="6"/>
                    </a:lnTo>
                    <a:lnTo>
                      <a:pt x="6" y="4"/>
                    </a:lnTo>
                    <a:lnTo>
                      <a:pt x="6" y="2"/>
                    </a:lnTo>
                    <a:lnTo>
                      <a:pt x="4" y="0"/>
                    </a:lnTo>
                    <a:lnTo>
                      <a:pt x="2" y="0"/>
                    </a:ln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40" name="Freeform 38"/>
              <p:cNvSpPr>
                <a:spLocks noChangeArrowheads="1"/>
              </p:cNvSpPr>
              <p:nvPr/>
            </p:nvSpPr>
            <p:spPr bwMode="auto">
              <a:xfrm>
                <a:off x="7655486" y="2850185"/>
                <a:ext cx="9831" cy="6169"/>
              </a:xfrm>
              <a:custGeom>
                <a:avLst/>
                <a:gdLst>
                  <a:gd name="T0" fmla="*/ 0 w 5"/>
                  <a:gd name="T1" fmla="*/ 0 h 4"/>
                  <a:gd name="T2" fmla="*/ 0 w 5"/>
                  <a:gd name="T3" fmla="*/ 2 h 4"/>
                  <a:gd name="T4" fmla="*/ 0 w 5"/>
                  <a:gd name="T5" fmla="*/ 4 h 4"/>
                  <a:gd name="T6" fmla="*/ 2 w 5"/>
                  <a:gd name="T7" fmla="*/ 4 h 4"/>
                  <a:gd name="T8" fmla="*/ 5 w 5"/>
                  <a:gd name="T9" fmla="*/ 4 h 4"/>
                  <a:gd name="T10" fmla="*/ 5 w 5"/>
                  <a:gd name="T11" fmla="*/ 2 h 4"/>
                  <a:gd name="T12" fmla="*/ 2 w 5"/>
                  <a:gd name="T13" fmla="*/ 0 h 4"/>
                  <a:gd name="T14" fmla="*/ 0 w 5"/>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0" y="0"/>
                    </a:moveTo>
                    <a:lnTo>
                      <a:pt x="0" y="2"/>
                    </a:lnTo>
                    <a:lnTo>
                      <a:pt x="0" y="4"/>
                    </a:lnTo>
                    <a:lnTo>
                      <a:pt x="2" y="4"/>
                    </a:lnTo>
                    <a:lnTo>
                      <a:pt x="5" y="4"/>
                    </a:lnTo>
                    <a:lnTo>
                      <a:pt x="5" y="2"/>
                    </a:lnTo>
                    <a:lnTo>
                      <a:pt x="2" y="0"/>
                    </a:lnTo>
                    <a:lnTo>
                      <a:pt x="0" y="0"/>
                    </a:ln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41" name="Freeform 39"/>
              <p:cNvSpPr>
                <a:spLocks noChangeArrowheads="1"/>
              </p:cNvSpPr>
              <p:nvPr/>
            </p:nvSpPr>
            <p:spPr bwMode="auto">
              <a:xfrm>
                <a:off x="7853328" y="2894393"/>
                <a:ext cx="29492" cy="38039"/>
              </a:xfrm>
              <a:custGeom>
                <a:avLst/>
                <a:gdLst>
                  <a:gd name="T0" fmla="*/ 2 w 8"/>
                  <a:gd name="T1" fmla="*/ 1 h 12"/>
                  <a:gd name="T2" fmla="*/ 1 w 8"/>
                  <a:gd name="T3" fmla="*/ 7 h 12"/>
                  <a:gd name="T4" fmla="*/ 6 w 8"/>
                  <a:gd name="T5" fmla="*/ 11 h 12"/>
                  <a:gd name="T6" fmla="*/ 7 w 8"/>
                  <a:gd name="T7" fmla="*/ 5 h 12"/>
                  <a:gd name="T8" fmla="*/ 2 w 8"/>
                  <a:gd name="T9" fmla="*/ 1 h 12"/>
                </a:gdLst>
                <a:ahLst/>
                <a:cxnLst>
                  <a:cxn ang="0">
                    <a:pos x="T0" y="T1"/>
                  </a:cxn>
                  <a:cxn ang="0">
                    <a:pos x="T2" y="T3"/>
                  </a:cxn>
                  <a:cxn ang="0">
                    <a:pos x="T4" y="T5"/>
                  </a:cxn>
                  <a:cxn ang="0">
                    <a:pos x="T6" y="T7"/>
                  </a:cxn>
                  <a:cxn ang="0">
                    <a:pos x="T8" y="T9"/>
                  </a:cxn>
                </a:cxnLst>
                <a:rect l="0" t="0" r="r" b="b"/>
                <a:pathLst>
                  <a:path w="8" h="12">
                    <a:moveTo>
                      <a:pt x="2" y="1"/>
                    </a:moveTo>
                    <a:cubicBezTo>
                      <a:pt x="0" y="1"/>
                      <a:pt x="0" y="4"/>
                      <a:pt x="1" y="7"/>
                    </a:cubicBezTo>
                    <a:cubicBezTo>
                      <a:pt x="2" y="10"/>
                      <a:pt x="4" y="12"/>
                      <a:pt x="6" y="11"/>
                    </a:cubicBezTo>
                    <a:cubicBezTo>
                      <a:pt x="8" y="11"/>
                      <a:pt x="8" y="8"/>
                      <a:pt x="7" y="5"/>
                    </a:cubicBezTo>
                    <a:cubicBezTo>
                      <a:pt x="6" y="2"/>
                      <a:pt x="4" y="0"/>
                      <a:pt x="2" y="1"/>
                    </a:cubicBezTo>
                    <a:close/>
                  </a:path>
                </a:pathLst>
              </a:custGeom>
              <a:solidFill>
                <a:srgbClr val="0EAFC7"/>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42" name="Freeform 31"/>
              <p:cNvSpPr>
                <a:spLocks noChangeAspect="1" noEditPoints="1" noChangeArrowheads="1"/>
              </p:cNvSpPr>
              <p:nvPr/>
            </p:nvSpPr>
            <p:spPr bwMode="auto">
              <a:xfrm rot="20778325">
                <a:off x="7339674" y="1811815"/>
                <a:ext cx="416577" cy="487314"/>
              </a:xfrm>
              <a:custGeom>
                <a:avLst/>
                <a:gdLst>
                  <a:gd name="T0" fmla="*/ 90 w 293"/>
                  <a:gd name="T1" fmla="*/ 383 h 400"/>
                  <a:gd name="T2" fmla="*/ 147 w 293"/>
                  <a:gd name="T3" fmla="*/ 400 h 400"/>
                  <a:gd name="T4" fmla="*/ 203 w 293"/>
                  <a:gd name="T5" fmla="*/ 383 h 400"/>
                  <a:gd name="T6" fmla="*/ 203 w 293"/>
                  <a:gd name="T7" fmla="*/ 342 h 400"/>
                  <a:gd name="T8" fmla="*/ 90 w 293"/>
                  <a:gd name="T9" fmla="*/ 342 h 400"/>
                  <a:gd name="T10" fmla="*/ 90 w 293"/>
                  <a:gd name="T11" fmla="*/ 383 h 400"/>
                  <a:gd name="T12" fmla="*/ 201 w 293"/>
                  <a:gd name="T13" fmla="*/ 318 h 400"/>
                  <a:gd name="T14" fmla="*/ 286 w 293"/>
                  <a:gd name="T15" fmla="*/ 116 h 400"/>
                  <a:gd name="T16" fmla="*/ 147 w 293"/>
                  <a:gd name="T17" fmla="*/ 0 h 400"/>
                  <a:gd name="T18" fmla="*/ 7 w 293"/>
                  <a:gd name="T19" fmla="*/ 116 h 400"/>
                  <a:gd name="T20" fmla="*/ 93 w 293"/>
                  <a:gd name="T21" fmla="*/ 318 h 400"/>
                  <a:gd name="T22" fmla="*/ 201 w 293"/>
                  <a:gd name="T23" fmla="*/ 318 h 400"/>
                  <a:gd name="T24" fmla="*/ 50 w 293"/>
                  <a:gd name="T25" fmla="*/ 119 h 400"/>
                  <a:gd name="T26" fmla="*/ 147 w 293"/>
                  <a:gd name="T27" fmla="*/ 41 h 400"/>
                  <a:gd name="T28" fmla="*/ 244 w 293"/>
                  <a:gd name="T29" fmla="*/ 119 h 400"/>
                  <a:gd name="T30" fmla="*/ 208 w 293"/>
                  <a:gd name="T31" fmla="*/ 198 h 400"/>
                  <a:gd name="T32" fmla="*/ 163 w 293"/>
                  <a:gd name="T33" fmla="*/ 283 h 400"/>
                  <a:gd name="T34" fmla="*/ 130 w 293"/>
                  <a:gd name="T35" fmla="*/ 283 h 400"/>
                  <a:gd name="T36" fmla="*/ 86 w 293"/>
                  <a:gd name="T37" fmla="*/ 198 h 400"/>
                  <a:gd name="T38" fmla="*/ 50 w 293"/>
                  <a:gd name="T39" fmla="*/ 119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93" h="400">
                    <a:moveTo>
                      <a:pt x="90" y="383"/>
                    </a:moveTo>
                    <a:cubicBezTo>
                      <a:pt x="106" y="393"/>
                      <a:pt x="125" y="400"/>
                      <a:pt x="147" y="400"/>
                    </a:cubicBezTo>
                    <a:cubicBezTo>
                      <a:pt x="169" y="400"/>
                      <a:pt x="187" y="393"/>
                      <a:pt x="203" y="383"/>
                    </a:cubicBezTo>
                    <a:cubicBezTo>
                      <a:pt x="203" y="342"/>
                      <a:pt x="203" y="342"/>
                      <a:pt x="203" y="342"/>
                    </a:cubicBezTo>
                    <a:cubicBezTo>
                      <a:pt x="90" y="342"/>
                      <a:pt x="90" y="342"/>
                      <a:pt x="90" y="342"/>
                    </a:cubicBezTo>
                    <a:lnTo>
                      <a:pt x="90" y="383"/>
                    </a:lnTo>
                    <a:close/>
                    <a:moveTo>
                      <a:pt x="201" y="318"/>
                    </a:moveTo>
                    <a:cubicBezTo>
                      <a:pt x="201" y="231"/>
                      <a:pt x="293" y="203"/>
                      <a:pt x="286" y="116"/>
                    </a:cubicBezTo>
                    <a:cubicBezTo>
                      <a:pt x="282" y="61"/>
                      <a:pt x="245" y="0"/>
                      <a:pt x="147" y="0"/>
                    </a:cubicBezTo>
                    <a:cubicBezTo>
                      <a:pt x="49" y="0"/>
                      <a:pt x="12" y="61"/>
                      <a:pt x="7" y="116"/>
                    </a:cubicBezTo>
                    <a:cubicBezTo>
                      <a:pt x="0" y="203"/>
                      <a:pt x="93" y="231"/>
                      <a:pt x="93" y="318"/>
                    </a:cubicBezTo>
                    <a:lnTo>
                      <a:pt x="201" y="318"/>
                    </a:lnTo>
                    <a:close/>
                    <a:moveTo>
                      <a:pt x="50" y="119"/>
                    </a:moveTo>
                    <a:cubicBezTo>
                      <a:pt x="54" y="67"/>
                      <a:pt x="89" y="41"/>
                      <a:pt x="147" y="41"/>
                    </a:cubicBezTo>
                    <a:cubicBezTo>
                      <a:pt x="204" y="41"/>
                      <a:pt x="240" y="67"/>
                      <a:pt x="244" y="119"/>
                    </a:cubicBezTo>
                    <a:cubicBezTo>
                      <a:pt x="246" y="148"/>
                      <a:pt x="230" y="167"/>
                      <a:pt x="208" y="198"/>
                    </a:cubicBezTo>
                    <a:cubicBezTo>
                      <a:pt x="192" y="221"/>
                      <a:pt x="172" y="248"/>
                      <a:pt x="163" y="283"/>
                    </a:cubicBezTo>
                    <a:cubicBezTo>
                      <a:pt x="130" y="283"/>
                      <a:pt x="130" y="283"/>
                      <a:pt x="130" y="283"/>
                    </a:cubicBezTo>
                    <a:cubicBezTo>
                      <a:pt x="121" y="248"/>
                      <a:pt x="102" y="221"/>
                      <a:pt x="86" y="198"/>
                    </a:cubicBezTo>
                    <a:cubicBezTo>
                      <a:pt x="64" y="167"/>
                      <a:pt x="47" y="148"/>
                      <a:pt x="50" y="119"/>
                    </a:cubicBezTo>
                    <a:close/>
                  </a:path>
                </a:pathLst>
              </a:custGeom>
              <a:solidFill>
                <a:srgbClr val="D84744"/>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43" name="Freeform 16"/>
              <p:cNvSpPr>
                <a:spLocks noEditPoints="1" noChangeArrowheads="1"/>
              </p:cNvSpPr>
              <p:nvPr/>
            </p:nvSpPr>
            <p:spPr bwMode="auto">
              <a:xfrm>
                <a:off x="7767310" y="3442365"/>
                <a:ext cx="416577" cy="335157"/>
              </a:xfrm>
              <a:custGeom>
                <a:avLst/>
                <a:gdLst>
                  <a:gd name="T0" fmla="*/ 136 w 360"/>
                  <a:gd name="T1" fmla="*/ 226 h 361"/>
                  <a:gd name="T2" fmla="*/ 56 w 360"/>
                  <a:gd name="T3" fmla="*/ 194 h 361"/>
                  <a:gd name="T4" fmla="*/ 56 w 360"/>
                  <a:gd name="T5" fmla="*/ 221 h 361"/>
                  <a:gd name="T6" fmla="*/ 136 w 360"/>
                  <a:gd name="T7" fmla="*/ 253 h 361"/>
                  <a:gd name="T8" fmla="*/ 136 w 360"/>
                  <a:gd name="T9" fmla="*/ 226 h 361"/>
                  <a:gd name="T10" fmla="*/ 136 w 360"/>
                  <a:gd name="T11" fmla="*/ 143 h 361"/>
                  <a:gd name="T12" fmla="*/ 56 w 360"/>
                  <a:gd name="T13" fmla="*/ 111 h 361"/>
                  <a:gd name="T14" fmla="*/ 56 w 360"/>
                  <a:gd name="T15" fmla="*/ 138 h 361"/>
                  <a:gd name="T16" fmla="*/ 136 w 360"/>
                  <a:gd name="T17" fmla="*/ 170 h 361"/>
                  <a:gd name="T18" fmla="*/ 136 w 360"/>
                  <a:gd name="T19" fmla="*/ 143 h 361"/>
                  <a:gd name="T20" fmla="*/ 351 w 360"/>
                  <a:gd name="T21" fmla="*/ 4 h 361"/>
                  <a:gd name="T22" fmla="*/ 332 w 360"/>
                  <a:gd name="T23" fmla="*/ 2 h 361"/>
                  <a:gd name="T24" fmla="*/ 180 w 360"/>
                  <a:gd name="T25" fmla="*/ 63 h 361"/>
                  <a:gd name="T26" fmla="*/ 27 w 360"/>
                  <a:gd name="T27" fmla="*/ 2 h 361"/>
                  <a:gd name="T28" fmla="*/ 8 w 360"/>
                  <a:gd name="T29" fmla="*/ 4 h 361"/>
                  <a:gd name="T30" fmla="*/ 0 w 360"/>
                  <a:gd name="T31" fmla="*/ 21 h 361"/>
                  <a:gd name="T32" fmla="*/ 0 w 360"/>
                  <a:gd name="T33" fmla="*/ 277 h 361"/>
                  <a:gd name="T34" fmla="*/ 12 w 360"/>
                  <a:gd name="T35" fmla="*/ 295 h 361"/>
                  <a:gd name="T36" fmla="*/ 172 w 360"/>
                  <a:gd name="T37" fmla="*/ 359 h 361"/>
                  <a:gd name="T38" fmla="*/ 176 w 360"/>
                  <a:gd name="T39" fmla="*/ 361 h 361"/>
                  <a:gd name="T40" fmla="*/ 180 w 360"/>
                  <a:gd name="T41" fmla="*/ 361 h 361"/>
                  <a:gd name="T42" fmla="*/ 184 w 360"/>
                  <a:gd name="T43" fmla="*/ 361 h 361"/>
                  <a:gd name="T44" fmla="*/ 187 w 360"/>
                  <a:gd name="T45" fmla="*/ 359 h 361"/>
                  <a:gd name="T46" fmla="*/ 347 w 360"/>
                  <a:gd name="T47" fmla="*/ 295 h 361"/>
                  <a:gd name="T48" fmla="*/ 360 w 360"/>
                  <a:gd name="T49" fmla="*/ 277 h 361"/>
                  <a:gd name="T50" fmla="*/ 360 w 360"/>
                  <a:gd name="T51" fmla="*/ 21 h 361"/>
                  <a:gd name="T52" fmla="*/ 351 w 360"/>
                  <a:gd name="T53" fmla="*/ 4 h 361"/>
                  <a:gd name="T54" fmla="*/ 160 w 360"/>
                  <a:gd name="T55" fmla="*/ 320 h 361"/>
                  <a:gd name="T56" fmla="*/ 32 w 360"/>
                  <a:gd name="T57" fmla="*/ 269 h 361"/>
                  <a:gd name="T58" fmla="*/ 32 w 360"/>
                  <a:gd name="T59" fmla="*/ 45 h 361"/>
                  <a:gd name="T60" fmla="*/ 160 w 360"/>
                  <a:gd name="T61" fmla="*/ 96 h 361"/>
                  <a:gd name="T62" fmla="*/ 160 w 360"/>
                  <a:gd name="T63" fmla="*/ 320 h 361"/>
                  <a:gd name="T64" fmla="*/ 328 w 360"/>
                  <a:gd name="T65" fmla="*/ 269 h 361"/>
                  <a:gd name="T66" fmla="*/ 200 w 360"/>
                  <a:gd name="T67" fmla="*/ 320 h 361"/>
                  <a:gd name="T68" fmla="*/ 200 w 360"/>
                  <a:gd name="T69" fmla="*/ 96 h 361"/>
                  <a:gd name="T70" fmla="*/ 328 w 360"/>
                  <a:gd name="T71" fmla="*/ 45 h 361"/>
                  <a:gd name="T72" fmla="*/ 328 w 360"/>
                  <a:gd name="T73" fmla="*/ 269 h 361"/>
                  <a:gd name="T74" fmla="*/ 304 w 360"/>
                  <a:gd name="T75" fmla="*/ 194 h 361"/>
                  <a:gd name="T76" fmla="*/ 224 w 360"/>
                  <a:gd name="T77" fmla="*/ 226 h 361"/>
                  <a:gd name="T78" fmla="*/ 224 w 360"/>
                  <a:gd name="T79" fmla="*/ 253 h 361"/>
                  <a:gd name="T80" fmla="*/ 304 w 360"/>
                  <a:gd name="T81" fmla="*/ 221 h 361"/>
                  <a:gd name="T82" fmla="*/ 304 w 360"/>
                  <a:gd name="T83" fmla="*/ 194 h 361"/>
                  <a:gd name="T84" fmla="*/ 304 w 360"/>
                  <a:gd name="T85" fmla="*/ 111 h 361"/>
                  <a:gd name="T86" fmla="*/ 224 w 360"/>
                  <a:gd name="T87" fmla="*/ 143 h 361"/>
                  <a:gd name="T88" fmla="*/ 224 w 360"/>
                  <a:gd name="T89" fmla="*/ 170 h 361"/>
                  <a:gd name="T90" fmla="*/ 304 w 360"/>
                  <a:gd name="T91" fmla="*/ 138 h 361"/>
                  <a:gd name="T92" fmla="*/ 304 w 360"/>
                  <a:gd name="T93" fmla="*/ 111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60" h="361">
                    <a:moveTo>
                      <a:pt x="136" y="226"/>
                    </a:moveTo>
                    <a:cubicBezTo>
                      <a:pt x="56" y="194"/>
                      <a:pt x="56" y="194"/>
                      <a:pt x="56" y="194"/>
                    </a:cubicBezTo>
                    <a:cubicBezTo>
                      <a:pt x="56" y="221"/>
                      <a:pt x="56" y="221"/>
                      <a:pt x="56" y="221"/>
                    </a:cubicBezTo>
                    <a:cubicBezTo>
                      <a:pt x="136" y="253"/>
                      <a:pt x="136" y="253"/>
                      <a:pt x="136" y="253"/>
                    </a:cubicBezTo>
                    <a:lnTo>
                      <a:pt x="136" y="226"/>
                    </a:lnTo>
                    <a:close/>
                    <a:moveTo>
                      <a:pt x="136" y="143"/>
                    </a:moveTo>
                    <a:cubicBezTo>
                      <a:pt x="56" y="111"/>
                      <a:pt x="56" y="111"/>
                      <a:pt x="56" y="111"/>
                    </a:cubicBezTo>
                    <a:cubicBezTo>
                      <a:pt x="56" y="138"/>
                      <a:pt x="56" y="138"/>
                      <a:pt x="56" y="138"/>
                    </a:cubicBezTo>
                    <a:cubicBezTo>
                      <a:pt x="136" y="170"/>
                      <a:pt x="136" y="170"/>
                      <a:pt x="136" y="170"/>
                    </a:cubicBezTo>
                    <a:lnTo>
                      <a:pt x="136" y="143"/>
                    </a:lnTo>
                    <a:close/>
                    <a:moveTo>
                      <a:pt x="351" y="4"/>
                    </a:moveTo>
                    <a:cubicBezTo>
                      <a:pt x="345" y="1"/>
                      <a:pt x="338" y="0"/>
                      <a:pt x="332" y="2"/>
                    </a:cubicBezTo>
                    <a:cubicBezTo>
                      <a:pt x="180" y="63"/>
                      <a:pt x="180" y="63"/>
                      <a:pt x="180" y="63"/>
                    </a:cubicBezTo>
                    <a:cubicBezTo>
                      <a:pt x="27" y="2"/>
                      <a:pt x="27" y="2"/>
                      <a:pt x="27" y="2"/>
                    </a:cubicBezTo>
                    <a:cubicBezTo>
                      <a:pt x="21" y="0"/>
                      <a:pt x="14" y="1"/>
                      <a:pt x="8" y="4"/>
                    </a:cubicBezTo>
                    <a:cubicBezTo>
                      <a:pt x="3" y="8"/>
                      <a:pt x="0" y="14"/>
                      <a:pt x="0" y="21"/>
                    </a:cubicBezTo>
                    <a:cubicBezTo>
                      <a:pt x="0" y="277"/>
                      <a:pt x="0" y="277"/>
                      <a:pt x="0" y="277"/>
                    </a:cubicBezTo>
                    <a:cubicBezTo>
                      <a:pt x="0" y="285"/>
                      <a:pt x="5" y="292"/>
                      <a:pt x="12" y="295"/>
                    </a:cubicBezTo>
                    <a:cubicBezTo>
                      <a:pt x="172" y="359"/>
                      <a:pt x="172" y="359"/>
                      <a:pt x="172" y="359"/>
                    </a:cubicBezTo>
                    <a:cubicBezTo>
                      <a:pt x="172" y="359"/>
                      <a:pt x="175" y="360"/>
                      <a:pt x="176" y="361"/>
                    </a:cubicBezTo>
                    <a:cubicBezTo>
                      <a:pt x="177" y="361"/>
                      <a:pt x="178" y="361"/>
                      <a:pt x="180" y="361"/>
                    </a:cubicBezTo>
                    <a:cubicBezTo>
                      <a:pt x="181" y="361"/>
                      <a:pt x="182" y="361"/>
                      <a:pt x="184" y="361"/>
                    </a:cubicBezTo>
                    <a:cubicBezTo>
                      <a:pt x="184" y="360"/>
                      <a:pt x="187" y="359"/>
                      <a:pt x="187" y="359"/>
                    </a:cubicBezTo>
                    <a:cubicBezTo>
                      <a:pt x="347" y="295"/>
                      <a:pt x="347" y="295"/>
                      <a:pt x="347" y="295"/>
                    </a:cubicBezTo>
                    <a:cubicBezTo>
                      <a:pt x="355" y="292"/>
                      <a:pt x="360" y="285"/>
                      <a:pt x="360" y="277"/>
                    </a:cubicBezTo>
                    <a:cubicBezTo>
                      <a:pt x="360" y="21"/>
                      <a:pt x="360" y="21"/>
                      <a:pt x="360" y="21"/>
                    </a:cubicBezTo>
                    <a:cubicBezTo>
                      <a:pt x="360" y="14"/>
                      <a:pt x="356" y="8"/>
                      <a:pt x="351" y="4"/>
                    </a:cubicBezTo>
                    <a:close/>
                    <a:moveTo>
                      <a:pt x="160" y="320"/>
                    </a:moveTo>
                    <a:cubicBezTo>
                      <a:pt x="32" y="269"/>
                      <a:pt x="32" y="269"/>
                      <a:pt x="32" y="269"/>
                    </a:cubicBezTo>
                    <a:cubicBezTo>
                      <a:pt x="32" y="45"/>
                      <a:pt x="32" y="45"/>
                      <a:pt x="32" y="45"/>
                    </a:cubicBezTo>
                    <a:cubicBezTo>
                      <a:pt x="160" y="96"/>
                      <a:pt x="160" y="96"/>
                      <a:pt x="160" y="96"/>
                    </a:cubicBezTo>
                    <a:lnTo>
                      <a:pt x="160" y="320"/>
                    </a:lnTo>
                    <a:close/>
                    <a:moveTo>
                      <a:pt x="328" y="269"/>
                    </a:moveTo>
                    <a:cubicBezTo>
                      <a:pt x="200" y="320"/>
                      <a:pt x="200" y="320"/>
                      <a:pt x="200" y="320"/>
                    </a:cubicBezTo>
                    <a:cubicBezTo>
                      <a:pt x="200" y="96"/>
                      <a:pt x="200" y="96"/>
                      <a:pt x="200" y="96"/>
                    </a:cubicBezTo>
                    <a:cubicBezTo>
                      <a:pt x="328" y="45"/>
                      <a:pt x="328" y="45"/>
                      <a:pt x="328" y="45"/>
                    </a:cubicBezTo>
                    <a:lnTo>
                      <a:pt x="328" y="269"/>
                    </a:lnTo>
                    <a:close/>
                    <a:moveTo>
                      <a:pt x="304" y="194"/>
                    </a:moveTo>
                    <a:cubicBezTo>
                      <a:pt x="224" y="226"/>
                      <a:pt x="224" y="226"/>
                      <a:pt x="224" y="226"/>
                    </a:cubicBezTo>
                    <a:cubicBezTo>
                      <a:pt x="224" y="253"/>
                      <a:pt x="224" y="253"/>
                      <a:pt x="224" y="253"/>
                    </a:cubicBezTo>
                    <a:cubicBezTo>
                      <a:pt x="304" y="221"/>
                      <a:pt x="304" y="221"/>
                      <a:pt x="304" y="221"/>
                    </a:cubicBezTo>
                    <a:lnTo>
                      <a:pt x="304" y="194"/>
                    </a:lnTo>
                    <a:close/>
                    <a:moveTo>
                      <a:pt x="304" y="111"/>
                    </a:moveTo>
                    <a:cubicBezTo>
                      <a:pt x="224" y="143"/>
                      <a:pt x="224" y="143"/>
                      <a:pt x="224" y="143"/>
                    </a:cubicBezTo>
                    <a:cubicBezTo>
                      <a:pt x="224" y="170"/>
                      <a:pt x="224" y="170"/>
                      <a:pt x="224" y="170"/>
                    </a:cubicBezTo>
                    <a:cubicBezTo>
                      <a:pt x="304" y="138"/>
                      <a:pt x="304" y="138"/>
                      <a:pt x="304" y="138"/>
                    </a:cubicBezTo>
                    <a:lnTo>
                      <a:pt x="304" y="111"/>
                    </a:lnTo>
                    <a:close/>
                  </a:path>
                </a:pathLst>
              </a:custGeom>
              <a:solidFill>
                <a:srgbClr val="D84744"/>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44" name="Freeform 26"/>
              <p:cNvSpPr>
                <a:spLocks noEditPoints="1" noChangeArrowheads="1"/>
              </p:cNvSpPr>
              <p:nvPr/>
            </p:nvSpPr>
            <p:spPr bwMode="auto">
              <a:xfrm>
                <a:off x="7688664" y="4217544"/>
                <a:ext cx="366194" cy="351607"/>
              </a:xfrm>
              <a:custGeom>
                <a:avLst/>
                <a:gdLst>
                  <a:gd name="T0" fmla="*/ 311 w 321"/>
                  <a:gd name="T1" fmla="*/ 99 h 402"/>
                  <a:gd name="T2" fmla="*/ 189 w 321"/>
                  <a:gd name="T3" fmla="*/ 11 h 402"/>
                  <a:gd name="T4" fmla="*/ 94 w 321"/>
                  <a:gd name="T5" fmla="*/ 126 h 402"/>
                  <a:gd name="T6" fmla="*/ 109 w 321"/>
                  <a:gd name="T7" fmla="*/ 174 h 402"/>
                  <a:gd name="T8" fmla="*/ 6 w 321"/>
                  <a:gd name="T9" fmla="*/ 328 h 402"/>
                  <a:gd name="T10" fmla="*/ 1 w 321"/>
                  <a:gd name="T11" fmla="*/ 351 h 402"/>
                  <a:gd name="T12" fmla="*/ 8 w 321"/>
                  <a:gd name="T13" fmla="*/ 390 h 402"/>
                  <a:gd name="T14" fmla="*/ 22 w 321"/>
                  <a:gd name="T15" fmla="*/ 401 h 402"/>
                  <a:gd name="T16" fmla="*/ 52 w 321"/>
                  <a:gd name="T17" fmla="*/ 395 h 402"/>
                  <a:gd name="T18" fmla="*/ 71 w 321"/>
                  <a:gd name="T19" fmla="*/ 382 h 402"/>
                  <a:gd name="T20" fmla="*/ 111 w 321"/>
                  <a:gd name="T21" fmla="*/ 316 h 402"/>
                  <a:gd name="T22" fmla="*/ 112 w 321"/>
                  <a:gd name="T23" fmla="*/ 316 h 402"/>
                  <a:gd name="T24" fmla="*/ 140 w 321"/>
                  <a:gd name="T25" fmla="*/ 311 h 402"/>
                  <a:gd name="T26" fmla="*/ 187 w 321"/>
                  <a:gd name="T27" fmla="*/ 233 h 402"/>
                  <a:gd name="T28" fmla="*/ 239 w 321"/>
                  <a:gd name="T29" fmla="*/ 232 h 402"/>
                  <a:gd name="T30" fmla="*/ 311 w 321"/>
                  <a:gd name="T31" fmla="*/ 99 h 402"/>
                  <a:gd name="T32" fmla="*/ 260 w 321"/>
                  <a:gd name="T33" fmla="*/ 130 h 402"/>
                  <a:gd name="T34" fmla="*/ 206 w 321"/>
                  <a:gd name="T35" fmla="*/ 120 h 402"/>
                  <a:gd name="T36" fmla="*/ 179 w 321"/>
                  <a:gd name="T37" fmla="*/ 71 h 402"/>
                  <a:gd name="T38" fmla="*/ 248 w 321"/>
                  <a:gd name="T39" fmla="*/ 58 h 402"/>
                  <a:gd name="T40" fmla="*/ 260 w 321"/>
                  <a:gd name="T41" fmla="*/ 130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21" h="402">
                    <a:moveTo>
                      <a:pt x="311" y="99"/>
                    </a:moveTo>
                    <a:cubicBezTo>
                      <a:pt x="301" y="40"/>
                      <a:pt x="246" y="0"/>
                      <a:pt x="189" y="11"/>
                    </a:cubicBezTo>
                    <a:cubicBezTo>
                      <a:pt x="132" y="21"/>
                      <a:pt x="84" y="67"/>
                      <a:pt x="94" y="126"/>
                    </a:cubicBezTo>
                    <a:cubicBezTo>
                      <a:pt x="96" y="139"/>
                      <a:pt x="102" y="159"/>
                      <a:pt x="109" y="174"/>
                    </a:cubicBezTo>
                    <a:cubicBezTo>
                      <a:pt x="6" y="328"/>
                      <a:pt x="6" y="328"/>
                      <a:pt x="6" y="328"/>
                    </a:cubicBezTo>
                    <a:cubicBezTo>
                      <a:pt x="2" y="334"/>
                      <a:pt x="0" y="344"/>
                      <a:pt x="1" y="351"/>
                    </a:cubicBezTo>
                    <a:cubicBezTo>
                      <a:pt x="8" y="390"/>
                      <a:pt x="8" y="390"/>
                      <a:pt x="8" y="390"/>
                    </a:cubicBezTo>
                    <a:cubicBezTo>
                      <a:pt x="9" y="397"/>
                      <a:pt x="15" y="402"/>
                      <a:pt x="22" y="401"/>
                    </a:cubicBezTo>
                    <a:cubicBezTo>
                      <a:pt x="52" y="395"/>
                      <a:pt x="52" y="395"/>
                      <a:pt x="52" y="395"/>
                    </a:cubicBezTo>
                    <a:cubicBezTo>
                      <a:pt x="59" y="394"/>
                      <a:pt x="67" y="388"/>
                      <a:pt x="71" y="382"/>
                    </a:cubicBezTo>
                    <a:cubicBezTo>
                      <a:pt x="111" y="316"/>
                      <a:pt x="111" y="316"/>
                      <a:pt x="111" y="316"/>
                    </a:cubicBezTo>
                    <a:cubicBezTo>
                      <a:pt x="112" y="316"/>
                      <a:pt x="112" y="316"/>
                      <a:pt x="112" y="316"/>
                    </a:cubicBezTo>
                    <a:cubicBezTo>
                      <a:pt x="140" y="311"/>
                      <a:pt x="140" y="311"/>
                      <a:pt x="140" y="311"/>
                    </a:cubicBezTo>
                    <a:cubicBezTo>
                      <a:pt x="187" y="233"/>
                      <a:pt x="187" y="233"/>
                      <a:pt x="187" y="233"/>
                    </a:cubicBezTo>
                    <a:cubicBezTo>
                      <a:pt x="203" y="236"/>
                      <a:pt x="226" y="235"/>
                      <a:pt x="239" y="232"/>
                    </a:cubicBezTo>
                    <a:cubicBezTo>
                      <a:pt x="296" y="222"/>
                      <a:pt x="321" y="159"/>
                      <a:pt x="311" y="99"/>
                    </a:cubicBezTo>
                    <a:close/>
                    <a:moveTo>
                      <a:pt x="260" y="130"/>
                    </a:moveTo>
                    <a:cubicBezTo>
                      <a:pt x="244" y="153"/>
                      <a:pt x="228" y="137"/>
                      <a:pt x="206" y="120"/>
                    </a:cubicBezTo>
                    <a:cubicBezTo>
                      <a:pt x="184" y="104"/>
                      <a:pt x="163" y="94"/>
                      <a:pt x="179" y="71"/>
                    </a:cubicBezTo>
                    <a:cubicBezTo>
                      <a:pt x="195" y="47"/>
                      <a:pt x="226" y="42"/>
                      <a:pt x="248" y="58"/>
                    </a:cubicBezTo>
                    <a:cubicBezTo>
                      <a:pt x="270" y="74"/>
                      <a:pt x="276" y="107"/>
                      <a:pt x="260" y="130"/>
                    </a:cubicBezTo>
                    <a:close/>
                  </a:path>
                </a:pathLst>
              </a:custGeom>
              <a:solidFill>
                <a:srgbClr val="B21D3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grpSp>
            <p:nvGrpSpPr>
              <p:cNvPr id="45" name="Group 50"/>
              <p:cNvGrpSpPr/>
              <p:nvPr/>
            </p:nvGrpSpPr>
            <p:grpSpPr bwMode="auto">
              <a:xfrm rot="729778">
                <a:off x="7469931" y="4950572"/>
                <a:ext cx="346533" cy="249825"/>
                <a:chOff x="0" y="0"/>
                <a:chExt cx="1463675" cy="1260475"/>
              </a:xfrm>
            </p:grpSpPr>
            <p:sp>
              <p:nvSpPr>
                <p:cNvPr id="46" name="Freeform 20"/>
                <p:cNvSpPr>
                  <a:spLocks noEditPoints="1" noChangeArrowheads="1"/>
                </p:cNvSpPr>
                <p:nvPr/>
              </p:nvSpPr>
              <p:spPr bwMode="auto">
                <a:xfrm>
                  <a:off x="0" y="0"/>
                  <a:ext cx="1463675" cy="1260475"/>
                </a:xfrm>
                <a:custGeom>
                  <a:avLst/>
                  <a:gdLst>
                    <a:gd name="T0" fmla="*/ 347 w 390"/>
                    <a:gd name="T1" fmla="*/ 42 h 336"/>
                    <a:gd name="T2" fmla="*/ 195 w 390"/>
                    <a:gd name="T3" fmla="*/ 38 h 336"/>
                    <a:gd name="T4" fmla="*/ 43 w 390"/>
                    <a:gd name="T5" fmla="*/ 42 h 336"/>
                    <a:gd name="T6" fmla="*/ 43 w 390"/>
                    <a:gd name="T7" fmla="*/ 196 h 336"/>
                    <a:gd name="T8" fmla="*/ 170 w 390"/>
                    <a:gd name="T9" fmla="*/ 322 h 336"/>
                    <a:gd name="T10" fmla="*/ 220 w 390"/>
                    <a:gd name="T11" fmla="*/ 322 h 336"/>
                    <a:gd name="T12" fmla="*/ 347 w 390"/>
                    <a:gd name="T13" fmla="*/ 196 h 336"/>
                    <a:gd name="T14" fmla="*/ 347 w 390"/>
                    <a:gd name="T15" fmla="*/ 42 h 336"/>
                    <a:gd name="T16" fmla="*/ 330 w 390"/>
                    <a:gd name="T17" fmla="*/ 180 h 336"/>
                    <a:gd name="T18" fmla="*/ 203 w 390"/>
                    <a:gd name="T19" fmla="*/ 306 h 336"/>
                    <a:gd name="T20" fmla="*/ 187 w 390"/>
                    <a:gd name="T21" fmla="*/ 306 h 336"/>
                    <a:gd name="T22" fmla="*/ 59 w 390"/>
                    <a:gd name="T23" fmla="*/ 180 h 336"/>
                    <a:gd name="T24" fmla="*/ 59 w 390"/>
                    <a:gd name="T25" fmla="*/ 58 h 336"/>
                    <a:gd name="T26" fmla="*/ 179 w 390"/>
                    <a:gd name="T27" fmla="*/ 55 h 336"/>
                    <a:gd name="T28" fmla="*/ 195 w 390"/>
                    <a:gd name="T29" fmla="*/ 70 h 336"/>
                    <a:gd name="T30" fmla="*/ 210 w 390"/>
                    <a:gd name="T31" fmla="*/ 55 h 336"/>
                    <a:gd name="T32" fmla="*/ 330 w 390"/>
                    <a:gd name="T33" fmla="*/ 58 h 336"/>
                    <a:gd name="T34" fmla="*/ 330 w 390"/>
                    <a:gd name="T35" fmla="*/ 18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0" h="336">
                      <a:moveTo>
                        <a:pt x="347" y="42"/>
                      </a:moveTo>
                      <a:cubicBezTo>
                        <a:pt x="305" y="0"/>
                        <a:pt x="238" y="0"/>
                        <a:pt x="195" y="38"/>
                      </a:cubicBezTo>
                      <a:cubicBezTo>
                        <a:pt x="152" y="0"/>
                        <a:pt x="85" y="0"/>
                        <a:pt x="43" y="42"/>
                      </a:cubicBezTo>
                      <a:cubicBezTo>
                        <a:pt x="0" y="84"/>
                        <a:pt x="0" y="154"/>
                        <a:pt x="43" y="196"/>
                      </a:cubicBezTo>
                      <a:cubicBezTo>
                        <a:pt x="55" y="208"/>
                        <a:pt x="170" y="322"/>
                        <a:pt x="170" y="322"/>
                      </a:cubicBezTo>
                      <a:cubicBezTo>
                        <a:pt x="184" y="336"/>
                        <a:pt x="206" y="336"/>
                        <a:pt x="220" y="322"/>
                      </a:cubicBezTo>
                      <a:cubicBezTo>
                        <a:pt x="220" y="322"/>
                        <a:pt x="345" y="198"/>
                        <a:pt x="347" y="196"/>
                      </a:cubicBezTo>
                      <a:cubicBezTo>
                        <a:pt x="390" y="154"/>
                        <a:pt x="390" y="84"/>
                        <a:pt x="347" y="42"/>
                      </a:cubicBezTo>
                      <a:close/>
                      <a:moveTo>
                        <a:pt x="330" y="180"/>
                      </a:moveTo>
                      <a:cubicBezTo>
                        <a:pt x="203" y="306"/>
                        <a:pt x="203" y="306"/>
                        <a:pt x="203" y="306"/>
                      </a:cubicBezTo>
                      <a:cubicBezTo>
                        <a:pt x="199" y="310"/>
                        <a:pt x="191" y="310"/>
                        <a:pt x="187" y="306"/>
                      </a:cubicBezTo>
                      <a:cubicBezTo>
                        <a:pt x="59" y="180"/>
                        <a:pt x="59" y="180"/>
                        <a:pt x="59" y="180"/>
                      </a:cubicBezTo>
                      <a:cubicBezTo>
                        <a:pt x="25" y="146"/>
                        <a:pt x="25" y="92"/>
                        <a:pt x="59" y="58"/>
                      </a:cubicBezTo>
                      <a:cubicBezTo>
                        <a:pt x="92" y="26"/>
                        <a:pt x="145" y="25"/>
                        <a:pt x="179" y="55"/>
                      </a:cubicBezTo>
                      <a:cubicBezTo>
                        <a:pt x="195" y="70"/>
                        <a:pt x="195" y="70"/>
                        <a:pt x="195" y="70"/>
                      </a:cubicBezTo>
                      <a:cubicBezTo>
                        <a:pt x="210" y="55"/>
                        <a:pt x="210" y="55"/>
                        <a:pt x="210" y="55"/>
                      </a:cubicBezTo>
                      <a:cubicBezTo>
                        <a:pt x="245" y="25"/>
                        <a:pt x="298" y="26"/>
                        <a:pt x="330" y="58"/>
                      </a:cubicBezTo>
                      <a:cubicBezTo>
                        <a:pt x="364" y="92"/>
                        <a:pt x="364" y="146"/>
                        <a:pt x="330" y="180"/>
                      </a:cubicBezTo>
                      <a:close/>
                    </a:path>
                  </a:pathLst>
                </a:custGeom>
                <a:solidFill>
                  <a:srgbClr val="D84744"/>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sp>
              <p:nvSpPr>
                <p:cNvPr id="47" name="Freeform 21"/>
                <p:cNvSpPr>
                  <a:spLocks noChangeArrowheads="1"/>
                </p:cNvSpPr>
                <p:nvPr/>
              </p:nvSpPr>
              <p:spPr bwMode="auto">
                <a:xfrm>
                  <a:off x="255588" y="255587"/>
                  <a:ext cx="206375" cy="201612"/>
                </a:xfrm>
                <a:custGeom>
                  <a:avLst/>
                  <a:gdLst>
                    <a:gd name="T0" fmla="*/ 49 w 55"/>
                    <a:gd name="T1" fmla="*/ 0 h 54"/>
                    <a:gd name="T2" fmla="*/ 49 w 55"/>
                    <a:gd name="T3" fmla="*/ 0 h 54"/>
                    <a:gd name="T4" fmla="*/ 0 w 55"/>
                    <a:gd name="T5" fmla="*/ 48 h 54"/>
                    <a:gd name="T6" fmla="*/ 0 w 55"/>
                    <a:gd name="T7" fmla="*/ 48 h 54"/>
                    <a:gd name="T8" fmla="*/ 6 w 55"/>
                    <a:gd name="T9" fmla="*/ 54 h 54"/>
                    <a:gd name="T10" fmla="*/ 12 w 55"/>
                    <a:gd name="T11" fmla="*/ 48 h 54"/>
                    <a:gd name="T12" fmla="*/ 12 w 55"/>
                    <a:gd name="T13" fmla="*/ 48 h 54"/>
                    <a:gd name="T14" fmla="*/ 49 w 55"/>
                    <a:gd name="T15" fmla="*/ 11 h 54"/>
                    <a:gd name="T16" fmla="*/ 49 w 55"/>
                    <a:gd name="T17" fmla="*/ 11 h 54"/>
                    <a:gd name="T18" fmla="*/ 55 w 55"/>
                    <a:gd name="T19" fmla="*/ 5 h 54"/>
                    <a:gd name="T20" fmla="*/ 49 w 55"/>
                    <a:gd name="T2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54">
                      <a:moveTo>
                        <a:pt x="49" y="0"/>
                      </a:moveTo>
                      <a:cubicBezTo>
                        <a:pt x="49" y="0"/>
                        <a:pt x="49" y="0"/>
                        <a:pt x="49" y="0"/>
                      </a:cubicBezTo>
                      <a:cubicBezTo>
                        <a:pt x="22" y="0"/>
                        <a:pt x="0" y="21"/>
                        <a:pt x="0" y="48"/>
                      </a:cubicBezTo>
                      <a:cubicBezTo>
                        <a:pt x="0" y="48"/>
                        <a:pt x="0" y="48"/>
                        <a:pt x="0" y="48"/>
                      </a:cubicBezTo>
                      <a:cubicBezTo>
                        <a:pt x="0" y="52"/>
                        <a:pt x="3" y="54"/>
                        <a:pt x="6" y="54"/>
                      </a:cubicBezTo>
                      <a:cubicBezTo>
                        <a:pt x="9" y="54"/>
                        <a:pt x="12" y="52"/>
                        <a:pt x="12" y="48"/>
                      </a:cubicBezTo>
                      <a:cubicBezTo>
                        <a:pt x="12" y="48"/>
                        <a:pt x="12" y="48"/>
                        <a:pt x="12" y="48"/>
                      </a:cubicBezTo>
                      <a:cubicBezTo>
                        <a:pt x="12" y="28"/>
                        <a:pt x="29" y="11"/>
                        <a:pt x="49" y="11"/>
                      </a:cubicBezTo>
                      <a:cubicBezTo>
                        <a:pt x="49" y="11"/>
                        <a:pt x="49" y="11"/>
                        <a:pt x="49" y="11"/>
                      </a:cubicBezTo>
                      <a:cubicBezTo>
                        <a:pt x="52" y="11"/>
                        <a:pt x="55" y="8"/>
                        <a:pt x="55" y="5"/>
                      </a:cubicBezTo>
                      <a:cubicBezTo>
                        <a:pt x="55" y="2"/>
                        <a:pt x="52" y="0"/>
                        <a:pt x="49" y="0"/>
                      </a:cubicBezTo>
                      <a:close/>
                    </a:path>
                  </a:pathLst>
                </a:custGeom>
                <a:solidFill>
                  <a:srgbClr val="FF3300"/>
                </a:solidFill>
                <a:ln>
                  <a:noFill/>
                </a:ln>
                <a:extLst>
                  <a:ext uri="{91240B29-F687-4F45-9708-019B960494DF}">
                    <a14:hiddenLine xmlns:a14="http://schemas.microsoft.com/office/drawing/2010/main" w="9525">
                      <a:solidFill>
                        <a:srgbClr val="000000"/>
                      </a:solidFill>
                      <a:rou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endParaRPr lang="zh-CN" altLang="en-US" sz="1200" dirty="0">
                    <a:solidFill>
                      <a:schemeClr val="tx1">
                        <a:lumMod val="85000"/>
                        <a:lumOff val="15000"/>
                      </a:schemeClr>
                    </a:solidFill>
                    <a:ea typeface="阿里巴巴普惠体 L" panose="00020600040101010101" pitchFamily="18" charset="-122"/>
                  </a:endParaRPr>
                </a:p>
              </p:txBody>
            </p:sp>
          </p:grpSp>
          <p:sp>
            <p:nvSpPr>
              <p:cNvPr id="48" name="Content Placeholder 2"/>
              <p:cNvSpPr>
                <a:spLocks noChangeArrowheads="1"/>
              </p:cNvSpPr>
              <p:nvPr/>
            </p:nvSpPr>
            <p:spPr bwMode="auto">
              <a:xfrm rot="20617776">
                <a:off x="7727987" y="1548624"/>
                <a:ext cx="2100086" cy="4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a:p>
                <a:pPr algn="ctr"/>
                <a:r>
                  <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49" name="Content Placeholder 2"/>
              <p:cNvSpPr>
                <a:spLocks noChangeArrowheads="1"/>
              </p:cNvSpPr>
              <p:nvPr/>
            </p:nvSpPr>
            <p:spPr bwMode="auto">
              <a:xfrm rot="21028011">
                <a:off x="8132275" y="2395770"/>
                <a:ext cx="2100085" cy="4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a:p>
                <a:pPr algn="ctr"/>
                <a:r>
                  <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51" name="Content Placeholder 2"/>
              <p:cNvSpPr>
                <a:spLocks noChangeArrowheads="1"/>
              </p:cNvSpPr>
              <p:nvPr/>
            </p:nvSpPr>
            <p:spPr bwMode="auto">
              <a:xfrm rot="604016">
                <a:off x="8202319" y="4260724"/>
                <a:ext cx="2098857" cy="4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a:p>
                <a:pPr algn="ctr"/>
                <a:r>
                  <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52" name="Content Placeholder 2"/>
              <p:cNvSpPr>
                <a:spLocks noChangeArrowheads="1"/>
              </p:cNvSpPr>
              <p:nvPr/>
            </p:nvSpPr>
            <p:spPr bwMode="auto">
              <a:xfrm rot="936422">
                <a:off x="7900024" y="5148993"/>
                <a:ext cx="2100086" cy="4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a:p>
                <a:pPr algn="ctr"/>
                <a:r>
                  <a:rPr lang="zh-CN" altLang="en-US"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200" dirty="0">
                  <a:solidFill>
                    <a:schemeClr val="tx1">
                      <a:lumMod val="85000"/>
                      <a:lumOff val="1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54" name="TextBox 11"/>
              <p:cNvSpPr>
                <a:spLocks noChangeArrowheads="1"/>
              </p:cNvSpPr>
              <p:nvPr/>
            </p:nvSpPr>
            <p:spPr bwMode="auto">
              <a:xfrm>
                <a:off x="1374710" y="3229384"/>
                <a:ext cx="212631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600" b="1"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添加标题</a:t>
                </a:r>
                <a:endParaRPr lang="en-US" altLang="zh-CN" sz="1600" b="1"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sp>
            <p:nvSpPr>
              <p:cNvPr id="55" name="TextBox 12"/>
              <p:cNvSpPr>
                <a:spLocks noChangeArrowheads="1"/>
              </p:cNvSpPr>
              <p:nvPr/>
            </p:nvSpPr>
            <p:spPr bwMode="auto">
              <a:xfrm>
                <a:off x="1374710" y="3656536"/>
                <a:ext cx="21263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14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4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a:p>
                <a:pPr algn="ctr"/>
                <a:r>
                  <a:rPr lang="zh-CN" altLang="en-US" sz="14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rPr>
                  <a:t>单击添加文字内容</a:t>
                </a:r>
                <a:endParaRPr lang="en-US" altLang="zh-CN" sz="1400" dirty="0">
                  <a:solidFill>
                    <a:schemeClr val="tx1">
                      <a:lumMod val="65000"/>
                      <a:lumOff val="35000"/>
                    </a:schemeClr>
                  </a:solidFill>
                  <a:latin typeface="阿里巴巴普惠体 R" panose="00020600040101010101" pitchFamily="18" charset="-122"/>
                  <a:ea typeface="阿里巴巴普惠体 R" panose="00020600040101010101" pitchFamily="18" charset="-122"/>
                  <a:sym typeface="微软雅黑" panose="020B0503020204020204" pitchFamily="34" charset="-122"/>
                </a:endParaRPr>
              </a:p>
            </p:txBody>
          </p:sp>
        </p:grpSp>
      </p:grpSp>
      <p:sp>
        <p:nvSpPr>
          <p:cNvPr id="57" name="TextBox 8"/>
          <p:cNvSpPr txBox="1"/>
          <p:nvPr/>
        </p:nvSpPr>
        <p:spPr>
          <a:xfrm>
            <a:off x="1836038" y="1034958"/>
            <a:ext cx="6858002" cy="984885"/>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输入文本</a:t>
            </a:r>
            <a:endParaRPr lang="en-US" altLang="zh-CN"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a:p>
            <a:pPr algn="l"/>
            <a:r>
              <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rPr>
              <a:t>文字</a:t>
            </a:r>
            <a:endParaRPr lang="zh-CN" altLang="en-US" sz="3200" dirty="0">
              <a:solidFill>
                <a:schemeClr val="tx1">
                  <a:lumMod val="65000"/>
                  <a:lumOff val="35000"/>
                </a:schemeClr>
              </a:solidFill>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sym typeface="Arial" panose="020B0604020202020204" pitchFamily="34" charset="0"/>
            </a:endParaRPr>
          </a:p>
        </p:txBody>
      </p:sp>
      <p:sp>
        <p:nvSpPr>
          <p:cNvPr id="58" name="椭圆 57"/>
          <p:cNvSpPr/>
          <p:nvPr/>
        </p:nvSpPr>
        <p:spPr>
          <a:xfrm>
            <a:off x="9162943" y="356607"/>
            <a:ext cx="515222" cy="515222"/>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59" name="TextBox 17"/>
          <p:cNvSpPr txBox="1"/>
          <p:nvPr/>
        </p:nvSpPr>
        <p:spPr>
          <a:xfrm>
            <a:off x="9222121" y="339644"/>
            <a:ext cx="412749" cy="523220"/>
          </a:xfrm>
          <a:prstGeom prst="rect">
            <a:avLst/>
          </a:prstGeom>
          <a:noFill/>
        </p:spPr>
        <p:txBody>
          <a:bodyPr wrap="square" rtlCol="0">
            <a:spAutoFit/>
          </a:bodyPr>
          <a:lstStyle/>
          <a:p>
            <a:pPr algn="ctr"/>
            <a:r>
              <a:rPr lang="en-US" altLang="zh-CN"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rPr>
              <a:t>B</a:t>
            </a:r>
            <a:endParaRPr lang="zh-CN" altLang="en-US" sz="2800" b="1" dirty="0">
              <a:solidFill>
                <a:schemeClr val="bg1"/>
              </a:solidFill>
              <a:latin typeface="Arial" panose="020B0604020202020204" pitchFamily="34" charset="0"/>
              <a:ea typeface="阿里巴巴普惠体 R" panose="00020600040101010101" pitchFamily="18" charset="-122"/>
              <a:cs typeface="阿里巴巴普惠体 L" panose="00020600040101010101" pitchFamily="18" charset="-122"/>
              <a:sym typeface="Arial" panose="020B0604020202020204" pitchFamily="34" charset="0"/>
            </a:endParaRPr>
          </a:p>
        </p:txBody>
      </p:sp>
      <p:sp>
        <p:nvSpPr>
          <p:cNvPr id="60" name="TextBox 8"/>
          <p:cNvSpPr txBox="1"/>
          <p:nvPr/>
        </p:nvSpPr>
        <p:spPr>
          <a:xfrm>
            <a:off x="9737343" y="429436"/>
            <a:ext cx="2297792" cy="369332"/>
          </a:xfrm>
          <a:prstGeom prst="rect">
            <a:avLst/>
          </a:prstGeom>
          <a:noFill/>
          <a:effectLst/>
        </p:spPr>
        <p:txBody>
          <a:bodyPr wrap="square" lIns="0" tIns="0" rIns="0" bIns="0" rtlCol="0" anchor="ctr">
            <a:spAutoFit/>
          </a:bodyPr>
          <a:lstStyle>
            <a:defPPr>
              <a:defRPr lang="zh-CN"/>
            </a:defPPr>
            <a:lvl1pPr algn="ctr">
              <a:defRPr sz="6000" b="1" spc="200">
                <a:blipFill>
                  <a:blip r:embed="rId1"/>
                  <a:stretch>
                    <a:fillRect/>
                  </a:stretch>
                </a:blipFill>
                <a:effectLst>
                  <a:innerShdw blurRad="63500" dist="50800" dir="16200000">
                    <a:prstClr val="black">
                      <a:alpha val="50000"/>
                    </a:prstClr>
                  </a:innerShdw>
                </a:effectLst>
                <a:latin typeface="思源黑体 CN Heavy" panose="020B0A00000000000000" pitchFamily="34" charset="-122"/>
                <a:ea typeface="思源黑体 CN Heavy" panose="020B0A00000000000000" pitchFamily="34" charset="-122"/>
              </a:defRPr>
            </a:lvl1pPr>
          </a:lstStyle>
          <a:p>
            <a:pPr algn="l"/>
            <a:r>
              <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rPr>
              <a:t>产品运营</a:t>
            </a:r>
            <a:endParaRPr lang="zh-CN" altLang="en-US" sz="2400" b="0" spc="0" dirty="0">
              <a:solidFill>
                <a:schemeClr val="bg2">
                  <a:lumMod val="50000"/>
                </a:schemeClr>
              </a:solidFill>
              <a:effectLst/>
              <a:latin typeface="Arial" panose="020B0604020202020204" pitchFamily="34" charset="0"/>
              <a:ea typeface="阿里巴巴普惠体 R" panose="00020600040101010101" pitchFamily="18" charset="-122"/>
              <a:cs typeface="Arial" panose="020B0604020202020204" pitchFamily="34" charset="0"/>
              <a:sym typeface="Arial" panose="020B0604020202020204" pitchFamily="34" charset="0"/>
            </a:endParaRPr>
          </a:p>
        </p:txBody>
      </p:sp>
      <p:sp>
        <p:nvSpPr>
          <p:cNvPr id="61" name="椭圆 60"/>
          <p:cNvSpPr/>
          <p:nvPr/>
        </p:nvSpPr>
        <p:spPr>
          <a:xfrm>
            <a:off x="670696" y="5859238"/>
            <a:ext cx="302079" cy="302079"/>
          </a:xfrm>
          <a:prstGeom prst="ellipse">
            <a:avLst/>
          </a:prstGeom>
          <a:gradFill>
            <a:gsLst>
              <a:gs pos="0">
                <a:srgbClr val="D84744"/>
              </a:gs>
              <a:gs pos="37000">
                <a:srgbClr val="C62F34"/>
              </a:gs>
              <a:gs pos="100000">
                <a:srgbClr val="B21D3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阿里巴巴普惠体 L" panose="00020600040101010101" pitchFamily="18" charset="-122"/>
              <a:ea typeface="阿里巴巴普惠体 L" panose="00020600040101010101" pitchFamily="18" charset="-122"/>
            </a:endParaRPr>
          </a:p>
        </p:txBody>
      </p:sp>
      <p:sp>
        <p:nvSpPr>
          <p:cNvPr id="62" name="文本框 23"/>
          <p:cNvSpPr txBox="1">
            <a:spLocks noChangeArrowheads="1"/>
          </p:cNvSpPr>
          <p:nvPr/>
        </p:nvSpPr>
        <p:spPr bwMode="auto">
          <a:xfrm rot="5400000">
            <a:off x="-1327530" y="2885578"/>
            <a:ext cx="4105744" cy="430887"/>
          </a:xfrm>
          <a:prstGeom prst="rect">
            <a:avLst/>
          </a:prstGeom>
          <a:noFill/>
          <a:ln w="9525">
            <a:noFill/>
            <a:miter lim="800000"/>
          </a:ln>
        </p:spPr>
        <p:txBody>
          <a:bodyPr wrap="square">
            <a:spAutoFit/>
          </a:bodyPr>
          <a:lstStyle/>
          <a:p>
            <a:r>
              <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rPr>
              <a:t>在此输入公司名称和文本标题文字建议使用十一号字体为佳请输入符合要求的文本文字</a:t>
            </a:r>
            <a:endParaRPr lang="zh-CN" altLang="en-US" sz="1050" dirty="0">
              <a:solidFill>
                <a:schemeClr val="tx1">
                  <a:lumMod val="65000"/>
                  <a:lumOff val="35000"/>
                </a:schemeClr>
              </a:solidFill>
              <a:latin typeface="阿里巴巴普惠体 L" panose="00020600040101010101" pitchFamily="18" charset="-122"/>
              <a:ea typeface="阿里巴巴普惠体 L" panose="00020600040101010101" pitchFamily="18" charset="-122"/>
              <a:cs typeface="阿里巴巴普惠体 L" panose="00020600040101010101" pitchFamily="18"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4000">
        <p15:prstTrans prst="peelOff"/>
      </p:transition>
    </mc:Choice>
    <mc:Fallback>
      <p:transition spd="slow"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left)">
                                      <p:cBhvr>
                                        <p:cTn id="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2706</Words>
  <Application>WPS 演示</Application>
  <PresentationFormat>宽屏</PresentationFormat>
  <Paragraphs>452</Paragraphs>
  <Slides>21</Slides>
  <Notes>21</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21</vt:i4>
      </vt:variant>
    </vt:vector>
  </HeadingPairs>
  <TitlesOfParts>
    <vt:vector size="42" baseType="lpstr">
      <vt:lpstr>Arial</vt:lpstr>
      <vt:lpstr>宋体</vt:lpstr>
      <vt:lpstr>Wingdings</vt:lpstr>
      <vt:lpstr>阿里巴巴普惠体 L</vt:lpstr>
      <vt:lpstr>阿里巴巴普惠体 M</vt:lpstr>
      <vt:lpstr>阿里巴巴普惠体 R</vt:lpstr>
      <vt:lpstr>思源黑体 CN Heavy</vt:lpstr>
      <vt:lpstr>黑体</vt:lpstr>
      <vt:lpstr>Calibri</vt:lpstr>
      <vt:lpstr>方正兰亭纤黑简体</vt:lpstr>
      <vt:lpstr>微软雅黑</vt:lpstr>
      <vt:lpstr>Helvetica Light</vt:lpstr>
      <vt:lpstr>Arial Unicode MS</vt:lpstr>
      <vt:lpstr>方正兰亭细黑_GBK</vt:lpstr>
      <vt:lpstr>Bebas</vt:lpstr>
      <vt:lpstr>Segoe Print</vt:lpstr>
      <vt:lpstr>Helvetica Neue</vt:lpstr>
      <vt:lpstr>Calibri</vt:lpstr>
      <vt:lpstr>Impact</vt:lpstr>
      <vt:lpstr>阿里巴巴普惠体 B</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办公资源网:www.bangongziyuan.com</Company>
  <LinksUpToDate>false</LinksUpToDate>
  <SharedDoc>false</SharedDoc>
  <HyperlinksChanged>false</HyperlinksChanged>
  <AppVersion>14.0000</AppVersion>
  <Manager>办公资源</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办公资源网</dc:creator>
  <cp:keywords>办公资源</cp:keywords>
  <cp:lastModifiedBy>Years later</cp:lastModifiedBy>
  <cp:revision>14</cp:revision>
  <dcterms:created xsi:type="dcterms:W3CDTF">2019-07-31T05:34:00Z</dcterms:created>
  <dcterms:modified xsi:type="dcterms:W3CDTF">2024-09-06T20:52:35Z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FB4789B17B1048AF8DE46719BEBC6598_13</vt:lpwstr>
  </property>
  <property fmtid="{D5CDD505-2E9C-101B-9397-08002B2CF9AE}" pid="3" name="KSOProductBuildVer">
    <vt:lpwstr>2052-12.1.0.17857</vt:lpwstr>
  </property>
</Properties>
</file>