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23"/>
  </p:handoutMasterIdLst>
  <p:sldIdLst>
    <p:sldId id="256" r:id="rId3"/>
    <p:sldId id="257" r:id="rId5"/>
    <p:sldId id="258" r:id="rId6"/>
    <p:sldId id="259" r:id="rId7"/>
    <p:sldId id="260" r:id="rId8"/>
    <p:sldId id="270" r:id="rId9"/>
    <p:sldId id="261" r:id="rId10"/>
    <p:sldId id="262" r:id="rId11"/>
    <p:sldId id="271" r:id="rId12"/>
    <p:sldId id="263" r:id="rId13"/>
    <p:sldId id="264" r:id="rId14"/>
    <p:sldId id="272" r:id="rId15"/>
    <p:sldId id="265" r:id="rId16"/>
    <p:sldId id="268" r:id="rId17"/>
    <p:sldId id="273" r:id="rId18"/>
    <p:sldId id="266" r:id="rId19"/>
    <p:sldId id="267" r:id="rId20"/>
    <p:sldId id="274" r:id="rId21"/>
    <p:sldId id="284" r:id="rId22"/>
  </p:sldIdLst>
  <p:sldSz cx="12192000" cy="6858000"/>
  <p:notesSz cx="6858000" cy="9144000"/>
  <p:custDataLst>
    <p:tags r:id="rId27"/>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57" userDrawn="1">
          <p15:clr>
            <a:srgbClr val="A4A3A4"/>
          </p15:clr>
        </p15:guide>
        <p15:guide id="2" pos="3801"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6002A"/>
    <a:srgbClr val="DCDCDC"/>
    <a:srgbClr val="F0F0F0"/>
    <a:srgbClr val="E6E6E6"/>
    <a:srgbClr val="C8C8C8"/>
    <a:srgbClr val="FFFFFF"/>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showGuides="1">
      <p:cViewPr varScale="1">
        <p:scale>
          <a:sx n="114" d="100"/>
          <a:sy n="114" d="100"/>
        </p:scale>
        <p:origin x="540" y="108"/>
      </p:cViewPr>
      <p:guideLst>
        <p:guide orient="horz" pos="2157"/>
        <p:guide pos="3801"/>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7" Type="http://schemas.openxmlformats.org/officeDocument/2006/relationships/tags" Target="tags/tag80.xml"/><Relationship Id="rId26" Type="http://schemas.openxmlformats.org/officeDocument/2006/relationships/tableStyles" Target="tableStyles.xml"/><Relationship Id="rId25" Type="http://schemas.openxmlformats.org/officeDocument/2006/relationships/viewProps" Target="viewProps.xml"/><Relationship Id="rId24" Type="http://schemas.openxmlformats.org/officeDocument/2006/relationships/presProps" Target="presProps.xml"/><Relationship Id="rId23" Type="http://schemas.openxmlformats.org/officeDocument/2006/relationships/handoutMaster" Target="handoutMasters/handoutMaster1.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dirty="0">
              <a:latin typeface="宋体" panose="02010600030101010101" pitchFamily="2" charset="-122"/>
              <a:ea typeface="宋体" panose="02010600030101010101" pitchFamily="2" charset="-122"/>
            </a:endParaRPr>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latin typeface="宋体" panose="02010600030101010101" pitchFamily="2" charset="-122"/>
                <a:ea typeface="宋体" panose="02010600030101010101" pitchFamily="2" charset="-122"/>
              </a:rPr>
            </a:fld>
            <a:endParaRPr lang="zh-CN" altLang="en-US" dirty="0">
              <a:latin typeface="宋体" panose="02010600030101010101" pitchFamily="2" charset="-122"/>
              <a:ea typeface="宋体" panose="02010600030101010101" pitchFamily="2" charset="-122"/>
            </a:endParaRPr>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dirty="0">
              <a:latin typeface="宋体" panose="02010600030101010101" pitchFamily="2" charset="-122"/>
              <a:ea typeface="宋体" panose="02010600030101010101" pitchFamily="2" charset="-122"/>
            </a:endParaRPr>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latin typeface="宋体" panose="02010600030101010101" pitchFamily="2" charset="-122"/>
                <a:ea typeface="宋体" panose="02010600030101010101" pitchFamily="2" charset="-122"/>
              </a:rPr>
            </a:fld>
            <a:endParaRPr lang="zh-CN" altLang="en-US" dirty="0">
              <a:latin typeface="宋体" panose="02010600030101010101" pitchFamily="2" charset="-122"/>
              <a:ea typeface="宋体" panose="02010600030101010101" pitchFamily="2" charset="-122"/>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宋体" panose="02010600030101010101" pitchFamily="2" charset="-122"/>
                <a:ea typeface="宋体" panose="02010600030101010101" pitchFamily="2" charset="-122"/>
              </a:defRPr>
            </a:lvl1pPr>
          </a:lstStyle>
          <a:p>
            <a:endParaRPr lang="zh-CN" altLang="en-US" dirty="0"/>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宋体" panose="02010600030101010101" pitchFamily="2" charset="-122"/>
                <a:ea typeface="宋体" panose="02010600030101010101" pitchFamily="2" charset="-122"/>
              </a:defRPr>
            </a:lvl1pPr>
          </a:lstStyle>
          <a:p>
            <a:fld id="{1AC49D05-6128-4D0D-A32A-06A5E73B386C}" type="datetimeFigureOut">
              <a:rPr lang="zh-CN" altLang="en-US" smtClean="0"/>
            </a:fld>
            <a:endParaRPr lang="zh-CN" altLang="en-US" dirty="0"/>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dirty="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宋体" panose="02010600030101010101" pitchFamily="2" charset="-122"/>
                <a:ea typeface="宋体" panose="02010600030101010101" pitchFamily="2" charset="-122"/>
              </a:defRPr>
            </a:lvl1pPr>
          </a:lstStyle>
          <a:p>
            <a:endParaRPr lang="zh-CN" altLang="en-US" dirty="0"/>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宋体" panose="02010600030101010101" pitchFamily="2" charset="-122"/>
                <a:ea typeface="宋体" panose="02010600030101010101" pitchFamily="2" charset="-122"/>
              </a:defRPr>
            </a:lvl1pPr>
          </a:lstStyle>
          <a:p>
            <a:fld id="{5849F42C-2DAE-424C-A4B8-3140182C3E9F}" type="slidenum">
              <a:rPr lang="zh-CN" altLang="en-US" smtClean="0"/>
            </a:fld>
            <a:endParaRPr lang="zh-CN" alt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600" kern="1200">
        <a:solidFill>
          <a:schemeClr val="tx1"/>
        </a:solidFill>
        <a:latin typeface="宋体" panose="02010600030101010101" pitchFamily="2" charset="-122"/>
        <a:ea typeface="宋体" panose="02010600030101010101" pitchFamily="2" charset="-122"/>
        <a:cs typeface="+mn-cs"/>
      </a:defRPr>
    </a:lvl1pPr>
    <a:lvl2pPr marL="457200" algn="l" defTabSz="914400" rtl="0" eaLnBrk="1" latinLnBrk="0" hangingPunct="1">
      <a:defRPr sz="1200" kern="1200">
        <a:solidFill>
          <a:schemeClr val="tx1"/>
        </a:solidFill>
        <a:latin typeface="宋体" panose="02010600030101010101" pitchFamily="2" charset="-122"/>
        <a:ea typeface="宋体" panose="02010600030101010101" pitchFamily="2" charset="-122"/>
        <a:cs typeface="+mn-cs"/>
      </a:defRPr>
    </a:lvl2pPr>
    <a:lvl3pPr marL="914400" algn="l" defTabSz="914400" rtl="0" eaLnBrk="1" latinLnBrk="0" hangingPunct="1">
      <a:defRPr sz="1200" kern="1200">
        <a:solidFill>
          <a:schemeClr val="tx1"/>
        </a:solidFill>
        <a:latin typeface="宋体" panose="02010600030101010101" pitchFamily="2" charset="-122"/>
        <a:ea typeface="宋体" panose="02010600030101010101" pitchFamily="2" charset="-122"/>
        <a:cs typeface="+mn-cs"/>
      </a:defRPr>
    </a:lvl3pPr>
    <a:lvl4pPr marL="1371600" algn="l" defTabSz="914400" rtl="0" eaLnBrk="1" latinLnBrk="0" hangingPunct="1">
      <a:defRPr sz="1200" kern="1200">
        <a:solidFill>
          <a:schemeClr val="tx1"/>
        </a:solidFill>
        <a:latin typeface="宋体" panose="02010600030101010101" pitchFamily="2" charset="-122"/>
        <a:ea typeface="宋体" panose="02010600030101010101" pitchFamily="2" charset="-122"/>
        <a:cs typeface="+mn-cs"/>
      </a:defRPr>
    </a:lvl4pPr>
    <a:lvl5pPr marL="1828800" algn="l" defTabSz="914400" rtl="0" eaLnBrk="1" latinLnBrk="0" hangingPunct="1">
      <a:defRPr sz="1200" kern="1200">
        <a:solidFill>
          <a:schemeClr val="tx1"/>
        </a:solidFill>
        <a:latin typeface="宋体" panose="02010600030101010101" pitchFamily="2" charset="-122"/>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p:nvPr>
        </p:nvSpPr>
        <p:spPr>
          <a:noFill/>
          <a:ln>
            <a:noFill/>
          </a:ln>
        </p:spPr>
        <p:txBody>
          <a:bodyPr wrap="square" lIns="91440" tIns="45720" rIns="91440" bIns="45720" anchor="t"/>
          <a:p>
            <a:pPr lvl="0">
              <a:spcBef>
                <a:spcPct val="0"/>
              </a:spcBef>
            </a:pPr>
            <a:r>
              <a:rPr lang="zh-CN" altLang="en-US" dirty="0"/>
              <a:t>模板来自于 </a:t>
            </a:r>
            <a:r>
              <a:rPr lang="en-US" altLang="zh-CN" dirty="0"/>
              <a:t>https://www.pptying.com    【PPT</a:t>
            </a:r>
            <a:r>
              <a:rPr lang="zh-CN" altLang="en-US" dirty="0"/>
              <a:t>营</a:t>
            </a:r>
            <a:r>
              <a:rPr lang="en-US" altLang="zh-CN" dirty="0"/>
              <a:t>】</a:t>
            </a:r>
            <a:endParaRPr lang="zh-CN" altLang="en-US" dirty="0"/>
          </a:p>
        </p:txBody>
      </p:sp>
      <p:sp>
        <p:nvSpPr>
          <p:cNvPr id="39939" name="灯片编号占位符 3"/>
          <p:cNvSpPr>
            <a:spLocks noGrp="1"/>
          </p:cNvSpPr>
          <p:nvPr>
            <p:ph type="sldNum" sz="quarter"/>
          </p:nvPr>
        </p:nvSpPr>
        <p:spPr>
          <a:xfrm>
            <a:off x="3884613" y="8685213"/>
            <a:ext cx="2971800" cy="458787"/>
          </a:xfrm>
          <a:prstGeom prst="rect">
            <a:avLst/>
          </a:prstGeom>
          <a:noFill/>
          <a:ln w="9525">
            <a:noFill/>
          </a:ln>
        </p:spPr>
        <p:txBody>
          <a:bodyPr vert="horz" wrap="square" lIns="91440" tIns="45720" rIns="91440" bIns="45720" anchor="b"/>
          <a:p>
            <a:pPr lvl="0" algn="r" eaLnBrk="1" hangingPunct="1"/>
            <a:fld id="{9A0DB2DC-4C9A-4742-B13C-FB6460FD3503}" type="slidenum">
              <a:rPr lang="zh-CN" altLang="en-US" sz="1200">
                <a:solidFill>
                  <a:srgbClr val="000000"/>
                </a:solidFill>
                <a:latin typeface="Calibri" panose="020F0502020204030204" pitchFamily="34" charset="0"/>
                <a:ea typeface="宋体" panose="02010600030101010101" pitchFamily="2" charset="-122"/>
              </a:rPr>
            </a:fld>
            <a:endParaRPr lang="zh-CN" altLang="en-US" sz="1200">
              <a:solidFill>
                <a:srgbClr val="000000"/>
              </a:solidFill>
              <a:latin typeface="Calibri" panose="020F0502020204030204" pitchFamily="34" charset="0"/>
              <a:ea typeface="宋体" panose="02010600030101010101" pitchFamily="2"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5" Type="http://schemas.openxmlformats.org/officeDocument/2006/relationships/tags" Target="../tags/tag51.xml"/><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5" Type="http://schemas.openxmlformats.org/officeDocument/2006/relationships/tags" Target="../tags/tag55.xml"/><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29.xml"/><Relationship Id="rId8" Type="http://schemas.openxmlformats.org/officeDocument/2006/relationships/tags" Target="../tags/tag28.xml"/><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7" Type="http://schemas.openxmlformats.org/officeDocument/2006/relationships/tags" Target="../tags/tag42.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2"/>
            </p:custDataLst>
          </p:nvPr>
        </p:nvSpPr>
        <p:spPr>
          <a:xfrm>
            <a:off x="669882" y="2588281"/>
            <a:ext cx="10852237" cy="899167"/>
          </a:xfrm>
        </p:spPr>
        <p:txBody>
          <a:bodyPr lIns="101600" tIns="38100" rIns="25400" bIns="38100" anchor="t" anchorCtr="0">
            <a:noAutofit/>
          </a:bodyPr>
          <a:lstStyle>
            <a:lvl1pPr algn="ctr">
              <a:defRPr sz="5400" b="0" spc="600">
                <a:effectLst>
                  <a:outerShdw blurRad="38100" dist="38100" dir="2700000" algn="tl">
                    <a:srgbClr val="000000">
                      <a:alpha val="43137"/>
                    </a:srgbClr>
                  </a:outerShdw>
                </a:effectLst>
              </a:defRPr>
            </a:lvl1pPr>
          </a:lstStyle>
          <a:p>
            <a:r>
              <a:rPr lang="zh-CN" altLang="en-US" dirty="0"/>
              <a:t>单击此处编辑标题</a:t>
            </a:r>
            <a:endParaRPr lang="zh-CN" altLang="en-US" dirty="0"/>
          </a:p>
        </p:txBody>
      </p:sp>
      <p:sp>
        <p:nvSpPr>
          <p:cNvPr id="3" name="副标题 2"/>
          <p:cNvSpPr>
            <a:spLocks noGrp="1"/>
          </p:cNvSpPr>
          <p:nvPr>
            <p:ph type="subTitle" idx="1" hasCustomPrompt="1"/>
            <p:custDataLst>
              <p:tags r:id="rId3"/>
            </p:custDataLst>
          </p:nvPr>
        </p:nvSpPr>
        <p:spPr>
          <a:xfrm>
            <a:off x="669882" y="3566160"/>
            <a:ext cx="10852237" cy="950984"/>
          </a:xfrm>
        </p:spPr>
        <p:txBody>
          <a:bodyPr lIns="101600" tIns="38100" rIns="76200" bIns="38100">
            <a:noAutofit/>
          </a:bodyPr>
          <a:lstStyle>
            <a:lvl1pPr marL="0" indent="0" algn="ctr" eaLnBrk="1" fontAlgn="auto" latinLnBrk="0" hangingPunct="1">
              <a:lnSpc>
                <a:spcPct val="100000"/>
              </a:lnSpc>
              <a:buNone/>
              <a:defRPr sz="2400" u="none" strike="noStrike" kern="1200" cap="none" spc="200" normalizeH="0" baseline="0">
                <a:solidFill>
                  <a:schemeClr val="tx1"/>
                </a:solidFill>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endParaRPr lang="zh-CN" altLang="en-US" dirty="0"/>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dirty="0"/>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69930" y="952508"/>
            <a:ext cx="10852237" cy="504000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669882" y="2588281"/>
            <a:ext cx="10852237" cy="899167"/>
          </a:xfrm>
        </p:spPr>
        <p:txBody>
          <a:bodyPr vert="horz" lIns="101600" tIns="38100" rIns="25400" bIns="38100" rtlCol="0" anchor="t" anchorCtr="0">
            <a:noAutofit/>
          </a:bodyPr>
          <a:lstStyle>
            <a:lvl1pPr marL="0" marR="0" algn="ctr" defTabSz="914400" rtl="0" eaLnBrk="1" fontAlgn="auto" latinLnBrk="0" hangingPunct="1">
              <a:lnSpc>
                <a:spcPct val="100000"/>
              </a:lnSpc>
              <a:buNone/>
              <a:defRPr kumimoji="0" lang="zh-CN" altLang="en-US" sz="5400" b="0" i="0" u="none" strike="noStrike" kern="1200" cap="none" spc="600" normalizeH="0" baseline="0" noProof="1" dirty="0">
                <a:solidFill>
                  <a:schemeClr val="tx1"/>
                </a:solidFill>
                <a:effectLst>
                  <a:outerShdw blurRad="38100" dist="38100" dir="2700000" algn="tl">
                    <a:srgbClr val="000000">
                      <a:alpha val="43137"/>
                    </a:srgbClr>
                  </a:outerShdw>
                </a:effectLst>
                <a:uFillTx/>
                <a:latin typeface="+mj-lt"/>
                <a:ea typeface="宋体" panose="02010600030101010101" pitchFamily="2" charset="-122"/>
                <a:cs typeface="+mj-cs"/>
                <a:sym typeface="+mn-ea"/>
              </a:defRPr>
            </a:lvl1pPr>
          </a:lstStyle>
          <a:p>
            <a:pPr lvl="0"/>
            <a:r>
              <a:rPr dirty="0">
                <a:sym typeface="+mn-ea"/>
              </a:rPr>
              <a:t>单击此处编辑标题</a:t>
            </a:r>
            <a:endParaRPr dirty="0">
              <a:sym typeface="+mn-ea"/>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2" y="432000"/>
            <a:ext cx="10852237" cy="648000"/>
          </a:xfrm>
        </p:spPr>
        <p:txBody>
          <a:bodyPr vert="horz" lIns="101600" tIns="38100" rIns="76200" bIns="38100" rtlCol="0" anchor="ctr" anchorCtr="0">
            <a:noAutofit/>
          </a:bodyPr>
          <a:lstStyle>
            <a:lvl1pPr marL="0" marR="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mj-lt"/>
                <a:ea typeface="宋体" panose="02010600030101010101" pitchFamily="2"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3"/>
            </p:custDataLst>
          </p:nvPr>
        </p:nvSpPr>
        <p:spPr>
          <a:xfrm>
            <a:off x="669882" y="1296000"/>
            <a:ext cx="10852237" cy="5041355"/>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930" y="3808730"/>
            <a:ext cx="10852237" cy="624845"/>
          </a:xfrm>
        </p:spPr>
        <p:txBody>
          <a:bodyPr lIns="101600" tIns="38100" rIns="63500" bIns="38100" anchor="t" anchorCtr="0">
            <a:noAutofit/>
          </a:bodyPr>
          <a:lstStyle>
            <a:lvl1pPr>
              <a:defRPr sz="3600" b="0" u="none" strike="noStrike" kern="1200" cap="none" spc="300" normalizeH="0">
                <a:solidFill>
                  <a:schemeClr val="tx1"/>
                </a:solidFill>
                <a:effectLst>
                  <a:outerShdw blurRad="38100" dist="38100" dir="2700000" algn="tl">
                    <a:srgbClr val="000000">
                      <a:alpha val="43137"/>
                    </a:srgbClr>
                  </a:outerShdw>
                </a:effectLst>
                <a:uFillTx/>
              </a:defRPr>
            </a:lvl1pPr>
          </a:lstStyle>
          <a:p>
            <a:r>
              <a:rPr lang="zh-CN" altLang="en-US" dirty="0"/>
              <a:t>单击此处编辑母版标题样式</a:t>
            </a:r>
            <a:endParaRPr lang="zh-CN" altLang="en-US" dirty="0"/>
          </a:p>
        </p:txBody>
      </p:sp>
      <p:sp>
        <p:nvSpPr>
          <p:cNvPr id="3" name="文本占位符 2"/>
          <p:cNvSpPr>
            <a:spLocks noGrp="1"/>
          </p:cNvSpPr>
          <p:nvPr>
            <p:ph type="body" idx="1"/>
            <p:custDataLst>
              <p:tags r:id="rId3"/>
            </p:custDataLst>
          </p:nvPr>
        </p:nvSpPr>
        <p:spPr>
          <a:xfrm>
            <a:off x="669925" y="4511675"/>
            <a:ext cx="10852237" cy="1077985"/>
          </a:xfrm>
        </p:spPr>
        <p:txBody>
          <a:bodyPr lIns="101600" tIns="38100" rIns="76200" bIns="38100">
            <a:noAutofit/>
          </a:bodyPr>
          <a:lstStyle>
            <a:lvl1pPr marL="0" indent="0" eaLnBrk="1" fontAlgn="auto" latinLnBrk="0" hangingPunct="1">
              <a:buNone/>
              <a:defRPr kumimoji="0" lang="zh-CN" altLang="en-US" sz="1600" b="0" i="0" u="none" strike="noStrike" kern="1200" cap="none" spc="150" normalizeH="0" baseline="0" noProof="1">
                <a:solidFill>
                  <a:schemeClr val="tx1"/>
                </a:solidFill>
                <a:uFillTx/>
                <a:latin typeface="+mn-lt"/>
                <a:ea typeface="宋体" panose="02010600030101010101" pitchFamily="2" charset="-122"/>
                <a:cs typeface="+mn-cs"/>
                <a:sym typeface="+mn-ea"/>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单击此处编辑母版文本样式</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2" y="432000"/>
            <a:ext cx="10852237" cy="648000"/>
          </a:xfrm>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mj-lt"/>
                <a:ea typeface="宋体" panose="02010600030101010101" pitchFamily="2"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sz="half" idx="1"/>
            <p:custDataLst>
              <p:tags r:id="rId3"/>
            </p:custDataLst>
          </p:nvPr>
        </p:nvSpPr>
        <p:spPr>
          <a:xfrm>
            <a:off x="669930" y="1296000"/>
            <a:ext cx="5283242" cy="5040000"/>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内容占位符 3"/>
          <p:cNvSpPr>
            <a:spLocks noGrp="1"/>
          </p:cNvSpPr>
          <p:nvPr>
            <p:ph sz="half" idx="2"/>
            <p:custDataLst>
              <p:tags r:id="rId4"/>
            </p:custDataLst>
          </p:nvPr>
        </p:nvSpPr>
        <p:spPr>
          <a:xfrm>
            <a:off x="6238877" y="1296000"/>
            <a:ext cx="5283242" cy="5040000"/>
          </a:xfrm>
        </p:spPr>
        <p:txBody>
          <a:bodyPr>
            <a:noAutofit/>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2" y="432000"/>
            <a:ext cx="10852237" cy="648000"/>
          </a:xfrm>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mj-lt"/>
                <a:ea typeface="宋体" panose="02010600030101010101" pitchFamily="2"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3"/>
            </p:custDataLst>
          </p:nvPr>
        </p:nvSpPr>
        <p:spPr>
          <a:xfrm>
            <a:off x="669930" y="1296000"/>
            <a:ext cx="5283242" cy="381003"/>
          </a:xfrm>
        </p:spPr>
        <p:txBody>
          <a:bodyPr lIns="101600" tIns="38100" rIns="76200" bIns="38100" anchor="t" anchorCtr="0">
            <a:noAutofit/>
          </a:bodyPr>
          <a:lstStyle>
            <a:lvl1pPr marL="0" indent="0" eaLnBrk="1" fontAlgn="auto" latinLnBrk="0" hangingPunct="1">
              <a:lnSpc>
                <a:spcPct val="100000"/>
              </a:lnSpc>
              <a:spcAft>
                <a:spcPts val="0"/>
              </a:spcAft>
              <a:buNone/>
              <a:defRPr sz="2000" b="1" u="none" strike="noStrike" kern="1200" cap="none" spc="200" normalizeH="0" baseline="0">
                <a:solidFill>
                  <a:schemeClr val="tx1"/>
                </a:solidFill>
                <a:uFillTx/>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69925" y="1789043"/>
            <a:ext cx="5283200" cy="4552234"/>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5"/>
            </p:custDataLst>
          </p:nvPr>
        </p:nvSpPr>
        <p:spPr>
          <a:xfrm>
            <a:off x="6235750" y="1296000"/>
            <a:ext cx="5283242" cy="381003"/>
          </a:xfrm>
        </p:spPr>
        <p:txBody>
          <a:bodyPr vert="horz" lIns="101600" tIns="38100" rIns="76200" bIns="38100" rtlCol="0" anchor="t" anchorCtr="0">
            <a:no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1" i="0" u="none" strike="noStrike" kern="1200" cap="none" spc="200" normalizeH="0" baseline="0" noProof="1" dirty="0">
                <a:solidFill>
                  <a:schemeClr val="tx1"/>
                </a:solidFill>
                <a:uFillTx/>
                <a:latin typeface="+mn-lt"/>
                <a:ea typeface="宋体" panose="02010600030101010101" pitchFamily="2"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dirty="0">
                <a:sym typeface="+mn-ea"/>
              </a:rPr>
              <a:t>单击此处编辑文本</a:t>
            </a:r>
            <a:endParaRPr dirty="0">
              <a:sym typeface="+mn-ea"/>
            </a:endParaRPr>
          </a:p>
        </p:txBody>
      </p:sp>
      <p:sp>
        <p:nvSpPr>
          <p:cNvPr id="6" name="内容占位符 5"/>
          <p:cNvSpPr>
            <a:spLocks noGrp="1"/>
          </p:cNvSpPr>
          <p:nvPr>
            <p:ph sz="quarter" idx="4"/>
            <p:custDataLst>
              <p:tags r:id="rId6"/>
            </p:custDataLst>
          </p:nvPr>
        </p:nvSpPr>
        <p:spPr>
          <a:xfrm>
            <a:off x="6235750" y="1789043"/>
            <a:ext cx="5283242" cy="4552234"/>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mj-lt"/>
                <a:ea typeface="宋体" panose="02010600030101010101" pitchFamily="2" charset="-122"/>
                <a:cs typeface="+mj-cs"/>
                <a:sym typeface="+mn-ea"/>
              </a:defRPr>
            </a:lvl1pPr>
          </a:lstStyle>
          <a:p>
            <a:pPr lvl="0"/>
            <a:r>
              <a:rPr dirty="0">
                <a:sym typeface="+mn-ea"/>
              </a:rPr>
              <a:t>单击此处编辑母版标题样式</a:t>
            </a:r>
            <a:endParaRPr dirty="0">
              <a:sym typeface="+mn-ea"/>
            </a:endParaRPr>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69930" y="1296000"/>
            <a:ext cx="5283242" cy="5040000"/>
          </a:xfrm>
        </p:spPr>
        <p:txBody>
          <a:bodyPr vert="horz" lIns="101600" tIns="0" rIns="82550" bIns="0" rtlCol="0">
            <a:no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3"/>
            </p:custDataLst>
          </p:nvPr>
        </p:nvSpPr>
        <p:spPr>
          <a:xfrm>
            <a:off x="6238925" y="1296000"/>
            <a:ext cx="5283242" cy="5040000"/>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1pPr>
          </a:lstStyle>
          <a:p>
            <a:pPr lvl="0"/>
            <a:r>
              <a:rPr dirty="0">
                <a:sym typeface="+mn-ea"/>
              </a:rPr>
              <a:t>单击此处编辑母版文本样式</a:t>
            </a:r>
            <a:endParaRPr dirty="0">
              <a:sym typeface="+mn-ea"/>
            </a:endParaRPr>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p:txBody>
          <a:bodyPr/>
          <a:lstStyle/>
          <a:p>
            <a:endParaRPr lang="zh-CN" altLang="en-US" dirty="0"/>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p:txBody>
          <a:bodyPr/>
          <a:lstStyle/>
          <a:p>
            <a:r>
              <a:rPr lang="zh-CN" altLang="en-US"/>
              <a:t>单击此处编辑母版标题样式</a:t>
            </a:r>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custDataLst>
              <p:tags r:id="rId2"/>
            </p:custDataLst>
          </p:nvPr>
        </p:nvSpPr>
        <p:spPr>
          <a:xfrm>
            <a:off x="10571135" y="952508"/>
            <a:ext cx="950984" cy="5388907"/>
          </a:xfrm>
        </p:spPr>
        <p:txBody>
          <a:bodyPr vert="eaVert" lIns="101600" tIns="38100" rIns="76200" bIns="38100" rtlCol="0" anchor="ctr" anchorCtr="0">
            <a:no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tx1"/>
                </a:solidFill>
                <a:uFillTx/>
                <a:latin typeface="+mj-lt"/>
                <a:ea typeface="宋体" panose="02010600030101010101" pitchFamily="2" charset="-122"/>
                <a:cs typeface="+mj-cs"/>
                <a:sym typeface="+mn-ea"/>
              </a:defRPr>
            </a:lvl1pPr>
          </a:lstStyle>
          <a:p>
            <a:pPr lvl="0"/>
            <a:r>
              <a:rPr dirty="0">
                <a:sym typeface="+mn-ea"/>
              </a:rPr>
              <a:t>单击此处编辑母版标题样式</a:t>
            </a:r>
            <a:endParaRPr dirty="0">
              <a:sym typeface="+mn-ea"/>
            </a:endParaRPr>
          </a:p>
        </p:txBody>
      </p:sp>
      <p:sp>
        <p:nvSpPr>
          <p:cNvPr id="3" name="竖排文字占位符 2"/>
          <p:cNvSpPr>
            <a:spLocks noGrp="1"/>
          </p:cNvSpPr>
          <p:nvPr>
            <p:ph type="body" orient="vert" idx="1"/>
            <p:custDataLst>
              <p:tags r:id="rId3"/>
            </p:custDataLst>
          </p:nvPr>
        </p:nvSpPr>
        <p:spPr>
          <a:xfrm>
            <a:off x="669925" y="952500"/>
            <a:ext cx="9828101" cy="5388907"/>
          </a:xfrm>
        </p:spPr>
        <p:txBody>
          <a:bodyPr vert="eaVert"/>
          <a:lstStyle>
            <a:lvl1pPr indent="0" eaLnBrk="1" fontAlgn="auto" latinLnBrk="0" hangingPunct="1">
              <a:defRPr>
                <a:solidFill>
                  <a:schemeClr val="tx1">
                    <a:lumMod val="75000"/>
                    <a:lumOff val="25000"/>
                  </a:schemeClr>
                </a:solidFill>
              </a:defRPr>
            </a:lvl1pPr>
            <a:lvl2pPr indent="0" eaLnBrk="1" fontAlgn="auto" latinLnBrk="0" hangingPunct="1">
              <a:defRPr>
                <a:solidFill>
                  <a:schemeClr val="tx1">
                    <a:lumMod val="75000"/>
                    <a:lumOff val="25000"/>
                  </a:schemeClr>
                </a:solidFill>
              </a:defRPr>
            </a:lvl2pPr>
            <a:lvl3pPr indent="0" eaLnBrk="1" fontAlgn="auto" latinLnBrk="0" hangingPunct="1">
              <a:defRPr>
                <a:solidFill>
                  <a:schemeClr val="tx1">
                    <a:lumMod val="75000"/>
                    <a:lumOff val="25000"/>
                  </a:schemeClr>
                </a:solidFill>
              </a:defRPr>
            </a:lvl3pPr>
            <a:lvl4pPr indent="0" eaLnBrk="1" fontAlgn="auto" latinLnBrk="0" hangingPunct="1">
              <a:defRPr>
                <a:solidFill>
                  <a:schemeClr val="tx1">
                    <a:lumMod val="75000"/>
                    <a:lumOff val="25000"/>
                  </a:schemeClr>
                </a:solidFill>
              </a:defRPr>
            </a:lvl4pPr>
            <a:lvl5pPr indent="0" eaLnBrk="1" fontAlgn="auto" latinLnBrk="0" hangingPunct="1">
              <a:defRPr>
                <a:solidFill>
                  <a:schemeClr val="tx1">
                    <a:lumMod val="75000"/>
                    <a:lumOff val="2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8" Type="http://schemas.openxmlformats.org/officeDocument/2006/relationships/theme" Target="../theme/theme1.xml"/><Relationship Id="rId17" Type="http://schemas.openxmlformats.org/officeDocument/2006/relationships/tags" Target="../tags/tag61.xml"/><Relationship Id="rId16" Type="http://schemas.openxmlformats.org/officeDocument/2006/relationships/tags" Target="../tags/tag60.xml"/><Relationship Id="rId15" Type="http://schemas.openxmlformats.org/officeDocument/2006/relationships/tags" Target="../tags/tag59.xml"/><Relationship Id="rId14" Type="http://schemas.openxmlformats.org/officeDocument/2006/relationships/tags" Target="../tags/tag58.xml"/><Relationship Id="rId13" Type="http://schemas.openxmlformats.org/officeDocument/2006/relationships/tags" Target="../tags/tag57.xml"/><Relationship Id="rId12" Type="http://schemas.openxmlformats.org/officeDocument/2006/relationships/tags" Target="../tags/tag56.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FFFFFF"/>
            </a:gs>
            <a:gs pos="100000">
              <a:srgbClr val="DCDCDC"/>
            </a:gs>
          </a:gsLst>
          <a:lin ang="5400000" scaled="0"/>
        </a:gra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2"/>
            </p:custDataLst>
          </p:nvPr>
        </p:nvSpPr>
        <p:spPr>
          <a:xfrm>
            <a:off x="669882" y="432000"/>
            <a:ext cx="10852237" cy="648000"/>
          </a:xfrm>
          <a:prstGeom prst="rect">
            <a:avLst/>
          </a:prstGeom>
        </p:spPr>
        <p:txBody>
          <a:bodyPr vert="horz" lIns="101600" tIns="38100" rIns="76200" bIns="38100" rtlCol="0" anchor="ctr" anchorCtr="0">
            <a:no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3"/>
            </p:custDataLst>
          </p:nvPr>
        </p:nvSpPr>
        <p:spPr>
          <a:xfrm>
            <a:off x="669882" y="1296000"/>
            <a:ext cx="10852237" cy="5040000"/>
          </a:xfrm>
          <a:prstGeom prst="rect">
            <a:avLst/>
          </a:prstGeom>
        </p:spPr>
        <p:txBody>
          <a:bodyPr vert="horz" lIns="101600" tIns="0" rIns="82550" bIns="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14"/>
            </p:custDataLst>
          </p:nvPr>
        </p:nvSpPr>
        <p:spPr>
          <a:xfrm>
            <a:off x="879742" y="6349833"/>
            <a:ext cx="2700000" cy="316800"/>
          </a:xfrm>
          <a:prstGeom prst="rect">
            <a:avLst/>
          </a:prstGeom>
        </p:spPr>
        <p:txBody>
          <a:bodyPr vert="horz" lIns="91440" tIns="45720" rIns="91440" bIns="45720" rtlCol="0" anchor="ctr">
            <a:normAutofit/>
          </a:bodyPr>
          <a:lstStyle>
            <a:lvl1pPr algn="l">
              <a:defRPr sz="1200">
                <a:solidFill>
                  <a:schemeClr val="tx1">
                    <a:tint val="75000"/>
                  </a:schemeClr>
                </a:solidFill>
                <a:ea typeface="宋体" panose="02010600030101010101" pitchFamily="2" charset="-122"/>
              </a:defRPr>
            </a:lvl1pPr>
          </a:lstStyle>
          <a:p>
            <a:fld id="{760FBDFE-C587-4B4C-A407-44438C67B59E}" type="datetimeFigureOut">
              <a:rPr lang="zh-CN" altLang="en-US" smtClean="0"/>
            </a:fld>
            <a:endParaRPr lang="zh-CN" altLang="en-US" dirty="0"/>
          </a:p>
        </p:txBody>
      </p:sp>
      <p:sp>
        <p:nvSpPr>
          <p:cNvPr id="5" name="页脚占位符 4"/>
          <p:cNvSpPr>
            <a:spLocks noGrp="1"/>
          </p:cNvSpPr>
          <p:nvPr>
            <p:ph type="ftr" sz="quarter" idx="3"/>
            <p:custDataLst>
              <p:tags r:id="rId15"/>
            </p:custDataLst>
          </p:nvPr>
        </p:nvSpPr>
        <p:spPr>
          <a:xfrm>
            <a:off x="4116000" y="6349833"/>
            <a:ext cx="3960000" cy="316800"/>
          </a:xfrm>
          <a:prstGeom prst="rect">
            <a:avLst/>
          </a:prstGeom>
        </p:spPr>
        <p:txBody>
          <a:bodyPr vert="horz" lIns="91440" tIns="45720" rIns="91440" bIns="45720" rtlCol="0" anchor="ctr">
            <a:normAutofit/>
          </a:bodyPr>
          <a:lstStyle>
            <a:lvl1pPr algn="ctr">
              <a:defRPr sz="1200">
                <a:solidFill>
                  <a:schemeClr val="tx1">
                    <a:tint val="75000"/>
                  </a:schemeClr>
                </a:solidFill>
                <a:ea typeface="宋体" panose="02010600030101010101" pitchFamily="2" charset="-122"/>
              </a:defRPr>
            </a:lvl1pPr>
          </a:lstStyle>
          <a:p>
            <a:endParaRPr lang="zh-CN" altLang="en-US" dirty="0"/>
          </a:p>
        </p:txBody>
      </p:sp>
      <p:sp>
        <p:nvSpPr>
          <p:cNvPr id="6" name="灯片编号占位符 5"/>
          <p:cNvSpPr>
            <a:spLocks noGrp="1"/>
          </p:cNvSpPr>
          <p:nvPr>
            <p:ph type="sldNum" sz="quarter" idx="4"/>
            <p:custDataLst>
              <p:tags r:id="rId16"/>
            </p:custDataLst>
          </p:nvPr>
        </p:nvSpPr>
        <p:spPr>
          <a:xfrm>
            <a:off x="8610600" y="6349833"/>
            <a:ext cx="2700000" cy="316800"/>
          </a:xfrm>
          <a:prstGeom prst="rect">
            <a:avLst/>
          </a:prstGeom>
        </p:spPr>
        <p:txBody>
          <a:bodyPr vert="horz" lIns="91440" tIns="45720" rIns="91440" bIns="45720" rtlCol="0" anchor="ctr">
            <a:normAutofit/>
          </a:bodyPr>
          <a:lstStyle>
            <a:lvl1pPr algn="r">
              <a:defRPr sz="1200">
                <a:solidFill>
                  <a:schemeClr val="tx1">
                    <a:tint val="75000"/>
                  </a:schemeClr>
                </a:solidFill>
                <a:ea typeface="宋体" panose="02010600030101010101" pitchFamily="2" charset="-122"/>
              </a:defRPr>
            </a:lvl1pPr>
          </a:lstStyle>
          <a:p>
            <a:fld id="{49AE70B2-8BF9-45C0-BB95-33D1B9D3A854}" type="slidenum">
              <a:rPr lang="zh-CN" altLang="en-US" smtClean="0"/>
            </a:fld>
            <a:endParaRPr lang="zh-CN" altLang="en-US" dirty="0"/>
          </a:p>
        </p:txBody>
      </p:sp>
      <p:sp>
        <p:nvSpPr>
          <p:cNvPr id="7" name="KSO_TEMPLATE" hidden="1"/>
          <p:cNvSpPr/>
          <p:nvPr>
            <p:custDataLst>
              <p:tags r:id="rId17"/>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宋体" panose="02010600030101010101" pitchFamily="2" charset="-122"/>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fontAlgn="auto" latinLnBrk="0" hangingPunct="1">
        <a:lnSpc>
          <a:spcPct val="100000"/>
        </a:lnSpc>
        <a:spcBef>
          <a:spcPct val="0"/>
        </a:spcBef>
        <a:buNone/>
        <a:defRPr sz="2800" b="1" u="none" strike="noStrike" kern="1200" cap="none" spc="200" normalizeH="0">
          <a:solidFill>
            <a:schemeClr val="tx1"/>
          </a:solidFill>
          <a:uFillTx/>
          <a:latin typeface="+mj-lt"/>
          <a:ea typeface="宋体" panose="02010600030101010101" pitchFamily="2"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宋体" panose="02010600030101010101" pitchFamily="2"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solidFill>
          <a:uFillTx/>
          <a:latin typeface="+mn-lt"/>
          <a:ea typeface="宋体" panose="02010600030101010101" pitchFamily="2"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宋体" panose="02010600030101010101" pitchFamily="2"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宋体" panose="02010600030101010101" pitchFamily="2"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宋体" panose="02010600030101010101" pitchFamily="2"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notesSlide" Target="../notesSlides/notesSlide1.xml"/><Relationship Id="rId5" Type="http://schemas.openxmlformats.org/officeDocument/2006/relationships/slideLayout" Target="../slideLayouts/slideLayout1.xml"/><Relationship Id="rId4" Type="http://schemas.openxmlformats.org/officeDocument/2006/relationships/tags" Target="../tags/tag62.xml"/><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5" Type="http://schemas.openxmlformats.org/officeDocument/2006/relationships/notesSlide" Target="../notesSlides/notesSlide10.xml"/><Relationship Id="rId4" Type="http://schemas.openxmlformats.org/officeDocument/2006/relationships/slideLayout" Target="../slideLayouts/slideLayout1.xml"/><Relationship Id="rId3" Type="http://schemas.openxmlformats.org/officeDocument/2006/relationships/tags" Target="../tags/tag71.xml"/><Relationship Id="rId2" Type="http://schemas.openxmlformats.org/officeDocument/2006/relationships/image" Target="../media/image11.png"/><Relationship Id="rId1" Type="http://schemas.openxmlformats.org/officeDocument/2006/relationships/image" Target="../media/image5.png"/></Relationships>
</file>

<file path=ppt/slides/_rels/slide11.xml.rels><?xml version="1.0" encoding="UTF-8" standalone="yes"?>
<Relationships xmlns="http://schemas.openxmlformats.org/package/2006/relationships"><Relationship Id="rId5" Type="http://schemas.openxmlformats.org/officeDocument/2006/relationships/notesSlide" Target="../notesSlides/notesSlide11.xml"/><Relationship Id="rId4" Type="http://schemas.openxmlformats.org/officeDocument/2006/relationships/slideLayout" Target="../slideLayouts/slideLayout1.xml"/><Relationship Id="rId3" Type="http://schemas.openxmlformats.org/officeDocument/2006/relationships/tags" Target="../tags/tag72.xml"/><Relationship Id="rId2" Type="http://schemas.openxmlformats.org/officeDocument/2006/relationships/image" Target="../media/image12.png"/><Relationship Id="rId1" Type="http://schemas.openxmlformats.org/officeDocument/2006/relationships/image" Target="../media/image5.png"/></Relationships>
</file>

<file path=ppt/slides/_rels/slide12.xml.rels><?xml version="1.0" encoding="UTF-8" standalone="yes"?>
<Relationships xmlns="http://schemas.openxmlformats.org/package/2006/relationships"><Relationship Id="rId4" Type="http://schemas.openxmlformats.org/officeDocument/2006/relationships/notesSlide" Target="../notesSlides/notesSlide12.xml"/><Relationship Id="rId3" Type="http://schemas.openxmlformats.org/officeDocument/2006/relationships/slideLayout" Target="../slideLayouts/slideLayout1.xml"/><Relationship Id="rId2" Type="http://schemas.openxmlformats.org/officeDocument/2006/relationships/tags" Target="../tags/tag73.xml"/><Relationship Id="rId1" Type="http://schemas.openxmlformats.org/officeDocument/2006/relationships/image" Target="../media/image4.png"/></Relationships>
</file>

<file path=ppt/slides/_rels/slide13.xml.rels><?xml version="1.0" encoding="UTF-8" standalone="yes"?>
<Relationships xmlns="http://schemas.openxmlformats.org/package/2006/relationships"><Relationship Id="rId7" Type="http://schemas.openxmlformats.org/officeDocument/2006/relationships/notesSlide" Target="../notesSlides/notesSlide13.xml"/><Relationship Id="rId6" Type="http://schemas.openxmlformats.org/officeDocument/2006/relationships/slideLayout" Target="../slideLayouts/slideLayout1.xml"/><Relationship Id="rId5" Type="http://schemas.openxmlformats.org/officeDocument/2006/relationships/tags" Target="../tags/tag74.xml"/><Relationship Id="rId4" Type="http://schemas.openxmlformats.org/officeDocument/2006/relationships/image" Target="../media/image15.png"/><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image" Target="../media/image5.png"/></Relationships>
</file>

<file path=ppt/slides/_rels/slide14.xml.rels><?xml version="1.0" encoding="UTF-8" standalone="yes"?>
<Relationships xmlns="http://schemas.openxmlformats.org/package/2006/relationships"><Relationship Id="rId5" Type="http://schemas.openxmlformats.org/officeDocument/2006/relationships/notesSlide" Target="../notesSlides/notesSlide14.xml"/><Relationship Id="rId4" Type="http://schemas.openxmlformats.org/officeDocument/2006/relationships/slideLayout" Target="../slideLayouts/slideLayout1.xml"/><Relationship Id="rId3" Type="http://schemas.openxmlformats.org/officeDocument/2006/relationships/tags" Target="../tags/tag75.xml"/><Relationship Id="rId2" Type="http://schemas.openxmlformats.org/officeDocument/2006/relationships/image" Target="../media/image16.png"/><Relationship Id="rId1" Type="http://schemas.openxmlformats.org/officeDocument/2006/relationships/image" Target="../media/image5.png"/></Relationships>
</file>

<file path=ppt/slides/_rels/slide15.xml.rels><?xml version="1.0" encoding="UTF-8" standalone="yes"?>
<Relationships xmlns="http://schemas.openxmlformats.org/package/2006/relationships"><Relationship Id="rId4" Type="http://schemas.openxmlformats.org/officeDocument/2006/relationships/notesSlide" Target="../notesSlides/notesSlide15.xml"/><Relationship Id="rId3" Type="http://schemas.openxmlformats.org/officeDocument/2006/relationships/slideLayout" Target="../slideLayouts/slideLayout1.xml"/><Relationship Id="rId2" Type="http://schemas.openxmlformats.org/officeDocument/2006/relationships/tags" Target="../tags/tag76.xml"/><Relationship Id="rId1" Type="http://schemas.openxmlformats.org/officeDocument/2006/relationships/image" Target="../media/image4.png"/></Relationships>
</file>

<file path=ppt/slides/_rels/slide16.xml.rels><?xml version="1.0" encoding="UTF-8" standalone="yes"?>
<Relationships xmlns="http://schemas.openxmlformats.org/package/2006/relationships"><Relationship Id="rId6" Type="http://schemas.openxmlformats.org/officeDocument/2006/relationships/notesSlide" Target="../notesSlides/notesSlide16.xml"/><Relationship Id="rId5" Type="http://schemas.openxmlformats.org/officeDocument/2006/relationships/slideLayout" Target="../slideLayouts/slideLayout1.xml"/><Relationship Id="rId4" Type="http://schemas.openxmlformats.org/officeDocument/2006/relationships/tags" Target="../tags/tag77.xml"/><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image" Target="../media/image5.png"/></Relationships>
</file>

<file path=ppt/slides/_rels/slide17.xml.rels><?xml version="1.0" encoding="UTF-8" standalone="yes"?>
<Relationships xmlns="http://schemas.openxmlformats.org/package/2006/relationships"><Relationship Id="rId5" Type="http://schemas.openxmlformats.org/officeDocument/2006/relationships/notesSlide" Target="../notesSlides/notesSlide17.xml"/><Relationship Id="rId4" Type="http://schemas.openxmlformats.org/officeDocument/2006/relationships/slideLayout" Target="../slideLayouts/slideLayout1.xml"/><Relationship Id="rId3" Type="http://schemas.openxmlformats.org/officeDocument/2006/relationships/tags" Target="../tags/tag78.xml"/><Relationship Id="rId2" Type="http://schemas.openxmlformats.org/officeDocument/2006/relationships/image" Target="../media/image19.png"/><Relationship Id="rId1" Type="http://schemas.openxmlformats.org/officeDocument/2006/relationships/image" Target="../media/image5.png"/></Relationships>
</file>

<file path=ppt/slides/_rels/slide18.xml.rels><?xml version="1.0" encoding="UTF-8" standalone="yes"?>
<Relationships xmlns="http://schemas.openxmlformats.org/package/2006/relationships"><Relationship Id="rId6" Type="http://schemas.openxmlformats.org/officeDocument/2006/relationships/notesSlide" Target="../notesSlides/notesSlide18.xml"/><Relationship Id="rId5" Type="http://schemas.openxmlformats.org/officeDocument/2006/relationships/slideLayout" Target="../slideLayouts/slideLayout1.xml"/><Relationship Id="rId4" Type="http://schemas.openxmlformats.org/officeDocument/2006/relationships/tags" Target="../tags/tag79.xml"/><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png"/></Relationships>
</file>

<file path=ppt/slides/_rels/slide19.xml.rels><?xml version="1.0" encoding="UTF-8" standalone="yes"?>
<Relationships xmlns="http://schemas.openxmlformats.org/package/2006/relationships"><Relationship Id="rId4" Type="http://schemas.openxmlformats.org/officeDocument/2006/relationships/notesSlide" Target="../notesSlides/notesSlide19.xml"/><Relationship Id="rId3" Type="http://schemas.openxmlformats.org/officeDocument/2006/relationships/slideLayout" Target="../slideLayouts/slideLayout7.xml"/><Relationship Id="rId2" Type="http://schemas.openxmlformats.org/officeDocument/2006/relationships/hyperlink" Target="https://www.pptying.com" TargetMode="External"/><Relationship Id="rId1" Type="http://schemas.openxmlformats.org/officeDocument/2006/relationships/image" Target="../media/image20.png"/></Relationships>
</file>

<file path=ppt/slides/_rels/slide2.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1.xml"/><Relationship Id="rId2" Type="http://schemas.openxmlformats.org/officeDocument/2006/relationships/tags" Target="../tags/tag63.xml"/><Relationship Id="rId1" Type="http://schemas.openxmlformats.org/officeDocument/2006/relationships/image" Target="../media/image4.png"/></Relationships>
</file>

<file path=ppt/slides/_rels/slide3.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1.xml"/><Relationship Id="rId2" Type="http://schemas.openxmlformats.org/officeDocument/2006/relationships/tags" Target="../tags/tag64.xml"/><Relationship Id="rId1" Type="http://schemas.openxmlformats.org/officeDocument/2006/relationships/image" Target="../media/image4.png"/></Relationships>
</file>

<file path=ppt/slides/_rels/slide4.xml.rels><?xml version="1.0" encoding="UTF-8" standalone="yes"?>
<Relationships xmlns="http://schemas.openxmlformats.org/package/2006/relationships"><Relationship Id="rId6" Type="http://schemas.openxmlformats.org/officeDocument/2006/relationships/notesSlide" Target="../notesSlides/notesSlide4.xml"/><Relationship Id="rId5" Type="http://schemas.openxmlformats.org/officeDocument/2006/relationships/slideLayout" Target="../slideLayouts/slideLayout1.xml"/><Relationship Id="rId4" Type="http://schemas.openxmlformats.org/officeDocument/2006/relationships/tags" Target="../tags/tag65.xml"/><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png"/></Relationships>
</file>

<file path=ppt/slides/_rels/slide5.xml.rels><?xml version="1.0" encoding="UTF-8" standalone="yes"?>
<Relationships xmlns="http://schemas.openxmlformats.org/package/2006/relationships"><Relationship Id="rId6" Type="http://schemas.openxmlformats.org/officeDocument/2006/relationships/notesSlide" Target="../notesSlides/notesSlide5.xml"/><Relationship Id="rId5" Type="http://schemas.openxmlformats.org/officeDocument/2006/relationships/slideLayout" Target="../slideLayouts/slideLayout1.xml"/><Relationship Id="rId4" Type="http://schemas.openxmlformats.org/officeDocument/2006/relationships/tags" Target="../tags/tag66.xml"/><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image" Target="../media/image5.png"/></Relationships>
</file>

<file path=ppt/slides/_rels/slide6.xml.rels><?xml version="1.0" encoding="UTF-8" standalone="yes"?>
<Relationships xmlns="http://schemas.openxmlformats.org/package/2006/relationships"><Relationship Id="rId4" Type="http://schemas.openxmlformats.org/officeDocument/2006/relationships/notesSlide" Target="../notesSlides/notesSlide6.xml"/><Relationship Id="rId3" Type="http://schemas.openxmlformats.org/officeDocument/2006/relationships/slideLayout" Target="../slideLayouts/slideLayout1.xml"/><Relationship Id="rId2" Type="http://schemas.openxmlformats.org/officeDocument/2006/relationships/tags" Target="../tags/tag67.xml"/><Relationship Id="rId1" Type="http://schemas.openxmlformats.org/officeDocument/2006/relationships/image" Target="../media/image4.png"/></Relationships>
</file>

<file path=ppt/slides/_rels/slide7.xml.rels><?xml version="1.0" encoding="UTF-8" standalone="yes"?>
<Relationships xmlns="http://schemas.openxmlformats.org/package/2006/relationships"><Relationship Id="rId5" Type="http://schemas.openxmlformats.org/officeDocument/2006/relationships/notesSlide" Target="../notesSlides/notesSlide7.xml"/><Relationship Id="rId4" Type="http://schemas.openxmlformats.org/officeDocument/2006/relationships/slideLayout" Target="../slideLayouts/slideLayout1.xml"/><Relationship Id="rId3" Type="http://schemas.openxmlformats.org/officeDocument/2006/relationships/tags" Target="../tags/tag68.xml"/><Relationship Id="rId2" Type="http://schemas.openxmlformats.org/officeDocument/2006/relationships/image" Target="../media/image9.png"/><Relationship Id="rId1" Type="http://schemas.openxmlformats.org/officeDocument/2006/relationships/image" Target="../media/image5.png"/></Relationships>
</file>

<file path=ppt/slides/_rels/slide8.xml.rels><?xml version="1.0" encoding="UTF-8" standalone="yes"?>
<Relationships xmlns="http://schemas.openxmlformats.org/package/2006/relationships"><Relationship Id="rId5" Type="http://schemas.openxmlformats.org/officeDocument/2006/relationships/notesSlide" Target="../notesSlides/notesSlide8.xml"/><Relationship Id="rId4" Type="http://schemas.openxmlformats.org/officeDocument/2006/relationships/slideLayout" Target="../slideLayouts/slideLayout1.xml"/><Relationship Id="rId3" Type="http://schemas.openxmlformats.org/officeDocument/2006/relationships/tags" Target="../tags/tag69.xml"/><Relationship Id="rId2" Type="http://schemas.openxmlformats.org/officeDocument/2006/relationships/image" Target="../media/image10.png"/><Relationship Id="rId1" Type="http://schemas.openxmlformats.org/officeDocument/2006/relationships/image" Target="../media/image5.png"/></Relationships>
</file>

<file path=ppt/slides/_rels/slide9.xml.rels><?xml version="1.0" encoding="UTF-8" standalone="yes"?>
<Relationships xmlns="http://schemas.openxmlformats.org/package/2006/relationships"><Relationship Id="rId4" Type="http://schemas.openxmlformats.org/officeDocument/2006/relationships/notesSlide" Target="../notesSlides/notesSlide9.xml"/><Relationship Id="rId3" Type="http://schemas.openxmlformats.org/officeDocument/2006/relationships/slideLayout" Target="../slideLayouts/slideLayout1.xml"/><Relationship Id="rId2" Type="http://schemas.openxmlformats.org/officeDocument/2006/relationships/tags" Target="../tags/tag70.xml"/><Relationship Id="rId1"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100" name="文本框 99"/>
          <p:cNvSpPr txBox="1"/>
          <p:nvPr/>
        </p:nvSpPr>
        <p:spPr>
          <a:xfrm>
            <a:off x="1119188" y="2329815"/>
            <a:ext cx="9953625" cy="768350"/>
          </a:xfrm>
          <a:prstGeom prst="rect">
            <a:avLst/>
          </a:prstGeom>
          <a:noFill/>
          <a:ln w="9525">
            <a:noFill/>
          </a:ln>
          <a:effectLst/>
        </p:spPr>
        <p:txBody>
          <a:bodyPr wrap="square">
            <a:spAutoFit/>
          </a:bodyPr>
          <a:lstStyle/>
          <a:p>
            <a:pPr indent="0" algn="ctr"/>
            <a:r>
              <a:rPr lang="zh-CN" sz="4400">
                <a:solidFill>
                  <a:srgbClr val="E6002A"/>
                </a:solidFill>
                <a:effectLst>
                  <a:innerShdw blurRad="63500" dist="50800" dir="13500000">
                    <a:prstClr val="black">
                      <a:alpha val="50000"/>
                    </a:prstClr>
                  </a:innerShdw>
                </a:effectLst>
                <a:latin typeface="阿里巴巴普惠体 M" panose="00020600040101010101" charset="-122"/>
                <a:ea typeface="阿里巴巴普惠体 M" panose="00020600040101010101" charset="-122"/>
                <a:cs typeface="阿里巴巴普惠体 M" panose="00020600040101010101" charset="-122"/>
              </a:rPr>
              <a:t>教师年度思想工作总结通用模板</a:t>
            </a:r>
            <a:endParaRPr lang="zh-CN" altLang="en-US" sz="4400">
              <a:solidFill>
                <a:srgbClr val="E6002A"/>
              </a:solidFill>
              <a:effectLst>
                <a:innerShdw blurRad="63500" dist="50800" dir="13500000">
                  <a:prstClr val="black">
                    <a:alpha val="50000"/>
                  </a:prstClr>
                </a:innerShdw>
              </a:effectLst>
              <a:latin typeface="阿里巴巴普惠体 M" panose="00020600040101010101" charset="-122"/>
              <a:ea typeface="阿里巴巴普惠体 M" panose="00020600040101010101" charset="-122"/>
              <a:cs typeface="阿里巴巴普惠体 M" panose="00020600040101010101" charset="-122"/>
            </a:endParaRPr>
          </a:p>
        </p:txBody>
      </p:sp>
      <p:sp>
        <p:nvSpPr>
          <p:cNvPr id="14" name="矩形 259"/>
          <p:cNvSpPr>
            <a:spLocks noChangeArrowheads="1"/>
          </p:cNvSpPr>
          <p:nvPr/>
        </p:nvSpPr>
        <p:spPr bwMode="auto">
          <a:xfrm>
            <a:off x="3655196" y="4084059"/>
            <a:ext cx="4881609" cy="2768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algn="ctr">
              <a:spcBef>
                <a:spcPts val="0"/>
              </a:spcBef>
              <a:buNone/>
            </a:pPr>
            <a:r>
              <a:rPr lang="zh-CN" altLang="en-US" sz="1800" dirty="0">
                <a:solidFill>
                  <a:srgbClr val="E6002A"/>
                </a:solidFill>
                <a:latin typeface="阿里巴巴普惠体 R" panose="00020600040101010101" charset="-122"/>
                <a:ea typeface="阿里巴巴普惠体 R" panose="00020600040101010101" charset="-122"/>
                <a:cs typeface="阿里巴巴普惠体 R" panose="00020600040101010101" charset="-122"/>
                <a:sym typeface="+mn-lt"/>
              </a:rPr>
              <a:t>汇报人：</a:t>
            </a:r>
            <a:r>
              <a:rPr lang="en-US" altLang="zh-CN" sz="1800" dirty="0">
                <a:solidFill>
                  <a:srgbClr val="E6002A"/>
                </a:solidFill>
                <a:latin typeface="阿里巴巴普惠体 R" panose="00020600040101010101" charset="-122"/>
                <a:ea typeface="阿里巴巴普惠体 R" panose="00020600040101010101" charset="-122"/>
                <a:cs typeface="阿里巴巴普惠体 R" panose="00020600040101010101" charset="-122"/>
                <a:sym typeface="+mn-lt"/>
              </a:rPr>
              <a:t>PPT</a:t>
            </a:r>
            <a:r>
              <a:rPr lang="zh-CN" altLang="en-US" sz="1800" dirty="0">
                <a:solidFill>
                  <a:srgbClr val="E6002A"/>
                </a:solidFill>
                <a:latin typeface="阿里巴巴普惠体 R" panose="00020600040101010101" charset="-122"/>
                <a:ea typeface="阿里巴巴普惠体 R" panose="00020600040101010101" charset="-122"/>
                <a:cs typeface="阿里巴巴普惠体 R" panose="00020600040101010101" charset="-122"/>
                <a:sym typeface="+mn-lt"/>
              </a:rPr>
              <a:t>营</a:t>
            </a:r>
            <a:r>
              <a:rPr lang="zh-CN" altLang="en-US" sz="1800">
                <a:solidFill>
                  <a:srgbClr val="E6002A"/>
                </a:solidFill>
                <a:latin typeface="阿里巴巴普惠体 R" panose="00020600040101010101" charset="-122"/>
                <a:ea typeface="阿里巴巴普惠体 R" panose="00020600040101010101" charset="-122"/>
                <a:cs typeface="阿里巴巴普惠体 R" panose="00020600040101010101" charset="-122"/>
                <a:sym typeface="+mn-lt"/>
              </a:rPr>
              <a:t>  </a:t>
            </a:r>
            <a:r>
              <a:rPr lang="zh-CN" altLang="en-US" sz="1800" dirty="0">
                <a:solidFill>
                  <a:srgbClr val="E6002A"/>
                </a:solidFill>
                <a:latin typeface="阿里巴巴普惠体 R" panose="00020600040101010101" charset="-122"/>
                <a:ea typeface="阿里巴巴普惠体 R" panose="00020600040101010101" charset="-122"/>
                <a:cs typeface="阿里巴巴普惠体 R" panose="00020600040101010101" charset="-122"/>
                <a:sym typeface="+mn-lt"/>
              </a:rPr>
              <a:t>时间：</a:t>
            </a:r>
            <a:r>
              <a:rPr lang="en-US" altLang="zh-CN" sz="1800" dirty="0">
                <a:solidFill>
                  <a:srgbClr val="E6002A"/>
                </a:solidFill>
                <a:latin typeface="阿里巴巴普惠体 R" panose="00020600040101010101" charset="-122"/>
                <a:ea typeface="阿里巴巴普惠体 R" panose="00020600040101010101" charset="-122"/>
                <a:cs typeface="阿里巴巴普惠体 R" panose="00020600040101010101" charset="-122"/>
                <a:sym typeface="+mn-lt"/>
              </a:rPr>
              <a:t>XX</a:t>
            </a:r>
            <a:r>
              <a:rPr lang="zh-CN" altLang="en-US" sz="1800" dirty="0">
                <a:solidFill>
                  <a:srgbClr val="E6002A"/>
                </a:solidFill>
                <a:latin typeface="阿里巴巴普惠体 R" panose="00020600040101010101" charset="-122"/>
                <a:ea typeface="阿里巴巴普惠体 R" panose="00020600040101010101" charset="-122"/>
                <a:cs typeface="阿里巴巴普惠体 R" panose="00020600040101010101" charset="-122"/>
                <a:sym typeface="+mn-lt"/>
              </a:rPr>
              <a:t>年</a:t>
            </a:r>
            <a:r>
              <a:rPr lang="en-US" altLang="zh-CN" sz="1800" dirty="0">
                <a:solidFill>
                  <a:srgbClr val="E6002A"/>
                </a:solidFill>
                <a:latin typeface="阿里巴巴普惠体 R" panose="00020600040101010101" charset="-122"/>
                <a:ea typeface="阿里巴巴普惠体 R" panose="00020600040101010101" charset="-122"/>
                <a:cs typeface="阿里巴巴普惠体 R" panose="00020600040101010101" charset="-122"/>
                <a:sym typeface="+mn-lt"/>
              </a:rPr>
              <a:t>XX</a:t>
            </a:r>
            <a:r>
              <a:rPr lang="zh-CN" altLang="en-US" sz="1800" dirty="0">
                <a:solidFill>
                  <a:srgbClr val="E6002A"/>
                </a:solidFill>
                <a:latin typeface="阿里巴巴普惠体 R" panose="00020600040101010101" charset="-122"/>
                <a:ea typeface="阿里巴巴普惠体 R" panose="00020600040101010101" charset="-122"/>
                <a:cs typeface="阿里巴巴普惠体 R" panose="00020600040101010101" charset="-122"/>
                <a:sym typeface="+mn-lt"/>
              </a:rPr>
              <a:t>月</a:t>
            </a:r>
            <a:endParaRPr lang="zh-CN" altLang="en-US" sz="1800" dirty="0">
              <a:solidFill>
                <a:srgbClr val="E6002A"/>
              </a:solidFill>
              <a:latin typeface="阿里巴巴普惠体 R" panose="00020600040101010101" charset="-122"/>
              <a:ea typeface="阿里巴巴普惠体 R" panose="00020600040101010101" charset="-122"/>
              <a:cs typeface="阿里巴巴普惠体 R" panose="00020600040101010101" charset="-122"/>
              <a:sym typeface="+mn-lt"/>
            </a:endParaRPr>
          </a:p>
        </p:txBody>
      </p:sp>
      <p:sp>
        <p:nvSpPr>
          <p:cNvPr id="47" name="矩形 47"/>
          <p:cNvSpPr>
            <a:spLocks noChangeArrowheads="1"/>
          </p:cNvSpPr>
          <p:nvPr/>
        </p:nvSpPr>
        <p:spPr bwMode="auto">
          <a:xfrm>
            <a:off x="2917190" y="3020695"/>
            <a:ext cx="6357620" cy="680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algn="ctr">
              <a:lnSpc>
                <a:spcPct val="120000"/>
              </a:lnSpc>
              <a:spcBef>
                <a:spcPct val="0"/>
              </a:spcBef>
              <a:buNone/>
            </a:pPr>
            <a:r>
              <a:rPr lang="zh-CN" altLang="en-US" sz="1600" dirty="0">
                <a:solidFill>
                  <a:schemeClr val="tx1">
                    <a:lumMod val="75000"/>
                    <a:lumOff val="25000"/>
                  </a:schemeClr>
                </a:solidFill>
                <a:latin typeface="阿里巴巴普惠体 R" panose="00020600040101010101" charset="-122"/>
                <a:ea typeface="阿里巴巴普惠体 R" panose="00020600040101010101" charset="-122"/>
                <a:sym typeface="Arial" panose="020B0604020202020204" pitchFamily="34" charset="0"/>
              </a:rPr>
              <a:t>在此录入上述图表的综合描述说明，在此录入上述图表的综合描述说明，在此录入上述图表的综合描述说明。</a:t>
            </a:r>
            <a:endParaRPr lang="zh-CN" altLang="en-US" sz="1600" dirty="0">
              <a:solidFill>
                <a:schemeClr val="tx1">
                  <a:lumMod val="75000"/>
                  <a:lumOff val="25000"/>
                </a:schemeClr>
              </a:solidFill>
              <a:latin typeface="阿里巴巴普惠体 R" panose="00020600040101010101" charset="-122"/>
              <a:ea typeface="阿里巴巴普惠体 R" panose="00020600040101010101" charset="-122"/>
              <a:sym typeface="Arial" panose="020B0604020202020204" pitchFamily="34" charset="0"/>
            </a:endParaRPr>
          </a:p>
        </p:txBody>
      </p:sp>
      <p:pic>
        <p:nvPicPr>
          <p:cNvPr id="39" name="图片 38"/>
          <p:cNvPicPr>
            <a:picLocks noChangeAspect="1"/>
          </p:cNvPicPr>
          <p:nvPr/>
        </p:nvPicPr>
        <p:blipFill rotWithShape="1">
          <a:blip r:embed="rId2" cstate="print">
            <a:extLst>
              <a:ext uri="{28A0092B-C50C-407E-A947-70E740481C1C}">
                <a14:useLocalDpi xmlns:a14="http://schemas.microsoft.com/office/drawing/2010/main" val="0"/>
              </a:ext>
            </a:extLst>
          </a:blip>
          <a:srcRect l="22321" r="44375" b="68184"/>
          <a:stretch>
            <a:fillRect/>
          </a:stretch>
        </p:blipFill>
        <p:spPr>
          <a:xfrm>
            <a:off x="3982085" y="1188720"/>
            <a:ext cx="4227830" cy="1209675"/>
          </a:xfrm>
          <a:prstGeom prst="rect">
            <a:avLst/>
          </a:prstGeom>
        </p:spPr>
      </p:pic>
      <p:pic>
        <p:nvPicPr>
          <p:cNvPr id="17" name="图片 16" descr="图片包含 气球&#10;&#10;已生成高可信度的说明"/>
          <p:cNvPicPr>
            <a:picLocks noChangeAspect="1"/>
          </p:cNvPicPr>
          <p:nvPr/>
        </p:nvPicPr>
        <p:blipFill rotWithShape="1">
          <a:blip r:embed="rId3">
            <a:extLst>
              <a:ext uri="{28A0092B-C50C-407E-A947-70E740481C1C}">
                <a14:useLocalDpi xmlns:a14="http://schemas.microsoft.com/office/drawing/2010/main" val="0"/>
              </a:ext>
            </a:extLst>
          </a:blip>
          <a:srcRect l="81715" t="13240" r="9040" b="66913"/>
          <a:stretch>
            <a:fillRect/>
          </a:stretch>
        </p:blipFill>
        <p:spPr>
          <a:xfrm>
            <a:off x="10008235" y="485907"/>
            <a:ext cx="952024" cy="1149191"/>
          </a:xfrm>
          <a:prstGeom prst="rect">
            <a:avLst/>
          </a:prstGeom>
        </p:spPr>
      </p:pic>
      <p:pic>
        <p:nvPicPr>
          <p:cNvPr id="20" name="图片 19" descr="图片包含 气球&#10;&#10;已生成高可信度的说明"/>
          <p:cNvPicPr>
            <a:picLocks noChangeAspect="1"/>
          </p:cNvPicPr>
          <p:nvPr/>
        </p:nvPicPr>
        <p:blipFill rotWithShape="1">
          <a:blip r:embed="rId3">
            <a:extLst>
              <a:ext uri="{28A0092B-C50C-407E-A947-70E740481C1C}">
                <a14:useLocalDpi xmlns:a14="http://schemas.microsoft.com/office/drawing/2010/main" val="0"/>
              </a:ext>
            </a:extLst>
          </a:blip>
          <a:srcRect l="10677" t="42953" r="78682" b="35788"/>
          <a:stretch>
            <a:fillRect/>
          </a:stretch>
        </p:blipFill>
        <p:spPr>
          <a:xfrm rot="1500000" flipH="1">
            <a:off x="10399395" y="1278255"/>
            <a:ext cx="1560830" cy="1651635"/>
          </a:xfrm>
          <a:prstGeom prst="rect">
            <a:avLst/>
          </a:prstGeom>
        </p:spPr>
      </p:pic>
    </p:spTree>
    <p:custDataLst>
      <p:tags r:id="rId4"/>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par>
                                <p:cTn id="10" presetID="10" presetClass="entr" presetSubtype="0" fill="hold" grpId="0" nodeType="withEffect">
                                  <p:stCondLst>
                                    <p:cond delay="500"/>
                                  </p:stCondLst>
                                  <p:childTnLst>
                                    <p:set>
                                      <p:cBhvr>
                                        <p:cTn id="11" dur="1" fill="hold">
                                          <p:stCondLst>
                                            <p:cond delay="0"/>
                                          </p:stCondLst>
                                        </p:cTn>
                                        <p:tgtEl>
                                          <p:spTgt spid="47"/>
                                        </p:tgtEl>
                                        <p:attrNameLst>
                                          <p:attrName>style.visibility</p:attrName>
                                        </p:attrNameLst>
                                      </p:cBhvr>
                                      <p:to>
                                        <p:strVal val="visible"/>
                                      </p:to>
                                    </p:set>
                                    <p:animEffect transition="in" filter="fade">
                                      <p:cBhvr>
                                        <p:cTn id="12" dur="500"/>
                                        <p:tgtEl>
                                          <p:spTgt spid="47"/>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1" fill="hold" nodeType="click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additive="base">
                                        <p:cTn id="17" dur="500" fill="hold"/>
                                        <p:tgtEl>
                                          <p:spTgt spid="39"/>
                                        </p:tgtEl>
                                        <p:attrNameLst>
                                          <p:attrName>ppt_x</p:attrName>
                                        </p:attrNameLst>
                                      </p:cBhvr>
                                      <p:tavLst>
                                        <p:tav tm="0">
                                          <p:val>
                                            <p:strVal val="#ppt_x"/>
                                          </p:val>
                                        </p:tav>
                                        <p:tav tm="100000">
                                          <p:val>
                                            <p:strVal val="#ppt_x"/>
                                          </p:val>
                                        </p:tav>
                                      </p:tavLst>
                                    </p:anim>
                                    <p:anim calcmode="lin" valueType="num">
                                      <p:cBhvr additive="base">
                                        <p:cTn id="18" dur="500" fill="hold"/>
                                        <p:tgtEl>
                                          <p:spTgt spid="39"/>
                                        </p:tgtEl>
                                        <p:attrNameLst>
                                          <p:attrName>ppt_y</p:attrName>
                                        </p:attrNameLst>
                                      </p:cBhvr>
                                      <p:tavLst>
                                        <p:tav tm="0">
                                          <p:val>
                                            <p:strVal val="0-#ppt_h/2"/>
                                          </p:val>
                                        </p:tav>
                                        <p:tav tm="100000">
                                          <p:val>
                                            <p:strVal val="#ppt_y"/>
                                          </p:val>
                                        </p:tav>
                                      </p:tavLst>
                                    </p:anim>
                                  </p:childTnLst>
                                </p:cTn>
                              </p:par>
                            </p:childTnLst>
                          </p:cTn>
                        </p:par>
                        <p:par>
                          <p:cTn id="19" fill="hold">
                            <p:stCondLst>
                              <p:cond delay="500"/>
                            </p:stCondLst>
                            <p:childTnLst>
                              <p:par>
                                <p:cTn id="20" presetID="47" presetClass="entr" presetSubtype="0" fill="hold" nodeType="after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anim calcmode="lin" valueType="num">
                                      <p:cBhvr>
                                        <p:cTn id="23" dur="1000" fill="hold"/>
                                        <p:tgtEl>
                                          <p:spTgt spid="17"/>
                                        </p:tgtEl>
                                        <p:attrNameLst>
                                          <p:attrName>ppt_x</p:attrName>
                                        </p:attrNameLst>
                                      </p:cBhvr>
                                      <p:tavLst>
                                        <p:tav tm="0">
                                          <p:val>
                                            <p:strVal val="#ppt_x"/>
                                          </p:val>
                                        </p:tav>
                                        <p:tav tm="100000">
                                          <p:val>
                                            <p:strVal val="#ppt_x"/>
                                          </p:val>
                                        </p:tav>
                                      </p:tavLst>
                                    </p:anim>
                                    <p:anim calcmode="lin" valueType="num">
                                      <p:cBhvr>
                                        <p:cTn id="24" dur="1000" fill="hold"/>
                                        <p:tgtEl>
                                          <p:spTgt spid="17"/>
                                        </p:tgtEl>
                                        <p:attrNameLst>
                                          <p:attrName>ppt_y</p:attrName>
                                        </p:attrNameLst>
                                      </p:cBhvr>
                                      <p:tavLst>
                                        <p:tav tm="0">
                                          <p:val>
                                            <p:strVal val="#ppt_y-.1"/>
                                          </p:val>
                                        </p:tav>
                                        <p:tav tm="100000">
                                          <p:val>
                                            <p:strVal val="#ppt_y"/>
                                          </p:val>
                                        </p:tav>
                                      </p:tavLst>
                                    </p:anim>
                                  </p:childTnLst>
                                </p:cTn>
                              </p:par>
                              <p:par>
                                <p:cTn id="25" presetID="47" presetClass="entr" presetSubtype="0" fill="hold" nodeType="with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1000"/>
                                        <p:tgtEl>
                                          <p:spTgt spid="20"/>
                                        </p:tgtEl>
                                      </p:cBhvr>
                                    </p:animEffect>
                                    <p:anim calcmode="lin" valueType="num">
                                      <p:cBhvr>
                                        <p:cTn id="28" dur="1000" fill="hold"/>
                                        <p:tgtEl>
                                          <p:spTgt spid="20"/>
                                        </p:tgtEl>
                                        <p:attrNameLst>
                                          <p:attrName>ppt_x</p:attrName>
                                        </p:attrNameLst>
                                      </p:cBhvr>
                                      <p:tavLst>
                                        <p:tav tm="0">
                                          <p:val>
                                            <p:strVal val="#ppt_x"/>
                                          </p:val>
                                        </p:tav>
                                        <p:tav tm="100000">
                                          <p:val>
                                            <p:strVal val="#ppt_x"/>
                                          </p:val>
                                        </p:tav>
                                      </p:tavLst>
                                    </p:anim>
                                    <p:anim calcmode="lin" valueType="num">
                                      <p:cBhvr>
                                        <p:cTn id="29"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ldLvl="0" animBg="1"/>
      <p:bldP spid="47"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cxnSp>
        <p:nvCxnSpPr>
          <p:cNvPr id="55" name="直接连接符 54"/>
          <p:cNvCxnSpPr/>
          <p:nvPr/>
        </p:nvCxnSpPr>
        <p:spPr>
          <a:xfrm>
            <a:off x="5705328" y="1931087"/>
            <a:ext cx="0" cy="4251613"/>
          </a:xfrm>
          <a:prstGeom prst="line">
            <a:avLst/>
          </a:prstGeom>
          <a:noFill/>
          <a:ln w="9525" cap="flat" cmpd="sng" algn="ctr">
            <a:solidFill>
              <a:srgbClr val="1C3954"/>
            </a:solidFill>
            <a:prstDash val="lgDash"/>
            <a:miter lim="800000"/>
          </a:ln>
          <a:effectLst/>
        </p:spPr>
      </p:cxnSp>
      <p:sp>
        <p:nvSpPr>
          <p:cNvPr id="56" name="Freeform 24"/>
          <p:cNvSpPr>
            <a:spLocks noEditPoints="1"/>
          </p:cNvSpPr>
          <p:nvPr/>
        </p:nvSpPr>
        <p:spPr bwMode="auto">
          <a:xfrm rot="16200000">
            <a:off x="5724796" y="2036497"/>
            <a:ext cx="311151" cy="893764"/>
          </a:xfrm>
          <a:custGeom>
            <a:avLst/>
            <a:gdLst>
              <a:gd name="T0" fmla="*/ 56 w 80"/>
              <a:gd name="T1" fmla="*/ 172 h 235"/>
              <a:gd name="T2" fmla="*/ 57 w 80"/>
              <a:gd name="T3" fmla="*/ 146 h 235"/>
              <a:gd name="T4" fmla="*/ 62 w 80"/>
              <a:gd name="T5" fmla="*/ 146 h 235"/>
              <a:gd name="T6" fmla="*/ 56 w 80"/>
              <a:gd name="T7" fmla="*/ 172 h 235"/>
              <a:gd name="T8" fmla="*/ 47 w 80"/>
              <a:gd name="T9" fmla="*/ 169 h 235"/>
              <a:gd name="T10" fmla="*/ 43 w 80"/>
              <a:gd name="T11" fmla="*/ 147 h 235"/>
              <a:gd name="T12" fmla="*/ 46 w 80"/>
              <a:gd name="T13" fmla="*/ 147 h 235"/>
              <a:gd name="T14" fmla="*/ 47 w 80"/>
              <a:gd name="T15" fmla="*/ 153 h 235"/>
              <a:gd name="T16" fmla="*/ 47 w 80"/>
              <a:gd name="T17" fmla="*/ 169 h 235"/>
              <a:gd name="T18" fmla="*/ 26 w 80"/>
              <a:gd name="T19" fmla="*/ 152 h 235"/>
              <a:gd name="T20" fmla="*/ 20 w 80"/>
              <a:gd name="T21" fmla="*/ 147 h 235"/>
              <a:gd name="T22" fmla="*/ 31 w 80"/>
              <a:gd name="T23" fmla="*/ 147 h 235"/>
              <a:gd name="T24" fmla="*/ 32 w 80"/>
              <a:gd name="T25" fmla="*/ 153 h 235"/>
              <a:gd name="T26" fmla="*/ 40 w 80"/>
              <a:gd name="T27" fmla="*/ 189 h 235"/>
              <a:gd name="T28" fmla="*/ 26 w 80"/>
              <a:gd name="T29" fmla="*/ 152 h 235"/>
              <a:gd name="T30" fmla="*/ 10 w 80"/>
              <a:gd name="T31" fmla="*/ 148 h 235"/>
              <a:gd name="T32" fmla="*/ 22 w 80"/>
              <a:gd name="T33" fmla="*/ 168 h 235"/>
              <a:gd name="T34" fmla="*/ 10 w 80"/>
              <a:gd name="T35" fmla="*/ 148 h 235"/>
              <a:gd name="T36" fmla="*/ 21 w 80"/>
              <a:gd name="T37" fmla="*/ 77 h 235"/>
              <a:gd name="T38" fmla="*/ 25 w 80"/>
              <a:gd name="T39" fmla="*/ 94 h 235"/>
              <a:gd name="T40" fmla="*/ 21 w 80"/>
              <a:gd name="T41" fmla="*/ 77 h 235"/>
              <a:gd name="T42" fmla="*/ 21 w 80"/>
              <a:gd name="T43" fmla="*/ 75 h 235"/>
              <a:gd name="T44" fmla="*/ 19 w 80"/>
              <a:gd name="T45" fmla="*/ 63 h 235"/>
              <a:gd name="T46" fmla="*/ 21 w 80"/>
              <a:gd name="T47" fmla="*/ 75 h 235"/>
              <a:gd name="T48" fmla="*/ 27 w 80"/>
              <a:gd name="T49" fmla="*/ 110 h 235"/>
              <a:gd name="T50" fmla="*/ 27 w 80"/>
              <a:gd name="T51" fmla="*/ 110 h 235"/>
              <a:gd name="T52" fmla="*/ 78 w 80"/>
              <a:gd name="T53" fmla="*/ 142 h 235"/>
              <a:gd name="T54" fmla="*/ 40 w 80"/>
              <a:gd name="T55" fmla="*/ 139 h 235"/>
              <a:gd name="T56" fmla="*/ 23 w 80"/>
              <a:gd name="T57" fmla="*/ 3 h 235"/>
              <a:gd name="T58" fmla="*/ 13 w 80"/>
              <a:gd name="T59" fmla="*/ 3 h 235"/>
              <a:gd name="T60" fmla="*/ 15 w 80"/>
              <a:gd name="T61" fmla="*/ 34 h 235"/>
              <a:gd name="T62" fmla="*/ 19 w 80"/>
              <a:gd name="T63" fmla="*/ 62 h 235"/>
              <a:gd name="T64" fmla="*/ 11 w 80"/>
              <a:gd name="T65" fmla="*/ 13 h 235"/>
              <a:gd name="T66" fmla="*/ 0 w 80"/>
              <a:gd name="T67" fmla="*/ 11 h 235"/>
              <a:gd name="T68" fmla="*/ 23 w 80"/>
              <a:gd name="T69" fmla="*/ 139 h 235"/>
              <a:gd name="T70" fmla="*/ 11 w 80"/>
              <a:gd name="T71" fmla="*/ 139 h 235"/>
              <a:gd name="T72" fmla="*/ 6 w 80"/>
              <a:gd name="T73" fmla="*/ 147 h 235"/>
              <a:gd name="T74" fmla="*/ 0 w 80"/>
              <a:gd name="T75" fmla="*/ 152 h 235"/>
              <a:gd name="T76" fmla="*/ 42 w 80"/>
              <a:gd name="T77" fmla="*/ 234 h 235"/>
              <a:gd name="T78" fmla="*/ 51 w 80"/>
              <a:gd name="T79" fmla="*/ 232 h 235"/>
              <a:gd name="T80" fmla="*/ 63 w 80"/>
              <a:gd name="T81" fmla="*/ 183 h 235"/>
              <a:gd name="T82" fmla="*/ 76 w 80"/>
              <a:gd name="T83" fmla="*/ 156 h 235"/>
              <a:gd name="T84" fmla="*/ 78 w 80"/>
              <a:gd name="T85" fmla="*/ 142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0" h="235">
                <a:moveTo>
                  <a:pt x="56" y="172"/>
                </a:moveTo>
                <a:cubicBezTo>
                  <a:pt x="58" y="162"/>
                  <a:pt x="57" y="158"/>
                  <a:pt x="57" y="146"/>
                </a:cubicBezTo>
                <a:cubicBezTo>
                  <a:pt x="59" y="147"/>
                  <a:pt x="59" y="146"/>
                  <a:pt x="62" y="146"/>
                </a:cubicBezTo>
                <a:cubicBezTo>
                  <a:pt x="60" y="155"/>
                  <a:pt x="60" y="164"/>
                  <a:pt x="56" y="172"/>
                </a:cubicBezTo>
                <a:moveTo>
                  <a:pt x="47" y="169"/>
                </a:moveTo>
                <a:cubicBezTo>
                  <a:pt x="46" y="160"/>
                  <a:pt x="44" y="154"/>
                  <a:pt x="43" y="147"/>
                </a:cubicBezTo>
                <a:cubicBezTo>
                  <a:pt x="44" y="148"/>
                  <a:pt x="45" y="146"/>
                  <a:pt x="46" y="147"/>
                </a:cubicBezTo>
                <a:cubicBezTo>
                  <a:pt x="45" y="148"/>
                  <a:pt x="47" y="150"/>
                  <a:pt x="47" y="153"/>
                </a:cubicBezTo>
                <a:cubicBezTo>
                  <a:pt x="48" y="159"/>
                  <a:pt x="47" y="166"/>
                  <a:pt x="47" y="169"/>
                </a:cubicBezTo>
                <a:moveTo>
                  <a:pt x="26" y="152"/>
                </a:moveTo>
                <a:cubicBezTo>
                  <a:pt x="24" y="149"/>
                  <a:pt x="20" y="150"/>
                  <a:pt x="20" y="147"/>
                </a:cubicBezTo>
                <a:cubicBezTo>
                  <a:pt x="24" y="146"/>
                  <a:pt x="26" y="147"/>
                  <a:pt x="31" y="147"/>
                </a:cubicBezTo>
                <a:cubicBezTo>
                  <a:pt x="31" y="148"/>
                  <a:pt x="32" y="150"/>
                  <a:pt x="32" y="153"/>
                </a:cubicBezTo>
                <a:cubicBezTo>
                  <a:pt x="38" y="161"/>
                  <a:pt x="38" y="175"/>
                  <a:pt x="40" y="189"/>
                </a:cubicBezTo>
                <a:cubicBezTo>
                  <a:pt x="35" y="175"/>
                  <a:pt x="32" y="165"/>
                  <a:pt x="26" y="152"/>
                </a:cubicBezTo>
                <a:moveTo>
                  <a:pt x="10" y="148"/>
                </a:moveTo>
                <a:cubicBezTo>
                  <a:pt x="16" y="152"/>
                  <a:pt x="19" y="160"/>
                  <a:pt x="22" y="168"/>
                </a:cubicBezTo>
                <a:cubicBezTo>
                  <a:pt x="18" y="161"/>
                  <a:pt x="14" y="154"/>
                  <a:pt x="10" y="148"/>
                </a:cubicBezTo>
                <a:moveTo>
                  <a:pt x="21" y="77"/>
                </a:moveTo>
                <a:cubicBezTo>
                  <a:pt x="24" y="82"/>
                  <a:pt x="24" y="89"/>
                  <a:pt x="25" y="94"/>
                </a:cubicBezTo>
                <a:cubicBezTo>
                  <a:pt x="22" y="90"/>
                  <a:pt x="23" y="83"/>
                  <a:pt x="21" y="77"/>
                </a:cubicBezTo>
                <a:moveTo>
                  <a:pt x="21" y="75"/>
                </a:moveTo>
                <a:cubicBezTo>
                  <a:pt x="20" y="73"/>
                  <a:pt x="20" y="68"/>
                  <a:pt x="19" y="63"/>
                </a:cubicBezTo>
                <a:cubicBezTo>
                  <a:pt x="21" y="67"/>
                  <a:pt x="22" y="72"/>
                  <a:pt x="21" y="75"/>
                </a:cubicBezTo>
                <a:moveTo>
                  <a:pt x="27" y="110"/>
                </a:moveTo>
                <a:cubicBezTo>
                  <a:pt x="29" y="114"/>
                  <a:pt x="27" y="116"/>
                  <a:pt x="27" y="110"/>
                </a:cubicBezTo>
                <a:close/>
                <a:moveTo>
                  <a:pt x="78" y="142"/>
                </a:moveTo>
                <a:cubicBezTo>
                  <a:pt x="71" y="136"/>
                  <a:pt x="52" y="141"/>
                  <a:pt x="40" y="139"/>
                </a:cubicBezTo>
                <a:cubicBezTo>
                  <a:pt x="35" y="93"/>
                  <a:pt x="24" y="52"/>
                  <a:pt x="23" y="3"/>
                </a:cubicBezTo>
                <a:cubicBezTo>
                  <a:pt x="21" y="0"/>
                  <a:pt x="16" y="0"/>
                  <a:pt x="13" y="3"/>
                </a:cubicBezTo>
                <a:cubicBezTo>
                  <a:pt x="13" y="12"/>
                  <a:pt x="14" y="24"/>
                  <a:pt x="15" y="34"/>
                </a:cubicBezTo>
                <a:cubicBezTo>
                  <a:pt x="17" y="45"/>
                  <a:pt x="19" y="56"/>
                  <a:pt x="19" y="62"/>
                </a:cubicBezTo>
                <a:cubicBezTo>
                  <a:pt x="17" y="48"/>
                  <a:pt x="13" y="29"/>
                  <a:pt x="11" y="13"/>
                </a:cubicBezTo>
                <a:cubicBezTo>
                  <a:pt x="8" y="10"/>
                  <a:pt x="4" y="8"/>
                  <a:pt x="0" y="11"/>
                </a:cubicBezTo>
                <a:cubicBezTo>
                  <a:pt x="9" y="51"/>
                  <a:pt x="14" y="94"/>
                  <a:pt x="23" y="139"/>
                </a:cubicBezTo>
                <a:cubicBezTo>
                  <a:pt x="17" y="139"/>
                  <a:pt x="14" y="140"/>
                  <a:pt x="11" y="139"/>
                </a:cubicBezTo>
                <a:cubicBezTo>
                  <a:pt x="8" y="142"/>
                  <a:pt x="3" y="143"/>
                  <a:pt x="6" y="147"/>
                </a:cubicBezTo>
                <a:cubicBezTo>
                  <a:pt x="2" y="147"/>
                  <a:pt x="1" y="150"/>
                  <a:pt x="0" y="152"/>
                </a:cubicBezTo>
                <a:cubicBezTo>
                  <a:pt x="18" y="175"/>
                  <a:pt x="31" y="204"/>
                  <a:pt x="42" y="234"/>
                </a:cubicBezTo>
                <a:cubicBezTo>
                  <a:pt x="46" y="235"/>
                  <a:pt x="49" y="234"/>
                  <a:pt x="51" y="232"/>
                </a:cubicBezTo>
                <a:cubicBezTo>
                  <a:pt x="52" y="215"/>
                  <a:pt x="57" y="198"/>
                  <a:pt x="63" y="183"/>
                </a:cubicBezTo>
                <a:cubicBezTo>
                  <a:pt x="67" y="173"/>
                  <a:pt x="73" y="165"/>
                  <a:pt x="76" y="156"/>
                </a:cubicBezTo>
                <a:cubicBezTo>
                  <a:pt x="78" y="151"/>
                  <a:pt x="80" y="144"/>
                  <a:pt x="78" y="142"/>
                </a:cubicBezTo>
              </a:path>
            </a:pathLst>
          </a:custGeom>
          <a:solidFill>
            <a:schemeClr val="accent2"/>
          </a:solidFill>
          <a:ln>
            <a:noFill/>
          </a:ln>
        </p:spPr>
        <p:txBody>
          <a:bodyPr vert="horz" wrap="square" lIns="91424" tIns="45713" rIns="91424" bIns="45713" numCol="1" anchor="t" anchorCtr="0" compatLnSpc="1"/>
          <a:lstStyle/>
          <a:p>
            <a:pPr defTabSz="1218565">
              <a:defRPr/>
            </a:pPr>
            <a:endParaRPr lang="zh-CN" altLang="en-US" sz="2400" kern="0" dirty="0">
              <a:solidFill>
                <a:sysClr val="windowText" lastClr="000000"/>
              </a:solidFill>
              <a:ea typeface="宋体" panose="02010600030101010101" pitchFamily="2" charset="-122"/>
              <a:cs typeface="+mn-ea"/>
              <a:sym typeface="+mn-lt"/>
            </a:endParaRPr>
          </a:p>
        </p:txBody>
      </p:sp>
      <p:sp>
        <p:nvSpPr>
          <p:cNvPr id="57" name="Freeform 24"/>
          <p:cNvSpPr>
            <a:spLocks noEditPoints="1"/>
          </p:cNvSpPr>
          <p:nvPr/>
        </p:nvSpPr>
        <p:spPr bwMode="auto">
          <a:xfrm rot="16200000">
            <a:off x="5724796" y="3496046"/>
            <a:ext cx="311151" cy="893445"/>
          </a:xfrm>
          <a:custGeom>
            <a:avLst/>
            <a:gdLst>
              <a:gd name="T0" fmla="*/ 56 w 80"/>
              <a:gd name="T1" fmla="*/ 172 h 235"/>
              <a:gd name="T2" fmla="*/ 57 w 80"/>
              <a:gd name="T3" fmla="*/ 146 h 235"/>
              <a:gd name="T4" fmla="*/ 62 w 80"/>
              <a:gd name="T5" fmla="*/ 146 h 235"/>
              <a:gd name="T6" fmla="*/ 56 w 80"/>
              <a:gd name="T7" fmla="*/ 172 h 235"/>
              <a:gd name="T8" fmla="*/ 47 w 80"/>
              <a:gd name="T9" fmla="*/ 169 h 235"/>
              <a:gd name="T10" fmla="*/ 43 w 80"/>
              <a:gd name="T11" fmla="*/ 147 h 235"/>
              <a:gd name="T12" fmla="*/ 46 w 80"/>
              <a:gd name="T13" fmla="*/ 147 h 235"/>
              <a:gd name="T14" fmla="*/ 47 w 80"/>
              <a:gd name="T15" fmla="*/ 153 h 235"/>
              <a:gd name="T16" fmla="*/ 47 w 80"/>
              <a:gd name="T17" fmla="*/ 169 h 235"/>
              <a:gd name="T18" fmla="*/ 26 w 80"/>
              <a:gd name="T19" fmla="*/ 152 h 235"/>
              <a:gd name="T20" fmla="*/ 20 w 80"/>
              <a:gd name="T21" fmla="*/ 147 h 235"/>
              <a:gd name="T22" fmla="*/ 31 w 80"/>
              <a:gd name="T23" fmla="*/ 147 h 235"/>
              <a:gd name="T24" fmla="*/ 32 w 80"/>
              <a:gd name="T25" fmla="*/ 153 h 235"/>
              <a:gd name="T26" fmla="*/ 40 w 80"/>
              <a:gd name="T27" fmla="*/ 189 h 235"/>
              <a:gd name="T28" fmla="*/ 26 w 80"/>
              <a:gd name="T29" fmla="*/ 152 h 235"/>
              <a:gd name="T30" fmla="*/ 10 w 80"/>
              <a:gd name="T31" fmla="*/ 148 h 235"/>
              <a:gd name="T32" fmla="*/ 22 w 80"/>
              <a:gd name="T33" fmla="*/ 168 h 235"/>
              <a:gd name="T34" fmla="*/ 10 w 80"/>
              <a:gd name="T35" fmla="*/ 148 h 235"/>
              <a:gd name="T36" fmla="*/ 21 w 80"/>
              <a:gd name="T37" fmla="*/ 77 h 235"/>
              <a:gd name="T38" fmla="*/ 25 w 80"/>
              <a:gd name="T39" fmla="*/ 94 h 235"/>
              <a:gd name="T40" fmla="*/ 21 w 80"/>
              <a:gd name="T41" fmla="*/ 77 h 235"/>
              <a:gd name="T42" fmla="*/ 21 w 80"/>
              <a:gd name="T43" fmla="*/ 75 h 235"/>
              <a:gd name="T44" fmla="*/ 19 w 80"/>
              <a:gd name="T45" fmla="*/ 63 h 235"/>
              <a:gd name="T46" fmla="*/ 21 w 80"/>
              <a:gd name="T47" fmla="*/ 75 h 235"/>
              <a:gd name="T48" fmla="*/ 27 w 80"/>
              <a:gd name="T49" fmla="*/ 110 h 235"/>
              <a:gd name="T50" fmla="*/ 27 w 80"/>
              <a:gd name="T51" fmla="*/ 110 h 235"/>
              <a:gd name="T52" fmla="*/ 78 w 80"/>
              <a:gd name="T53" fmla="*/ 142 h 235"/>
              <a:gd name="T54" fmla="*/ 40 w 80"/>
              <a:gd name="T55" fmla="*/ 139 h 235"/>
              <a:gd name="T56" fmla="*/ 23 w 80"/>
              <a:gd name="T57" fmla="*/ 3 h 235"/>
              <a:gd name="T58" fmla="*/ 13 w 80"/>
              <a:gd name="T59" fmla="*/ 3 h 235"/>
              <a:gd name="T60" fmla="*/ 15 w 80"/>
              <a:gd name="T61" fmla="*/ 34 h 235"/>
              <a:gd name="T62" fmla="*/ 19 w 80"/>
              <a:gd name="T63" fmla="*/ 62 h 235"/>
              <a:gd name="T64" fmla="*/ 11 w 80"/>
              <a:gd name="T65" fmla="*/ 13 h 235"/>
              <a:gd name="T66" fmla="*/ 0 w 80"/>
              <a:gd name="T67" fmla="*/ 11 h 235"/>
              <a:gd name="T68" fmla="*/ 23 w 80"/>
              <a:gd name="T69" fmla="*/ 139 h 235"/>
              <a:gd name="T70" fmla="*/ 11 w 80"/>
              <a:gd name="T71" fmla="*/ 139 h 235"/>
              <a:gd name="T72" fmla="*/ 6 w 80"/>
              <a:gd name="T73" fmla="*/ 147 h 235"/>
              <a:gd name="T74" fmla="*/ 0 w 80"/>
              <a:gd name="T75" fmla="*/ 152 h 235"/>
              <a:gd name="T76" fmla="*/ 42 w 80"/>
              <a:gd name="T77" fmla="*/ 234 h 235"/>
              <a:gd name="T78" fmla="*/ 51 w 80"/>
              <a:gd name="T79" fmla="*/ 232 h 235"/>
              <a:gd name="T80" fmla="*/ 63 w 80"/>
              <a:gd name="T81" fmla="*/ 183 h 235"/>
              <a:gd name="T82" fmla="*/ 76 w 80"/>
              <a:gd name="T83" fmla="*/ 156 h 235"/>
              <a:gd name="T84" fmla="*/ 78 w 80"/>
              <a:gd name="T85" fmla="*/ 142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0" h="235">
                <a:moveTo>
                  <a:pt x="56" y="172"/>
                </a:moveTo>
                <a:cubicBezTo>
                  <a:pt x="58" y="162"/>
                  <a:pt x="57" y="158"/>
                  <a:pt x="57" y="146"/>
                </a:cubicBezTo>
                <a:cubicBezTo>
                  <a:pt x="59" y="147"/>
                  <a:pt x="59" y="146"/>
                  <a:pt x="62" y="146"/>
                </a:cubicBezTo>
                <a:cubicBezTo>
                  <a:pt x="60" y="155"/>
                  <a:pt x="60" y="164"/>
                  <a:pt x="56" y="172"/>
                </a:cubicBezTo>
                <a:moveTo>
                  <a:pt x="47" y="169"/>
                </a:moveTo>
                <a:cubicBezTo>
                  <a:pt x="46" y="160"/>
                  <a:pt x="44" y="154"/>
                  <a:pt x="43" y="147"/>
                </a:cubicBezTo>
                <a:cubicBezTo>
                  <a:pt x="44" y="148"/>
                  <a:pt x="45" y="146"/>
                  <a:pt x="46" y="147"/>
                </a:cubicBezTo>
                <a:cubicBezTo>
                  <a:pt x="45" y="148"/>
                  <a:pt x="47" y="150"/>
                  <a:pt x="47" y="153"/>
                </a:cubicBezTo>
                <a:cubicBezTo>
                  <a:pt x="48" y="159"/>
                  <a:pt x="47" y="166"/>
                  <a:pt x="47" y="169"/>
                </a:cubicBezTo>
                <a:moveTo>
                  <a:pt x="26" y="152"/>
                </a:moveTo>
                <a:cubicBezTo>
                  <a:pt x="24" y="149"/>
                  <a:pt x="20" y="150"/>
                  <a:pt x="20" y="147"/>
                </a:cubicBezTo>
                <a:cubicBezTo>
                  <a:pt x="24" y="146"/>
                  <a:pt x="26" y="147"/>
                  <a:pt x="31" y="147"/>
                </a:cubicBezTo>
                <a:cubicBezTo>
                  <a:pt x="31" y="148"/>
                  <a:pt x="32" y="150"/>
                  <a:pt x="32" y="153"/>
                </a:cubicBezTo>
                <a:cubicBezTo>
                  <a:pt x="38" y="161"/>
                  <a:pt x="38" y="175"/>
                  <a:pt x="40" y="189"/>
                </a:cubicBezTo>
                <a:cubicBezTo>
                  <a:pt x="35" y="175"/>
                  <a:pt x="32" y="165"/>
                  <a:pt x="26" y="152"/>
                </a:cubicBezTo>
                <a:moveTo>
                  <a:pt x="10" y="148"/>
                </a:moveTo>
                <a:cubicBezTo>
                  <a:pt x="16" y="152"/>
                  <a:pt x="19" y="160"/>
                  <a:pt x="22" y="168"/>
                </a:cubicBezTo>
                <a:cubicBezTo>
                  <a:pt x="18" y="161"/>
                  <a:pt x="14" y="154"/>
                  <a:pt x="10" y="148"/>
                </a:cubicBezTo>
                <a:moveTo>
                  <a:pt x="21" y="77"/>
                </a:moveTo>
                <a:cubicBezTo>
                  <a:pt x="24" y="82"/>
                  <a:pt x="24" y="89"/>
                  <a:pt x="25" y="94"/>
                </a:cubicBezTo>
                <a:cubicBezTo>
                  <a:pt x="22" y="90"/>
                  <a:pt x="23" y="83"/>
                  <a:pt x="21" y="77"/>
                </a:cubicBezTo>
                <a:moveTo>
                  <a:pt x="21" y="75"/>
                </a:moveTo>
                <a:cubicBezTo>
                  <a:pt x="20" y="73"/>
                  <a:pt x="20" y="68"/>
                  <a:pt x="19" y="63"/>
                </a:cubicBezTo>
                <a:cubicBezTo>
                  <a:pt x="21" y="67"/>
                  <a:pt x="22" y="72"/>
                  <a:pt x="21" y="75"/>
                </a:cubicBezTo>
                <a:moveTo>
                  <a:pt x="27" y="110"/>
                </a:moveTo>
                <a:cubicBezTo>
                  <a:pt x="29" y="114"/>
                  <a:pt x="27" y="116"/>
                  <a:pt x="27" y="110"/>
                </a:cubicBezTo>
                <a:close/>
                <a:moveTo>
                  <a:pt x="78" y="142"/>
                </a:moveTo>
                <a:cubicBezTo>
                  <a:pt x="71" y="136"/>
                  <a:pt x="52" y="141"/>
                  <a:pt x="40" y="139"/>
                </a:cubicBezTo>
                <a:cubicBezTo>
                  <a:pt x="35" y="93"/>
                  <a:pt x="24" y="52"/>
                  <a:pt x="23" y="3"/>
                </a:cubicBezTo>
                <a:cubicBezTo>
                  <a:pt x="21" y="0"/>
                  <a:pt x="16" y="0"/>
                  <a:pt x="13" y="3"/>
                </a:cubicBezTo>
                <a:cubicBezTo>
                  <a:pt x="13" y="12"/>
                  <a:pt x="14" y="24"/>
                  <a:pt x="15" y="34"/>
                </a:cubicBezTo>
                <a:cubicBezTo>
                  <a:pt x="17" y="45"/>
                  <a:pt x="19" y="56"/>
                  <a:pt x="19" y="62"/>
                </a:cubicBezTo>
                <a:cubicBezTo>
                  <a:pt x="17" y="48"/>
                  <a:pt x="13" y="29"/>
                  <a:pt x="11" y="13"/>
                </a:cubicBezTo>
                <a:cubicBezTo>
                  <a:pt x="8" y="10"/>
                  <a:pt x="4" y="8"/>
                  <a:pt x="0" y="11"/>
                </a:cubicBezTo>
                <a:cubicBezTo>
                  <a:pt x="9" y="51"/>
                  <a:pt x="14" y="94"/>
                  <a:pt x="23" y="139"/>
                </a:cubicBezTo>
                <a:cubicBezTo>
                  <a:pt x="17" y="139"/>
                  <a:pt x="14" y="140"/>
                  <a:pt x="11" y="139"/>
                </a:cubicBezTo>
                <a:cubicBezTo>
                  <a:pt x="8" y="142"/>
                  <a:pt x="3" y="143"/>
                  <a:pt x="6" y="147"/>
                </a:cubicBezTo>
                <a:cubicBezTo>
                  <a:pt x="2" y="147"/>
                  <a:pt x="1" y="150"/>
                  <a:pt x="0" y="152"/>
                </a:cubicBezTo>
                <a:cubicBezTo>
                  <a:pt x="18" y="175"/>
                  <a:pt x="31" y="204"/>
                  <a:pt x="42" y="234"/>
                </a:cubicBezTo>
                <a:cubicBezTo>
                  <a:pt x="46" y="235"/>
                  <a:pt x="49" y="234"/>
                  <a:pt x="51" y="232"/>
                </a:cubicBezTo>
                <a:cubicBezTo>
                  <a:pt x="52" y="215"/>
                  <a:pt x="57" y="198"/>
                  <a:pt x="63" y="183"/>
                </a:cubicBezTo>
                <a:cubicBezTo>
                  <a:pt x="67" y="173"/>
                  <a:pt x="73" y="165"/>
                  <a:pt x="76" y="156"/>
                </a:cubicBezTo>
                <a:cubicBezTo>
                  <a:pt x="78" y="151"/>
                  <a:pt x="80" y="144"/>
                  <a:pt x="78" y="142"/>
                </a:cubicBezTo>
              </a:path>
            </a:pathLst>
          </a:custGeom>
          <a:solidFill>
            <a:schemeClr val="accent1"/>
          </a:solidFill>
          <a:ln>
            <a:noFill/>
          </a:ln>
        </p:spPr>
        <p:txBody>
          <a:bodyPr vert="horz" wrap="square" lIns="91424" tIns="45713" rIns="91424" bIns="45713" numCol="1" anchor="t" anchorCtr="0" compatLnSpc="1"/>
          <a:lstStyle/>
          <a:p>
            <a:pPr defTabSz="1218565">
              <a:defRPr/>
            </a:pPr>
            <a:endParaRPr lang="zh-CN" altLang="en-US" sz="2400" kern="0" dirty="0">
              <a:solidFill>
                <a:sysClr val="windowText" lastClr="000000"/>
              </a:solidFill>
              <a:ea typeface="宋体" panose="02010600030101010101" pitchFamily="2" charset="-122"/>
              <a:cs typeface="+mn-ea"/>
              <a:sym typeface="+mn-lt"/>
            </a:endParaRPr>
          </a:p>
        </p:txBody>
      </p:sp>
      <p:sp>
        <p:nvSpPr>
          <p:cNvPr id="58" name="Freeform 24"/>
          <p:cNvSpPr>
            <a:spLocks noEditPoints="1"/>
          </p:cNvSpPr>
          <p:nvPr/>
        </p:nvSpPr>
        <p:spPr bwMode="auto">
          <a:xfrm rot="16200000">
            <a:off x="5724796" y="4955276"/>
            <a:ext cx="311151" cy="893445"/>
          </a:xfrm>
          <a:custGeom>
            <a:avLst/>
            <a:gdLst>
              <a:gd name="T0" fmla="*/ 56 w 80"/>
              <a:gd name="T1" fmla="*/ 172 h 235"/>
              <a:gd name="T2" fmla="*/ 57 w 80"/>
              <a:gd name="T3" fmla="*/ 146 h 235"/>
              <a:gd name="T4" fmla="*/ 62 w 80"/>
              <a:gd name="T5" fmla="*/ 146 h 235"/>
              <a:gd name="T6" fmla="*/ 56 w 80"/>
              <a:gd name="T7" fmla="*/ 172 h 235"/>
              <a:gd name="T8" fmla="*/ 47 w 80"/>
              <a:gd name="T9" fmla="*/ 169 h 235"/>
              <a:gd name="T10" fmla="*/ 43 w 80"/>
              <a:gd name="T11" fmla="*/ 147 h 235"/>
              <a:gd name="T12" fmla="*/ 46 w 80"/>
              <a:gd name="T13" fmla="*/ 147 h 235"/>
              <a:gd name="T14" fmla="*/ 47 w 80"/>
              <a:gd name="T15" fmla="*/ 153 h 235"/>
              <a:gd name="T16" fmla="*/ 47 w 80"/>
              <a:gd name="T17" fmla="*/ 169 h 235"/>
              <a:gd name="T18" fmla="*/ 26 w 80"/>
              <a:gd name="T19" fmla="*/ 152 h 235"/>
              <a:gd name="T20" fmla="*/ 20 w 80"/>
              <a:gd name="T21" fmla="*/ 147 h 235"/>
              <a:gd name="T22" fmla="*/ 31 w 80"/>
              <a:gd name="T23" fmla="*/ 147 h 235"/>
              <a:gd name="T24" fmla="*/ 32 w 80"/>
              <a:gd name="T25" fmla="*/ 153 h 235"/>
              <a:gd name="T26" fmla="*/ 40 w 80"/>
              <a:gd name="T27" fmla="*/ 189 h 235"/>
              <a:gd name="T28" fmla="*/ 26 w 80"/>
              <a:gd name="T29" fmla="*/ 152 h 235"/>
              <a:gd name="T30" fmla="*/ 10 w 80"/>
              <a:gd name="T31" fmla="*/ 148 h 235"/>
              <a:gd name="T32" fmla="*/ 22 w 80"/>
              <a:gd name="T33" fmla="*/ 168 h 235"/>
              <a:gd name="T34" fmla="*/ 10 w 80"/>
              <a:gd name="T35" fmla="*/ 148 h 235"/>
              <a:gd name="T36" fmla="*/ 21 w 80"/>
              <a:gd name="T37" fmla="*/ 77 h 235"/>
              <a:gd name="T38" fmla="*/ 25 w 80"/>
              <a:gd name="T39" fmla="*/ 94 h 235"/>
              <a:gd name="T40" fmla="*/ 21 w 80"/>
              <a:gd name="T41" fmla="*/ 77 h 235"/>
              <a:gd name="T42" fmla="*/ 21 w 80"/>
              <a:gd name="T43" fmla="*/ 75 h 235"/>
              <a:gd name="T44" fmla="*/ 19 w 80"/>
              <a:gd name="T45" fmla="*/ 63 h 235"/>
              <a:gd name="T46" fmla="*/ 21 w 80"/>
              <a:gd name="T47" fmla="*/ 75 h 235"/>
              <a:gd name="T48" fmla="*/ 27 w 80"/>
              <a:gd name="T49" fmla="*/ 110 h 235"/>
              <a:gd name="T50" fmla="*/ 27 w 80"/>
              <a:gd name="T51" fmla="*/ 110 h 235"/>
              <a:gd name="T52" fmla="*/ 78 w 80"/>
              <a:gd name="T53" fmla="*/ 142 h 235"/>
              <a:gd name="T54" fmla="*/ 40 w 80"/>
              <a:gd name="T55" fmla="*/ 139 h 235"/>
              <a:gd name="T56" fmla="*/ 23 w 80"/>
              <a:gd name="T57" fmla="*/ 3 h 235"/>
              <a:gd name="T58" fmla="*/ 13 w 80"/>
              <a:gd name="T59" fmla="*/ 3 h 235"/>
              <a:gd name="T60" fmla="*/ 15 w 80"/>
              <a:gd name="T61" fmla="*/ 34 h 235"/>
              <a:gd name="T62" fmla="*/ 19 w 80"/>
              <a:gd name="T63" fmla="*/ 62 h 235"/>
              <a:gd name="T64" fmla="*/ 11 w 80"/>
              <a:gd name="T65" fmla="*/ 13 h 235"/>
              <a:gd name="T66" fmla="*/ 0 w 80"/>
              <a:gd name="T67" fmla="*/ 11 h 235"/>
              <a:gd name="T68" fmla="*/ 23 w 80"/>
              <a:gd name="T69" fmla="*/ 139 h 235"/>
              <a:gd name="T70" fmla="*/ 11 w 80"/>
              <a:gd name="T71" fmla="*/ 139 h 235"/>
              <a:gd name="T72" fmla="*/ 6 w 80"/>
              <a:gd name="T73" fmla="*/ 147 h 235"/>
              <a:gd name="T74" fmla="*/ 0 w 80"/>
              <a:gd name="T75" fmla="*/ 152 h 235"/>
              <a:gd name="T76" fmla="*/ 42 w 80"/>
              <a:gd name="T77" fmla="*/ 234 h 235"/>
              <a:gd name="T78" fmla="*/ 51 w 80"/>
              <a:gd name="T79" fmla="*/ 232 h 235"/>
              <a:gd name="T80" fmla="*/ 63 w 80"/>
              <a:gd name="T81" fmla="*/ 183 h 235"/>
              <a:gd name="T82" fmla="*/ 76 w 80"/>
              <a:gd name="T83" fmla="*/ 156 h 235"/>
              <a:gd name="T84" fmla="*/ 78 w 80"/>
              <a:gd name="T85" fmla="*/ 142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0" h="235">
                <a:moveTo>
                  <a:pt x="56" y="172"/>
                </a:moveTo>
                <a:cubicBezTo>
                  <a:pt x="58" y="162"/>
                  <a:pt x="57" y="158"/>
                  <a:pt x="57" y="146"/>
                </a:cubicBezTo>
                <a:cubicBezTo>
                  <a:pt x="59" y="147"/>
                  <a:pt x="59" y="146"/>
                  <a:pt x="62" y="146"/>
                </a:cubicBezTo>
                <a:cubicBezTo>
                  <a:pt x="60" y="155"/>
                  <a:pt x="60" y="164"/>
                  <a:pt x="56" y="172"/>
                </a:cubicBezTo>
                <a:moveTo>
                  <a:pt x="47" y="169"/>
                </a:moveTo>
                <a:cubicBezTo>
                  <a:pt x="46" y="160"/>
                  <a:pt x="44" y="154"/>
                  <a:pt x="43" y="147"/>
                </a:cubicBezTo>
                <a:cubicBezTo>
                  <a:pt x="44" y="148"/>
                  <a:pt x="45" y="146"/>
                  <a:pt x="46" y="147"/>
                </a:cubicBezTo>
                <a:cubicBezTo>
                  <a:pt x="45" y="148"/>
                  <a:pt x="47" y="150"/>
                  <a:pt x="47" y="153"/>
                </a:cubicBezTo>
                <a:cubicBezTo>
                  <a:pt x="48" y="159"/>
                  <a:pt x="47" y="166"/>
                  <a:pt x="47" y="169"/>
                </a:cubicBezTo>
                <a:moveTo>
                  <a:pt x="26" y="152"/>
                </a:moveTo>
                <a:cubicBezTo>
                  <a:pt x="24" y="149"/>
                  <a:pt x="20" y="150"/>
                  <a:pt x="20" y="147"/>
                </a:cubicBezTo>
                <a:cubicBezTo>
                  <a:pt x="24" y="146"/>
                  <a:pt x="26" y="147"/>
                  <a:pt x="31" y="147"/>
                </a:cubicBezTo>
                <a:cubicBezTo>
                  <a:pt x="31" y="148"/>
                  <a:pt x="32" y="150"/>
                  <a:pt x="32" y="153"/>
                </a:cubicBezTo>
                <a:cubicBezTo>
                  <a:pt x="38" y="161"/>
                  <a:pt x="38" y="175"/>
                  <a:pt x="40" y="189"/>
                </a:cubicBezTo>
                <a:cubicBezTo>
                  <a:pt x="35" y="175"/>
                  <a:pt x="32" y="165"/>
                  <a:pt x="26" y="152"/>
                </a:cubicBezTo>
                <a:moveTo>
                  <a:pt x="10" y="148"/>
                </a:moveTo>
                <a:cubicBezTo>
                  <a:pt x="16" y="152"/>
                  <a:pt x="19" y="160"/>
                  <a:pt x="22" y="168"/>
                </a:cubicBezTo>
                <a:cubicBezTo>
                  <a:pt x="18" y="161"/>
                  <a:pt x="14" y="154"/>
                  <a:pt x="10" y="148"/>
                </a:cubicBezTo>
                <a:moveTo>
                  <a:pt x="21" y="77"/>
                </a:moveTo>
                <a:cubicBezTo>
                  <a:pt x="24" y="82"/>
                  <a:pt x="24" y="89"/>
                  <a:pt x="25" y="94"/>
                </a:cubicBezTo>
                <a:cubicBezTo>
                  <a:pt x="22" y="90"/>
                  <a:pt x="23" y="83"/>
                  <a:pt x="21" y="77"/>
                </a:cubicBezTo>
                <a:moveTo>
                  <a:pt x="21" y="75"/>
                </a:moveTo>
                <a:cubicBezTo>
                  <a:pt x="20" y="73"/>
                  <a:pt x="20" y="68"/>
                  <a:pt x="19" y="63"/>
                </a:cubicBezTo>
                <a:cubicBezTo>
                  <a:pt x="21" y="67"/>
                  <a:pt x="22" y="72"/>
                  <a:pt x="21" y="75"/>
                </a:cubicBezTo>
                <a:moveTo>
                  <a:pt x="27" y="110"/>
                </a:moveTo>
                <a:cubicBezTo>
                  <a:pt x="29" y="114"/>
                  <a:pt x="27" y="116"/>
                  <a:pt x="27" y="110"/>
                </a:cubicBezTo>
                <a:close/>
                <a:moveTo>
                  <a:pt x="78" y="142"/>
                </a:moveTo>
                <a:cubicBezTo>
                  <a:pt x="71" y="136"/>
                  <a:pt x="52" y="141"/>
                  <a:pt x="40" y="139"/>
                </a:cubicBezTo>
                <a:cubicBezTo>
                  <a:pt x="35" y="93"/>
                  <a:pt x="24" y="52"/>
                  <a:pt x="23" y="3"/>
                </a:cubicBezTo>
                <a:cubicBezTo>
                  <a:pt x="21" y="0"/>
                  <a:pt x="16" y="0"/>
                  <a:pt x="13" y="3"/>
                </a:cubicBezTo>
                <a:cubicBezTo>
                  <a:pt x="13" y="12"/>
                  <a:pt x="14" y="24"/>
                  <a:pt x="15" y="34"/>
                </a:cubicBezTo>
                <a:cubicBezTo>
                  <a:pt x="17" y="45"/>
                  <a:pt x="19" y="56"/>
                  <a:pt x="19" y="62"/>
                </a:cubicBezTo>
                <a:cubicBezTo>
                  <a:pt x="17" y="48"/>
                  <a:pt x="13" y="29"/>
                  <a:pt x="11" y="13"/>
                </a:cubicBezTo>
                <a:cubicBezTo>
                  <a:pt x="8" y="10"/>
                  <a:pt x="4" y="8"/>
                  <a:pt x="0" y="11"/>
                </a:cubicBezTo>
                <a:cubicBezTo>
                  <a:pt x="9" y="51"/>
                  <a:pt x="14" y="94"/>
                  <a:pt x="23" y="139"/>
                </a:cubicBezTo>
                <a:cubicBezTo>
                  <a:pt x="17" y="139"/>
                  <a:pt x="14" y="140"/>
                  <a:pt x="11" y="139"/>
                </a:cubicBezTo>
                <a:cubicBezTo>
                  <a:pt x="8" y="142"/>
                  <a:pt x="3" y="143"/>
                  <a:pt x="6" y="147"/>
                </a:cubicBezTo>
                <a:cubicBezTo>
                  <a:pt x="2" y="147"/>
                  <a:pt x="1" y="150"/>
                  <a:pt x="0" y="152"/>
                </a:cubicBezTo>
                <a:cubicBezTo>
                  <a:pt x="18" y="175"/>
                  <a:pt x="31" y="204"/>
                  <a:pt x="42" y="234"/>
                </a:cubicBezTo>
                <a:cubicBezTo>
                  <a:pt x="46" y="235"/>
                  <a:pt x="49" y="234"/>
                  <a:pt x="51" y="232"/>
                </a:cubicBezTo>
                <a:cubicBezTo>
                  <a:pt x="52" y="215"/>
                  <a:pt x="57" y="198"/>
                  <a:pt x="63" y="183"/>
                </a:cubicBezTo>
                <a:cubicBezTo>
                  <a:pt x="67" y="173"/>
                  <a:pt x="73" y="165"/>
                  <a:pt x="76" y="156"/>
                </a:cubicBezTo>
                <a:cubicBezTo>
                  <a:pt x="78" y="151"/>
                  <a:pt x="80" y="144"/>
                  <a:pt x="78" y="142"/>
                </a:cubicBezTo>
              </a:path>
            </a:pathLst>
          </a:custGeom>
          <a:solidFill>
            <a:srgbClr val="78B832"/>
          </a:solidFill>
          <a:ln>
            <a:noFill/>
          </a:ln>
        </p:spPr>
        <p:txBody>
          <a:bodyPr vert="horz" wrap="square" lIns="91424" tIns="45713" rIns="91424" bIns="45713" numCol="1" anchor="t" anchorCtr="0" compatLnSpc="1"/>
          <a:lstStyle/>
          <a:p>
            <a:pPr defTabSz="1218565">
              <a:defRPr/>
            </a:pPr>
            <a:endParaRPr lang="zh-CN" altLang="en-US" sz="2400" kern="0" dirty="0">
              <a:solidFill>
                <a:sysClr val="windowText" lastClr="000000"/>
              </a:solidFill>
              <a:ea typeface="宋体" panose="02010600030101010101" pitchFamily="2" charset="-122"/>
              <a:cs typeface="+mn-ea"/>
              <a:sym typeface="+mn-lt"/>
            </a:endParaRPr>
          </a:p>
        </p:txBody>
      </p:sp>
      <p:sp>
        <p:nvSpPr>
          <p:cNvPr id="100" name="文本框 99"/>
          <p:cNvSpPr txBox="1"/>
          <p:nvPr/>
        </p:nvSpPr>
        <p:spPr>
          <a:xfrm>
            <a:off x="6553200" y="2192337"/>
            <a:ext cx="5080000" cy="583565"/>
          </a:xfrm>
          <a:prstGeom prst="rect">
            <a:avLst/>
          </a:prstGeom>
          <a:noFill/>
          <a:ln w="9525">
            <a:noFill/>
          </a:ln>
        </p:spPr>
        <p:txBody>
          <a:bodyPr>
            <a:spAutoFit/>
          </a:bodyPr>
          <a:lstStyle/>
          <a:p>
            <a:pPr indent="0"/>
            <a:r>
              <a:rPr lang="zh-CN" sz="1600" b="0">
                <a:solidFill>
                  <a:schemeClr val="tx1">
                    <a:lumMod val="75000"/>
                    <a:lumOff val="25000"/>
                  </a:schemeClr>
                </a:solidFill>
                <a:latin typeface="阿里巴巴普惠体 R" panose="00020600040101010101" charset="-122"/>
                <a:ea typeface="阿里巴巴普惠体 R" panose="00020600040101010101" charset="-122"/>
                <a:cs typeface="阿里巴巴普惠体 R" panose="00020600040101010101" charset="-122"/>
              </a:rPr>
              <a:t>1.任职以来，我一直担任班主任和少先队中队辅导员工作，做好班集管理，做到教好书，会育人，育好人。</a:t>
            </a:r>
            <a:endParaRPr lang="zh-CN" sz="1600" b="0">
              <a:solidFill>
                <a:schemeClr val="tx1">
                  <a:lumMod val="75000"/>
                  <a:lumOff val="25000"/>
                </a:schemeClr>
              </a:solidFill>
              <a:latin typeface="阿里巴巴普惠体 R" panose="00020600040101010101" charset="-122"/>
              <a:ea typeface="阿里巴巴普惠体 R" panose="00020600040101010101" charset="-122"/>
              <a:cs typeface="阿里巴巴普惠体 R" panose="00020600040101010101" charset="-122"/>
            </a:endParaRPr>
          </a:p>
        </p:txBody>
      </p:sp>
      <p:sp>
        <p:nvSpPr>
          <p:cNvPr id="3" name="文本框 2"/>
          <p:cNvSpPr txBox="1"/>
          <p:nvPr/>
        </p:nvSpPr>
        <p:spPr>
          <a:xfrm>
            <a:off x="6553200" y="3528060"/>
            <a:ext cx="5080000" cy="829945"/>
          </a:xfrm>
          <a:prstGeom prst="rect">
            <a:avLst/>
          </a:prstGeom>
          <a:noFill/>
          <a:ln w="9525">
            <a:noFill/>
          </a:ln>
        </p:spPr>
        <p:txBody>
          <a:bodyPr>
            <a:spAutoFit/>
          </a:bodyPr>
          <a:lstStyle/>
          <a:p>
            <a:pPr indent="0"/>
            <a:r>
              <a:rPr lang="zh-CN" sz="1600" b="0">
                <a:solidFill>
                  <a:schemeClr val="tx1">
                    <a:lumMod val="75000"/>
                    <a:lumOff val="25000"/>
                  </a:schemeClr>
                </a:solidFill>
                <a:latin typeface="阿里巴巴普惠体 R" panose="00020600040101010101" charset="-122"/>
                <a:ea typeface="阿里巴巴普惠体 R" panose="00020600040101010101" charset="-122"/>
                <a:cs typeface="阿里巴巴普惠体 R" panose="00020600040101010101" charset="-122"/>
              </a:rPr>
              <a:t>2.坚持对学生做正面的思想政治教育，与家长保持联系。采用定期与不定期相结合的办法，让家长了解学校，或者到学生家去了解学生，了解家长。</a:t>
            </a:r>
            <a:endParaRPr lang="zh-CN" sz="1600" b="0">
              <a:solidFill>
                <a:schemeClr val="tx1">
                  <a:lumMod val="75000"/>
                  <a:lumOff val="25000"/>
                </a:schemeClr>
              </a:solidFill>
              <a:latin typeface="阿里巴巴普惠体 R" panose="00020600040101010101" charset="-122"/>
              <a:ea typeface="阿里巴巴普惠体 R" panose="00020600040101010101" charset="-122"/>
              <a:cs typeface="阿里巴巴普惠体 R" panose="00020600040101010101" charset="-122"/>
            </a:endParaRPr>
          </a:p>
        </p:txBody>
      </p:sp>
      <p:sp>
        <p:nvSpPr>
          <p:cNvPr id="4" name="文本框 3"/>
          <p:cNvSpPr txBox="1"/>
          <p:nvPr/>
        </p:nvSpPr>
        <p:spPr>
          <a:xfrm>
            <a:off x="6553200" y="4740593"/>
            <a:ext cx="5080000" cy="1322070"/>
          </a:xfrm>
          <a:prstGeom prst="rect">
            <a:avLst/>
          </a:prstGeom>
          <a:noFill/>
          <a:ln w="9525">
            <a:noFill/>
          </a:ln>
        </p:spPr>
        <p:txBody>
          <a:bodyPr>
            <a:spAutoFit/>
          </a:bodyPr>
          <a:lstStyle/>
          <a:p>
            <a:pPr indent="0"/>
            <a:r>
              <a:rPr lang="zh-CN" sz="1600" b="0">
                <a:solidFill>
                  <a:schemeClr val="tx1">
                    <a:lumMod val="75000"/>
                    <a:lumOff val="25000"/>
                  </a:schemeClr>
                </a:solidFill>
                <a:latin typeface="阿里巴巴普惠体 R" panose="00020600040101010101" charset="-122"/>
                <a:ea typeface="阿里巴巴普惠体 R" panose="00020600040101010101" charset="-122"/>
                <a:cs typeface="阿里巴巴普惠体 R" panose="00020600040101010101" charset="-122"/>
              </a:rPr>
              <a:t>3.掌握一些必备的教育规律和方法，尽力消除社会上不健康因素对孩子的影响，实施学校、家庭、社会三位一体共同育人，尽力排除一切影响学生身心健康发展的不利因素，形成教育合力。为了做好家访，我每学期家访至少每生一次。    </a:t>
            </a:r>
            <a:endParaRPr lang="zh-CN" sz="1600" b="0">
              <a:solidFill>
                <a:schemeClr val="tx1">
                  <a:lumMod val="75000"/>
                  <a:lumOff val="25000"/>
                </a:schemeClr>
              </a:solidFill>
              <a:latin typeface="阿里巴巴普惠体 R" panose="00020600040101010101" charset="-122"/>
              <a:ea typeface="阿里巴巴普惠体 R" panose="00020600040101010101" charset="-122"/>
              <a:cs typeface="阿里巴巴普惠体 R" panose="00020600040101010101" charset="-122"/>
            </a:endParaRPr>
          </a:p>
        </p:txBody>
      </p:sp>
      <p:pic>
        <p:nvPicPr>
          <p:cNvPr id="17" name="图片 16"/>
          <p:cNvPicPr>
            <a:picLocks noChangeAspect="1"/>
          </p:cNvPicPr>
          <p:nvPr/>
        </p:nvPicPr>
        <p:blipFill rotWithShape="1">
          <a:blip r:embed="rId2">
            <a:extLst>
              <a:ext uri="{28A0092B-C50C-407E-A947-70E740481C1C}">
                <a14:useLocalDpi xmlns:a14="http://schemas.microsoft.com/office/drawing/2010/main" val="0"/>
              </a:ext>
            </a:extLst>
          </a:blip>
          <a:srcRect l="84828" b="69429"/>
          <a:stretch>
            <a:fillRect/>
          </a:stretch>
        </p:blipFill>
        <p:spPr>
          <a:xfrm rot="1526227">
            <a:off x="848360" y="2077085"/>
            <a:ext cx="3925570" cy="3958590"/>
          </a:xfrm>
          <a:prstGeom prst="rect">
            <a:avLst/>
          </a:prstGeom>
        </p:spPr>
      </p:pic>
    </p:spTree>
    <p:custDataLst>
      <p:tags r:id="rId3"/>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down)">
                                      <p:cBhvr>
                                        <p:cTn id="7" dur="500"/>
                                        <p:tgtEl>
                                          <p:spTgt spid="55"/>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0-#ppt_w/2"/>
                                          </p:val>
                                        </p:tav>
                                        <p:tav tm="100000">
                                          <p:val>
                                            <p:strVal val="#ppt_x"/>
                                          </p:val>
                                        </p:tav>
                                      </p:tavLst>
                                    </p:anim>
                                    <p:anim calcmode="lin" valueType="num">
                                      <p:cBhvr additive="base">
                                        <p:cTn id="12" dur="500" fill="hold"/>
                                        <p:tgtEl>
                                          <p:spTgt spid="5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57"/>
                                        </p:tgtEl>
                                        <p:attrNameLst>
                                          <p:attrName>style.visibility</p:attrName>
                                        </p:attrNameLst>
                                      </p:cBhvr>
                                      <p:to>
                                        <p:strVal val="visible"/>
                                      </p:to>
                                    </p:set>
                                    <p:anim calcmode="lin" valueType="num">
                                      <p:cBhvr additive="base">
                                        <p:cTn id="16" dur="500" fill="hold"/>
                                        <p:tgtEl>
                                          <p:spTgt spid="57"/>
                                        </p:tgtEl>
                                        <p:attrNameLst>
                                          <p:attrName>ppt_x</p:attrName>
                                        </p:attrNameLst>
                                      </p:cBhvr>
                                      <p:tavLst>
                                        <p:tav tm="0">
                                          <p:val>
                                            <p:strVal val="0-#ppt_w/2"/>
                                          </p:val>
                                        </p:tav>
                                        <p:tav tm="100000">
                                          <p:val>
                                            <p:strVal val="#ppt_x"/>
                                          </p:val>
                                        </p:tav>
                                      </p:tavLst>
                                    </p:anim>
                                    <p:anim calcmode="lin" valueType="num">
                                      <p:cBhvr additive="base">
                                        <p:cTn id="17" dur="500" fill="hold"/>
                                        <p:tgtEl>
                                          <p:spTgt spid="57"/>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 presetClass="entr" presetSubtype="8" fill="hold" grpId="0" nodeType="afterEffect">
                                  <p:stCondLst>
                                    <p:cond delay="0"/>
                                  </p:stCondLst>
                                  <p:childTnLst>
                                    <p:set>
                                      <p:cBhvr>
                                        <p:cTn id="20" dur="1" fill="hold">
                                          <p:stCondLst>
                                            <p:cond delay="0"/>
                                          </p:stCondLst>
                                        </p:cTn>
                                        <p:tgtEl>
                                          <p:spTgt spid="58"/>
                                        </p:tgtEl>
                                        <p:attrNameLst>
                                          <p:attrName>style.visibility</p:attrName>
                                        </p:attrNameLst>
                                      </p:cBhvr>
                                      <p:to>
                                        <p:strVal val="visible"/>
                                      </p:to>
                                    </p:set>
                                    <p:anim calcmode="lin" valueType="num">
                                      <p:cBhvr additive="base">
                                        <p:cTn id="21" dur="500" fill="hold"/>
                                        <p:tgtEl>
                                          <p:spTgt spid="58"/>
                                        </p:tgtEl>
                                        <p:attrNameLst>
                                          <p:attrName>ppt_x</p:attrName>
                                        </p:attrNameLst>
                                      </p:cBhvr>
                                      <p:tavLst>
                                        <p:tav tm="0">
                                          <p:val>
                                            <p:strVal val="0-#ppt_w/2"/>
                                          </p:val>
                                        </p:tav>
                                        <p:tav tm="100000">
                                          <p:val>
                                            <p:strVal val="#ppt_x"/>
                                          </p:val>
                                        </p:tav>
                                      </p:tavLst>
                                    </p:anim>
                                    <p:anim calcmode="lin" valueType="num">
                                      <p:cBhvr additive="base">
                                        <p:cTn id="22" dur="500" fill="hold"/>
                                        <p:tgtEl>
                                          <p:spTgt spid="58"/>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fill="hold"/>
                                        <p:tgtEl>
                                          <p:spTgt spid="17"/>
                                        </p:tgtEl>
                                        <p:attrNameLst>
                                          <p:attrName>ppt_x</p:attrName>
                                        </p:attrNameLst>
                                      </p:cBhvr>
                                      <p:tavLst>
                                        <p:tav tm="0">
                                          <p:val>
                                            <p:strVal val="#ppt_x"/>
                                          </p:val>
                                        </p:tav>
                                        <p:tav tm="100000">
                                          <p:val>
                                            <p:strVal val="#ppt_x"/>
                                          </p:val>
                                        </p:tav>
                                      </p:tavLst>
                                    </p:anim>
                                    <p:anim calcmode="lin" valueType="num">
                                      <p:cBhvr additive="base">
                                        <p:cTn id="2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bldLvl="0" animBg="1"/>
      <p:bldP spid="57" grpId="0" bldLvl="0" animBg="1"/>
      <p:bldP spid="58" grpId="0" bldLvl="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cxnSp>
        <p:nvCxnSpPr>
          <p:cNvPr id="55" name="直接连接符 54"/>
          <p:cNvCxnSpPr/>
          <p:nvPr/>
        </p:nvCxnSpPr>
        <p:spPr>
          <a:xfrm>
            <a:off x="5705328" y="1931087"/>
            <a:ext cx="0" cy="4251613"/>
          </a:xfrm>
          <a:prstGeom prst="line">
            <a:avLst/>
          </a:prstGeom>
          <a:noFill/>
          <a:ln w="9525" cap="flat" cmpd="sng" algn="ctr">
            <a:solidFill>
              <a:srgbClr val="1C3954"/>
            </a:solidFill>
            <a:prstDash val="lgDash"/>
            <a:miter lim="800000"/>
          </a:ln>
          <a:effectLst/>
        </p:spPr>
      </p:cxnSp>
      <p:sp>
        <p:nvSpPr>
          <p:cNvPr id="56" name="Freeform 24"/>
          <p:cNvSpPr>
            <a:spLocks noEditPoints="1"/>
          </p:cNvSpPr>
          <p:nvPr/>
        </p:nvSpPr>
        <p:spPr bwMode="auto">
          <a:xfrm rot="16200000">
            <a:off x="5715271" y="2629587"/>
            <a:ext cx="311151" cy="893764"/>
          </a:xfrm>
          <a:custGeom>
            <a:avLst/>
            <a:gdLst>
              <a:gd name="T0" fmla="*/ 56 w 80"/>
              <a:gd name="T1" fmla="*/ 172 h 235"/>
              <a:gd name="T2" fmla="*/ 57 w 80"/>
              <a:gd name="T3" fmla="*/ 146 h 235"/>
              <a:gd name="T4" fmla="*/ 62 w 80"/>
              <a:gd name="T5" fmla="*/ 146 h 235"/>
              <a:gd name="T6" fmla="*/ 56 w 80"/>
              <a:gd name="T7" fmla="*/ 172 h 235"/>
              <a:gd name="T8" fmla="*/ 47 w 80"/>
              <a:gd name="T9" fmla="*/ 169 h 235"/>
              <a:gd name="T10" fmla="*/ 43 w 80"/>
              <a:gd name="T11" fmla="*/ 147 h 235"/>
              <a:gd name="T12" fmla="*/ 46 w 80"/>
              <a:gd name="T13" fmla="*/ 147 h 235"/>
              <a:gd name="T14" fmla="*/ 47 w 80"/>
              <a:gd name="T15" fmla="*/ 153 h 235"/>
              <a:gd name="T16" fmla="*/ 47 w 80"/>
              <a:gd name="T17" fmla="*/ 169 h 235"/>
              <a:gd name="T18" fmla="*/ 26 w 80"/>
              <a:gd name="T19" fmla="*/ 152 h 235"/>
              <a:gd name="T20" fmla="*/ 20 w 80"/>
              <a:gd name="T21" fmla="*/ 147 h 235"/>
              <a:gd name="T22" fmla="*/ 31 w 80"/>
              <a:gd name="T23" fmla="*/ 147 h 235"/>
              <a:gd name="T24" fmla="*/ 32 w 80"/>
              <a:gd name="T25" fmla="*/ 153 h 235"/>
              <a:gd name="T26" fmla="*/ 40 w 80"/>
              <a:gd name="T27" fmla="*/ 189 h 235"/>
              <a:gd name="T28" fmla="*/ 26 w 80"/>
              <a:gd name="T29" fmla="*/ 152 h 235"/>
              <a:gd name="T30" fmla="*/ 10 w 80"/>
              <a:gd name="T31" fmla="*/ 148 h 235"/>
              <a:gd name="T32" fmla="*/ 22 w 80"/>
              <a:gd name="T33" fmla="*/ 168 h 235"/>
              <a:gd name="T34" fmla="*/ 10 w 80"/>
              <a:gd name="T35" fmla="*/ 148 h 235"/>
              <a:gd name="T36" fmla="*/ 21 w 80"/>
              <a:gd name="T37" fmla="*/ 77 h 235"/>
              <a:gd name="T38" fmla="*/ 25 w 80"/>
              <a:gd name="T39" fmla="*/ 94 h 235"/>
              <a:gd name="T40" fmla="*/ 21 w 80"/>
              <a:gd name="T41" fmla="*/ 77 h 235"/>
              <a:gd name="T42" fmla="*/ 21 w 80"/>
              <a:gd name="T43" fmla="*/ 75 h 235"/>
              <a:gd name="T44" fmla="*/ 19 w 80"/>
              <a:gd name="T45" fmla="*/ 63 h 235"/>
              <a:gd name="T46" fmla="*/ 21 w 80"/>
              <a:gd name="T47" fmla="*/ 75 h 235"/>
              <a:gd name="T48" fmla="*/ 27 w 80"/>
              <a:gd name="T49" fmla="*/ 110 h 235"/>
              <a:gd name="T50" fmla="*/ 27 w 80"/>
              <a:gd name="T51" fmla="*/ 110 h 235"/>
              <a:gd name="T52" fmla="*/ 78 w 80"/>
              <a:gd name="T53" fmla="*/ 142 h 235"/>
              <a:gd name="T54" fmla="*/ 40 w 80"/>
              <a:gd name="T55" fmla="*/ 139 h 235"/>
              <a:gd name="T56" fmla="*/ 23 w 80"/>
              <a:gd name="T57" fmla="*/ 3 h 235"/>
              <a:gd name="T58" fmla="*/ 13 w 80"/>
              <a:gd name="T59" fmla="*/ 3 h 235"/>
              <a:gd name="T60" fmla="*/ 15 w 80"/>
              <a:gd name="T61" fmla="*/ 34 h 235"/>
              <a:gd name="T62" fmla="*/ 19 w 80"/>
              <a:gd name="T63" fmla="*/ 62 h 235"/>
              <a:gd name="T64" fmla="*/ 11 w 80"/>
              <a:gd name="T65" fmla="*/ 13 h 235"/>
              <a:gd name="T66" fmla="*/ 0 w 80"/>
              <a:gd name="T67" fmla="*/ 11 h 235"/>
              <a:gd name="T68" fmla="*/ 23 w 80"/>
              <a:gd name="T69" fmla="*/ 139 h 235"/>
              <a:gd name="T70" fmla="*/ 11 w 80"/>
              <a:gd name="T71" fmla="*/ 139 h 235"/>
              <a:gd name="T72" fmla="*/ 6 w 80"/>
              <a:gd name="T73" fmla="*/ 147 h 235"/>
              <a:gd name="T74" fmla="*/ 0 w 80"/>
              <a:gd name="T75" fmla="*/ 152 h 235"/>
              <a:gd name="T76" fmla="*/ 42 w 80"/>
              <a:gd name="T77" fmla="*/ 234 h 235"/>
              <a:gd name="T78" fmla="*/ 51 w 80"/>
              <a:gd name="T79" fmla="*/ 232 h 235"/>
              <a:gd name="T80" fmla="*/ 63 w 80"/>
              <a:gd name="T81" fmla="*/ 183 h 235"/>
              <a:gd name="T82" fmla="*/ 76 w 80"/>
              <a:gd name="T83" fmla="*/ 156 h 235"/>
              <a:gd name="T84" fmla="*/ 78 w 80"/>
              <a:gd name="T85" fmla="*/ 142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0" h="235">
                <a:moveTo>
                  <a:pt x="56" y="172"/>
                </a:moveTo>
                <a:cubicBezTo>
                  <a:pt x="58" y="162"/>
                  <a:pt x="57" y="158"/>
                  <a:pt x="57" y="146"/>
                </a:cubicBezTo>
                <a:cubicBezTo>
                  <a:pt x="59" y="147"/>
                  <a:pt x="59" y="146"/>
                  <a:pt x="62" y="146"/>
                </a:cubicBezTo>
                <a:cubicBezTo>
                  <a:pt x="60" y="155"/>
                  <a:pt x="60" y="164"/>
                  <a:pt x="56" y="172"/>
                </a:cubicBezTo>
                <a:moveTo>
                  <a:pt x="47" y="169"/>
                </a:moveTo>
                <a:cubicBezTo>
                  <a:pt x="46" y="160"/>
                  <a:pt x="44" y="154"/>
                  <a:pt x="43" y="147"/>
                </a:cubicBezTo>
                <a:cubicBezTo>
                  <a:pt x="44" y="148"/>
                  <a:pt x="45" y="146"/>
                  <a:pt x="46" y="147"/>
                </a:cubicBezTo>
                <a:cubicBezTo>
                  <a:pt x="45" y="148"/>
                  <a:pt x="47" y="150"/>
                  <a:pt x="47" y="153"/>
                </a:cubicBezTo>
                <a:cubicBezTo>
                  <a:pt x="48" y="159"/>
                  <a:pt x="47" y="166"/>
                  <a:pt x="47" y="169"/>
                </a:cubicBezTo>
                <a:moveTo>
                  <a:pt x="26" y="152"/>
                </a:moveTo>
                <a:cubicBezTo>
                  <a:pt x="24" y="149"/>
                  <a:pt x="20" y="150"/>
                  <a:pt x="20" y="147"/>
                </a:cubicBezTo>
                <a:cubicBezTo>
                  <a:pt x="24" y="146"/>
                  <a:pt x="26" y="147"/>
                  <a:pt x="31" y="147"/>
                </a:cubicBezTo>
                <a:cubicBezTo>
                  <a:pt x="31" y="148"/>
                  <a:pt x="32" y="150"/>
                  <a:pt x="32" y="153"/>
                </a:cubicBezTo>
                <a:cubicBezTo>
                  <a:pt x="38" y="161"/>
                  <a:pt x="38" y="175"/>
                  <a:pt x="40" y="189"/>
                </a:cubicBezTo>
                <a:cubicBezTo>
                  <a:pt x="35" y="175"/>
                  <a:pt x="32" y="165"/>
                  <a:pt x="26" y="152"/>
                </a:cubicBezTo>
                <a:moveTo>
                  <a:pt x="10" y="148"/>
                </a:moveTo>
                <a:cubicBezTo>
                  <a:pt x="16" y="152"/>
                  <a:pt x="19" y="160"/>
                  <a:pt x="22" y="168"/>
                </a:cubicBezTo>
                <a:cubicBezTo>
                  <a:pt x="18" y="161"/>
                  <a:pt x="14" y="154"/>
                  <a:pt x="10" y="148"/>
                </a:cubicBezTo>
                <a:moveTo>
                  <a:pt x="21" y="77"/>
                </a:moveTo>
                <a:cubicBezTo>
                  <a:pt x="24" y="82"/>
                  <a:pt x="24" y="89"/>
                  <a:pt x="25" y="94"/>
                </a:cubicBezTo>
                <a:cubicBezTo>
                  <a:pt x="22" y="90"/>
                  <a:pt x="23" y="83"/>
                  <a:pt x="21" y="77"/>
                </a:cubicBezTo>
                <a:moveTo>
                  <a:pt x="21" y="75"/>
                </a:moveTo>
                <a:cubicBezTo>
                  <a:pt x="20" y="73"/>
                  <a:pt x="20" y="68"/>
                  <a:pt x="19" y="63"/>
                </a:cubicBezTo>
                <a:cubicBezTo>
                  <a:pt x="21" y="67"/>
                  <a:pt x="22" y="72"/>
                  <a:pt x="21" y="75"/>
                </a:cubicBezTo>
                <a:moveTo>
                  <a:pt x="27" y="110"/>
                </a:moveTo>
                <a:cubicBezTo>
                  <a:pt x="29" y="114"/>
                  <a:pt x="27" y="116"/>
                  <a:pt x="27" y="110"/>
                </a:cubicBezTo>
                <a:close/>
                <a:moveTo>
                  <a:pt x="78" y="142"/>
                </a:moveTo>
                <a:cubicBezTo>
                  <a:pt x="71" y="136"/>
                  <a:pt x="52" y="141"/>
                  <a:pt x="40" y="139"/>
                </a:cubicBezTo>
                <a:cubicBezTo>
                  <a:pt x="35" y="93"/>
                  <a:pt x="24" y="52"/>
                  <a:pt x="23" y="3"/>
                </a:cubicBezTo>
                <a:cubicBezTo>
                  <a:pt x="21" y="0"/>
                  <a:pt x="16" y="0"/>
                  <a:pt x="13" y="3"/>
                </a:cubicBezTo>
                <a:cubicBezTo>
                  <a:pt x="13" y="12"/>
                  <a:pt x="14" y="24"/>
                  <a:pt x="15" y="34"/>
                </a:cubicBezTo>
                <a:cubicBezTo>
                  <a:pt x="17" y="45"/>
                  <a:pt x="19" y="56"/>
                  <a:pt x="19" y="62"/>
                </a:cubicBezTo>
                <a:cubicBezTo>
                  <a:pt x="17" y="48"/>
                  <a:pt x="13" y="29"/>
                  <a:pt x="11" y="13"/>
                </a:cubicBezTo>
                <a:cubicBezTo>
                  <a:pt x="8" y="10"/>
                  <a:pt x="4" y="8"/>
                  <a:pt x="0" y="11"/>
                </a:cubicBezTo>
                <a:cubicBezTo>
                  <a:pt x="9" y="51"/>
                  <a:pt x="14" y="94"/>
                  <a:pt x="23" y="139"/>
                </a:cubicBezTo>
                <a:cubicBezTo>
                  <a:pt x="17" y="139"/>
                  <a:pt x="14" y="140"/>
                  <a:pt x="11" y="139"/>
                </a:cubicBezTo>
                <a:cubicBezTo>
                  <a:pt x="8" y="142"/>
                  <a:pt x="3" y="143"/>
                  <a:pt x="6" y="147"/>
                </a:cubicBezTo>
                <a:cubicBezTo>
                  <a:pt x="2" y="147"/>
                  <a:pt x="1" y="150"/>
                  <a:pt x="0" y="152"/>
                </a:cubicBezTo>
                <a:cubicBezTo>
                  <a:pt x="18" y="175"/>
                  <a:pt x="31" y="204"/>
                  <a:pt x="42" y="234"/>
                </a:cubicBezTo>
                <a:cubicBezTo>
                  <a:pt x="46" y="235"/>
                  <a:pt x="49" y="234"/>
                  <a:pt x="51" y="232"/>
                </a:cubicBezTo>
                <a:cubicBezTo>
                  <a:pt x="52" y="215"/>
                  <a:pt x="57" y="198"/>
                  <a:pt x="63" y="183"/>
                </a:cubicBezTo>
                <a:cubicBezTo>
                  <a:pt x="67" y="173"/>
                  <a:pt x="73" y="165"/>
                  <a:pt x="76" y="156"/>
                </a:cubicBezTo>
                <a:cubicBezTo>
                  <a:pt x="78" y="151"/>
                  <a:pt x="80" y="144"/>
                  <a:pt x="78" y="142"/>
                </a:cubicBezTo>
              </a:path>
            </a:pathLst>
          </a:custGeom>
          <a:solidFill>
            <a:schemeClr val="accent2"/>
          </a:solidFill>
          <a:ln>
            <a:noFill/>
          </a:ln>
        </p:spPr>
        <p:txBody>
          <a:bodyPr vert="horz" wrap="square" lIns="91424" tIns="45713" rIns="91424" bIns="45713" numCol="1" anchor="t" anchorCtr="0" compatLnSpc="1"/>
          <a:lstStyle/>
          <a:p>
            <a:pPr defTabSz="1218565">
              <a:defRPr/>
            </a:pPr>
            <a:endParaRPr lang="zh-CN" altLang="en-US" sz="2400" kern="0" dirty="0">
              <a:solidFill>
                <a:sysClr val="windowText" lastClr="000000"/>
              </a:solidFill>
              <a:ea typeface="宋体" panose="02010600030101010101" pitchFamily="2" charset="-122"/>
              <a:cs typeface="+mn-ea"/>
              <a:sym typeface="+mn-lt"/>
            </a:endParaRPr>
          </a:p>
        </p:txBody>
      </p:sp>
      <p:sp>
        <p:nvSpPr>
          <p:cNvPr id="58" name="Freeform 24"/>
          <p:cNvSpPr>
            <a:spLocks noEditPoints="1"/>
          </p:cNvSpPr>
          <p:nvPr/>
        </p:nvSpPr>
        <p:spPr bwMode="auto">
          <a:xfrm rot="16200000">
            <a:off x="5715271" y="4767316"/>
            <a:ext cx="311151" cy="893445"/>
          </a:xfrm>
          <a:custGeom>
            <a:avLst/>
            <a:gdLst>
              <a:gd name="T0" fmla="*/ 56 w 80"/>
              <a:gd name="T1" fmla="*/ 172 h 235"/>
              <a:gd name="T2" fmla="*/ 57 w 80"/>
              <a:gd name="T3" fmla="*/ 146 h 235"/>
              <a:gd name="T4" fmla="*/ 62 w 80"/>
              <a:gd name="T5" fmla="*/ 146 h 235"/>
              <a:gd name="T6" fmla="*/ 56 w 80"/>
              <a:gd name="T7" fmla="*/ 172 h 235"/>
              <a:gd name="T8" fmla="*/ 47 w 80"/>
              <a:gd name="T9" fmla="*/ 169 h 235"/>
              <a:gd name="T10" fmla="*/ 43 w 80"/>
              <a:gd name="T11" fmla="*/ 147 h 235"/>
              <a:gd name="T12" fmla="*/ 46 w 80"/>
              <a:gd name="T13" fmla="*/ 147 h 235"/>
              <a:gd name="T14" fmla="*/ 47 w 80"/>
              <a:gd name="T15" fmla="*/ 153 h 235"/>
              <a:gd name="T16" fmla="*/ 47 w 80"/>
              <a:gd name="T17" fmla="*/ 169 h 235"/>
              <a:gd name="T18" fmla="*/ 26 w 80"/>
              <a:gd name="T19" fmla="*/ 152 h 235"/>
              <a:gd name="T20" fmla="*/ 20 w 80"/>
              <a:gd name="T21" fmla="*/ 147 h 235"/>
              <a:gd name="T22" fmla="*/ 31 w 80"/>
              <a:gd name="T23" fmla="*/ 147 h 235"/>
              <a:gd name="T24" fmla="*/ 32 w 80"/>
              <a:gd name="T25" fmla="*/ 153 h 235"/>
              <a:gd name="T26" fmla="*/ 40 w 80"/>
              <a:gd name="T27" fmla="*/ 189 h 235"/>
              <a:gd name="T28" fmla="*/ 26 w 80"/>
              <a:gd name="T29" fmla="*/ 152 h 235"/>
              <a:gd name="T30" fmla="*/ 10 w 80"/>
              <a:gd name="T31" fmla="*/ 148 h 235"/>
              <a:gd name="T32" fmla="*/ 22 w 80"/>
              <a:gd name="T33" fmla="*/ 168 h 235"/>
              <a:gd name="T34" fmla="*/ 10 w 80"/>
              <a:gd name="T35" fmla="*/ 148 h 235"/>
              <a:gd name="T36" fmla="*/ 21 w 80"/>
              <a:gd name="T37" fmla="*/ 77 h 235"/>
              <a:gd name="T38" fmla="*/ 25 w 80"/>
              <a:gd name="T39" fmla="*/ 94 h 235"/>
              <a:gd name="T40" fmla="*/ 21 w 80"/>
              <a:gd name="T41" fmla="*/ 77 h 235"/>
              <a:gd name="T42" fmla="*/ 21 w 80"/>
              <a:gd name="T43" fmla="*/ 75 h 235"/>
              <a:gd name="T44" fmla="*/ 19 w 80"/>
              <a:gd name="T45" fmla="*/ 63 h 235"/>
              <a:gd name="T46" fmla="*/ 21 w 80"/>
              <a:gd name="T47" fmla="*/ 75 h 235"/>
              <a:gd name="T48" fmla="*/ 27 w 80"/>
              <a:gd name="T49" fmla="*/ 110 h 235"/>
              <a:gd name="T50" fmla="*/ 27 w 80"/>
              <a:gd name="T51" fmla="*/ 110 h 235"/>
              <a:gd name="T52" fmla="*/ 78 w 80"/>
              <a:gd name="T53" fmla="*/ 142 h 235"/>
              <a:gd name="T54" fmla="*/ 40 w 80"/>
              <a:gd name="T55" fmla="*/ 139 h 235"/>
              <a:gd name="T56" fmla="*/ 23 w 80"/>
              <a:gd name="T57" fmla="*/ 3 h 235"/>
              <a:gd name="T58" fmla="*/ 13 w 80"/>
              <a:gd name="T59" fmla="*/ 3 h 235"/>
              <a:gd name="T60" fmla="*/ 15 w 80"/>
              <a:gd name="T61" fmla="*/ 34 h 235"/>
              <a:gd name="T62" fmla="*/ 19 w 80"/>
              <a:gd name="T63" fmla="*/ 62 h 235"/>
              <a:gd name="T64" fmla="*/ 11 w 80"/>
              <a:gd name="T65" fmla="*/ 13 h 235"/>
              <a:gd name="T66" fmla="*/ 0 w 80"/>
              <a:gd name="T67" fmla="*/ 11 h 235"/>
              <a:gd name="T68" fmla="*/ 23 w 80"/>
              <a:gd name="T69" fmla="*/ 139 h 235"/>
              <a:gd name="T70" fmla="*/ 11 w 80"/>
              <a:gd name="T71" fmla="*/ 139 h 235"/>
              <a:gd name="T72" fmla="*/ 6 w 80"/>
              <a:gd name="T73" fmla="*/ 147 h 235"/>
              <a:gd name="T74" fmla="*/ 0 w 80"/>
              <a:gd name="T75" fmla="*/ 152 h 235"/>
              <a:gd name="T76" fmla="*/ 42 w 80"/>
              <a:gd name="T77" fmla="*/ 234 h 235"/>
              <a:gd name="T78" fmla="*/ 51 w 80"/>
              <a:gd name="T79" fmla="*/ 232 h 235"/>
              <a:gd name="T80" fmla="*/ 63 w 80"/>
              <a:gd name="T81" fmla="*/ 183 h 235"/>
              <a:gd name="T82" fmla="*/ 76 w 80"/>
              <a:gd name="T83" fmla="*/ 156 h 235"/>
              <a:gd name="T84" fmla="*/ 78 w 80"/>
              <a:gd name="T85" fmla="*/ 142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0" h="235">
                <a:moveTo>
                  <a:pt x="56" y="172"/>
                </a:moveTo>
                <a:cubicBezTo>
                  <a:pt x="58" y="162"/>
                  <a:pt x="57" y="158"/>
                  <a:pt x="57" y="146"/>
                </a:cubicBezTo>
                <a:cubicBezTo>
                  <a:pt x="59" y="147"/>
                  <a:pt x="59" y="146"/>
                  <a:pt x="62" y="146"/>
                </a:cubicBezTo>
                <a:cubicBezTo>
                  <a:pt x="60" y="155"/>
                  <a:pt x="60" y="164"/>
                  <a:pt x="56" y="172"/>
                </a:cubicBezTo>
                <a:moveTo>
                  <a:pt x="47" y="169"/>
                </a:moveTo>
                <a:cubicBezTo>
                  <a:pt x="46" y="160"/>
                  <a:pt x="44" y="154"/>
                  <a:pt x="43" y="147"/>
                </a:cubicBezTo>
                <a:cubicBezTo>
                  <a:pt x="44" y="148"/>
                  <a:pt x="45" y="146"/>
                  <a:pt x="46" y="147"/>
                </a:cubicBezTo>
                <a:cubicBezTo>
                  <a:pt x="45" y="148"/>
                  <a:pt x="47" y="150"/>
                  <a:pt x="47" y="153"/>
                </a:cubicBezTo>
                <a:cubicBezTo>
                  <a:pt x="48" y="159"/>
                  <a:pt x="47" y="166"/>
                  <a:pt x="47" y="169"/>
                </a:cubicBezTo>
                <a:moveTo>
                  <a:pt x="26" y="152"/>
                </a:moveTo>
                <a:cubicBezTo>
                  <a:pt x="24" y="149"/>
                  <a:pt x="20" y="150"/>
                  <a:pt x="20" y="147"/>
                </a:cubicBezTo>
                <a:cubicBezTo>
                  <a:pt x="24" y="146"/>
                  <a:pt x="26" y="147"/>
                  <a:pt x="31" y="147"/>
                </a:cubicBezTo>
                <a:cubicBezTo>
                  <a:pt x="31" y="148"/>
                  <a:pt x="32" y="150"/>
                  <a:pt x="32" y="153"/>
                </a:cubicBezTo>
                <a:cubicBezTo>
                  <a:pt x="38" y="161"/>
                  <a:pt x="38" y="175"/>
                  <a:pt x="40" y="189"/>
                </a:cubicBezTo>
                <a:cubicBezTo>
                  <a:pt x="35" y="175"/>
                  <a:pt x="32" y="165"/>
                  <a:pt x="26" y="152"/>
                </a:cubicBezTo>
                <a:moveTo>
                  <a:pt x="10" y="148"/>
                </a:moveTo>
                <a:cubicBezTo>
                  <a:pt x="16" y="152"/>
                  <a:pt x="19" y="160"/>
                  <a:pt x="22" y="168"/>
                </a:cubicBezTo>
                <a:cubicBezTo>
                  <a:pt x="18" y="161"/>
                  <a:pt x="14" y="154"/>
                  <a:pt x="10" y="148"/>
                </a:cubicBezTo>
                <a:moveTo>
                  <a:pt x="21" y="77"/>
                </a:moveTo>
                <a:cubicBezTo>
                  <a:pt x="24" y="82"/>
                  <a:pt x="24" y="89"/>
                  <a:pt x="25" y="94"/>
                </a:cubicBezTo>
                <a:cubicBezTo>
                  <a:pt x="22" y="90"/>
                  <a:pt x="23" y="83"/>
                  <a:pt x="21" y="77"/>
                </a:cubicBezTo>
                <a:moveTo>
                  <a:pt x="21" y="75"/>
                </a:moveTo>
                <a:cubicBezTo>
                  <a:pt x="20" y="73"/>
                  <a:pt x="20" y="68"/>
                  <a:pt x="19" y="63"/>
                </a:cubicBezTo>
                <a:cubicBezTo>
                  <a:pt x="21" y="67"/>
                  <a:pt x="22" y="72"/>
                  <a:pt x="21" y="75"/>
                </a:cubicBezTo>
                <a:moveTo>
                  <a:pt x="27" y="110"/>
                </a:moveTo>
                <a:cubicBezTo>
                  <a:pt x="29" y="114"/>
                  <a:pt x="27" y="116"/>
                  <a:pt x="27" y="110"/>
                </a:cubicBezTo>
                <a:close/>
                <a:moveTo>
                  <a:pt x="78" y="142"/>
                </a:moveTo>
                <a:cubicBezTo>
                  <a:pt x="71" y="136"/>
                  <a:pt x="52" y="141"/>
                  <a:pt x="40" y="139"/>
                </a:cubicBezTo>
                <a:cubicBezTo>
                  <a:pt x="35" y="93"/>
                  <a:pt x="24" y="52"/>
                  <a:pt x="23" y="3"/>
                </a:cubicBezTo>
                <a:cubicBezTo>
                  <a:pt x="21" y="0"/>
                  <a:pt x="16" y="0"/>
                  <a:pt x="13" y="3"/>
                </a:cubicBezTo>
                <a:cubicBezTo>
                  <a:pt x="13" y="12"/>
                  <a:pt x="14" y="24"/>
                  <a:pt x="15" y="34"/>
                </a:cubicBezTo>
                <a:cubicBezTo>
                  <a:pt x="17" y="45"/>
                  <a:pt x="19" y="56"/>
                  <a:pt x="19" y="62"/>
                </a:cubicBezTo>
                <a:cubicBezTo>
                  <a:pt x="17" y="48"/>
                  <a:pt x="13" y="29"/>
                  <a:pt x="11" y="13"/>
                </a:cubicBezTo>
                <a:cubicBezTo>
                  <a:pt x="8" y="10"/>
                  <a:pt x="4" y="8"/>
                  <a:pt x="0" y="11"/>
                </a:cubicBezTo>
                <a:cubicBezTo>
                  <a:pt x="9" y="51"/>
                  <a:pt x="14" y="94"/>
                  <a:pt x="23" y="139"/>
                </a:cubicBezTo>
                <a:cubicBezTo>
                  <a:pt x="17" y="139"/>
                  <a:pt x="14" y="140"/>
                  <a:pt x="11" y="139"/>
                </a:cubicBezTo>
                <a:cubicBezTo>
                  <a:pt x="8" y="142"/>
                  <a:pt x="3" y="143"/>
                  <a:pt x="6" y="147"/>
                </a:cubicBezTo>
                <a:cubicBezTo>
                  <a:pt x="2" y="147"/>
                  <a:pt x="1" y="150"/>
                  <a:pt x="0" y="152"/>
                </a:cubicBezTo>
                <a:cubicBezTo>
                  <a:pt x="18" y="175"/>
                  <a:pt x="31" y="204"/>
                  <a:pt x="42" y="234"/>
                </a:cubicBezTo>
                <a:cubicBezTo>
                  <a:pt x="46" y="235"/>
                  <a:pt x="49" y="234"/>
                  <a:pt x="51" y="232"/>
                </a:cubicBezTo>
                <a:cubicBezTo>
                  <a:pt x="52" y="215"/>
                  <a:pt x="57" y="198"/>
                  <a:pt x="63" y="183"/>
                </a:cubicBezTo>
                <a:cubicBezTo>
                  <a:pt x="67" y="173"/>
                  <a:pt x="73" y="165"/>
                  <a:pt x="76" y="156"/>
                </a:cubicBezTo>
                <a:cubicBezTo>
                  <a:pt x="78" y="151"/>
                  <a:pt x="80" y="144"/>
                  <a:pt x="78" y="142"/>
                </a:cubicBezTo>
              </a:path>
            </a:pathLst>
          </a:custGeom>
          <a:solidFill>
            <a:srgbClr val="78B832"/>
          </a:solidFill>
          <a:ln>
            <a:noFill/>
          </a:ln>
        </p:spPr>
        <p:txBody>
          <a:bodyPr vert="horz" wrap="square" lIns="91424" tIns="45713" rIns="91424" bIns="45713" numCol="1" anchor="t" anchorCtr="0" compatLnSpc="1"/>
          <a:lstStyle/>
          <a:p>
            <a:pPr defTabSz="1218565">
              <a:defRPr/>
            </a:pPr>
            <a:endParaRPr lang="zh-CN" altLang="en-US" sz="2400" kern="0" dirty="0">
              <a:solidFill>
                <a:sysClr val="windowText" lastClr="000000"/>
              </a:solidFill>
              <a:ea typeface="宋体" panose="02010600030101010101" pitchFamily="2" charset="-122"/>
              <a:cs typeface="+mn-ea"/>
              <a:sym typeface="+mn-lt"/>
            </a:endParaRPr>
          </a:p>
        </p:txBody>
      </p:sp>
      <p:sp>
        <p:nvSpPr>
          <p:cNvPr id="100" name="文本框 99"/>
          <p:cNvSpPr txBox="1"/>
          <p:nvPr/>
        </p:nvSpPr>
        <p:spPr>
          <a:xfrm>
            <a:off x="6543675" y="2169477"/>
            <a:ext cx="5080000" cy="1814830"/>
          </a:xfrm>
          <a:prstGeom prst="rect">
            <a:avLst/>
          </a:prstGeom>
          <a:noFill/>
          <a:ln w="9525">
            <a:noFill/>
          </a:ln>
        </p:spPr>
        <p:txBody>
          <a:bodyPr>
            <a:spAutoFit/>
          </a:bodyPr>
          <a:lstStyle/>
          <a:p>
            <a:pPr indent="0"/>
            <a:r>
              <a:rPr lang="zh-CN" sz="1600" b="0">
                <a:solidFill>
                  <a:schemeClr val="tx1">
                    <a:lumMod val="75000"/>
                    <a:lumOff val="25000"/>
                  </a:schemeClr>
                </a:solidFill>
                <a:latin typeface="阿里巴巴普惠体 R" panose="00020600040101010101" charset="-122"/>
                <a:ea typeface="阿里巴巴普惠体 R" panose="00020600040101010101" charset="-122"/>
                <a:cs typeface="阿里巴巴普惠体 R" panose="00020600040101010101" charset="-122"/>
              </a:rPr>
              <a:t>4.不管在村小还是在中心校工作，我都是勤勤恳恳，认认真真。利用班会课，课外活动课搞一些有益的活动，</a:t>
            </a:r>
            <a:endParaRPr lang="zh-CN" sz="1600" b="0">
              <a:solidFill>
                <a:schemeClr val="tx1">
                  <a:lumMod val="75000"/>
                  <a:lumOff val="25000"/>
                </a:schemeClr>
              </a:solidFill>
              <a:latin typeface="阿里巴巴普惠体 R" panose="00020600040101010101" charset="-122"/>
              <a:ea typeface="阿里巴巴普惠体 R" panose="00020600040101010101" charset="-122"/>
              <a:cs typeface="阿里巴巴普惠体 R" panose="00020600040101010101" charset="-122"/>
            </a:endParaRPr>
          </a:p>
          <a:p>
            <a:pPr indent="0"/>
            <a:r>
              <a:rPr lang="zh-CN" sz="1600" b="0">
                <a:solidFill>
                  <a:schemeClr val="tx1">
                    <a:lumMod val="75000"/>
                    <a:lumOff val="25000"/>
                  </a:schemeClr>
                </a:solidFill>
                <a:latin typeface="阿里巴巴普惠体 R" panose="00020600040101010101" charset="-122"/>
                <a:ea typeface="阿里巴巴普惠体 R" panose="00020600040101010101" charset="-122"/>
                <a:cs typeface="阿里巴巴普惠体 R" panose="00020600040101010101" charset="-122"/>
              </a:rPr>
              <a:t>比如“植树活动”、“一帮一”、“我是班里的小主人”等，设立红领巾监督岗，做到事事有人做，人人有事做，充分发挥学生的潜能，凡是学生能做的事老师决不去做。用教师应具有的博大的爱心去关心他们，呵护他们，体贴帮助他们</a:t>
            </a:r>
            <a:endParaRPr lang="zh-CN" sz="1600" b="0">
              <a:solidFill>
                <a:schemeClr val="tx1">
                  <a:lumMod val="75000"/>
                  <a:lumOff val="25000"/>
                </a:schemeClr>
              </a:solidFill>
              <a:latin typeface="阿里巴巴普惠体 R" panose="00020600040101010101" charset="-122"/>
              <a:ea typeface="阿里巴巴普惠体 R" panose="00020600040101010101" charset="-122"/>
              <a:cs typeface="阿里巴巴普惠体 R" panose="00020600040101010101" charset="-122"/>
            </a:endParaRPr>
          </a:p>
        </p:txBody>
      </p:sp>
      <p:sp>
        <p:nvSpPr>
          <p:cNvPr id="4" name="文本框 3"/>
          <p:cNvSpPr txBox="1"/>
          <p:nvPr/>
        </p:nvSpPr>
        <p:spPr>
          <a:xfrm>
            <a:off x="6543675" y="4675823"/>
            <a:ext cx="5080000" cy="1076325"/>
          </a:xfrm>
          <a:prstGeom prst="rect">
            <a:avLst/>
          </a:prstGeom>
          <a:noFill/>
          <a:ln w="9525">
            <a:noFill/>
          </a:ln>
        </p:spPr>
        <p:txBody>
          <a:bodyPr>
            <a:spAutoFit/>
          </a:bodyPr>
          <a:lstStyle/>
          <a:p>
            <a:pPr indent="0"/>
            <a:r>
              <a:rPr lang="zh-CN" sz="1600" b="0">
                <a:solidFill>
                  <a:schemeClr val="tx1">
                    <a:lumMod val="75000"/>
                    <a:lumOff val="25000"/>
                  </a:schemeClr>
                </a:solidFill>
                <a:latin typeface="阿里巴巴普惠体 R" panose="00020600040101010101" charset="-122"/>
                <a:ea typeface="阿里巴巴普惠体 R" panose="00020600040101010101" charset="-122"/>
                <a:cs typeface="阿里巴巴普惠体 R" panose="00020600040101010101" charset="-122"/>
              </a:rPr>
              <a:t>5.做他们的知心朋友，让他们真正体会到班集体生活的无限温暖，让他们在爱中成长，在爱中成熟，以让他们今后用爱去回报社会，在爱的世界里过得温馨、灿烂。正因如此，我多次被评为优秀中队辅导员，先进教师。 </a:t>
            </a:r>
            <a:endParaRPr lang="zh-CN" sz="1600" b="0">
              <a:solidFill>
                <a:schemeClr val="tx1">
                  <a:lumMod val="75000"/>
                  <a:lumOff val="25000"/>
                </a:schemeClr>
              </a:solidFill>
              <a:latin typeface="阿里巴巴普惠体 R" panose="00020600040101010101" charset="-122"/>
              <a:ea typeface="阿里巴巴普惠体 R" panose="00020600040101010101" charset="-122"/>
              <a:cs typeface="阿里巴巴普惠体 R" panose="00020600040101010101" charset="-122"/>
            </a:endParaRPr>
          </a:p>
        </p:txBody>
      </p:sp>
      <p:pic>
        <p:nvPicPr>
          <p:cNvPr id="2050" name="Picture 2" descr="C:\Users\Administrator\Desktop\读书\年轻人学生小孩 (331).png"/>
          <p:cNvPicPr>
            <a:picLocks noChangeAspect="1" noChangeArrowheads="1"/>
          </p:cNvPicPr>
          <p:nvPr/>
        </p:nvPicPr>
        <p:blipFill>
          <a:blip r:embed="rId2" cstate="email"/>
          <a:srcRect/>
          <a:stretch>
            <a:fillRect/>
          </a:stretch>
        </p:blipFill>
        <p:spPr bwMode="auto">
          <a:xfrm>
            <a:off x="949325" y="2071370"/>
            <a:ext cx="3921125" cy="3970020"/>
          </a:xfrm>
          <a:prstGeom prst="rect">
            <a:avLst/>
          </a:prstGeom>
          <a:noFill/>
        </p:spPr>
      </p:pic>
    </p:spTree>
    <p:custDataLst>
      <p:tags r:id="rId3"/>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down)">
                                      <p:cBhvr>
                                        <p:cTn id="7" dur="500"/>
                                        <p:tgtEl>
                                          <p:spTgt spid="55"/>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0-#ppt_w/2"/>
                                          </p:val>
                                        </p:tav>
                                        <p:tav tm="100000">
                                          <p:val>
                                            <p:strVal val="#ppt_x"/>
                                          </p:val>
                                        </p:tav>
                                      </p:tavLst>
                                    </p:anim>
                                    <p:anim calcmode="lin" valueType="num">
                                      <p:cBhvr additive="base">
                                        <p:cTn id="12" dur="500" fill="hold"/>
                                        <p:tgtEl>
                                          <p:spTgt spid="5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 calcmode="lin" valueType="num">
                                      <p:cBhvr additive="base">
                                        <p:cTn id="16" dur="500" fill="hold"/>
                                        <p:tgtEl>
                                          <p:spTgt spid="58"/>
                                        </p:tgtEl>
                                        <p:attrNameLst>
                                          <p:attrName>ppt_x</p:attrName>
                                        </p:attrNameLst>
                                      </p:cBhvr>
                                      <p:tavLst>
                                        <p:tav tm="0">
                                          <p:val>
                                            <p:strVal val="0-#ppt_w/2"/>
                                          </p:val>
                                        </p:tav>
                                        <p:tav tm="100000">
                                          <p:val>
                                            <p:strVal val="#ppt_x"/>
                                          </p:val>
                                        </p:tav>
                                      </p:tavLst>
                                    </p:anim>
                                    <p:anim calcmode="lin" valueType="num">
                                      <p:cBhvr additive="base">
                                        <p:cTn id="17" dur="500" fill="hold"/>
                                        <p:tgtEl>
                                          <p:spTgt spid="5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bldLvl="0" animBg="1"/>
      <p:bldP spid="58" grpId="0" bldLvl="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20" name="矩形 19"/>
          <p:cNvSpPr/>
          <p:nvPr/>
        </p:nvSpPr>
        <p:spPr>
          <a:xfrm>
            <a:off x="2055838" y="2332278"/>
            <a:ext cx="1627344" cy="1569648"/>
          </a:xfrm>
          <a:prstGeom prst="rect">
            <a:avLst/>
          </a:prstGeom>
        </p:spPr>
        <p:txBody>
          <a:bodyPr wrap="none" lIns="91428" tIns="45714" rIns="91428" bIns="45714">
            <a:spAutoFit/>
          </a:bodyPr>
          <a:lstStyle/>
          <a:p>
            <a:r>
              <a:rPr lang="en-US" altLang="zh-CN" sz="9600" dirty="0">
                <a:solidFill>
                  <a:srgbClr val="E6002A"/>
                </a:solidFill>
                <a:latin typeface="阿里巴巴普惠体 M" panose="00020600040101010101" charset="-122"/>
                <a:ea typeface="阿里巴巴普惠体 M" panose="00020600040101010101" charset="-122"/>
                <a:cs typeface="+mn-ea"/>
                <a:sym typeface="+mn-lt"/>
              </a:rPr>
              <a:t>04</a:t>
            </a:r>
            <a:endParaRPr lang="en-US" altLang="zh-CN" sz="9600" dirty="0">
              <a:solidFill>
                <a:srgbClr val="E6002A"/>
              </a:solidFill>
              <a:latin typeface="阿里巴巴普惠体 M" panose="00020600040101010101" charset="-122"/>
              <a:ea typeface="阿里巴巴普惠体 M" panose="00020600040101010101" charset="-122"/>
              <a:cs typeface="+mn-ea"/>
              <a:sym typeface="+mn-lt"/>
            </a:endParaRPr>
          </a:p>
        </p:txBody>
      </p:sp>
      <p:sp>
        <p:nvSpPr>
          <p:cNvPr id="21" name="TextBox 62"/>
          <p:cNvSpPr txBox="1"/>
          <p:nvPr/>
        </p:nvSpPr>
        <p:spPr>
          <a:xfrm>
            <a:off x="3895645" y="3199028"/>
            <a:ext cx="4400728" cy="735965"/>
          </a:xfrm>
          <a:prstGeom prst="rect">
            <a:avLst/>
          </a:prstGeom>
          <a:noFill/>
          <a:effectLst/>
        </p:spPr>
        <p:txBody>
          <a:bodyPr wrap="square" lIns="91428" tIns="45714" rIns="91428" bIns="45714" rtlCol="0">
            <a:spAutoFit/>
          </a:bodyPr>
          <a:lstStyle/>
          <a:p>
            <a:r>
              <a:rPr lang="zh-CN" altLang="en-US" sz="1400" dirty="0">
                <a:solidFill>
                  <a:schemeClr val="tx1">
                    <a:lumMod val="75000"/>
                    <a:lumOff val="25000"/>
                  </a:schemeClr>
                </a:solidFill>
                <a:latin typeface="阿里巴巴普惠体 R" panose="00020600040101010101" charset="-122"/>
                <a:ea typeface="阿里巴巴普惠体 R" panose="00020600040101010101" charset="-122"/>
                <a:cs typeface="阿里巴巴普惠体 R" panose="00020600040101010101" charset="-122"/>
                <a:sym typeface="+mn-lt"/>
              </a:rPr>
              <a:t>您的内容打在这里，或者通过复制您的文本后，在此框中选择粘贴您的内容打在这里，或者通过复制您的文本后，在此框中选择粘贴</a:t>
            </a:r>
            <a:r>
              <a:rPr lang="en-US" altLang="zh-CN" sz="1400" dirty="0">
                <a:solidFill>
                  <a:schemeClr val="tx1">
                    <a:lumMod val="75000"/>
                    <a:lumOff val="25000"/>
                  </a:schemeClr>
                </a:solidFill>
                <a:latin typeface="阿里巴巴普惠体 R" panose="00020600040101010101" charset="-122"/>
                <a:ea typeface="阿里巴巴普惠体 R" panose="00020600040101010101" charset="-122"/>
                <a:cs typeface="阿里巴巴普惠体 R" panose="00020600040101010101" charset="-122"/>
                <a:sym typeface="+mn-lt"/>
              </a:rPr>
              <a:t>.</a:t>
            </a:r>
            <a:endParaRPr lang="en-US" altLang="zh-CN" sz="1400" dirty="0">
              <a:solidFill>
                <a:schemeClr val="tx1">
                  <a:lumMod val="75000"/>
                  <a:lumOff val="25000"/>
                </a:schemeClr>
              </a:solidFill>
              <a:latin typeface="阿里巴巴普惠体 R" panose="00020600040101010101" charset="-122"/>
              <a:ea typeface="阿里巴巴普惠体 R" panose="00020600040101010101" charset="-122"/>
              <a:cs typeface="阿里巴巴普惠体 R" panose="00020600040101010101" charset="-122"/>
              <a:sym typeface="+mn-lt"/>
            </a:endParaRPr>
          </a:p>
        </p:txBody>
      </p:sp>
      <p:sp>
        <p:nvSpPr>
          <p:cNvPr id="22" name="矩形 21"/>
          <p:cNvSpPr/>
          <p:nvPr/>
        </p:nvSpPr>
        <p:spPr>
          <a:xfrm>
            <a:off x="3895725" y="2223135"/>
            <a:ext cx="6931660" cy="828675"/>
          </a:xfrm>
          <a:prstGeom prst="rect">
            <a:avLst/>
          </a:prstGeom>
        </p:spPr>
        <p:txBody>
          <a:bodyPr wrap="square" lIns="91428" tIns="45714" rIns="91428" bIns="45714">
            <a:spAutoFit/>
          </a:bodyPr>
          <a:lstStyle/>
          <a:p>
            <a:r>
              <a:rPr lang="zh-CN" sz="2400">
                <a:solidFill>
                  <a:srgbClr val="E6002A"/>
                </a:solidFill>
                <a:latin typeface="阿里巴巴普惠体 M" panose="00020600040101010101" charset="-122"/>
                <a:ea typeface="阿里巴巴普惠体 M" panose="00020600040101010101" charset="-122"/>
                <a:cs typeface="阿里巴巴普惠体 M" panose="00020600040101010101" charset="-122"/>
                <a:sym typeface="+mn-ea"/>
              </a:rPr>
              <a:t>加强业务培训</a:t>
            </a:r>
            <a:endParaRPr lang="zh-CN" sz="2400">
              <a:solidFill>
                <a:srgbClr val="E6002A"/>
              </a:solidFill>
              <a:latin typeface="阿里巴巴普惠体 M" panose="00020600040101010101" charset="-122"/>
              <a:ea typeface="阿里巴巴普惠体 M" panose="00020600040101010101" charset="-122"/>
              <a:cs typeface="阿里巴巴普惠体 M" panose="00020600040101010101" charset="-122"/>
              <a:sym typeface="+mn-ea"/>
            </a:endParaRPr>
          </a:p>
          <a:p>
            <a:r>
              <a:rPr lang="zh-CN" sz="2400">
                <a:solidFill>
                  <a:srgbClr val="E6002A"/>
                </a:solidFill>
                <a:latin typeface="阿里巴巴普惠体 M" panose="00020600040101010101" charset="-122"/>
                <a:ea typeface="阿里巴巴普惠体 M" panose="00020600040101010101" charset="-122"/>
                <a:cs typeface="阿里巴巴普惠体 M" panose="00020600040101010101" charset="-122"/>
                <a:sym typeface="+mn-ea"/>
              </a:rPr>
              <a:t>进修学习，不断提高自己的教研水平、教学水平</a:t>
            </a:r>
            <a:endParaRPr lang="zh-CN" sz="2400">
              <a:solidFill>
                <a:srgbClr val="E6002A"/>
              </a:solidFill>
              <a:latin typeface="阿里巴巴普惠体 M" panose="00020600040101010101" charset="-122"/>
              <a:ea typeface="阿里巴巴普惠体 M" panose="00020600040101010101" charset="-122"/>
              <a:cs typeface="阿里巴巴普惠体 M" panose="00020600040101010101" charset="-122"/>
              <a:sym typeface="+mn-ea"/>
            </a:endParaRPr>
          </a:p>
        </p:txBody>
      </p:sp>
      <p:grpSp>
        <p:nvGrpSpPr>
          <p:cNvPr id="3" name="组合 7"/>
          <p:cNvGrpSpPr/>
          <p:nvPr/>
        </p:nvGrpSpPr>
        <p:grpSpPr>
          <a:xfrm>
            <a:off x="3562627" y="2936439"/>
            <a:ext cx="6908165" cy="262538"/>
            <a:chOff x="5444484" y="3347558"/>
            <a:chExt cx="6908165" cy="262538"/>
          </a:xfrm>
        </p:grpSpPr>
        <p:sp>
          <p:nvSpPr>
            <p:cNvPr id="9" name="任意多边形 8"/>
            <p:cNvSpPr/>
            <p:nvPr/>
          </p:nvSpPr>
          <p:spPr>
            <a:xfrm flipV="1">
              <a:off x="5546084" y="3347558"/>
              <a:ext cx="6806565" cy="186690"/>
            </a:xfrm>
            <a:custGeom>
              <a:avLst/>
              <a:gdLst>
                <a:gd name="connsiteX0" fmla="*/ 0 w 7267699"/>
                <a:gd name="connsiteY0" fmla="*/ 0 h 0"/>
                <a:gd name="connsiteX1" fmla="*/ 7267699 w 7267699"/>
                <a:gd name="connsiteY1" fmla="*/ 0 h 0"/>
              </a:gdLst>
              <a:ahLst/>
              <a:cxnLst>
                <a:cxn ang="0">
                  <a:pos x="connsiteX0" y="connsiteY0"/>
                </a:cxn>
                <a:cxn ang="0">
                  <a:pos x="connsiteX1" y="connsiteY1"/>
                </a:cxn>
              </a:cxnLst>
              <a:rect l="l" t="t" r="r" b="b"/>
              <a:pathLst>
                <a:path w="7267699">
                  <a:moveTo>
                    <a:pt x="0" y="0"/>
                  </a:moveTo>
                  <a:lnTo>
                    <a:pt x="7267699" y="0"/>
                  </a:lnTo>
                </a:path>
              </a:pathLst>
            </a:custGeom>
            <a:noFill/>
            <a:ln>
              <a:solidFill>
                <a:srgbClr val="E600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a typeface="宋体" panose="02010600030101010101" pitchFamily="2" charset="-122"/>
                <a:cs typeface="+mn-ea"/>
                <a:sym typeface="+mn-lt"/>
              </a:endParaRPr>
            </a:p>
          </p:txBody>
        </p:sp>
        <p:sp>
          <p:nvSpPr>
            <p:cNvPr id="10" name="椭圆 9"/>
            <p:cNvSpPr/>
            <p:nvPr/>
          </p:nvSpPr>
          <p:spPr>
            <a:xfrm>
              <a:off x="5444484" y="3443844"/>
              <a:ext cx="166252" cy="166252"/>
            </a:xfrm>
            <a:prstGeom prst="ellipse">
              <a:avLst/>
            </a:prstGeom>
            <a:solidFill>
              <a:srgbClr val="E600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a typeface="宋体" panose="02010600030101010101" pitchFamily="2" charset="-122"/>
                <a:cs typeface="+mn-ea"/>
                <a:sym typeface="+mn-lt"/>
              </a:endParaRPr>
            </a:p>
          </p:txBody>
        </p:sp>
      </p:grpSp>
    </p:spTree>
    <p:custDataLst>
      <p:tags r:id="rId2"/>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5856" y="2444672"/>
            <a:ext cx="972449" cy="1493823"/>
          </a:xfrm>
          <a:prstGeom prst="rect">
            <a:avLst/>
          </a:prstGeom>
        </p:spPr>
      </p:pic>
      <p:pic>
        <p:nvPicPr>
          <p:cNvPr id="9" name="图片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5856" y="4493797"/>
            <a:ext cx="972449" cy="1268193"/>
          </a:xfrm>
          <a:prstGeom prst="rect">
            <a:avLst/>
          </a:prstGeom>
        </p:spPr>
      </p:pic>
      <p:sp>
        <p:nvSpPr>
          <p:cNvPr id="100" name="文本框 99"/>
          <p:cNvSpPr txBox="1"/>
          <p:nvPr/>
        </p:nvSpPr>
        <p:spPr>
          <a:xfrm>
            <a:off x="1925320" y="2653665"/>
            <a:ext cx="5514975" cy="1076325"/>
          </a:xfrm>
          <a:prstGeom prst="rect">
            <a:avLst/>
          </a:prstGeom>
          <a:noFill/>
          <a:ln w="9525">
            <a:noFill/>
          </a:ln>
        </p:spPr>
        <p:txBody>
          <a:bodyPr wrap="square">
            <a:spAutoFit/>
          </a:bodyPr>
          <a:lstStyle/>
          <a:p>
            <a:pPr indent="0"/>
            <a:r>
              <a:rPr lang="zh-CN" sz="1600" b="0">
                <a:solidFill>
                  <a:schemeClr val="tx1">
                    <a:lumMod val="75000"/>
                    <a:lumOff val="25000"/>
                  </a:schemeClr>
                </a:solidFill>
                <a:latin typeface="阿里巴巴普惠体 R" panose="00020600040101010101" charset="-122"/>
                <a:ea typeface="阿里巴巴普惠体 R" panose="00020600040101010101" charset="-122"/>
                <a:cs typeface="阿里巴巴普惠体 R" panose="00020600040101010101" charset="-122"/>
              </a:rPr>
              <a:t>1.我努力参加各种进修、培训学习。如教师职业技术知识培训并合格，现代信息技术基本功已全部达到三等级，还参加了普通话培训，已达“二甲”;班主任培训和教育技能培训均已合格。</a:t>
            </a:r>
            <a:endParaRPr lang="zh-CN" altLang="en-US" sz="1600" b="0">
              <a:solidFill>
                <a:schemeClr val="tx1">
                  <a:lumMod val="75000"/>
                  <a:lumOff val="25000"/>
                </a:schemeClr>
              </a:solidFill>
              <a:latin typeface="阿里巴巴普惠体 R" panose="00020600040101010101" charset="-122"/>
              <a:ea typeface="阿里巴巴普惠体 R" panose="00020600040101010101" charset="-122"/>
              <a:cs typeface="阿里巴巴普惠体 R" panose="00020600040101010101" charset="-122"/>
            </a:endParaRPr>
          </a:p>
        </p:txBody>
      </p:sp>
      <p:sp>
        <p:nvSpPr>
          <p:cNvPr id="2" name="文本框 1"/>
          <p:cNvSpPr txBox="1"/>
          <p:nvPr/>
        </p:nvSpPr>
        <p:spPr>
          <a:xfrm>
            <a:off x="1925320" y="4712970"/>
            <a:ext cx="5514975" cy="829945"/>
          </a:xfrm>
          <a:prstGeom prst="rect">
            <a:avLst/>
          </a:prstGeom>
          <a:noFill/>
          <a:ln w="9525">
            <a:noFill/>
          </a:ln>
        </p:spPr>
        <p:txBody>
          <a:bodyPr wrap="square">
            <a:spAutoFit/>
          </a:bodyPr>
          <a:lstStyle/>
          <a:p>
            <a:pPr indent="0"/>
            <a:r>
              <a:rPr lang="zh-CN" sz="1600" b="0">
                <a:solidFill>
                  <a:schemeClr val="tx1">
                    <a:lumMod val="75000"/>
                    <a:lumOff val="25000"/>
                  </a:schemeClr>
                </a:solidFill>
                <a:latin typeface="阿里巴巴普惠体 R" panose="00020600040101010101" charset="-122"/>
                <a:ea typeface="阿里巴巴普惠体 R" panose="00020600040101010101" charset="-122"/>
                <a:cs typeface="阿里巴巴普惠体 R" panose="00020600040101010101" charset="-122"/>
              </a:rPr>
              <a:t>2.教研教改方面，从参加工作以来，我积极投身教研教改，特别是近几年，除了随时参加互听课活动和本校举行的公开课外，在领导的带领下经常到外地听课。</a:t>
            </a:r>
            <a:endParaRPr lang="zh-CN" altLang="en-US" sz="1600" b="0">
              <a:solidFill>
                <a:schemeClr val="tx1">
                  <a:lumMod val="75000"/>
                  <a:lumOff val="25000"/>
                </a:schemeClr>
              </a:solidFill>
              <a:latin typeface="阿里巴巴普惠体 R" panose="00020600040101010101" charset="-122"/>
              <a:ea typeface="阿里巴巴普惠体 R" panose="00020600040101010101" charset="-122"/>
              <a:cs typeface="阿里巴巴普惠体 R" panose="00020600040101010101" charset="-122"/>
            </a:endParaRPr>
          </a:p>
        </p:txBody>
      </p:sp>
      <p:pic>
        <p:nvPicPr>
          <p:cNvPr id="4098" name="Picture 2" descr="C:\Users\Administrator\Desktop\读书\年轻人学生小孩 (250).png"/>
          <p:cNvPicPr>
            <a:picLocks noChangeAspect="1" noChangeArrowheads="1"/>
          </p:cNvPicPr>
          <p:nvPr/>
        </p:nvPicPr>
        <p:blipFill>
          <a:blip r:embed="rId4" cstate="email"/>
          <a:srcRect/>
          <a:stretch>
            <a:fillRect/>
          </a:stretch>
        </p:blipFill>
        <p:spPr bwMode="auto">
          <a:xfrm>
            <a:off x="7040245" y="1078865"/>
            <a:ext cx="5116830" cy="5116830"/>
          </a:xfrm>
          <a:prstGeom prst="rect">
            <a:avLst/>
          </a:prstGeom>
          <a:noFill/>
        </p:spPr>
      </p:pic>
    </p:spTree>
    <p:custDataLst>
      <p:tags r:id="rId5"/>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500" fill="hold"/>
                                        <p:tgtEl>
                                          <p:spTgt spid="9"/>
                                        </p:tgtEl>
                                        <p:attrNameLst>
                                          <p:attrName>ppt_w</p:attrName>
                                        </p:attrNameLst>
                                      </p:cBhvr>
                                      <p:tavLst>
                                        <p:tav tm="0">
                                          <p:val>
                                            <p:fltVal val="0"/>
                                          </p:val>
                                        </p:tav>
                                        <p:tav tm="100000">
                                          <p:val>
                                            <p:strVal val="#ppt_w"/>
                                          </p:val>
                                        </p:tav>
                                      </p:tavLst>
                                    </p:anim>
                                    <p:anim calcmode="lin" valueType="num">
                                      <p:cBhvr>
                                        <p:cTn id="14" dur="500" fill="hold"/>
                                        <p:tgtEl>
                                          <p:spTgt spid="9"/>
                                        </p:tgtEl>
                                        <p:attrNameLst>
                                          <p:attrName>ppt_h</p:attrName>
                                        </p:attrNameLst>
                                      </p:cBhvr>
                                      <p:tavLst>
                                        <p:tav tm="0">
                                          <p:val>
                                            <p:fltVal val="0"/>
                                          </p:val>
                                        </p:tav>
                                        <p:tav tm="100000">
                                          <p:val>
                                            <p:strVal val="#ppt_h"/>
                                          </p:val>
                                        </p:tav>
                                      </p:tavLst>
                                    </p:anim>
                                    <p:animEffect transition="in" filter="fade">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5566" y="900595"/>
            <a:ext cx="5565919" cy="5565919"/>
          </a:xfrm>
          <a:prstGeom prst="rect">
            <a:avLst/>
          </a:prstGeom>
        </p:spPr>
      </p:pic>
      <p:sp>
        <p:nvSpPr>
          <p:cNvPr id="54" name="文本框 53"/>
          <p:cNvSpPr txBox="1"/>
          <p:nvPr/>
        </p:nvSpPr>
        <p:spPr>
          <a:xfrm>
            <a:off x="6043007" y="2434958"/>
            <a:ext cx="5334002" cy="1014730"/>
          </a:xfrm>
          <a:prstGeom prst="rect">
            <a:avLst/>
          </a:prstGeom>
          <a:noFill/>
        </p:spPr>
        <p:txBody>
          <a:bodyPr wrap="square" rtlCol="0">
            <a:spAutoFit/>
          </a:bodyPr>
          <a:lstStyle/>
          <a:p>
            <a:pPr algn="ctr"/>
            <a:r>
              <a:rPr lang="en-US" altLang="zh-CN" sz="6000" b="1" dirty="0">
                <a:solidFill>
                  <a:srgbClr val="E6002A"/>
                </a:solidFill>
                <a:ea typeface="宋体" panose="02010600030101010101" pitchFamily="2" charset="-122"/>
                <a:sym typeface="+mn-ea"/>
              </a:rPr>
              <a:t>PART THREE</a:t>
            </a:r>
            <a:endParaRPr lang="en-US" altLang="zh-CN" sz="6000" b="1" dirty="0">
              <a:solidFill>
                <a:srgbClr val="E6002A"/>
              </a:solidFill>
              <a:latin typeface="阿里巴巴普惠体 M" panose="00020600040101010101" charset="-122"/>
              <a:ea typeface="阿里巴巴普惠体 M" panose="00020600040101010101" charset="-122"/>
              <a:sym typeface="+mn-ea"/>
            </a:endParaRPr>
          </a:p>
        </p:txBody>
      </p:sp>
      <p:sp>
        <p:nvSpPr>
          <p:cNvPr id="55" name="TextBox 29"/>
          <p:cNvSpPr txBox="1"/>
          <p:nvPr/>
        </p:nvSpPr>
        <p:spPr>
          <a:xfrm>
            <a:off x="6252617" y="3639175"/>
            <a:ext cx="4971931" cy="1531445"/>
          </a:xfrm>
          <a:prstGeom prst="rect">
            <a:avLst/>
          </a:prstGeom>
          <a:noFill/>
        </p:spPr>
        <p:txBody>
          <a:bodyPr wrap="square">
            <a:spAutoFit/>
          </a:bodyPr>
          <a:lstStyle/>
          <a:p>
            <a:pPr defTabSz="1828165" eaLnBrk="1" fontAlgn="auto" hangingPunct="1">
              <a:lnSpc>
                <a:spcPct val="150000"/>
              </a:lnSpc>
              <a:spcBef>
                <a:spcPts val="0"/>
              </a:spcBef>
              <a:spcAft>
                <a:spcPts val="0"/>
              </a:spcAft>
              <a:defRPr/>
            </a:pPr>
            <a:r>
              <a:rPr lang="en-US" sz="1600" spc="300" dirty="0">
                <a:solidFill>
                  <a:schemeClr val="tx1">
                    <a:lumMod val="75000"/>
                    <a:lumOff val="25000"/>
                  </a:schemeClr>
                </a:solidFill>
                <a:latin typeface="Montserrat Light" charset="0"/>
                <a:ea typeface="Montserrat Light" charset="0"/>
                <a:cs typeface="Montserrat Light" charset="0"/>
              </a:rPr>
              <a:t>Entrepreneurial activities differ substantially depending on the type of organization and creativity. Entrepreneurial activities differ</a:t>
            </a:r>
            <a:endParaRPr lang="en-US" sz="1600" spc="300" dirty="0">
              <a:solidFill>
                <a:schemeClr val="tx1">
                  <a:lumMod val="75000"/>
                  <a:lumOff val="25000"/>
                </a:schemeClr>
              </a:solidFill>
              <a:latin typeface="Montserrat Light" charset="0"/>
              <a:ea typeface="Montserrat Light" charset="0"/>
              <a:cs typeface="Montserrat Light" charset="0"/>
            </a:endParaRPr>
          </a:p>
        </p:txBody>
      </p:sp>
      <p:sp>
        <p:nvSpPr>
          <p:cNvPr id="56" name="矩形 55"/>
          <p:cNvSpPr/>
          <p:nvPr/>
        </p:nvSpPr>
        <p:spPr>
          <a:xfrm>
            <a:off x="6344136" y="3449948"/>
            <a:ext cx="2351902" cy="89398"/>
          </a:xfrm>
          <a:prstGeom prst="rect">
            <a:avLst/>
          </a:prstGeom>
          <a:solidFill>
            <a:srgbClr val="E600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宋体" panose="02010600030101010101" pitchFamily="2" charset="-122"/>
            </a:endParaRPr>
          </a:p>
        </p:txBody>
      </p:sp>
    </p:spTree>
    <p:custDataLst>
      <p:tags r:id="rId3"/>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54"/>
                                        </p:tgtEl>
                                        <p:attrNameLst>
                                          <p:attrName>style.visibility</p:attrName>
                                        </p:attrNameLst>
                                      </p:cBhvr>
                                      <p:to>
                                        <p:strVal val="visible"/>
                                      </p:to>
                                    </p:set>
                                    <p:animEffect transition="in" filter="wipe(left)">
                                      <p:cBhvr>
                                        <p:cTn id="14" dur="500"/>
                                        <p:tgtEl>
                                          <p:spTgt spid="54"/>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grpId="0" nodeType="clickEffect">
                                  <p:stCondLst>
                                    <p:cond delay="0"/>
                                  </p:stCondLst>
                                  <p:childTnLst>
                                    <p:set>
                                      <p:cBhvr>
                                        <p:cTn id="18" dur="1" fill="hold">
                                          <p:stCondLst>
                                            <p:cond delay="0"/>
                                          </p:stCondLst>
                                        </p:cTn>
                                        <p:tgtEl>
                                          <p:spTgt spid="55"/>
                                        </p:tgtEl>
                                        <p:attrNameLst>
                                          <p:attrName>style.visibility</p:attrName>
                                        </p:attrNameLst>
                                      </p:cBhvr>
                                      <p:to>
                                        <p:strVal val="visible"/>
                                      </p:to>
                                    </p:set>
                                    <p:animEffect transition="in" filter="wipe(up)">
                                      <p:cBhvr>
                                        <p:cTn id="19" dur="500"/>
                                        <p:tgtEl>
                                          <p:spTgt spid="55"/>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randombar(horizontal)">
                                      <p:cBhvr>
                                        <p:cTn id="22"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55" grpId="0"/>
      <p:bldP spid="56" grpId="0" bldLvl="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20" name="矩形 19"/>
          <p:cNvSpPr/>
          <p:nvPr/>
        </p:nvSpPr>
        <p:spPr>
          <a:xfrm>
            <a:off x="2055838" y="2332278"/>
            <a:ext cx="1627344" cy="1569648"/>
          </a:xfrm>
          <a:prstGeom prst="rect">
            <a:avLst/>
          </a:prstGeom>
        </p:spPr>
        <p:txBody>
          <a:bodyPr wrap="none" lIns="91428" tIns="45714" rIns="91428" bIns="45714">
            <a:spAutoFit/>
          </a:bodyPr>
          <a:lstStyle/>
          <a:p>
            <a:r>
              <a:rPr lang="en-US" altLang="zh-CN" sz="9600" dirty="0">
                <a:solidFill>
                  <a:srgbClr val="E6002A"/>
                </a:solidFill>
                <a:latin typeface="阿里巴巴普惠体 M" panose="00020600040101010101" charset="-122"/>
                <a:ea typeface="阿里巴巴普惠体 M" panose="00020600040101010101" charset="-122"/>
                <a:cs typeface="+mn-ea"/>
                <a:sym typeface="+mn-lt"/>
              </a:rPr>
              <a:t>05</a:t>
            </a:r>
            <a:endParaRPr lang="en-US" altLang="zh-CN" sz="9600" dirty="0">
              <a:solidFill>
                <a:srgbClr val="E6002A"/>
              </a:solidFill>
              <a:latin typeface="阿里巴巴普惠体 M" panose="00020600040101010101" charset="-122"/>
              <a:ea typeface="阿里巴巴普惠体 M" panose="00020600040101010101" charset="-122"/>
              <a:cs typeface="+mn-ea"/>
              <a:sym typeface="+mn-lt"/>
            </a:endParaRPr>
          </a:p>
        </p:txBody>
      </p:sp>
      <p:sp>
        <p:nvSpPr>
          <p:cNvPr id="21" name="TextBox 62"/>
          <p:cNvSpPr txBox="1"/>
          <p:nvPr/>
        </p:nvSpPr>
        <p:spPr>
          <a:xfrm>
            <a:off x="3895645" y="3199028"/>
            <a:ext cx="4400728" cy="735965"/>
          </a:xfrm>
          <a:prstGeom prst="rect">
            <a:avLst/>
          </a:prstGeom>
          <a:noFill/>
          <a:effectLst/>
        </p:spPr>
        <p:txBody>
          <a:bodyPr wrap="square" lIns="91428" tIns="45714" rIns="91428" bIns="45714" rtlCol="0">
            <a:spAutoFit/>
          </a:bodyPr>
          <a:lstStyle/>
          <a:p>
            <a:r>
              <a:rPr lang="zh-CN" altLang="en-US" sz="1400" dirty="0">
                <a:solidFill>
                  <a:schemeClr val="tx1">
                    <a:lumMod val="75000"/>
                    <a:lumOff val="25000"/>
                  </a:schemeClr>
                </a:solidFill>
                <a:latin typeface="阿里巴巴普惠体 R" panose="00020600040101010101" charset="-122"/>
                <a:ea typeface="阿里巴巴普惠体 R" panose="00020600040101010101" charset="-122"/>
                <a:cs typeface="阿里巴巴普惠体 R" panose="00020600040101010101" charset="-122"/>
                <a:sym typeface="+mn-lt"/>
              </a:rPr>
              <a:t>您的内容打在这里，或者通过复制您的文本后，在此框中选择粘贴您的内容打在这里，或者通过复制您的文本后，在此框中选择粘贴</a:t>
            </a:r>
            <a:r>
              <a:rPr lang="en-US" altLang="zh-CN" sz="1400" dirty="0">
                <a:solidFill>
                  <a:schemeClr val="tx1">
                    <a:lumMod val="75000"/>
                    <a:lumOff val="25000"/>
                  </a:schemeClr>
                </a:solidFill>
                <a:latin typeface="阿里巴巴普惠体 R" panose="00020600040101010101" charset="-122"/>
                <a:ea typeface="阿里巴巴普惠体 R" panose="00020600040101010101" charset="-122"/>
                <a:cs typeface="阿里巴巴普惠体 R" panose="00020600040101010101" charset="-122"/>
                <a:sym typeface="+mn-lt"/>
              </a:rPr>
              <a:t>.</a:t>
            </a:r>
            <a:endParaRPr lang="en-US" altLang="zh-CN" sz="1400" dirty="0">
              <a:solidFill>
                <a:schemeClr val="tx1">
                  <a:lumMod val="75000"/>
                  <a:lumOff val="25000"/>
                </a:schemeClr>
              </a:solidFill>
              <a:latin typeface="阿里巴巴普惠体 R" panose="00020600040101010101" charset="-122"/>
              <a:ea typeface="阿里巴巴普惠体 R" panose="00020600040101010101" charset="-122"/>
              <a:cs typeface="阿里巴巴普惠体 R" panose="00020600040101010101" charset="-122"/>
              <a:sym typeface="+mn-lt"/>
            </a:endParaRPr>
          </a:p>
        </p:txBody>
      </p:sp>
      <p:sp>
        <p:nvSpPr>
          <p:cNvPr id="22" name="矩形 21"/>
          <p:cNvSpPr/>
          <p:nvPr/>
        </p:nvSpPr>
        <p:spPr>
          <a:xfrm>
            <a:off x="3895725" y="2350770"/>
            <a:ext cx="6931660" cy="705485"/>
          </a:xfrm>
          <a:prstGeom prst="rect">
            <a:avLst/>
          </a:prstGeom>
        </p:spPr>
        <p:txBody>
          <a:bodyPr wrap="square" lIns="91428" tIns="45714" rIns="91428" bIns="45714">
            <a:spAutoFit/>
          </a:bodyPr>
          <a:lstStyle/>
          <a:p>
            <a:r>
              <a:rPr lang="zh-CN" sz="4000">
                <a:solidFill>
                  <a:srgbClr val="E6002A"/>
                </a:solidFill>
                <a:latin typeface="阿里巴巴普惠体 M" panose="00020600040101010101" charset="-122"/>
                <a:ea typeface="阿里巴巴普惠体 M" panose="00020600040101010101" charset="-122"/>
                <a:cs typeface="阿里巴巴普惠体 M" panose="00020600040101010101" charset="-122"/>
                <a:sym typeface="+mn-ea"/>
              </a:rPr>
              <a:t>辛勤耕耘，收获丰硕</a:t>
            </a:r>
            <a:endParaRPr lang="zh-CN" sz="4000">
              <a:solidFill>
                <a:srgbClr val="E6002A"/>
              </a:solidFill>
              <a:latin typeface="阿里巴巴普惠体 M" panose="00020600040101010101" charset="-122"/>
              <a:ea typeface="阿里巴巴普惠体 M" panose="00020600040101010101" charset="-122"/>
              <a:cs typeface="阿里巴巴普惠体 M" panose="00020600040101010101" charset="-122"/>
              <a:sym typeface="+mn-ea"/>
            </a:endParaRPr>
          </a:p>
        </p:txBody>
      </p:sp>
      <p:grpSp>
        <p:nvGrpSpPr>
          <p:cNvPr id="3" name="组合 7"/>
          <p:cNvGrpSpPr/>
          <p:nvPr/>
        </p:nvGrpSpPr>
        <p:grpSpPr>
          <a:xfrm>
            <a:off x="3562627" y="2936439"/>
            <a:ext cx="6908165" cy="262538"/>
            <a:chOff x="5444484" y="3347558"/>
            <a:chExt cx="6908165" cy="262538"/>
          </a:xfrm>
        </p:grpSpPr>
        <p:sp>
          <p:nvSpPr>
            <p:cNvPr id="9" name="任意多边形 8"/>
            <p:cNvSpPr/>
            <p:nvPr/>
          </p:nvSpPr>
          <p:spPr>
            <a:xfrm flipV="1">
              <a:off x="5546084" y="3347558"/>
              <a:ext cx="6806565" cy="186690"/>
            </a:xfrm>
            <a:custGeom>
              <a:avLst/>
              <a:gdLst>
                <a:gd name="connsiteX0" fmla="*/ 0 w 7267699"/>
                <a:gd name="connsiteY0" fmla="*/ 0 h 0"/>
                <a:gd name="connsiteX1" fmla="*/ 7267699 w 7267699"/>
                <a:gd name="connsiteY1" fmla="*/ 0 h 0"/>
              </a:gdLst>
              <a:ahLst/>
              <a:cxnLst>
                <a:cxn ang="0">
                  <a:pos x="connsiteX0" y="connsiteY0"/>
                </a:cxn>
                <a:cxn ang="0">
                  <a:pos x="connsiteX1" y="connsiteY1"/>
                </a:cxn>
              </a:cxnLst>
              <a:rect l="l" t="t" r="r" b="b"/>
              <a:pathLst>
                <a:path w="7267699">
                  <a:moveTo>
                    <a:pt x="0" y="0"/>
                  </a:moveTo>
                  <a:lnTo>
                    <a:pt x="7267699" y="0"/>
                  </a:lnTo>
                </a:path>
              </a:pathLst>
            </a:custGeom>
            <a:noFill/>
            <a:ln>
              <a:solidFill>
                <a:srgbClr val="E600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a typeface="宋体" panose="02010600030101010101" pitchFamily="2" charset="-122"/>
                <a:cs typeface="+mn-ea"/>
                <a:sym typeface="+mn-lt"/>
              </a:endParaRPr>
            </a:p>
          </p:txBody>
        </p:sp>
        <p:sp>
          <p:nvSpPr>
            <p:cNvPr id="10" name="椭圆 9"/>
            <p:cNvSpPr/>
            <p:nvPr/>
          </p:nvSpPr>
          <p:spPr>
            <a:xfrm>
              <a:off x="5444484" y="3443844"/>
              <a:ext cx="166252" cy="166252"/>
            </a:xfrm>
            <a:prstGeom prst="ellipse">
              <a:avLst/>
            </a:prstGeom>
            <a:solidFill>
              <a:srgbClr val="E600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a typeface="宋体" panose="02010600030101010101" pitchFamily="2" charset="-122"/>
                <a:cs typeface="+mn-ea"/>
                <a:sym typeface="+mn-lt"/>
              </a:endParaRPr>
            </a:p>
          </p:txBody>
        </p:sp>
      </p:grpSp>
    </p:spTree>
    <p:custDataLst>
      <p:tags r:id="rId2"/>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pic>
        <p:nvPicPr>
          <p:cNvPr id="3" name="图片 2" descr="671202eff8f38e4ee3c2d8b250ad5b0f"/>
          <p:cNvPicPr>
            <a:picLocks noChangeAspect="1"/>
          </p:cNvPicPr>
          <p:nvPr/>
        </p:nvPicPr>
        <p:blipFill>
          <a:blip r:embed="rId2"/>
          <a:stretch>
            <a:fillRect/>
          </a:stretch>
        </p:blipFill>
        <p:spPr>
          <a:xfrm>
            <a:off x="4392295" y="1115695"/>
            <a:ext cx="7620000" cy="5875655"/>
          </a:xfrm>
          <a:prstGeom prst="rect">
            <a:avLst/>
          </a:prstGeom>
        </p:spPr>
      </p:pic>
      <p:sp>
        <p:nvSpPr>
          <p:cNvPr id="100" name="文本框 99"/>
          <p:cNvSpPr txBox="1"/>
          <p:nvPr/>
        </p:nvSpPr>
        <p:spPr>
          <a:xfrm>
            <a:off x="5133340" y="3162300"/>
            <a:ext cx="6137910" cy="1476375"/>
          </a:xfrm>
          <a:prstGeom prst="rect">
            <a:avLst/>
          </a:prstGeom>
          <a:noFill/>
          <a:ln w="9525">
            <a:noFill/>
          </a:ln>
        </p:spPr>
        <p:txBody>
          <a:bodyPr wrap="square">
            <a:spAutoFit/>
          </a:bodyPr>
          <a:lstStyle/>
          <a:p>
            <a:pPr indent="0"/>
            <a:r>
              <a:rPr lang="zh-CN" b="0">
                <a:solidFill>
                  <a:schemeClr val="tx1">
                    <a:lumMod val="75000"/>
                    <a:lumOff val="25000"/>
                  </a:schemeClr>
                </a:solidFill>
                <a:latin typeface="阿里巴巴普惠体 R" panose="00020600040101010101" charset="-122"/>
                <a:ea typeface="阿里巴巴普惠体 R" panose="00020600040101010101" charset="-122"/>
                <a:cs typeface="阿里巴巴普惠体 R" panose="00020600040101010101" charset="-122"/>
              </a:rPr>
              <a:t>1.任职以来，通过自己的努力学习，每期所教学科都名列前茅，其它工作也得到了上级的认可。  </a:t>
            </a:r>
            <a:endParaRPr lang="zh-CN" b="0">
              <a:solidFill>
                <a:schemeClr val="tx1">
                  <a:lumMod val="75000"/>
                  <a:lumOff val="25000"/>
                </a:schemeClr>
              </a:solidFill>
              <a:latin typeface="阿里巴巴普惠体 R" panose="00020600040101010101" charset="-122"/>
              <a:ea typeface="阿里巴巴普惠体 R" panose="00020600040101010101" charset="-122"/>
              <a:cs typeface="阿里巴巴普惠体 R" panose="00020600040101010101" charset="-122"/>
            </a:endParaRPr>
          </a:p>
          <a:p>
            <a:pPr indent="0"/>
            <a:r>
              <a:rPr lang="zh-CN" b="0">
                <a:solidFill>
                  <a:schemeClr val="tx1">
                    <a:lumMod val="75000"/>
                    <a:lumOff val="25000"/>
                  </a:schemeClr>
                </a:solidFill>
                <a:latin typeface="阿里巴巴普惠体 R" panose="00020600040101010101" charset="-122"/>
                <a:ea typeface="阿里巴巴普惠体 R" panose="00020600040101010101" charset="-122"/>
                <a:cs typeface="阿里巴巴普惠体 R" panose="00020600040101010101" charset="-122"/>
              </a:rPr>
              <a:t>2.努力方向： 在新的一年中，我将以优秀同行为榜样，加强自身政治学习、业务锤炼，不断提高教育教学水平和学校管理能力，为学校的发展作出更大的贡献。  </a:t>
            </a:r>
            <a:endParaRPr lang="en-US" altLang="en-US" b="0">
              <a:solidFill>
                <a:schemeClr val="tx1">
                  <a:lumMod val="75000"/>
                  <a:lumOff val="25000"/>
                </a:schemeClr>
              </a:solidFill>
              <a:latin typeface="阿里巴巴普惠体 R" panose="00020600040101010101" charset="-122"/>
              <a:ea typeface="阿里巴巴普惠体 R" panose="00020600040101010101" charset="-122"/>
              <a:cs typeface="阿里巴巴普惠体 R" panose="00020600040101010101" charset="-122"/>
            </a:endParaRPr>
          </a:p>
        </p:txBody>
      </p:sp>
      <p:pic>
        <p:nvPicPr>
          <p:cNvPr id="55" name="图片 5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2543" y="1513525"/>
            <a:ext cx="3989752" cy="3830162"/>
          </a:xfrm>
          <a:prstGeom prst="rect">
            <a:avLst/>
          </a:prstGeom>
        </p:spPr>
      </p:pic>
    </p:spTree>
    <p:custDataLst>
      <p:tags r:id="rId4"/>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55"/>
                                        </p:tgtEl>
                                        <p:attrNameLst>
                                          <p:attrName>style.visibility</p:attrName>
                                        </p:attrNameLst>
                                      </p:cBhvr>
                                      <p:to>
                                        <p:strVal val="visible"/>
                                      </p:to>
                                    </p:set>
                                    <p:anim calcmode="lin" valueType="num">
                                      <p:cBhvr additive="base">
                                        <p:cTn id="7" dur="1000" fill="hold"/>
                                        <p:tgtEl>
                                          <p:spTgt spid="55"/>
                                        </p:tgtEl>
                                        <p:attrNameLst>
                                          <p:attrName>ppt_x</p:attrName>
                                        </p:attrNameLst>
                                      </p:cBhvr>
                                      <p:tavLst>
                                        <p:tav tm="0">
                                          <p:val>
                                            <p:strVal val="1+#ppt_w/2"/>
                                          </p:val>
                                        </p:tav>
                                        <p:tav tm="100000">
                                          <p:val>
                                            <p:strVal val="#ppt_x"/>
                                          </p:val>
                                        </p:tav>
                                      </p:tavLst>
                                    </p:anim>
                                    <p:anim calcmode="lin" valueType="num">
                                      <p:cBhvr additive="base">
                                        <p:cTn id="8" dur="1000" fill="hold"/>
                                        <p:tgtEl>
                                          <p:spTgt spid="5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4695" y="1455338"/>
            <a:ext cx="5234448" cy="5234448"/>
          </a:xfrm>
          <a:prstGeom prst="rect">
            <a:avLst/>
          </a:prstGeom>
        </p:spPr>
      </p:pic>
      <p:sp>
        <p:nvSpPr>
          <p:cNvPr id="5" name="云形 4"/>
          <p:cNvSpPr/>
          <p:nvPr/>
        </p:nvSpPr>
        <p:spPr>
          <a:xfrm>
            <a:off x="5010150" y="1333501"/>
            <a:ext cx="6293138" cy="4181782"/>
          </a:xfrm>
          <a:prstGeom prst="cloud">
            <a:avLst/>
          </a:prstGeom>
          <a:solidFill>
            <a:schemeClr val="bg1"/>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宋体" panose="02010600030101010101" pitchFamily="2" charset="-122"/>
            </a:endParaRPr>
          </a:p>
        </p:txBody>
      </p:sp>
      <p:sp>
        <p:nvSpPr>
          <p:cNvPr id="6" name="文本框 5"/>
          <p:cNvSpPr txBox="1"/>
          <p:nvPr/>
        </p:nvSpPr>
        <p:spPr>
          <a:xfrm>
            <a:off x="5442614" y="2100580"/>
            <a:ext cx="5427980" cy="922020"/>
          </a:xfrm>
          <a:prstGeom prst="rect">
            <a:avLst/>
          </a:prstGeom>
          <a:noFill/>
        </p:spPr>
        <p:txBody>
          <a:bodyPr wrap="square" rtlCol="0">
            <a:spAutoFit/>
          </a:bodyPr>
          <a:lstStyle/>
          <a:p>
            <a:pPr algn="ctr"/>
            <a:r>
              <a:rPr lang="en-US" altLang="zh-CN" sz="5400" b="1" dirty="0">
                <a:solidFill>
                  <a:srgbClr val="E6002A"/>
                </a:solidFill>
                <a:ea typeface="宋体" panose="02010600030101010101" pitchFamily="2" charset="-122"/>
              </a:rPr>
              <a:t>PART THREE</a:t>
            </a:r>
            <a:endParaRPr lang="en-US" altLang="zh-CN" sz="5400" b="1" dirty="0">
              <a:solidFill>
                <a:srgbClr val="E6002A"/>
              </a:solidFill>
              <a:ea typeface="宋体" panose="02010600030101010101" pitchFamily="2" charset="-122"/>
            </a:endParaRPr>
          </a:p>
        </p:txBody>
      </p:sp>
      <p:sp>
        <p:nvSpPr>
          <p:cNvPr id="54" name="TextBox 29"/>
          <p:cNvSpPr txBox="1"/>
          <p:nvPr/>
        </p:nvSpPr>
        <p:spPr>
          <a:xfrm>
            <a:off x="5968915" y="3355544"/>
            <a:ext cx="4375378" cy="1162113"/>
          </a:xfrm>
          <a:prstGeom prst="rect">
            <a:avLst/>
          </a:prstGeom>
          <a:noFill/>
        </p:spPr>
        <p:txBody>
          <a:bodyPr wrap="square">
            <a:spAutoFit/>
          </a:bodyPr>
          <a:lstStyle/>
          <a:p>
            <a:pPr algn="ctr" defTabSz="1828165" eaLnBrk="1" fontAlgn="auto" hangingPunct="1">
              <a:lnSpc>
                <a:spcPct val="150000"/>
              </a:lnSpc>
              <a:spcBef>
                <a:spcPts val="0"/>
              </a:spcBef>
              <a:spcAft>
                <a:spcPts val="0"/>
              </a:spcAft>
              <a:defRPr/>
            </a:pPr>
            <a:r>
              <a:rPr lang="en-US" sz="1600" spc="300" dirty="0">
                <a:latin typeface="Montserrat Light" charset="0"/>
                <a:ea typeface="Montserrat Light" charset="0"/>
                <a:cs typeface="Montserrat Light" charset="0"/>
              </a:rPr>
              <a:t>Entrepreneurial activities differ substantially depending on the type of organization and</a:t>
            </a:r>
            <a:endParaRPr lang="en-US" sz="1600" spc="300" dirty="0">
              <a:latin typeface="Montserrat Light" charset="0"/>
              <a:ea typeface="Montserrat Light" charset="0"/>
              <a:cs typeface="Montserrat Light" charset="0"/>
            </a:endParaRPr>
          </a:p>
        </p:txBody>
      </p:sp>
      <p:sp>
        <p:nvSpPr>
          <p:cNvPr id="55" name="矩形 54"/>
          <p:cNvSpPr/>
          <p:nvPr/>
        </p:nvSpPr>
        <p:spPr>
          <a:xfrm>
            <a:off x="6980653" y="3087836"/>
            <a:ext cx="2351902" cy="89398"/>
          </a:xfrm>
          <a:prstGeom prst="rect">
            <a:avLst/>
          </a:prstGeom>
          <a:solidFill>
            <a:srgbClr val="E600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宋体" panose="02010600030101010101" pitchFamily="2" charset="-122"/>
            </a:endParaRPr>
          </a:p>
        </p:txBody>
      </p:sp>
    </p:spTree>
    <p:custDataLst>
      <p:tags r:id="rId3"/>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randombar(horizontal)">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left)">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grpId="0" nodeType="click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up)">
                                      <p:cBhvr>
                                        <p:cTn id="23" dur="500"/>
                                        <p:tgtEl>
                                          <p:spTgt spid="54"/>
                                        </p:tgtEl>
                                      </p:cBhvr>
                                    </p:animEffect>
                                  </p:childTnLst>
                                </p:cTn>
                              </p:par>
                              <p:par>
                                <p:cTn id="24" presetID="14" presetClass="entr" presetSubtype="10"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Effect transition="in" filter="randombar(horizontal)">
                                      <p:cBhvr>
                                        <p:cTn id="26"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6" grpId="0"/>
      <p:bldP spid="54" grpId="0"/>
      <p:bldP spid="55" grpId="0" bldLvl="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100" name="文本框 99"/>
          <p:cNvSpPr txBox="1"/>
          <p:nvPr/>
        </p:nvSpPr>
        <p:spPr>
          <a:xfrm>
            <a:off x="1119188" y="2329815"/>
            <a:ext cx="9953625" cy="768350"/>
          </a:xfrm>
          <a:prstGeom prst="rect">
            <a:avLst/>
          </a:prstGeom>
          <a:noFill/>
          <a:ln w="9525">
            <a:noFill/>
          </a:ln>
          <a:effectLst/>
        </p:spPr>
        <p:txBody>
          <a:bodyPr wrap="square">
            <a:spAutoFit/>
          </a:bodyPr>
          <a:lstStyle/>
          <a:p>
            <a:pPr indent="0" algn="ctr"/>
            <a:r>
              <a:rPr lang="zh-CN" altLang="en-US" sz="4400">
                <a:solidFill>
                  <a:srgbClr val="E6002A"/>
                </a:solidFill>
                <a:effectLst>
                  <a:innerShdw blurRad="63500" dist="50800" dir="13500000">
                    <a:prstClr val="black">
                      <a:alpha val="50000"/>
                    </a:prstClr>
                  </a:innerShdw>
                </a:effectLst>
                <a:latin typeface="阿里巴巴普惠体 M" panose="00020600040101010101" charset="-122"/>
                <a:ea typeface="阿里巴巴普惠体 M" panose="00020600040101010101" charset="-122"/>
                <a:cs typeface="阿里巴巴普惠体 M" panose="00020600040101010101" charset="-122"/>
              </a:rPr>
              <a:t>感谢大家的观看</a:t>
            </a:r>
            <a:endParaRPr lang="zh-CN" altLang="en-US" sz="4400">
              <a:solidFill>
                <a:srgbClr val="E6002A"/>
              </a:solidFill>
              <a:effectLst>
                <a:innerShdw blurRad="63500" dist="50800" dir="13500000">
                  <a:prstClr val="black">
                    <a:alpha val="50000"/>
                  </a:prstClr>
                </a:innerShdw>
              </a:effectLst>
              <a:latin typeface="阿里巴巴普惠体 M" panose="00020600040101010101" charset="-122"/>
              <a:ea typeface="阿里巴巴普惠体 M" panose="00020600040101010101" charset="-122"/>
              <a:cs typeface="阿里巴巴普惠体 M" panose="00020600040101010101" charset="-122"/>
            </a:endParaRPr>
          </a:p>
        </p:txBody>
      </p:sp>
      <p:sp>
        <p:nvSpPr>
          <p:cNvPr id="14" name="矩形 259"/>
          <p:cNvSpPr>
            <a:spLocks noChangeArrowheads="1"/>
          </p:cNvSpPr>
          <p:nvPr/>
        </p:nvSpPr>
        <p:spPr bwMode="auto">
          <a:xfrm>
            <a:off x="3655196" y="4084059"/>
            <a:ext cx="4881609" cy="2768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algn="ctr">
              <a:spcBef>
                <a:spcPts val="0"/>
              </a:spcBef>
              <a:buNone/>
            </a:pPr>
            <a:r>
              <a:rPr lang="zh-CN" altLang="en-US" sz="1800" dirty="0">
                <a:solidFill>
                  <a:srgbClr val="E6002A"/>
                </a:solidFill>
                <a:latin typeface="阿里巴巴普惠体 R" panose="00020600040101010101" charset="-122"/>
                <a:ea typeface="阿里巴巴普惠体 R" panose="00020600040101010101" charset="-122"/>
                <a:cs typeface="阿里巴巴普惠体 R" panose="00020600040101010101" charset="-122"/>
                <a:sym typeface="+mn-lt"/>
              </a:rPr>
              <a:t>汇报人：</a:t>
            </a:r>
            <a:r>
              <a:rPr lang="en-US" altLang="zh-CN" sz="1800" dirty="0">
                <a:solidFill>
                  <a:srgbClr val="E6002A"/>
                </a:solidFill>
                <a:latin typeface="阿里巴巴普惠体 R" panose="00020600040101010101" charset="-122"/>
                <a:ea typeface="阿里巴巴普惠体 R" panose="00020600040101010101" charset="-122"/>
                <a:cs typeface="阿里巴巴普惠体 R" panose="00020600040101010101" charset="-122"/>
                <a:sym typeface="+mn-lt"/>
              </a:rPr>
              <a:t>PPT</a:t>
            </a:r>
            <a:r>
              <a:rPr lang="zh-CN" altLang="en-US" sz="1800" dirty="0">
                <a:solidFill>
                  <a:srgbClr val="E6002A"/>
                </a:solidFill>
                <a:latin typeface="阿里巴巴普惠体 R" panose="00020600040101010101" charset="-122"/>
                <a:ea typeface="阿里巴巴普惠体 R" panose="00020600040101010101" charset="-122"/>
                <a:cs typeface="阿里巴巴普惠体 R" panose="00020600040101010101" charset="-122"/>
                <a:sym typeface="+mn-lt"/>
              </a:rPr>
              <a:t>营</a:t>
            </a:r>
            <a:r>
              <a:rPr lang="zh-CN" altLang="en-US" sz="1800">
                <a:solidFill>
                  <a:srgbClr val="E6002A"/>
                </a:solidFill>
                <a:latin typeface="阿里巴巴普惠体 R" panose="00020600040101010101" charset="-122"/>
                <a:ea typeface="阿里巴巴普惠体 R" panose="00020600040101010101" charset="-122"/>
                <a:cs typeface="阿里巴巴普惠体 R" panose="00020600040101010101" charset="-122"/>
                <a:sym typeface="+mn-lt"/>
              </a:rPr>
              <a:t>  </a:t>
            </a:r>
            <a:r>
              <a:rPr lang="zh-CN" altLang="en-US" sz="1800" dirty="0">
                <a:solidFill>
                  <a:srgbClr val="E6002A"/>
                </a:solidFill>
                <a:latin typeface="阿里巴巴普惠体 R" panose="00020600040101010101" charset="-122"/>
                <a:ea typeface="阿里巴巴普惠体 R" panose="00020600040101010101" charset="-122"/>
                <a:cs typeface="阿里巴巴普惠体 R" panose="00020600040101010101" charset="-122"/>
                <a:sym typeface="+mn-lt"/>
              </a:rPr>
              <a:t>时间：</a:t>
            </a:r>
            <a:r>
              <a:rPr lang="en-US" altLang="zh-CN" sz="1800" dirty="0">
                <a:solidFill>
                  <a:srgbClr val="E6002A"/>
                </a:solidFill>
                <a:latin typeface="阿里巴巴普惠体 R" panose="00020600040101010101" charset="-122"/>
                <a:ea typeface="阿里巴巴普惠体 R" panose="00020600040101010101" charset="-122"/>
                <a:cs typeface="阿里巴巴普惠体 R" panose="00020600040101010101" charset="-122"/>
                <a:sym typeface="+mn-lt"/>
              </a:rPr>
              <a:t>XX</a:t>
            </a:r>
            <a:r>
              <a:rPr lang="zh-CN" altLang="en-US" sz="1800" dirty="0">
                <a:solidFill>
                  <a:srgbClr val="E6002A"/>
                </a:solidFill>
                <a:latin typeface="阿里巴巴普惠体 R" panose="00020600040101010101" charset="-122"/>
                <a:ea typeface="阿里巴巴普惠体 R" panose="00020600040101010101" charset="-122"/>
                <a:cs typeface="阿里巴巴普惠体 R" panose="00020600040101010101" charset="-122"/>
                <a:sym typeface="+mn-lt"/>
              </a:rPr>
              <a:t>年</a:t>
            </a:r>
            <a:r>
              <a:rPr lang="en-US" altLang="zh-CN" sz="1800" dirty="0">
                <a:solidFill>
                  <a:srgbClr val="E6002A"/>
                </a:solidFill>
                <a:latin typeface="阿里巴巴普惠体 R" panose="00020600040101010101" charset="-122"/>
                <a:ea typeface="阿里巴巴普惠体 R" panose="00020600040101010101" charset="-122"/>
                <a:cs typeface="阿里巴巴普惠体 R" panose="00020600040101010101" charset="-122"/>
                <a:sym typeface="+mn-lt"/>
              </a:rPr>
              <a:t>XX</a:t>
            </a:r>
            <a:r>
              <a:rPr lang="zh-CN" altLang="en-US" sz="1800" dirty="0">
                <a:solidFill>
                  <a:srgbClr val="E6002A"/>
                </a:solidFill>
                <a:latin typeface="阿里巴巴普惠体 R" panose="00020600040101010101" charset="-122"/>
                <a:ea typeface="阿里巴巴普惠体 R" panose="00020600040101010101" charset="-122"/>
                <a:cs typeface="阿里巴巴普惠体 R" panose="00020600040101010101" charset="-122"/>
                <a:sym typeface="+mn-lt"/>
              </a:rPr>
              <a:t>月</a:t>
            </a:r>
            <a:endParaRPr lang="zh-CN" altLang="en-US" sz="1800" dirty="0">
              <a:solidFill>
                <a:srgbClr val="E6002A"/>
              </a:solidFill>
              <a:latin typeface="阿里巴巴普惠体 R" panose="00020600040101010101" charset="-122"/>
              <a:ea typeface="阿里巴巴普惠体 R" panose="00020600040101010101" charset="-122"/>
              <a:cs typeface="阿里巴巴普惠体 R" panose="00020600040101010101" charset="-122"/>
              <a:sym typeface="+mn-lt"/>
            </a:endParaRPr>
          </a:p>
        </p:txBody>
      </p:sp>
      <p:sp>
        <p:nvSpPr>
          <p:cNvPr id="47" name="矩形 47"/>
          <p:cNvSpPr>
            <a:spLocks noChangeArrowheads="1"/>
          </p:cNvSpPr>
          <p:nvPr/>
        </p:nvSpPr>
        <p:spPr bwMode="auto">
          <a:xfrm>
            <a:off x="2917190" y="3020695"/>
            <a:ext cx="6357620" cy="680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algn="ctr">
              <a:lnSpc>
                <a:spcPct val="120000"/>
              </a:lnSpc>
              <a:spcBef>
                <a:spcPct val="0"/>
              </a:spcBef>
              <a:buNone/>
            </a:pPr>
            <a:r>
              <a:rPr lang="zh-CN" altLang="en-US" sz="1600" dirty="0">
                <a:solidFill>
                  <a:schemeClr val="tx1">
                    <a:lumMod val="75000"/>
                    <a:lumOff val="25000"/>
                  </a:schemeClr>
                </a:solidFill>
                <a:latin typeface="阿里巴巴普惠体 R" panose="00020600040101010101" charset="-122"/>
                <a:ea typeface="阿里巴巴普惠体 R" panose="00020600040101010101" charset="-122"/>
                <a:sym typeface="Arial" panose="020B0604020202020204" pitchFamily="34" charset="0"/>
              </a:rPr>
              <a:t>在此录入上述图表的综合描述说明，在此录入上述图表的综合描述说明，在此录入上述图表的综合描述说明。</a:t>
            </a:r>
            <a:endParaRPr lang="zh-CN" altLang="en-US" sz="1600" dirty="0">
              <a:solidFill>
                <a:schemeClr val="tx1">
                  <a:lumMod val="75000"/>
                  <a:lumOff val="25000"/>
                </a:schemeClr>
              </a:solidFill>
              <a:latin typeface="阿里巴巴普惠体 R" panose="00020600040101010101" charset="-122"/>
              <a:ea typeface="阿里巴巴普惠体 R" panose="00020600040101010101" charset="-122"/>
              <a:sym typeface="Arial" panose="020B0604020202020204" pitchFamily="34" charset="0"/>
            </a:endParaRPr>
          </a:p>
        </p:txBody>
      </p:sp>
      <p:pic>
        <p:nvPicPr>
          <p:cNvPr id="39" name="图片 38"/>
          <p:cNvPicPr>
            <a:picLocks noChangeAspect="1"/>
          </p:cNvPicPr>
          <p:nvPr/>
        </p:nvPicPr>
        <p:blipFill rotWithShape="1">
          <a:blip r:embed="rId2" cstate="print">
            <a:extLst>
              <a:ext uri="{28A0092B-C50C-407E-A947-70E740481C1C}">
                <a14:useLocalDpi xmlns:a14="http://schemas.microsoft.com/office/drawing/2010/main" val="0"/>
              </a:ext>
            </a:extLst>
          </a:blip>
          <a:srcRect l="22321" r="44375" b="68184"/>
          <a:stretch>
            <a:fillRect/>
          </a:stretch>
        </p:blipFill>
        <p:spPr>
          <a:xfrm>
            <a:off x="3982085" y="1188720"/>
            <a:ext cx="4227830" cy="1209675"/>
          </a:xfrm>
          <a:prstGeom prst="rect">
            <a:avLst/>
          </a:prstGeom>
        </p:spPr>
      </p:pic>
      <p:pic>
        <p:nvPicPr>
          <p:cNvPr id="17" name="图片 16" descr="图片包含 气球&#10;&#10;已生成高可信度的说明"/>
          <p:cNvPicPr>
            <a:picLocks noChangeAspect="1"/>
          </p:cNvPicPr>
          <p:nvPr/>
        </p:nvPicPr>
        <p:blipFill rotWithShape="1">
          <a:blip r:embed="rId3">
            <a:extLst>
              <a:ext uri="{28A0092B-C50C-407E-A947-70E740481C1C}">
                <a14:useLocalDpi xmlns:a14="http://schemas.microsoft.com/office/drawing/2010/main" val="0"/>
              </a:ext>
            </a:extLst>
          </a:blip>
          <a:srcRect l="81715" t="13240" r="9040" b="66913"/>
          <a:stretch>
            <a:fillRect/>
          </a:stretch>
        </p:blipFill>
        <p:spPr>
          <a:xfrm>
            <a:off x="10008235" y="485907"/>
            <a:ext cx="952024" cy="1149191"/>
          </a:xfrm>
          <a:prstGeom prst="rect">
            <a:avLst/>
          </a:prstGeom>
        </p:spPr>
      </p:pic>
      <p:pic>
        <p:nvPicPr>
          <p:cNvPr id="20" name="图片 19" descr="图片包含 气球&#10;&#10;已生成高可信度的说明"/>
          <p:cNvPicPr>
            <a:picLocks noChangeAspect="1"/>
          </p:cNvPicPr>
          <p:nvPr/>
        </p:nvPicPr>
        <p:blipFill rotWithShape="1">
          <a:blip r:embed="rId3">
            <a:extLst>
              <a:ext uri="{28A0092B-C50C-407E-A947-70E740481C1C}">
                <a14:useLocalDpi xmlns:a14="http://schemas.microsoft.com/office/drawing/2010/main" val="0"/>
              </a:ext>
            </a:extLst>
          </a:blip>
          <a:srcRect l="10677" t="42953" r="78682" b="35788"/>
          <a:stretch>
            <a:fillRect/>
          </a:stretch>
        </p:blipFill>
        <p:spPr>
          <a:xfrm rot="1500000" flipH="1">
            <a:off x="10399395" y="1278255"/>
            <a:ext cx="1560830" cy="1651635"/>
          </a:xfrm>
          <a:prstGeom prst="rect">
            <a:avLst/>
          </a:prstGeom>
        </p:spPr>
      </p:pic>
    </p:spTree>
    <p:custDataLst>
      <p:tags r:id="rId4"/>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par>
                                <p:cTn id="10" presetID="10" presetClass="entr" presetSubtype="0" fill="hold" grpId="0" nodeType="withEffect">
                                  <p:stCondLst>
                                    <p:cond delay="500"/>
                                  </p:stCondLst>
                                  <p:childTnLst>
                                    <p:set>
                                      <p:cBhvr>
                                        <p:cTn id="11" dur="1" fill="hold">
                                          <p:stCondLst>
                                            <p:cond delay="0"/>
                                          </p:stCondLst>
                                        </p:cTn>
                                        <p:tgtEl>
                                          <p:spTgt spid="47"/>
                                        </p:tgtEl>
                                        <p:attrNameLst>
                                          <p:attrName>style.visibility</p:attrName>
                                        </p:attrNameLst>
                                      </p:cBhvr>
                                      <p:to>
                                        <p:strVal val="visible"/>
                                      </p:to>
                                    </p:set>
                                    <p:animEffect transition="in" filter="fade">
                                      <p:cBhvr>
                                        <p:cTn id="12" dur="500"/>
                                        <p:tgtEl>
                                          <p:spTgt spid="47"/>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1" fill="hold" nodeType="click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additive="base">
                                        <p:cTn id="17" dur="500" fill="hold"/>
                                        <p:tgtEl>
                                          <p:spTgt spid="39"/>
                                        </p:tgtEl>
                                        <p:attrNameLst>
                                          <p:attrName>ppt_x</p:attrName>
                                        </p:attrNameLst>
                                      </p:cBhvr>
                                      <p:tavLst>
                                        <p:tav tm="0">
                                          <p:val>
                                            <p:strVal val="#ppt_x"/>
                                          </p:val>
                                        </p:tav>
                                        <p:tav tm="100000">
                                          <p:val>
                                            <p:strVal val="#ppt_x"/>
                                          </p:val>
                                        </p:tav>
                                      </p:tavLst>
                                    </p:anim>
                                    <p:anim calcmode="lin" valueType="num">
                                      <p:cBhvr additive="base">
                                        <p:cTn id="18" dur="500" fill="hold"/>
                                        <p:tgtEl>
                                          <p:spTgt spid="39"/>
                                        </p:tgtEl>
                                        <p:attrNameLst>
                                          <p:attrName>ppt_y</p:attrName>
                                        </p:attrNameLst>
                                      </p:cBhvr>
                                      <p:tavLst>
                                        <p:tav tm="0">
                                          <p:val>
                                            <p:strVal val="0-#ppt_h/2"/>
                                          </p:val>
                                        </p:tav>
                                        <p:tav tm="100000">
                                          <p:val>
                                            <p:strVal val="#ppt_y"/>
                                          </p:val>
                                        </p:tav>
                                      </p:tavLst>
                                    </p:anim>
                                  </p:childTnLst>
                                </p:cTn>
                              </p:par>
                            </p:childTnLst>
                          </p:cTn>
                        </p:par>
                        <p:par>
                          <p:cTn id="19" fill="hold">
                            <p:stCondLst>
                              <p:cond delay="500"/>
                            </p:stCondLst>
                            <p:childTnLst>
                              <p:par>
                                <p:cTn id="20" presetID="47" presetClass="entr" presetSubtype="0" fill="hold" nodeType="after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anim calcmode="lin" valueType="num">
                                      <p:cBhvr>
                                        <p:cTn id="23" dur="1000" fill="hold"/>
                                        <p:tgtEl>
                                          <p:spTgt spid="17"/>
                                        </p:tgtEl>
                                        <p:attrNameLst>
                                          <p:attrName>ppt_x</p:attrName>
                                        </p:attrNameLst>
                                      </p:cBhvr>
                                      <p:tavLst>
                                        <p:tav tm="0">
                                          <p:val>
                                            <p:strVal val="#ppt_x"/>
                                          </p:val>
                                        </p:tav>
                                        <p:tav tm="100000">
                                          <p:val>
                                            <p:strVal val="#ppt_x"/>
                                          </p:val>
                                        </p:tav>
                                      </p:tavLst>
                                    </p:anim>
                                    <p:anim calcmode="lin" valueType="num">
                                      <p:cBhvr>
                                        <p:cTn id="24" dur="1000" fill="hold"/>
                                        <p:tgtEl>
                                          <p:spTgt spid="17"/>
                                        </p:tgtEl>
                                        <p:attrNameLst>
                                          <p:attrName>ppt_y</p:attrName>
                                        </p:attrNameLst>
                                      </p:cBhvr>
                                      <p:tavLst>
                                        <p:tav tm="0">
                                          <p:val>
                                            <p:strVal val="#ppt_y-.1"/>
                                          </p:val>
                                        </p:tav>
                                        <p:tav tm="100000">
                                          <p:val>
                                            <p:strVal val="#ppt_y"/>
                                          </p:val>
                                        </p:tav>
                                      </p:tavLst>
                                    </p:anim>
                                  </p:childTnLst>
                                </p:cTn>
                              </p:par>
                              <p:par>
                                <p:cTn id="25" presetID="47" presetClass="entr" presetSubtype="0" fill="hold" nodeType="with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1000"/>
                                        <p:tgtEl>
                                          <p:spTgt spid="20"/>
                                        </p:tgtEl>
                                      </p:cBhvr>
                                    </p:animEffect>
                                    <p:anim calcmode="lin" valueType="num">
                                      <p:cBhvr>
                                        <p:cTn id="28" dur="1000" fill="hold"/>
                                        <p:tgtEl>
                                          <p:spTgt spid="20"/>
                                        </p:tgtEl>
                                        <p:attrNameLst>
                                          <p:attrName>ppt_x</p:attrName>
                                        </p:attrNameLst>
                                      </p:cBhvr>
                                      <p:tavLst>
                                        <p:tav tm="0">
                                          <p:val>
                                            <p:strVal val="#ppt_x"/>
                                          </p:val>
                                        </p:tav>
                                        <p:tav tm="100000">
                                          <p:val>
                                            <p:strVal val="#ppt_x"/>
                                          </p:val>
                                        </p:tav>
                                      </p:tavLst>
                                    </p:anim>
                                    <p:anim calcmode="lin" valueType="num">
                                      <p:cBhvr>
                                        <p:cTn id="29"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ldLvl="0" animBg="1"/>
      <p:bldP spid="4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矩形 2"/>
          <p:cNvSpPr/>
          <p:nvPr/>
        </p:nvSpPr>
        <p:spPr>
          <a:xfrm>
            <a:off x="11090" y="-35304"/>
            <a:ext cx="12179342" cy="6892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400"/>
          </a:p>
        </p:txBody>
      </p:sp>
      <p:sp>
        <p:nvSpPr>
          <p:cNvPr id="7" name="矩形 6"/>
          <p:cNvSpPr/>
          <p:nvPr/>
        </p:nvSpPr>
        <p:spPr>
          <a:xfrm>
            <a:off x="2203" y="2587208"/>
            <a:ext cx="12188229" cy="123729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80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10000+套</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精品</a:t>
            </a:r>
            <a:r>
              <a:rPr kumimoji="0" lang="en-US" altLang="zh-CN"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PPT</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模板</a:t>
            </a:r>
            <a:r>
              <a:rPr kumimoji="0" lang="zh-CN" altLang="en-US" sz="2780" b="1" i="0" u="none" strike="noStrike" kern="1200" cap="none" spc="200" normalizeH="0" baseline="0" noProof="1" dirty="0">
                <a:solidFill>
                  <a:srgbClr val="FFC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全部免费</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下载</a:t>
            </a:r>
            <a:endParaRPr kumimoji="0" lang="en-US" altLang="zh-CN"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endParaRPr>
          </a:p>
        </p:txBody>
      </p:sp>
      <p:pic>
        <p:nvPicPr>
          <p:cNvPr id="4" name="图片 3" descr="logo"/>
          <p:cNvPicPr>
            <a:picLocks noChangeAspect="1"/>
          </p:cNvPicPr>
          <p:nvPr/>
        </p:nvPicPr>
        <p:blipFill>
          <a:blip r:embed="rId1"/>
          <a:stretch>
            <a:fillRect/>
          </a:stretch>
        </p:blipFill>
        <p:spPr>
          <a:xfrm>
            <a:off x="4843468" y="1400699"/>
            <a:ext cx="2504431" cy="761804"/>
          </a:xfrm>
          <a:prstGeom prst="rect">
            <a:avLst/>
          </a:prstGeom>
        </p:spPr>
      </p:pic>
      <p:sp>
        <p:nvSpPr>
          <p:cNvPr id="5" name="文本框 4"/>
          <p:cNvSpPr txBox="1"/>
          <p:nvPr/>
        </p:nvSpPr>
        <p:spPr>
          <a:xfrm>
            <a:off x="4201012" y="4134306"/>
            <a:ext cx="3799497" cy="1076325"/>
          </a:xfrm>
          <a:prstGeom prst="rect">
            <a:avLst/>
          </a:prstGeom>
          <a:noFill/>
        </p:spPr>
        <p:txBody>
          <a:bodyPr wrap="square" rtlCol="0">
            <a:spAutoFit/>
          </a:bodyPr>
          <a:p>
            <a:pPr algn="ctr"/>
            <a:r>
              <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PPT</a:t>
            </a:r>
            <a:r>
              <a:rPr lang="zh-CN" altLang="en-US"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营</a:t>
            </a:r>
            <a:endParaRPr lang="zh-CN" altLang="en-US"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a:p>
            <a:pPr algn="ctr"/>
            <a:r>
              <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www.pptying.com</a:t>
            </a:r>
            <a:endPar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p:txBody>
      </p:sp>
    </p:spTree>
  </p:cSld>
  <p:clrMapOvr>
    <a:masterClrMapping/>
  </p:clrMapOvr>
  <p:transition spd="med" advClick="0" advTm="0">
    <p:push dir="r"/>
  </p:transition>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100" name="文本框 99"/>
          <p:cNvSpPr txBox="1"/>
          <p:nvPr/>
        </p:nvSpPr>
        <p:spPr>
          <a:xfrm>
            <a:off x="4605020" y="1725930"/>
            <a:ext cx="5560695" cy="368300"/>
          </a:xfrm>
          <a:prstGeom prst="rect">
            <a:avLst/>
          </a:prstGeom>
          <a:noFill/>
          <a:ln w="9525">
            <a:noFill/>
          </a:ln>
        </p:spPr>
        <p:txBody>
          <a:bodyPr wrap="square">
            <a:spAutoFit/>
          </a:bodyPr>
          <a:lstStyle/>
          <a:p>
            <a:pPr indent="0"/>
            <a:r>
              <a:rPr lang="zh-CN">
                <a:solidFill>
                  <a:srgbClr val="E6002A"/>
                </a:solidFill>
                <a:latin typeface="阿里巴巴普惠体 M" panose="00020600040101010101" charset="-122"/>
                <a:ea typeface="阿里巴巴普惠体 M" panose="00020600040101010101" charset="-122"/>
                <a:cs typeface="阿里巴巴普惠体 M" panose="00020600040101010101" charset="-122"/>
              </a:rPr>
              <a:t>一、加强政治学习，思想觉悟和素质不断增强提高。</a:t>
            </a:r>
            <a:r>
              <a:rPr lang="en-US">
                <a:solidFill>
                  <a:srgbClr val="E6002A"/>
                </a:solidFill>
                <a:latin typeface="阿里巴巴普惠体 M" panose="00020600040101010101" charset="-122"/>
                <a:ea typeface="阿里巴巴普惠体 M" panose="00020600040101010101" charset="-122"/>
                <a:cs typeface="阿里巴巴普惠体 M" panose="00020600040101010101" charset="-122"/>
              </a:rPr>
              <a:t> </a:t>
            </a:r>
            <a:endParaRPr lang="en-US" altLang="en-US">
              <a:solidFill>
                <a:srgbClr val="E6002A"/>
              </a:solidFill>
              <a:latin typeface="阿里巴巴普惠体 M" panose="00020600040101010101" charset="-122"/>
              <a:ea typeface="阿里巴巴普惠体 M" panose="00020600040101010101" charset="-122"/>
              <a:cs typeface="阿里巴巴普惠体 M" panose="00020600040101010101" charset="-122"/>
            </a:endParaRPr>
          </a:p>
        </p:txBody>
      </p:sp>
      <p:sp>
        <p:nvSpPr>
          <p:cNvPr id="2" name="文本框 1"/>
          <p:cNvSpPr txBox="1"/>
          <p:nvPr/>
        </p:nvSpPr>
        <p:spPr>
          <a:xfrm>
            <a:off x="4605020" y="2233930"/>
            <a:ext cx="5560695" cy="368300"/>
          </a:xfrm>
          <a:prstGeom prst="rect">
            <a:avLst/>
          </a:prstGeom>
          <a:noFill/>
          <a:ln w="9525">
            <a:noFill/>
          </a:ln>
        </p:spPr>
        <p:txBody>
          <a:bodyPr wrap="square">
            <a:spAutoFit/>
          </a:bodyPr>
          <a:lstStyle/>
          <a:p>
            <a:pPr indent="0"/>
            <a:r>
              <a:rPr lang="zh-CN">
                <a:solidFill>
                  <a:srgbClr val="E6002A"/>
                </a:solidFill>
                <a:latin typeface="阿里巴巴普惠体 M" panose="00020600040101010101" charset="-122"/>
                <a:ea typeface="阿里巴巴普惠体 M" panose="00020600040101010101" charset="-122"/>
                <a:cs typeface="阿里巴巴普惠体 M" panose="00020600040101010101" charset="-122"/>
              </a:rPr>
              <a:t>二、以身作则，严格要求，做好本职工作。</a:t>
            </a:r>
            <a:r>
              <a:rPr lang="en-US">
                <a:solidFill>
                  <a:srgbClr val="E6002A"/>
                </a:solidFill>
                <a:latin typeface="阿里巴巴普惠体 M" panose="00020600040101010101" charset="-122"/>
                <a:ea typeface="阿里巴巴普惠体 M" panose="00020600040101010101" charset="-122"/>
                <a:cs typeface="阿里巴巴普惠体 M" panose="00020600040101010101" charset="-122"/>
              </a:rPr>
              <a:t>  </a:t>
            </a:r>
            <a:endParaRPr lang="en-US" altLang="en-US">
              <a:solidFill>
                <a:srgbClr val="E6002A"/>
              </a:solidFill>
              <a:latin typeface="阿里巴巴普惠体 M" panose="00020600040101010101" charset="-122"/>
              <a:ea typeface="阿里巴巴普惠体 M" panose="00020600040101010101" charset="-122"/>
              <a:cs typeface="阿里巴巴普惠体 M" panose="00020600040101010101" charset="-122"/>
            </a:endParaRPr>
          </a:p>
        </p:txBody>
      </p:sp>
      <p:sp>
        <p:nvSpPr>
          <p:cNvPr id="3" name="文本框 2"/>
          <p:cNvSpPr txBox="1"/>
          <p:nvPr/>
        </p:nvSpPr>
        <p:spPr>
          <a:xfrm>
            <a:off x="4605020" y="2741930"/>
            <a:ext cx="5560695" cy="368300"/>
          </a:xfrm>
          <a:prstGeom prst="rect">
            <a:avLst/>
          </a:prstGeom>
          <a:noFill/>
          <a:ln w="9525">
            <a:noFill/>
          </a:ln>
        </p:spPr>
        <p:txBody>
          <a:bodyPr wrap="square">
            <a:spAutoFit/>
          </a:bodyPr>
          <a:lstStyle/>
          <a:p>
            <a:pPr indent="0"/>
            <a:r>
              <a:rPr lang="zh-CN">
                <a:solidFill>
                  <a:srgbClr val="E6002A"/>
                </a:solidFill>
                <a:latin typeface="阿里巴巴普惠体 M" panose="00020600040101010101" charset="-122"/>
                <a:ea typeface="阿里巴巴普惠体 M" panose="00020600040101010101" charset="-122"/>
              </a:rPr>
              <a:t>三、加强班队管理，做学生的知心朋友。</a:t>
            </a:r>
            <a:endParaRPr lang="zh-CN" altLang="en-US">
              <a:solidFill>
                <a:srgbClr val="E6002A"/>
              </a:solidFill>
              <a:latin typeface="阿里巴巴普惠体 M" panose="00020600040101010101" charset="-122"/>
              <a:ea typeface="阿里巴巴普惠体 M" panose="00020600040101010101" charset="-122"/>
            </a:endParaRPr>
          </a:p>
        </p:txBody>
      </p:sp>
      <p:sp>
        <p:nvSpPr>
          <p:cNvPr id="4" name="文本框 3"/>
          <p:cNvSpPr txBox="1"/>
          <p:nvPr/>
        </p:nvSpPr>
        <p:spPr>
          <a:xfrm>
            <a:off x="4605020" y="3249930"/>
            <a:ext cx="5560695" cy="645160"/>
          </a:xfrm>
          <a:prstGeom prst="rect">
            <a:avLst/>
          </a:prstGeom>
          <a:noFill/>
          <a:ln w="9525">
            <a:noFill/>
          </a:ln>
        </p:spPr>
        <p:txBody>
          <a:bodyPr wrap="square">
            <a:spAutoFit/>
          </a:bodyPr>
          <a:lstStyle/>
          <a:p>
            <a:pPr indent="0"/>
            <a:r>
              <a:rPr lang="zh-CN">
                <a:solidFill>
                  <a:srgbClr val="E6002A"/>
                </a:solidFill>
                <a:latin typeface="阿里巴巴普惠体 M" panose="00020600040101010101" charset="-122"/>
                <a:ea typeface="阿里巴巴普惠体 M" panose="00020600040101010101" charset="-122"/>
                <a:cs typeface="阿里巴巴普惠体 M" panose="00020600040101010101" charset="-122"/>
              </a:rPr>
              <a:t>四、加强业务培训、进修学习，不断提高自己的教研                 水平、教学水平。</a:t>
            </a:r>
            <a:r>
              <a:rPr lang="en-US">
                <a:solidFill>
                  <a:srgbClr val="E6002A"/>
                </a:solidFill>
                <a:latin typeface="阿里巴巴普惠体 M" panose="00020600040101010101" charset="-122"/>
                <a:ea typeface="阿里巴巴普惠体 M" panose="00020600040101010101" charset="-122"/>
                <a:cs typeface="阿里巴巴普惠体 M" panose="00020600040101010101" charset="-122"/>
              </a:rPr>
              <a:t> </a:t>
            </a:r>
            <a:endParaRPr lang="en-US" altLang="en-US">
              <a:solidFill>
                <a:srgbClr val="E6002A"/>
              </a:solidFill>
              <a:latin typeface="阿里巴巴普惠体 M" panose="00020600040101010101" charset="-122"/>
              <a:ea typeface="阿里巴巴普惠体 M" panose="00020600040101010101" charset="-122"/>
              <a:cs typeface="阿里巴巴普惠体 M" panose="00020600040101010101" charset="-122"/>
            </a:endParaRPr>
          </a:p>
        </p:txBody>
      </p:sp>
      <p:sp>
        <p:nvSpPr>
          <p:cNvPr id="5" name="文本框 4"/>
          <p:cNvSpPr txBox="1"/>
          <p:nvPr/>
        </p:nvSpPr>
        <p:spPr>
          <a:xfrm>
            <a:off x="4605020" y="3973195"/>
            <a:ext cx="5560695" cy="368300"/>
          </a:xfrm>
          <a:prstGeom prst="rect">
            <a:avLst/>
          </a:prstGeom>
          <a:noFill/>
          <a:ln w="9525">
            <a:noFill/>
          </a:ln>
        </p:spPr>
        <p:txBody>
          <a:bodyPr wrap="square">
            <a:spAutoFit/>
          </a:bodyPr>
          <a:lstStyle/>
          <a:p>
            <a:pPr indent="0"/>
            <a:r>
              <a:rPr lang="zh-CN">
                <a:solidFill>
                  <a:srgbClr val="E6002A"/>
                </a:solidFill>
                <a:latin typeface="阿里巴巴普惠体 M" panose="00020600040101010101" charset="-122"/>
                <a:ea typeface="阿里巴巴普惠体 M" panose="00020600040101010101" charset="-122"/>
              </a:rPr>
              <a:t>五、辛勤耕耘，收获丰硕。</a:t>
            </a:r>
            <a:endParaRPr lang="zh-CN" altLang="en-US">
              <a:solidFill>
                <a:srgbClr val="E6002A"/>
              </a:solidFill>
              <a:latin typeface="阿里巴巴普惠体 M" panose="00020600040101010101" charset="-122"/>
              <a:ea typeface="阿里巴巴普惠体 M" panose="00020600040101010101" charset="-122"/>
            </a:endParaRPr>
          </a:p>
        </p:txBody>
      </p:sp>
      <p:sp>
        <p:nvSpPr>
          <p:cNvPr id="6" name="文本框 5"/>
          <p:cNvSpPr txBox="1"/>
          <p:nvPr/>
        </p:nvSpPr>
        <p:spPr>
          <a:xfrm>
            <a:off x="2364740" y="2541905"/>
            <a:ext cx="1998980" cy="768350"/>
          </a:xfrm>
          <a:prstGeom prst="rect">
            <a:avLst/>
          </a:prstGeom>
          <a:noFill/>
          <a:ln w="9525">
            <a:noFill/>
          </a:ln>
          <a:effectLst/>
        </p:spPr>
        <p:txBody>
          <a:bodyPr wrap="square">
            <a:spAutoFit/>
          </a:bodyPr>
          <a:lstStyle/>
          <a:p>
            <a:pPr indent="0" algn="ctr"/>
            <a:r>
              <a:rPr lang="zh-CN" altLang="en-US" sz="4400" b="1">
                <a:solidFill>
                  <a:srgbClr val="E6002A"/>
                </a:solidFill>
                <a:effectLst>
                  <a:innerShdw blurRad="63500" dist="50800" dir="13500000">
                    <a:prstClr val="black">
                      <a:alpha val="50000"/>
                    </a:prstClr>
                  </a:innerShdw>
                </a:effectLst>
                <a:latin typeface="阿里巴巴普惠体 M" panose="00020600040101010101" charset="-122"/>
                <a:ea typeface="阿里巴巴普惠体 M" panose="00020600040101010101" charset="-122"/>
                <a:cs typeface="阿里巴巴普惠体 M" panose="00020600040101010101" charset="-122"/>
              </a:rPr>
              <a:t>目录</a:t>
            </a:r>
            <a:endParaRPr lang="zh-CN" altLang="en-US" sz="4400" b="1">
              <a:solidFill>
                <a:srgbClr val="E6002A"/>
              </a:solidFill>
              <a:effectLst>
                <a:innerShdw blurRad="63500" dist="50800" dir="13500000">
                  <a:prstClr val="black">
                    <a:alpha val="50000"/>
                  </a:prstClr>
                </a:innerShdw>
              </a:effectLst>
              <a:latin typeface="阿里巴巴普惠体 M" panose="00020600040101010101" charset="-122"/>
              <a:ea typeface="阿里巴巴普惠体 M" panose="00020600040101010101" charset="-122"/>
              <a:cs typeface="阿里巴巴普惠体 M" panose="00020600040101010101" charset="-122"/>
            </a:endParaRPr>
          </a:p>
        </p:txBody>
      </p:sp>
    </p:spTree>
    <p:custDataLst>
      <p:tags r:id="rId2"/>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20" name="矩形 19"/>
          <p:cNvSpPr/>
          <p:nvPr/>
        </p:nvSpPr>
        <p:spPr>
          <a:xfrm>
            <a:off x="2055838" y="2332278"/>
            <a:ext cx="1627344" cy="1569648"/>
          </a:xfrm>
          <a:prstGeom prst="rect">
            <a:avLst/>
          </a:prstGeom>
        </p:spPr>
        <p:txBody>
          <a:bodyPr wrap="none" lIns="91428" tIns="45714" rIns="91428" bIns="45714">
            <a:spAutoFit/>
          </a:bodyPr>
          <a:lstStyle/>
          <a:p>
            <a:r>
              <a:rPr lang="en-US" altLang="zh-CN" sz="9600" dirty="0">
                <a:solidFill>
                  <a:srgbClr val="E6002A"/>
                </a:solidFill>
                <a:latin typeface="阿里巴巴普惠体 M" panose="00020600040101010101" charset="-122"/>
                <a:ea typeface="阿里巴巴普惠体 M" panose="00020600040101010101" charset="-122"/>
                <a:cs typeface="+mn-ea"/>
                <a:sym typeface="+mn-lt"/>
              </a:rPr>
              <a:t>01</a:t>
            </a:r>
            <a:endParaRPr lang="en-US" altLang="zh-CN" sz="9600" dirty="0">
              <a:solidFill>
                <a:srgbClr val="E6002A"/>
              </a:solidFill>
              <a:latin typeface="阿里巴巴普惠体 M" panose="00020600040101010101" charset="-122"/>
              <a:ea typeface="阿里巴巴普惠体 M" panose="00020600040101010101" charset="-122"/>
              <a:cs typeface="+mn-ea"/>
              <a:sym typeface="+mn-lt"/>
            </a:endParaRPr>
          </a:p>
        </p:txBody>
      </p:sp>
      <p:sp>
        <p:nvSpPr>
          <p:cNvPr id="21" name="TextBox 62"/>
          <p:cNvSpPr txBox="1"/>
          <p:nvPr/>
        </p:nvSpPr>
        <p:spPr>
          <a:xfrm>
            <a:off x="3895645" y="3199028"/>
            <a:ext cx="4400728" cy="735965"/>
          </a:xfrm>
          <a:prstGeom prst="rect">
            <a:avLst/>
          </a:prstGeom>
          <a:noFill/>
          <a:effectLst/>
        </p:spPr>
        <p:txBody>
          <a:bodyPr wrap="square" lIns="91428" tIns="45714" rIns="91428" bIns="45714" rtlCol="0">
            <a:spAutoFit/>
          </a:bodyPr>
          <a:lstStyle/>
          <a:p>
            <a:r>
              <a:rPr lang="zh-CN" altLang="en-US" sz="1400" dirty="0">
                <a:solidFill>
                  <a:schemeClr val="tx1">
                    <a:lumMod val="75000"/>
                    <a:lumOff val="25000"/>
                  </a:schemeClr>
                </a:solidFill>
                <a:latin typeface="阿里巴巴普惠体 R" panose="00020600040101010101" charset="-122"/>
                <a:ea typeface="阿里巴巴普惠体 R" panose="00020600040101010101" charset="-122"/>
                <a:cs typeface="阿里巴巴普惠体 R" panose="00020600040101010101" charset="-122"/>
                <a:sym typeface="+mn-lt"/>
              </a:rPr>
              <a:t>您的内容打在这里，或者通过复制您的文本后，在此框中选择粘贴您的内容打在这里，或者通过复制您的文本后，在此框中选择粘贴</a:t>
            </a:r>
            <a:r>
              <a:rPr lang="en-US" altLang="zh-CN" sz="1400" dirty="0">
                <a:solidFill>
                  <a:schemeClr val="tx1">
                    <a:lumMod val="75000"/>
                    <a:lumOff val="25000"/>
                  </a:schemeClr>
                </a:solidFill>
                <a:latin typeface="阿里巴巴普惠体 R" panose="00020600040101010101" charset="-122"/>
                <a:ea typeface="阿里巴巴普惠体 R" panose="00020600040101010101" charset="-122"/>
                <a:cs typeface="阿里巴巴普惠体 R" panose="00020600040101010101" charset="-122"/>
                <a:sym typeface="+mn-lt"/>
              </a:rPr>
              <a:t>.</a:t>
            </a:r>
            <a:endParaRPr lang="en-US" altLang="zh-CN" sz="1400" dirty="0">
              <a:solidFill>
                <a:schemeClr val="tx1">
                  <a:lumMod val="75000"/>
                  <a:lumOff val="25000"/>
                </a:schemeClr>
              </a:solidFill>
              <a:latin typeface="阿里巴巴普惠体 R" panose="00020600040101010101" charset="-122"/>
              <a:ea typeface="阿里巴巴普惠体 R" panose="00020600040101010101" charset="-122"/>
              <a:cs typeface="阿里巴巴普惠体 R" panose="00020600040101010101" charset="-122"/>
              <a:sym typeface="+mn-lt"/>
            </a:endParaRPr>
          </a:p>
        </p:txBody>
      </p:sp>
      <p:sp>
        <p:nvSpPr>
          <p:cNvPr id="22" name="矩形 21"/>
          <p:cNvSpPr/>
          <p:nvPr/>
        </p:nvSpPr>
        <p:spPr>
          <a:xfrm>
            <a:off x="3837305" y="1803400"/>
            <a:ext cx="6931660" cy="1320800"/>
          </a:xfrm>
          <a:prstGeom prst="rect">
            <a:avLst/>
          </a:prstGeom>
        </p:spPr>
        <p:txBody>
          <a:bodyPr wrap="square" lIns="91428" tIns="45714" rIns="91428" bIns="45714">
            <a:spAutoFit/>
          </a:bodyPr>
          <a:lstStyle/>
          <a:p>
            <a:r>
              <a:rPr lang="zh-CN" sz="4000" dirty="0">
                <a:solidFill>
                  <a:srgbClr val="E6002A"/>
                </a:solidFill>
                <a:latin typeface="阿里巴巴普惠体 M" panose="00020600040101010101" charset="-122"/>
                <a:ea typeface="阿里巴巴普惠体 M" panose="00020600040101010101" charset="-122"/>
                <a:cs typeface="阿里巴巴普惠体 M" panose="00020600040101010101" charset="-122"/>
                <a:sym typeface="+mn-ea"/>
              </a:rPr>
              <a:t>加强政治学习</a:t>
            </a:r>
            <a:endParaRPr lang="zh-CN" sz="4000" dirty="0">
              <a:solidFill>
                <a:srgbClr val="E6002A"/>
              </a:solidFill>
              <a:latin typeface="阿里巴巴普惠体 M" panose="00020600040101010101" charset="-122"/>
              <a:ea typeface="阿里巴巴普惠体 M" panose="00020600040101010101" charset="-122"/>
              <a:cs typeface="阿里巴巴普惠体 M" panose="00020600040101010101" charset="-122"/>
              <a:sym typeface="+mn-ea"/>
            </a:endParaRPr>
          </a:p>
          <a:p>
            <a:r>
              <a:rPr lang="zh-CN" sz="4000" dirty="0">
                <a:solidFill>
                  <a:srgbClr val="E6002A"/>
                </a:solidFill>
                <a:latin typeface="阿里巴巴普惠体 M" panose="00020600040101010101" charset="-122"/>
                <a:ea typeface="阿里巴巴普惠体 M" panose="00020600040101010101" charset="-122"/>
                <a:cs typeface="阿里巴巴普惠体 M" panose="00020600040101010101" charset="-122"/>
                <a:sym typeface="+mn-ea"/>
              </a:rPr>
              <a:t>思想觉悟和素质不断增强提高</a:t>
            </a:r>
            <a:endParaRPr lang="zh-CN" altLang="en-US" sz="4000" b="1" dirty="0">
              <a:solidFill>
                <a:srgbClr val="E6002A"/>
              </a:solidFill>
              <a:ea typeface="宋体" panose="02010600030101010101" pitchFamily="2" charset="-122"/>
              <a:cs typeface="+mn-ea"/>
              <a:sym typeface="+mn-lt"/>
            </a:endParaRPr>
          </a:p>
        </p:txBody>
      </p:sp>
      <p:grpSp>
        <p:nvGrpSpPr>
          <p:cNvPr id="3" name="组合 7"/>
          <p:cNvGrpSpPr/>
          <p:nvPr/>
        </p:nvGrpSpPr>
        <p:grpSpPr>
          <a:xfrm>
            <a:off x="3562627" y="2936439"/>
            <a:ext cx="6908165" cy="262538"/>
            <a:chOff x="5444484" y="3347558"/>
            <a:chExt cx="6908165" cy="262538"/>
          </a:xfrm>
        </p:grpSpPr>
        <p:sp>
          <p:nvSpPr>
            <p:cNvPr id="9" name="任意多边形 8"/>
            <p:cNvSpPr/>
            <p:nvPr/>
          </p:nvSpPr>
          <p:spPr>
            <a:xfrm flipV="1">
              <a:off x="5546084" y="3347558"/>
              <a:ext cx="6806565" cy="186690"/>
            </a:xfrm>
            <a:custGeom>
              <a:avLst/>
              <a:gdLst>
                <a:gd name="connsiteX0" fmla="*/ 0 w 7267699"/>
                <a:gd name="connsiteY0" fmla="*/ 0 h 0"/>
                <a:gd name="connsiteX1" fmla="*/ 7267699 w 7267699"/>
                <a:gd name="connsiteY1" fmla="*/ 0 h 0"/>
              </a:gdLst>
              <a:ahLst/>
              <a:cxnLst>
                <a:cxn ang="0">
                  <a:pos x="connsiteX0" y="connsiteY0"/>
                </a:cxn>
                <a:cxn ang="0">
                  <a:pos x="connsiteX1" y="connsiteY1"/>
                </a:cxn>
              </a:cxnLst>
              <a:rect l="l" t="t" r="r" b="b"/>
              <a:pathLst>
                <a:path w="7267699">
                  <a:moveTo>
                    <a:pt x="0" y="0"/>
                  </a:moveTo>
                  <a:lnTo>
                    <a:pt x="7267699" y="0"/>
                  </a:lnTo>
                </a:path>
              </a:pathLst>
            </a:custGeom>
            <a:noFill/>
            <a:ln>
              <a:solidFill>
                <a:srgbClr val="E600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a typeface="宋体" panose="02010600030101010101" pitchFamily="2" charset="-122"/>
                <a:cs typeface="+mn-ea"/>
                <a:sym typeface="+mn-lt"/>
              </a:endParaRPr>
            </a:p>
          </p:txBody>
        </p:sp>
        <p:sp>
          <p:nvSpPr>
            <p:cNvPr id="10" name="椭圆 9"/>
            <p:cNvSpPr/>
            <p:nvPr/>
          </p:nvSpPr>
          <p:spPr>
            <a:xfrm>
              <a:off x="5444484" y="3443844"/>
              <a:ext cx="166252" cy="166252"/>
            </a:xfrm>
            <a:prstGeom prst="ellipse">
              <a:avLst/>
            </a:prstGeom>
            <a:solidFill>
              <a:srgbClr val="E600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a typeface="宋体" panose="02010600030101010101" pitchFamily="2" charset="-122"/>
                <a:cs typeface="+mn-ea"/>
                <a:sym typeface="+mn-lt"/>
              </a:endParaRPr>
            </a:p>
          </p:txBody>
        </p:sp>
      </p:grpSp>
    </p:spTree>
    <p:custDataLst>
      <p:tags r:id="rId2"/>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2750" y="-542290"/>
            <a:ext cx="9687560" cy="8357870"/>
          </a:xfrm>
          <a:prstGeom prst="rect">
            <a:avLst/>
          </a:prstGeom>
        </p:spPr>
      </p:pic>
      <p:sp>
        <p:nvSpPr>
          <p:cNvPr id="100" name="文本框 99"/>
          <p:cNvSpPr txBox="1"/>
          <p:nvPr/>
        </p:nvSpPr>
        <p:spPr>
          <a:xfrm>
            <a:off x="1658620" y="2136775"/>
            <a:ext cx="5545455" cy="2861310"/>
          </a:xfrm>
          <a:prstGeom prst="rect">
            <a:avLst/>
          </a:prstGeom>
          <a:noFill/>
          <a:ln w="9525">
            <a:noFill/>
          </a:ln>
        </p:spPr>
        <p:txBody>
          <a:bodyPr wrap="square">
            <a:spAutoFit/>
          </a:bodyPr>
          <a:lstStyle/>
          <a:p>
            <a:pPr indent="0"/>
            <a:r>
              <a:rPr lang="zh-CN" b="0">
                <a:solidFill>
                  <a:schemeClr val="tx1">
                    <a:lumMod val="75000"/>
                    <a:lumOff val="25000"/>
                  </a:schemeClr>
                </a:solidFill>
                <a:latin typeface="阿里巴巴普惠体 R" panose="00020600040101010101" charset="-122"/>
                <a:ea typeface="阿里巴巴普惠体 R" panose="00020600040101010101" charset="-122"/>
                <a:cs typeface="阿里巴巴普惠体 R" panose="00020600040101010101" charset="-122"/>
              </a:rPr>
              <a:t>1.我认真学习党的现行路线、方针、政策，全面贯彻党的教育方针，认真学习党章，履行党员义务，积极参加党组织举行的各行活动。</a:t>
            </a:r>
            <a:endParaRPr lang="zh-CN" b="0">
              <a:solidFill>
                <a:schemeClr val="tx1">
                  <a:lumMod val="75000"/>
                  <a:lumOff val="25000"/>
                </a:schemeClr>
              </a:solidFill>
              <a:latin typeface="阿里巴巴普惠体 R" panose="00020600040101010101" charset="-122"/>
              <a:ea typeface="阿里巴巴普惠体 R" panose="00020600040101010101" charset="-122"/>
              <a:cs typeface="阿里巴巴普惠体 R" panose="00020600040101010101" charset="-122"/>
            </a:endParaRPr>
          </a:p>
          <a:p>
            <a:pPr indent="0"/>
            <a:endParaRPr lang="zh-CN" b="0">
              <a:solidFill>
                <a:schemeClr val="tx1">
                  <a:lumMod val="75000"/>
                  <a:lumOff val="25000"/>
                </a:schemeClr>
              </a:solidFill>
              <a:latin typeface="阿里巴巴普惠体 R" panose="00020600040101010101" charset="-122"/>
              <a:ea typeface="阿里巴巴普惠体 R" panose="00020600040101010101" charset="-122"/>
              <a:cs typeface="阿里巴巴普惠体 R" panose="00020600040101010101" charset="-122"/>
            </a:endParaRPr>
          </a:p>
          <a:p>
            <a:pPr indent="0"/>
            <a:r>
              <a:rPr lang="zh-CN" b="0">
                <a:solidFill>
                  <a:schemeClr val="tx1">
                    <a:lumMod val="75000"/>
                    <a:lumOff val="25000"/>
                  </a:schemeClr>
                </a:solidFill>
                <a:latin typeface="阿里巴巴普惠体 R" panose="00020600040101010101" charset="-122"/>
                <a:ea typeface="阿里巴巴普惠体 R" panose="00020600040101010101" charset="-122"/>
                <a:cs typeface="阿里巴巴普惠体 R" panose="00020600040101010101" charset="-122"/>
              </a:rPr>
              <a:t>2.模范遵守校纪校规。通过对《教育法》、《教师法》、《义务教育法》和《中小学教师职业道德规范》等的学习，更进一步明确了自己肩负的历史责任感和使命感，坚持学法与用法相结合，将普法教育与宪法和教育专业法及其他法律法规的贯彻实施结合起来，努力做好教职工表率。</a:t>
            </a:r>
            <a:endParaRPr lang="zh-CN" altLang="en-US" b="0">
              <a:solidFill>
                <a:schemeClr val="tx1">
                  <a:lumMod val="75000"/>
                  <a:lumOff val="25000"/>
                </a:schemeClr>
              </a:solidFill>
              <a:latin typeface="阿里巴巴普惠体 R" panose="00020600040101010101" charset="-122"/>
              <a:ea typeface="阿里巴巴普惠体 R" panose="00020600040101010101" charset="-122"/>
              <a:cs typeface="阿里巴巴普惠体 R" panose="00020600040101010101" charset="-122"/>
            </a:endParaRPr>
          </a:p>
        </p:txBody>
      </p:sp>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7979410" y="1478915"/>
            <a:ext cx="4315460" cy="4315460"/>
          </a:xfrm>
          <a:prstGeom prst="rect">
            <a:avLst/>
          </a:prstGeom>
        </p:spPr>
      </p:pic>
    </p:spTree>
    <p:custDataLst>
      <p:tags r:id="rId4"/>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0-#ppt_w/2"/>
                                          </p:val>
                                        </p:tav>
                                        <p:tav tm="100000">
                                          <p:val>
                                            <p:strVal val="#ppt_x"/>
                                          </p:val>
                                        </p:tav>
                                      </p:tavLst>
                                    </p:anim>
                                    <p:anim calcmode="lin" valueType="num">
                                      <p:cBhvr additive="base">
                                        <p:cTn id="13"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2750" y="949325"/>
            <a:ext cx="9687560" cy="5462270"/>
          </a:xfrm>
          <a:prstGeom prst="rect">
            <a:avLst/>
          </a:prstGeom>
        </p:spPr>
      </p:pic>
      <p:sp>
        <p:nvSpPr>
          <p:cNvPr id="2" name="文本框 1"/>
          <p:cNvSpPr txBox="1"/>
          <p:nvPr/>
        </p:nvSpPr>
        <p:spPr>
          <a:xfrm>
            <a:off x="1658620" y="2849880"/>
            <a:ext cx="5545455" cy="1476375"/>
          </a:xfrm>
          <a:prstGeom prst="rect">
            <a:avLst/>
          </a:prstGeom>
          <a:noFill/>
          <a:ln w="9525">
            <a:noFill/>
          </a:ln>
        </p:spPr>
        <p:txBody>
          <a:bodyPr wrap="square">
            <a:spAutoFit/>
          </a:bodyPr>
          <a:lstStyle/>
          <a:p>
            <a:pPr indent="0"/>
            <a:r>
              <a:rPr lang="zh-CN" b="0">
                <a:solidFill>
                  <a:schemeClr val="tx1">
                    <a:lumMod val="75000"/>
                    <a:lumOff val="25000"/>
                  </a:schemeClr>
                </a:solidFill>
                <a:latin typeface="阿里巴巴普惠体 R" panose="00020600040101010101" charset="-122"/>
                <a:ea typeface="阿里巴巴普惠体 R" panose="00020600040101010101" charset="-122"/>
                <a:cs typeface="阿里巴巴普惠体 R" panose="00020600040101010101" charset="-122"/>
              </a:rPr>
              <a:t>3.我自觉遵守社会公德，遵纪守法，不参与一切不益身心的活动。特别爱关心时事，收看新闻，阅读报刊，准确地把握时代的脉博，时刻关心国内外大事，及时调整好自己的心态，将自己融入学习“xx”的学习洪流中，做时代前进的弄潮儿。 </a:t>
            </a:r>
            <a:endParaRPr lang="zh-CN" b="0">
              <a:solidFill>
                <a:schemeClr val="tx1">
                  <a:lumMod val="75000"/>
                  <a:lumOff val="25000"/>
                </a:schemeClr>
              </a:solidFill>
              <a:latin typeface="阿里巴巴普惠体 R" panose="00020600040101010101" charset="-122"/>
              <a:ea typeface="阿里巴巴普惠体 R" panose="00020600040101010101" charset="-122"/>
              <a:cs typeface="阿里巴巴普惠体 R" panose="00020600040101010101" charset="-122"/>
            </a:endParaRPr>
          </a:p>
        </p:txBody>
      </p:sp>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62670" y="1555115"/>
            <a:ext cx="2739390" cy="4065905"/>
          </a:xfrm>
          <a:prstGeom prst="rect">
            <a:avLst/>
          </a:prstGeom>
        </p:spPr>
      </p:pic>
    </p:spTree>
    <p:custDataLst>
      <p:tags r:id="rId4"/>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20" name="矩形 19"/>
          <p:cNvSpPr/>
          <p:nvPr/>
        </p:nvSpPr>
        <p:spPr>
          <a:xfrm>
            <a:off x="2055838" y="2332278"/>
            <a:ext cx="1627344" cy="1569648"/>
          </a:xfrm>
          <a:prstGeom prst="rect">
            <a:avLst/>
          </a:prstGeom>
        </p:spPr>
        <p:txBody>
          <a:bodyPr wrap="none" lIns="91428" tIns="45714" rIns="91428" bIns="45714">
            <a:spAutoFit/>
          </a:bodyPr>
          <a:lstStyle/>
          <a:p>
            <a:r>
              <a:rPr lang="en-US" altLang="zh-CN" sz="9600" dirty="0">
                <a:solidFill>
                  <a:srgbClr val="E6002A"/>
                </a:solidFill>
                <a:latin typeface="阿里巴巴普惠体 M" panose="00020600040101010101" charset="-122"/>
                <a:ea typeface="阿里巴巴普惠体 M" panose="00020600040101010101" charset="-122"/>
                <a:cs typeface="+mn-ea"/>
                <a:sym typeface="+mn-lt"/>
              </a:rPr>
              <a:t>02</a:t>
            </a:r>
            <a:endParaRPr lang="en-US" altLang="zh-CN" sz="9600" dirty="0">
              <a:solidFill>
                <a:srgbClr val="E6002A"/>
              </a:solidFill>
              <a:latin typeface="阿里巴巴普惠体 M" panose="00020600040101010101" charset="-122"/>
              <a:ea typeface="阿里巴巴普惠体 M" panose="00020600040101010101" charset="-122"/>
              <a:cs typeface="+mn-ea"/>
              <a:sym typeface="+mn-lt"/>
            </a:endParaRPr>
          </a:p>
        </p:txBody>
      </p:sp>
      <p:sp>
        <p:nvSpPr>
          <p:cNvPr id="21" name="TextBox 62"/>
          <p:cNvSpPr txBox="1"/>
          <p:nvPr/>
        </p:nvSpPr>
        <p:spPr>
          <a:xfrm>
            <a:off x="3895645" y="3199028"/>
            <a:ext cx="4400728" cy="735965"/>
          </a:xfrm>
          <a:prstGeom prst="rect">
            <a:avLst/>
          </a:prstGeom>
          <a:noFill/>
          <a:effectLst/>
        </p:spPr>
        <p:txBody>
          <a:bodyPr wrap="square" lIns="91428" tIns="45714" rIns="91428" bIns="45714" rtlCol="0">
            <a:spAutoFit/>
          </a:bodyPr>
          <a:lstStyle/>
          <a:p>
            <a:r>
              <a:rPr lang="zh-CN" altLang="en-US" sz="1400" dirty="0">
                <a:solidFill>
                  <a:schemeClr val="tx1">
                    <a:lumMod val="75000"/>
                    <a:lumOff val="25000"/>
                  </a:schemeClr>
                </a:solidFill>
                <a:latin typeface="阿里巴巴普惠体 R" panose="00020600040101010101" charset="-122"/>
                <a:ea typeface="阿里巴巴普惠体 R" panose="00020600040101010101" charset="-122"/>
                <a:cs typeface="阿里巴巴普惠体 R" panose="00020600040101010101" charset="-122"/>
                <a:sym typeface="+mn-lt"/>
              </a:rPr>
              <a:t>您的内容打在这里，或者通过复制您的文本后，在此框中选择粘贴您的内容打在这里，或者通过复制您的文本后，在此框中选择粘贴</a:t>
            </a:r>
            <a:r>
              <a:rPr lang="en-US" altLang="zh-CN" sz="1400" dirty="0">
                <a:solidFill>
                  <a:schemeClr val="tx1">
                    <a:lumMod val="75000"/>
                    <a:lumOff val="25000"/>
                  </a:schemeClr>
                </a:solidFill>
                <a:latin typeface="阿里巴巴普惠体 R" panose="00020600040101010101" charset="-122"/>
                <a:ea typeface="阿里巴巴普惠体 R" panose="00020600040101010101" charset="-122"/>
                <a:cs typeface="阿里巴巴普惠体 R" panose="00020600040101010101" charset="-122"/>
                <a:sym typeface="+mn-lt"/>
              </a:rPr>
              <a:t>.</a:t>
            </a:r>
            <a:endParaRPr lang="en-US" altLang="zh-CN" sz="1400" dirty="0">
              <a:solidFill>
                <a:schemeClr val="tx1">
                  <a:lumMod val="75000"/>
                  <a:lumOff val="25000"/>
                </a:schemeClr>
              </a:solidFill>
              <a:latin typeface="阿里巴巴普惠体 R" panose="00020600040101010101" charset="-122"/>
              <a:ea typeface="阿里巴巴普惠体 R" panose="00020600040101010101" charset="-122"/>
              <a:cs typeface="阿里巴巴普惠体 R" panose="00020600040101010101" charset="-122"/>
              <a:sym typeface="+mn-lt"/>
            </a:endParaRPr>
          </a:p>
        </p:txBody>
      </p:sp>
      <p:sp>
        <p:nvSpPr>
          <p:cNvPr id="22" name="矩形 21"/>
          <p:cNvSpPr/>
          <p:nvPr/>
        </p:nvSpPr>
        <p:spPr>
          <a:xfrm>
            <a:off x="3837305" y="1803400"/>
            <a:ext cx="6931660" cy="1320800"/>
          </a:xfrm>
          <a:prstGeom prst="rect">
            <a:avLst/>
          </a:prstGeom>
        </p:spPr>
        <p:txBody>
          <a:bodyPr wrap="square" lIns="91428" tIns="45714" rIns="91428" bIns="45714">
            <a:spAutoFit/>
          </a:bodyPr>
          <a:lstStyle/>
          <a:p>
            <a:r>
              <a:rPr lang="zh-CN" sz="4000" dirty="0">
                <a:solidFill>
                  <a:srgbClr val="E6002A"/>
                </a:solidFill>
                <a:latin typeface="阿里巴巴普惠体 M" panose="00020600040101010101" charset="-122"/>
                <a:ea typeface="阿里巴巴普惠体 M" panose="00020600040101010101" charset="-122"/>
                <a:cs typeface="阿里巴巴普惠体 M" panose="00020600040101010101" charset="-122"/>
                <a:sym typeface="+mn-ea"/>
              </a:rPr>
              <a:t>以身作则</a:t>
            </a:r>
            <a:endParaRPr lang="zh-CN" sz="4000" dirty="0">
              <a:solidFill>
                <a:srgbClr val="E6002A"/>
              </a:solidFill>
              <a:latin typeface="阿里巴巴普惠体 M" panose="00020600040101010101" charset="-122"/>
              <a:ea typeface="阿里巴巴普惠体 M" panose="00020600040101010101" charset="-122"/>
              <a:cs typeface="阿里巴巴普惠体 M" panose="00020600040101010101" charset="-122"/>
              <a:sym typeface="+mn-ea"/>
            </a:endParaRPr>
          </a:p>
          <a:p>
            <a:r>
              <a:rPr lang="zh-CN" sz="4000" dirty="0">
                <a:solidFill>
                  <a:srgbClr val="E6002A"/>
                </a:solidFill>
                <a:latin typeface="阿里巴巴普惠体 M" panose="00020600040101010101" charset="-122"/>
                <a:ea typeface="阿里巴巴普惠体 M" panose="00020600040101010101" charset="-122"/>
                <a:cs typeface="阿里巴巴普惠体 M" panose="00020600040101010101" charset="-122"/>
                <a:sym typeface="+mn-ea"/>
              </a:rPr>
              <a:t>严格要求，做好本职工作</a:t>
            </a:r>
            <a:endParaRPr lang="zh-CN" altLang="en-US" sz="4000" b="1" dirty="0">
              <a:solidFill>
                <a:srgbClr val="E6002A"/>
              </a:solidFill>
              <a:ea typeface="宋体" panose="02010600030101010101" pitchFamily="2" charset="-122"/>
              <a:cs typeface="+mn-ea"/>
              <a:sym typeface="+mn-lt"/>
            </a:endParaRPr>
          </a:p>
        </p:txBody>
      </p:sp>
      <p:grpSp>
        <p:nvGrpSpPr>
          <p:cNvPr id="3" name="组合 7"/>
          <p:cNvGrpSpPr/>
          <p:nvPr/>
        </p:nvGrpSpPr>
        <p:grpSpPr>
          <a:xfrm>
            <a:off x="3562627" y="2936439"/>
            <a:ext cx="6908165" cy="262538"/>
            <a:chOff x="5444484" y="3347558"/>
            <a:chExt cx="6908165" cy="262538"/>
          </a:xfrm>
        </p:grpSpPr>
        <p:sp>
          <p:nvSpPr>
            <p:cNvPr id="9" name="任意多边形 8"/>
            <p:cNvSpPr/>
            <p:nvPr/>
          </p:nvSpPr>
          <p:spPr>
            <a:xfrm flipV="1">
              <a:off x="5546084" y="3347558"/>
              <a:ext cx="6806565" cy="186690"/>
            </a:xfrm>
            <a:custGeom>
              <a:avLst/>
              <a:gdLst>
                <a:gd name="connsiteX0" fmla="*/ 0 w 7267699"/>
                <a:gd name="connsiteY0" fmla="*/ 0 h 0"/>
                <a:gd name="connsiteX1" fmla="*/ 7267699 w 7267699"/>
                <a:gd name="connsiteY1" fmla="*/ 0 h 0"/>
              </a:gdLst>
              <a:ahLst/>
              <a:cxnLst>
                <a:cxn ang="0">
                  <a:pos x="connsiteX0" y="connsiteY0"/>
                </a:cxn>
                <a:cxn ang="0">
                  <a:pos x="connsiteX1" y="connsiteY1"/>
                </a:cxn>
              </a:cxnLst>
              <a:rect l="l" t="t" r="r" b="b"/>
              <a:pathLst>
                <a:path w="7267699">
                  <a:moveTo>
                    <a:pt x="0" y="0"/>
                  </a:moveTo>
                  <a:lnTo>
                    <a:pt x="7267699" y="0"/>
                  </a:lnTo>
                </a:path>
              </a:pathLst>
            </a:custGeom>
            <a:noFill/>
            <a:ln>
              <a:solidFill>
                <a:srgbClr val="E600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a typeface="宋体" panose="02010600030101010101" pitchFamily="2" charset="-122"/>
                <a:cs typeface="+mn-ea"/>
                <a:sym typeface="+mn-lt"/>
              </a:endParaRPr>
            </a:p>
          </p:txBody>
        </p:sp>
        <p:sp>
          <p:nvSpPr>
            <p:cNvPr id="10" name="椭圆 9"/>
            <p:cNvSpPr/>
            <p:nvPr/>
          </p:nvSpPr>
          <p:spPr>
            <a:xfrm>
              <a:off x="5444484" y="3443844"/>
              <a:ext cx="166252" cy="166252"/>
            </a:xfrm>
            <a:prstGeom prst="ellipse">
              <a:avLst/>
            </a:prstGeom>
            <a:solidFill>
              <a:srgbClr val="E600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a typeface="宋体" panose="02010600030101010101" pitchFamily="2" charset="-122"/>
                <a:cs typeface="+mn-ea"/>
                <a:sym typeface="+mn-lt"/>
              </a:endParaRPr>
            </a:p>
          </p:txBody>
        </p:sp>
      </p:grpSp>
    </p:spTree>
    <p:custDataLst>
      <p:tags r:id="rId2"/>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cxnSp>
        <p:nvCxnSpPr>
          <p:cNvPr id="55" name="直接连接符 54"/>
          <p:cNvCxnSpPr/>
          <p:nvPr/>
        </p:nvCxnSpPr>
        <p:spPr>
          <a:xfrm>
            <a:off x="5705328" y="1931087"/>
            <a:ext cx="0" cy="4251613"/>
          </a:xfrm>
          <a:prstGeom prst="line">
            <a:avLst/>
          </a:prstGeom>
          <a:noFill/>
          <a:ln w="9525" cap="flat" cmpd="sng" algn="ctr">
            <a:solidFill>
              <a:srgbClr val="1C3954"/>
            </a:solidFill>
            <a:prstDash val="lgDash"/>
            <a:miter lim="800000"/>
          </a:ln>
          <a:effectLst/>
        </p:spPr>
      </p:cxnSp>
      <p:sp>
        <p:nvSpPr>
          <p:cNvPr id="56" name="Freeform 24"/>
          <p:cNvSpPr>
            <a:spLocks noEditPoints="1"/>
          </p:cNvSpPr>
          <p:nvPr/>
        </p:nvSpPr>
        <p:spPr bwMode="auto">
          <a:xfrm rot="16200000">
            <a:off x="5724796" y="2036497"/>
            <a:ext cx="311151" cy="893764"/>
          </a:xfrm>
          <a:custGeom>
            <a:avLst/>
            <a:gdLst>
              <a:gd name="T0" fmla="*/ 56 w 80"/>
              <a:gd name="T1" fmla="*/ 172 h 235"/>
              <a:gd name="T2" fmla="*/ 57 w 80"/>
              <a:gd name="T3" fmla="*/ 146 h 235"/>
              <a:gd name="T4" fmla="*/ 62 w 80"/>
              <a:gd name="T5" fmla="*/ 146 h 235"/>
              <a:gd name="T6" fmla="*/ 56 w 80"/>
              <a:gd name="T7" fmla="*/ 172 h 235"/>
              <a:gd name="T8" fmla="*/ 47 w 80"/>
              <a:gd name="T9" fmla="*/ 169 h 235"/>
              <a:gd name="T10" fmla="*/ 43 w 80"/>
              <a:gd name="T11" fmla="*/ 147 h 235"/>
              <a:gd name="T12" fmla="*/ 46 w 80"/>
              <a:gd name="T13" fmla="*/ 147 h 235"/>
              <a:gd name="T14" fmla="*/ 47 w 80"/>
              <a:gd name="T15" fmla="*/ 153 h 235"/>
              <a:gd name="T16" fmla="*/ 47 w 80"/>
              <a:gd name="T17" fmla="*/ 169 h 235"/>
              <a:gd name="T18" fmla="*/ 26 w 80"/>
              <a:gd name="T19" fmla="*/ 152 h 235"/>
              <a:gd name="T20" fmla="*/ 20 w 80"/>
              <a:gd name="T21" fmla="*/ 147 h 235"/>
              <a:gd name="T22" fmla="*/ 31 w 80"/>
              <a:gd name="T23" fmla="*/ 147 h 235"/>
              <a:gd name="T24" fmla="*/ 32 w 80"/>
              <a:gd name="T25" fmla="*/ 153 h 235"/>
              <a:gd name="T26" fmla="*/ 40 w 80"/>
              <a:gd name="T27" fmla="*/ 189 h 235"/>
              <a:gd name="T28" fmla="*/ 26 w 80"/>
              <a:gd name="T29" fmla="*/ 152 h 235"/>
              <a:gd name="T30" fmla="*/ 10 w 80"/>
              <a:gd name="T31" fmla="*/ 148 h 235"/>
              <a:gd name="T32" fmla="*/ 22 w 80"/>
              <a:gd name="T33" fmla="*/ 168 h 235"/>
              <a:gd name="T34" fmla="*/ 10 w 80"/>
              <a:gd name="T35" fmla="*/ 148 h 235"/>
              <a:gd name="T36" fmla="*/ 21 w 80"/>
              <a:gd name="T37" fmla="*/ 77 h 235"/>
              <a:gd name="T38" fmla="*/ 25 w 80"/>
              <a:gd name="T39" fmla="*/ 94 h 235"/>
              <a:gd name="T40" fmla="*/ 21 w 80"/>
              <a:gd name="T41" fmla="*/ 77 h 235"/>
              <a:gd name="T42" fmla="*/ 21 w 80"/>
              <a:gd name="T43" fmla="*/ 75 h 235"/>
              <a:gd name="T44" fmla="*/ 19 w 80"/>
              <a:gd name="T45" fmla="*/ 63 h 235"/>
              <a:gd name="T46" fmla="*/ 21 w 80"/>
              <a:gd name="T47" fmla="*/ 75 h 235"/>
              <a:gd name="T48" fmla="*/ 27 w 80"/>
              <a:gd name="T49" fmla="*/ 110 h 235"/>
              <a:gd name="T50" fmla="*/ 27 w 80"/>
              <a:gd name="T51" fmla="*/ 110 h 235"/>
              <a:gd name="T52" fmla="*/ 78 w 80"/>
              <a:gd name="T53" fmla="*/ 142 h 235"/>
              <a:gd name="T54" fmla="*/ 40 w 80"/>
              <a:gd name="T55" fmla="*/ 139 h 235"/>
              <a:gd name="T56" fmla="*/ 23 w 80"/>
              <a:gd name="T57" fmla="*/ 3 h 235"/>
              <a:gd name="T58" fmla="*/ 13 w 80"/>
              <a:gd name="T59" fmla="*/ 3 h 235"/>
              <a:gd name="T60" fmla="*/ 15 w 80"/>
              <a:gd name="T61" fmla="*/ 34 h 235"/>
              <a:gd name="T62" fmla="*/ 19 w 80"/>
              <a:gd name="T63" fmla="*/ 62 h 235"/>
              <a:gd name="T64" fmla="*/ 11 w 80"/>
              <a:gd name="T65" fmla="*/ 13 h 235"/>
              <a:gd name="T66" fmla="*/ 0 w 80"/>
              <a:gd name="T67" fmla="*/ 11 h 235"/>
              <a:gd name="T68" fmla="*/ 23 w 80"/>
              <a:gd name="T69" fmla="*/ 139 h 235"/>
              <a:gd name="T70" fmla="*/ 11 w 80"/>
              <a:gd name="T71" fmla="*/ 139 h 235"/>
              <a:gd name="T72" fmla="*/ 6 w 80"/>
              <a:gd name="T73" fmla="*/ 147 h 235"/>
              <a:gd name="T74" fmla="*/ 0 w 80"/>
              <a:gd name="T75" fmla="*/ 152 h 235"/>
              <a:gd name="T76" fmla="*/ 42 w 80"/>
              <a:gd name="T77" fmla="*/ 234 h 235"/>
              <a:gd name="T78" fmla="*/ 51 w 80"/>
              <a:gd name="T79" fmla="*/ 232 h 235"/>
              <a:gd name="T80" fmla="*/ 63 w 80"/>
              <a:gd name="T81" fmla="*/ 183 h 235"/>
              <a:gd name="T82" fmla="*/ 76 w 80"/>
              <a:gd name="T83" fmla="*/ 156 h 235"/>
              <a:gd name="T84" fmla="*/ 78 w 80"/>
              <a:gd name="T85" fmla="*/ 142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0" h="235">
                <a:moveTo>
                  <a:pt x="56" y="172"/>
                </a:moveTo>
                <a:cubicBezTo>
                  <a:pt x="58" y="162"/>
                  <a:pt x="57" y="158"/>
                  <a:pt x="57" y="146"/>
                </a:cubicBezTo>
                <a:cubicBezTo>
                  <a:pt x="59" y="147"/>
                  <a:pt x="59" y="146"/>
                  <a:pt x="62" y="146"/>
                </a:cubicBezTo>
                <a:cubicBezTo>
                  <a:pt x="60" y="155"/>
                  <a:pt x="60" y="164"/>
                  <a:pt x="56" y="172"/>
                </a:cubicBezTo>
                <a:moveTo>
                  <a:pt x="47" y="169"/>
                </a:moveTo>
                <a:cubicBezTo>
                  <a:pt x="46" y="160"/>
                  <a:pt x="44" y="154"/>
                  <a:pt x="43" y="147"/>
                </a:cubicBezTo>
                <a:cubicBezTo>
                  <a:pt x="44" y="148"/>
                  <a:pt x="45" y="146"/>
                  <a:pt x="46" y="147"/>
                </a:cubicBezTo>
                <a:cubicBezTo>
                  <a:pt x="45" y="148"/>
                  <a:pt x="47" y="150"/>
                  <a:pt x="47" y="153"/>
                </a:cubicBezTo>
                <a:cubicBezTo>
                  <a:pt x="48" y="159"/>
                  <a:pt x="47" y="166"/>
                  <a:pt x="47" y="169"/>
                </a:cubicBezTo>
                <a:moveTo>
                  <a:pt x="26" y="152"/>
                </a:moveTo>
                <a:cubicBezTo>
                  <a:pt x="24" y="149"/>
                  <a:pt x="20" y="150"/>
                  <a:pt x="20" y="147"/>
                </a:cubicBezTo>
                <a:cubicBezTo>
                  <a:pt x="24" y="146"/>
                  <a:pt x="26" y="147"/>
                  <a:pt x="31" y="147"/>
                </a:cubicBezTo>
                <a:cubicBezTo>
                  <a:pt x="31" y="148"/>
                  <a:pt x="32" y="150"/>
                  <a:pt x="32" y="153"/>
                </a:cubicBezTo>
                <a:cubicBezTo>
                  <a:pt x="38" y="161"/>
                  <a:pt x="38" y="175"/>
                  <a:pt x="40" y="189"/>
                </a:cubicBezTo>
                <a:cubicBezTo>
                  <a:pt x="35" y="175"/>
                  <a:pt x="32" y="165"/>
                  <a:pt x="26" y="152"/>
                </a:cubicBezTo>
                <a:moveTo>
                  <a:pt x="10" y="148"/>
                </a:moveTo>
                <a:cubicBezTo>
                  <a:pt x="16" y="152"/>
                  <a:pt x="19" y="160"/>
                  <a:pt x="22" y="168"/>
                </a:cubicBezTo>
                <a:cubicBezTo>
                  <a:pt x="18" y="161"/>
                  <a:pt x="14" y="154"/>
                  <a:pt x="10" y="148"/>
                </a:cubicBezTo>
                <a:moveTo>
                  <a:pt x="21" y="77"/>
                </a:moveTo>
                <a:cubicBezTo>
                  <a:pt x="24" y="82"/>
                  <a:pt x="24" y="89"/>
                  <a:pt x="25" y="94"/>
                </a:cubicBezTo>
                <a:cubicBezTo>
                  <a:pt x="22" y="90"/>
                  <a:pt x="23" y="83"/>
                  <a:pt x="21" y="77"/>
                </a:cubicBezTo>
                <a:moveTo>
                  <a:pt x="21" y="75"/>
                </a:moveTo>
                <a:cubicBezTo>
                  <a:pt x="20" y="73"/>
                  <a:pt x="20" y="68"/>
                  <a:pt x="19" y="63"/>
                </a:cubicBezTo>
                <a:cubicBezTo>
                  <a:pt x="21" y="67"/>
                  <a:pt x="22" y="72"/>
                  <a:pt x="21" y="75"/>
                </a:cubicBezTo>
                <a:moveTo>
                  <a:pt x="27" y="110"/>
                </a:moveTo>
                <a:cubicBezTo>
                  <a:pt x="29" y="114"/>
                  <a:pt x="27" y="116"/>
                  <a:pt x="27" y="110"/>
                </a:cubicBezTo>
                <a:close/>
                <a:moveTo>
                  <a:pt x="78" y="142"/>
                </a:moveTo>
                <a:cubicBezTo>
                  <a:pt x="71" y="136"/>
                  <a:pt x="52" y="141"/>
                  <a:pt x="40" y="139"/>
                </a:cubicBezTo>
                <a:cubicBezTo>
                  <a:pt x="35" y="93"/>
                  <a:pt x="24" y="52"/>
                  <a:pt x="23" y="3"/>
                </a:cubicBezTo>
                <a:cubicBezTo>
                  <a:pt x="21" y="0"/>
                  <a:pt x="16" y="0"/>
                  <a:pt x="13" y="3"/>
                </a:cubicBezTo>
                <a:cubicBezTo>
                  <a:pt x="13" y="12"/>
                  <a:pt x="14" y="24"/>
                  <a:pt x="15" y="34"/>
                </a:cubicBezTo>
                <a:cubicBezTo>
                  <a:pt x="17" y="45"/>
                  <a:pt x="19" y="56"/>
                  <a:pt x="19" y="62"/>
                </a:cubicBezTo>
                <a:cubicBezTo>
                  <a:pt x="17" y="48"/>
                  <a:pt x="13" y="29"/>
                  <a:pt x="11" y="13"/>
                </a:cubicBezTo>
                <a:cubicBezTo>
                  <a:pt x="8" y="10"/>
                  <a:pt x="4" y="8"/>
                  <a:pt x="0" y="11"/>
                </a:cubicBezTo>
                <a:cubicBezTo>
                  <a:pt x="9" y="51"/>
                  <a:pt x="14" y="94"/>
                  <a:pt x="23" y="139"/>
                </a:cubicBezTo>
                <a:cubicBezTo>
                  <a:pt x="17" y="139"/>
                  <a:pt x="14" y="140"/>
                  <a:pt x="11" y="139"/>
                </a:cubicBezTo>
                <a:cubicBezTo>
                  <a:pt x="8" y="142"/>
                  <a:pt x="3" y="143"/>
                  <a:pt x="6" y="147"/>
                </a:cubicBezTo>
                <a:cubicBezTo>
                  <a:pt x="2" y="147"/>
                  <a:pt x="1" y="150"/>
                  <a:pt x="0" y="152"/>
                </a:cubicBezTo>
                <a:cubicBezTo>
                  <a:pt x="18" y="175"/>
                  <a:pt x="31" y="204"/>
                  <a:pt x="42" y="234"/>
                </a:cubicBezTo>
                <a:cubicBezTo>
                  <a:pt x="46" y="235"/>
                  <a:pt x="49" y="234"/>
                  <a:pt x="51" y="232"/>
                </a:cubicBezTo>
                <a:cubicBezTo>
                  <a:pt x="52" y="215"/>
                  <a:pt x="57" y="198"/>
                  <a:pt x="63" y="183"/>
                </a:cubicBezTo>
                <a:cubicBezTo>
                  <a:pt x="67" y="173"/>
                  <a:pt x="73" y="165"/>
                  <a:pt x="76" y="156"/>
                </a:cubicBezTo>
                <a:cubicBezTo>
                  <a:pt x="78" y="151"/>
                  <a:pt x="80" y="144"/>
                  <a:pt x="78" y="142"/>
                </a:cubicBezTo>
              </a:path>
            </a:pathLst>
          </a:custGeom>
          <a:solidFill>
            <a:schemeClr val="accent2"/>
          </a:solidFill>
          <a:ln>
            <a:noFill/>
          </a:ln>
        </p:spPr>
        <p:txBody>
          <a:bodyPr vert="horz" wrap="square" lIns="91424" tIns="45713" rIns="91424" bIns="45713" numCol="1" anchor="t" anchorCtr="0" compatLnSpc="1"/>
          <a:lstStyle/>
          <a:p>
            <a:pPr defTabSz="1218565">
              <a:defRPr/>
            </a:pPr>
            <a:endParaRPr lang="zh-CN" altLang="en-US" sz="2400" kern="0" dirty="0">
              <a:solidFill>
                <a:sysClr val="windowText" lastClr="000000"/>
              </a:solidFill>
              <a:ea typeface="宋体" panose="02010600030101010101" pitchFamily="2" charset="-122"/>
              <a:cs typeface="+mn-ea"/>
              <a:sym typeface="+mn-lt"/>
            </a:endParaRPr>
          </a:p>
        </p:txBody>
      </p:sp>
      <p:sp>
        <p:nvSpPr>
          <p:cNvPr id="57" name="Freeform 24"/>
          <p:cNvSpPr>
            <a:spLocks noEditPoints="1"/>
          </p:cNvSpPr>
          <p:nvPr/>
        </p:nvSpPr>
        <p:spPr bwMode="auto">
          <a:xfrm rot="16200000">
            <a:off x="5724796" y="3041386"/>
            <a:ext cx="311151" cy="893445"/>
          </a:xfrm>
          <a:custGeom>
            <a:avLst/>
            <a:gdLst>
              <a:gd name="T0" fmla="*/ 56 w 80"/>
              <a:gd name="T1" fmla="*/ 172 h 235"/>
              <a:gd name="T2" fmla="*/ 57 w 80"/>
              <a:gd name="T3" fmla="*/ 146 h 235"/>
              <a:gd name="T4" fmla="*/ 62 w 80"/>
              <a:gd name="T5" fmla="*/ 146 h 235"/>
              <a:gd name="T6" fmla="*/ 56 w 80"/>
              <a:gd name="T7" fmla="*/ 172 h 235"/>
              <a:gd name="T8" fmla="*/ 47 w 80"/>
              <a:gd name="T9" fmla="*/ 169 h 235"/>
              <a:gd name="T10" fmla="*/ 43 w 80"/>
              <a:gd name="T11" fmla="*/ 147 h 235"/>
              <a:gd name="T12" fmla="*/ 46 w 80"/>
              <a:gd name="T13" fmla="*/ 147 h 235"/>
              <a:gd name="T14" fmla="*/ 47 w 80"/>
              <a:gd name="T15" fmla="*/ 153 h 235"/>
              <a:gd name="T16" fmla="*/ 47 w 80"/>
              <a:gd name="T17" fmla="*/ 169 h 235"/>
              <a:gd name="T18" fmla="*/ 26 w 80"/>
              <a:gd name="T19" fmla="*/ 152 h 235"/>
              <a:gd name="T20" fmla="*/ 20 w 80"/>
              <a:gd name="T21" fmla="*/ 147 h 235"/>
              <a:gd name="T22" fmla="*/ 31 w 80"/>
              <a:gd name="T23" fmla="*/ 147 h 235"/>
              <a:gd name="T24" fmla="*/ 32 w 80"/>
              <a:gd name="T25" fmla="*/ 153 h 235"/>
              <a:gd name="T26" fmla="*/ 40 w 80"/>
              <a:gd name="T27" fmla="*/ 189 h 235"/>
              <a:gd name="T28" fmla="*/ 26 w 80"/>
              <a:gd name="T29" fmla="*/ 152 h 235"/>
              <a:gd name="T30" fmla="*/ 10 w 80"/>
              <a:gd name="T31" fmla="*/ 148 h 235"/>
              <a:gd name="T32" fmla="*/ 22 w 80"/>
              <a:gd name="T33" fmla="*/ 168 h 235"/>
              <a:gd name="T34" fmla="*/ 10 w 80"/>
              <a:gd name="T35" fmla="*/ 148 h 235"/>
              <a:gd name="T36" fmla="*/ 21 w 80"/>
              <a:gd name="T37" fmla="*/ 77 h 235"/>
              <a:gd name="T38" fmla="*/ 25 w 80"/>
              <a:gd name="T39" fmla="*/ 94 h 235"/>
              <a:gd name="T40" fmla="*/ 21 w 80"/>
              <a:gd name="T41" fmla="*/ 77 h 235"/>
              <a:gd name="T42" fmla="*/ 21 w 80"/>
              <a:gd name="T43" fmla="*/ 75 h 235"/>
              <a:gd name="T44" fmla="*/ 19 w 80"/>
              <a:gd name="T45" fmla="*/ 63 h 235"/>
              <a:gd name="T46" fmla="*/ 21 w 80"/>
              <a:gd name="T47" fmla="*/ 75 h 235"/>
              <a:gd name="T48" fmla="*/ 27 w 80"/>
              <a:gd name="T49" fmla="*/ 110 h 235"/>
              <a:gd name="T50" fmla="*/ 27 w 80"/>
              <a:gd name="T51" fmla="*/ 110 h 235"/>
              <a:gd name="T52" fmla="*/ 78 w 80"/>
              <a:gd name="T53" fmla="*/ 142 h 235"/>
              <a:gd name="T54" fmla="*/ 40 w 80"/>
              <a:gd name="T55" fmla="*/ 139 h 235"/>
              <a:gd name="T56" fmla="*/ 23 w 80"/>
              <a:gd name="T57" fmla="*/ 3 h 235"/>
              <a:gd name="T58" fmla="*/ 13 w 80"/>
              <a:gd name="T59" fmla="*/ 3 h 235"/>
              <a:gd name="T60" fmla="*/ 15 w 80"/>
              <a:gd name="T61" fmla="*/ 34 h 235"/>
              <a:gd name="T62" fmla="*/ 19 w 80"/>
              <a:gd name="T63" fmla="*/ 62 h 235"/>
              <a:gd name="T64" fmla="*/ 11 w 80"/>
              <a:gd name="T65" fmla="*/ 13 h 235"/>
              <a:gd name="T66" fmla="*/ 0 w 80"/>
              <a:gd name="T67" fmla="*/ 11 h 235"/>
              <a:gd name="T68" fmla="*/ 23 w 80"/>
              <a:gd name="T69" fmla="*/ 139 h 235"/>
              <a:gd name="T70" fmla="*/ 11 w 80"/>
              <a:gd name="T71" fmla="*/ 139 h 235"/>
              <a:gd name="T72" fmla="*/ 6 w 80"/>
              <a:gd name="T73" fmla="*/ 147 h 235"/>
              <a:gd name="T74" fmla="*/ 0 w 80"/>
              <a:gd name="T75" fmla="*/ 152 h 235"/>
              <a:gd name="T76" fmla="*/ 42 w 80"/>
              <a:gd name="T77" fmla="*/ 234 h 235"/>
              <a:gd name="T78" fmla="*/ 51 w 80"/>
              <a:gd name="T79" fmla="*/ 232 h 235"/>
              <a:gd name="T80" fmla="*/ 63 w 80"/>
              <a:gd name="T81" fmla="*/ 183 h 235"/>
              <a:gd name="T82" fmla="*/ 76 w 80"/>
              <a:gd name="T83" fmla="*/ 156 h 235"/>
              <a:gd name="T84" fmla="*/ 78 w 80"/>
              <a:gd name="T85" fmla="*/ 142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0" h="235">
                <a:moveTo>
                  <a:pt x="56" y="172"/>
                </a:moveTo>
                <a:cubicBezTo>
                  <a:pt x="58" y="162"/>
                  <a:pt x="57" y="158"/>
                  <a:pt x="57" y="146"/>
                </a:cubicBezTo>
                <a:cubicBezTo>
                  <a:pt x="59" y="147"/>
                  <a:pt x="59" y="146"/>
                  <a:pt x="62" y="146"/>
                </a:cubicBezTo>
                <a:cubicBezTo>
                  <a:pt x="60" y="155"/>
                  <a:pt x="60" y="164"/>
                  <a:pt x="56" y="172"/>
                </a:cubicBezTo>
                <a:moveTo>
                  <a:pt x="47" y="169"/>
                </a:moveTo>
                <a:cubicBezTo>
                  <a:pt x="46" y="160"/>
                  <a:pt x="44" y="154"/>
                  <a:pt x="43" y="147"/>
                </a:cubicBezTo>
                <a:cubicBezTo>
                  <a:pt x="44" y="148"/>
                  <a:pt x="45" y="146"/>
                  <a:pt x="46" y="147"/>
                </a:cubicBezTo>
                <a:cubicBezTo>
                  <a:pt x="45" y="148"/>
                  <a:pt x="47" y="150"/>
                  <a:pt x="47" y="153"/>
                </a:cubicBezTo>
                <a:cubicBezTo>
                  <a:pt x="48" y="159"/>
                  <a:pt x="47" y="166"/>
                  <a:pt x="47" y="169"/>
                </a:cubicBezTo>
                <a:moveTo>
                  <a:pt x="26" y="152"/>
                </a:moveTo>
                <a:cubicBezTo>
                  <a:pt x="24" y="149"/>
                  <a:pt x="20" y="150"/>
                  <a:pt x="20" y="147"/>
                </a:cubicBezTo>
                <a:cubicBezTo>
                  <a:pt x="24" y="146"/>
                  <a:pt x="26" y="147"/>
                  <a:pt x="31" y="147"/>
                </a:cubicBezTo>
                <a:cubicBezTo>
                  <a:pt x="31" y="148"/>
                  <a:pt x="32" y="150"/>
                  <a:pt x="32" y="153"/>
                </a:cubicBezTo>
                <a:cubicBezTo>
                  <a:pt x="38" y="161"/>
                  <a:pt x="38" y="175"/>
                  <a:pt x="40" y="189"/>
                </a:cubicBezTo>
                <a:cubicBezTo>
                  <a:pt x="35" y="175"/>
                  <a:pt x="32" y="165"/>
                  <a:pt x="26" y="152"/>
                </a:cubicBezTo>
                <a:moveTo>
                  <a:pt x="10" y="148"/>
                </a:moveTo>
                <a:cubicBezTo>
                  <a:pt x="16" y="152"/>
                  <a:pt x="19" y="160"/>
                  <a:pt x="22" y="168"/>
                </a:cubicBezTo>
                <a:cubicBezTo>
                  <a:pt x="18" y="161"/>
                  <a:pt x="14" y="154"/>
                  <a:pt x="10" y="148"/>
                </a:cubicBezTo>
                <a:moveTo>
                  <a:pt x="21" y="77"/>
                </a:moveTo>
                <a:cubicBezTo>
                  <a:pt x="24" y="82"/>
                  <a:pt x="24" y="89"/>
                  <a:pt x="25" y="94"/>
                </a:cubicBezTo>
                <a:cubicBezTo>
                  <a:pt x="22" y="90"/>
                  <a:pt x="23" y="83"/>
                  <a:pt x="21" y="77"/>
                </a:cubicBezTo>
                <a:moveTo>
                  <a:pt x="21" y="75"/>
                </a:moveTo>
                <a:cubicBezTo>
                  <a:pt x="20" y="73"/>
                  <a:pt x="20" y="68"/>
                  <a:pt x="19" y="63"/>
                </a:cubicBezTo>
                <a:cubicBezTo>
                  <a:pt x="21" y="67"/>
                  <a:pt x="22" y="72"/>
                  <a:pt x="21" y="75"/>
                </a:cubicBezTo>
                <a:moveTo>
                  <a:pt x="27" y="110"/>
                </a:moveTo>
                <a:cubicBezTo>
                  <a:pt x="29" y="114"/>
                  <a:pt x="27" y="116"/>
                  <a:pt x="27" y="110"/>
                </a:cubicBezTo>
                <a:close/>
                <a:moveTo>
                  <a:pt x="78" y="142"/>
                </a:moveTo>
                <a:cubicBezTo>
                  <a:pt x="71" y="136"/>
                  <a:pt x="52" y="141"/>
                  <a:pt x="40" y="139"/>
                </a:cubicBezTo>
                <a:cubicBezTo>
                  <a:pt x="35" y="93"/>
                  <a:pt x="24" y="52"/>
                  <a:pt x="23" y="3"/>
                </a:cubicBezTo>
                <a:cubicBezTo>
                  <a:pt x="21" y="0"/>
                  <a:pt x="16" y="0"/>
                  <a:pt x="13" y="3"/>
                </a:cubicBezTo>
                <a:cubicBezTo>
                  <a:pt x="13" y="12"/>
                  <a:pt x="14" y="24"/>
                  <a:pt x="15" y="34"/>
                </a:cubicBezTo>
                <a:cubicBezTo>
                  <a:pt x="17" y="45"/>
                  <a:pt x="19" y="56"/>
                  <a:pt x="19" y="62"/>
                </a:cubicBezTo>
                <a:cubicBezTo>
                  <a:pt x="17" y="48"/>
                  <a:pt x="13" y="29"/>
                  <a:pt x="11" y="13"/>
                </a:cubicBezTo>
                <a:cubicBezTo>
                  <a:pt x="8" y="10"/>
                  <a:pt x="4" y="8"/>
                  <a:pt x="0" y="11"/>
                </a:cubicBezTo>
                <a:cubicBezTo>
                  <a:pt x="9" y="51"/>
                  <a:pt x="14" y="94"/>
                  <a:pt x="23" y="139"/>
                </a:cubicBezTo>
                <a:cubicBezTo>
                  <a:pt x="17" y="139"/>
                  <a:pt x="14" y="140"/>
                  <a:pt x="11" y="139"/>
                </a:cubicBezTo>
                <a:cubicBezTo>
                  <a:pt x="8" y="142"/>
                  <a:pt x="3" y="143"/>
                  <a:pt x="6" y="147"/>
                </a:cubicBezTo>
                <a:cubicBezTo>
                  <a:pt x="2" y="147"/>
                  <a:pt x="1" y="150"/>
                  <a:pt x="0" y="152"/>
                </a:cubicBezTo>
                <a:cubicBezTo>
                  <a:pt x="18" y="175"/>
                  <a:pt x="31" y="204"/>
                  <a:pt x="42" y="234"/>
                </a:cubicBezTo>
                <a:cubicBezTo>
                  <a:pt x="46" y="235"/>
                  <a:pt x="49" y="234"/>
                  <a:pt x="51" y="232"/>
                </a:cubicBezTo>
                <a:cubicBezTo>
                  <a:pt x="52" y="215"/>
                  <a:pt x="57" y="198"/>
                  <a:pt x="63" y="183"/>
                </a:cubicBezTo>
                <a:cubicBezTo>
                  <a:pt x="67" y="173"/>
                  <a:pt x="73" y="165"/>
                  <a:pt x="76" y="156"/>
                </a:cubicBezTo>
                <a:cubicBezTo>
                  <a:pt x="78" y="151"/>
                  <a:pt x="80" y="144"/>
                  <a:pt x="78" y="142"/>
                </a:cubicBezTo>
              </a:path>
            </a:pathLst>
          </a:custGeom>
          <a:solidFill>
            <a:schemeClr val="accent1"/>
          </a:solidFill>
          <a:ln>
            <a:noFill/>
          </a:ln>
        </p:spPr>
        <p:txBody>
          <a:bodyPr vert="horz" wrap="square" lIns="91424" tIns="45713" rIns="91424" bIns="45713" numCol="1" anchor="t" anchorCtr="0" compatLnSpc="1"/>
          <a:lstStyle/>
          <a:p>
            <a:pPr defTabSz="1218565">
              <a:defRPr/>
            </a:pPr>
            <a:endParaRPr lang="zh-CN" altLang="en-US" sz="2400" kern="0" dirty="0">
              <a:solidFill>
                <a:sysClr val="windowText" lastClr="000000"/>
              </a:solidFill>
              <a:ea typeface="宋体" panose="02010600030101010101" pitchFamily="2" charset="-122"/>
              <a:cs typeface="+mn-ea"/>
              <a:sym typeface="+mn-lt"/>
            </a:endParaRPr>
          </a:p>
        </p:txBody>
      </p:sp>
      <p:sp>
        <p:nvSpPr>
          <p:cNvPr id="58" name="Freeform 24"/>
          <p:cNvSpPr>
            <a:spLocks noEditPoints="1"/>
          </p:cNvSpPr>
          <p:nvPr/>
        </p:nvSpPr>
        <p:spPr bwMode="auto">
          <a:xfrm rot="16200000">
            <a:off x="5724796" y="4045956"/>
            <a:ext cx="311151" cy="893445"/>
          </a:xfrm>
          <a:custGeom>
            <a:avLst/>
            <a:gdLst>
              <a:gd name="T0" fmla="*/ 56 w 80"/>
              <a:gd name="T1" fmla="*/ 172 h 235"/>
              <a:gd name="T2" fmla="*/ 57 w 80"/>
              <a:gd name="T3" fmla="*/ 146 h 235"/>
              <a:gd name="T4" fmla="*/ 62 w 80"/>
              <a:gd name="T5" fmla="*/ 146 h 235"/>
              <a:gd name="T6" fmla="*/ 56 w 80"/>
              <a:gd name="T7" fmla="*/ 172 h 235"/>
              <a:gd name="T8" fmla="*/ 47 w 80"/>
              <a:gd name="T9" fmla="*/ 169 h 235"/>
              <a:gd name="T10" fmla="*/ 43 w 80"/>
              <a:gd name="T11" fmla="*/ 147 h 235"/>
              <a:gd name="T12" fmla="*/ 46 w 80"/>
              <a:gd name="T13" fmla="*/ 147 h 235"/>
              <a:gd name="T14" fmla="*/ 47 w 80"/>
              <a:gd name="T15" fmla="*/ 153 h 235"/>
              <a:gd name="T16" fmla="*/ 47 w 80"/>
              <a:gd name="T17" fmla="*/ 169 h 235"/>
              <a:gd name="T18" fmla="*/ 26 w 80"/>
              <a:gd name="T19" fmla="*/ 152 h 235"/>
              <a:gd name="T20" fmla="*/ 20 w 80"/>
              <a:gd name="T21" fmla="*/ 147 h 235"/>
              <a:gd name="T22" fmla="*/ 31 w 80"/>
              <a:gd name="T23" fmla="*/ 147 h 235"/>
              <a:gd name="T24" fmla="*/ 32 w 80"/>
              <a:gd name="T25" fmla="*/ 153 h 235"/>
              <a:gd name="T26" fmla="*/ 40 w 80"/>
              <a:gd name="T27" fmla="*/ 189 h 235"/>
              <a:gd name="T28" fmla="*/ 26 w 80"/>
              <a:gd name="T29" fmla="*/ 152 h 235"/>
              <a:gd name="T30" fmla="*/ 10 w 80"/>
              <a:gd name="T31" fmla="*/ 148 h 235"/>
              <a:gd name="T32" fmla="*/ 22 w 80"/>
              <a:gd name="T33" fmla="*/ 168 h 235"/>
              <a:gd name="T34" fmla="*/ 10 w 80"/>
              <a:gd name="T35" fmla="*/ 148 h 235"/>
              <a:gd name="T36" fmla="*/ 21 w 80"/>
              <a:gd name="T37" fmla="*/ 77 h 235"/>
              <a:gd name="T38" fmla="*/ 25 w 80"/>
              <a:gd name="T39" fmla="*/ 94 h 235"/>
              <a:gd name="T40" fmla="*/ 21 w 80"/>
              <a:gd name="T41" fmla="*/ 77 h 235"/>
              <a:gd name="T42" fmla="*/ 21 w 80"/>
              <a:gd name="T43" fmla="*/ 75 h 235"/>
              <a:gd name="T44" fmla="*/ 19 w 80"/>
              <a:gd name="T45" fmla="*/ 63 h 235"/>
              <a:gd name="T46" fmla="*/ 21 w 80"/>
              <a:gd name="T47" fmla="*/ 75 h 235"/>
              <a:gd name="T48" fmla="*/ 27 w 80"/>
              <a:gd name="T49" fmla="*/ 110 h 235"/>
              <a:gd name="T50" fmla="*/ 27 w 80"/>
              <a:gd name="T51" fmla="*/ 110 h 235"/>
              <a:gd name="T52" fmla="*/ 78 w 80"/>
              <a:gd name="T53" fmla="*/ 142 h 235"/>
              <a:gd name="T54" fmla="*/ 40 w 80"/>
              <a:gd name="T55" fmla="*/ 139 h 235"/>
              <a:gd name="T56" fmla="*/ 23 w 80"/>
              <a:gd name="T57" fmla="*/ 3 h 235"/>
              <a:gd name="T58" fmla="*/ 13 w 80"/>
              <a:gd name="T59" fmla="*/ 3 h 235"/>
              <a:gd name="T60" fmla="*/ 15 w 80"/>
              <a:gd name="T61" fmla="*/ 34 h 235"/>
              <a:gd name="T62" fmla="*/ 19 w 80"/>
              <a:gd name="T63" fmla="*/ 62 h 235"/>
              <a:gd name="T64" fmla="*/ 11 w 80"/>
              <a:gd name="T65" fmla="*/ 13 h 235"/>
              <a:gd name="T66" fmla="*/ 0 w 80"/>
              <a:gd name="T67" fmla="*/ 11 h 235"/>
              <a:gd name="T68" fmla="*/ 23 w 80"/>
              <a:gd name="T69" fmla="*/ 139 h 235"/>
              <a:gd name="T70" fmla="*/ 11 w 80"/>
              <a:gd name="T71" fmla="*/ 139 h 235"/>
              <a:gd name="T72" fmla="*/ 6 w 80"/>
              <a:gd name="T73" fmla="*/ 147 h 235"/>
              <a:gd name="T74" fmla="*/ 0 w 80"/>
              <a:gd name="T75" fmla="*/ 152 h 235"/>
              <a:gd name="T76" fmla="*/ 42 w 80"/>
              <a:gd name="T77" fmla="*/ 234 h 235"/>
              <a:gd name="T78" fmla="*/ 51 w 80"/>
              <a:gd name="T79" fmla="*/ 232 h 235"/>
              <a:gd name="T80" fmla="*/ 63 w 80"/>
              <a:gd name="T81" fmla="*/ 183 h 235"/>
              <a:gd name="T82" fmla="*/ 76 w 80"/>
              <a:gd name="T83" fmla="*/ 156 h 235"/>
              <a:gd name="T84" fmla="*/ 78 w 80"/>
              <a:gd name="T85" fmla="*/ 142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0" h="235">
                <a:moveTo>
                  <a:pt x="56" y="172"/>
                </a:moveTo>
                <a:cubicBezTo>
                  <a:pt x="58" y="162"/>
                  <a:pt x="57" y="158"/>
                  <a:pt x="57" y="146"/>
                </a:cubicBezTo>
                <a:cubicBezTo>
                  <a:pt x="59" y="147"/>
                  <a:pt x="59" y="146"/>
                  <a:pt x="62" y="146"/>
                </a:cubicBezTo>
                <a:cubicBezTo>
                  <a:pt x="60" y="155"/>
                  <a:pt x="60" y="164"/>
                  <a:pt x="56" y="172"/>
                </a:cubicBezTo>
                <a:moveTo>
                  <a:pt x="47" y="169"/>
                </a:moveTo>
                <a:cubicBezTo>
                  <a:pt x="46" y="160"/>
                  <a:pt x="44" y="154"/>
                  <a:pt x="43" y="147"/>
                </a:cubicBezTo>
                <a:cubicBezTo>
                  <a:pt x="44" y="148"/>
                  <a:pt x="45" y="146"/>
                  <a:pt x="46" y="147"/>
                </a:cubicBezTo>
                <a:cubicBezTo>
                  <a:pt x="45" y="148"/>
                  <a:pt x="47" y="150"/>
                  <a:pt x="47" y="153"/>
                </a:cubicBezTo>
                <a:cubicBezTo>
                  <a:pt x="48" y="159"/>
                  <a:pt x="47" y="166"/>
                  <a:pt x="47" y="169"/>
                </a:cubicBezTo>
                <a:moveTo>
                  <a:pt x="26" y="152"/>
                </a:moveTo>
                <a:cubicBezTo>
                  <a:pt x="24" y="149"/>
                  <a:pt x="20" y="150"/>
                  <a:pt x="20" y="147"/>
                </a:cubicBezTo>
                <a:cubicBezTo>
                  <a:pt x="24" y="146"/>
                  <a:pt x="26" y="147"/>
                  <a:pt x="31" y="147"/>
                </a:cubicBezTo>
                <a:cubicBezTo>
                  <a:pt x="31" y="148"/>
                  <a:pt x="32" y="150"/>
                  <a:pt x="32" y="153"/>
                </a:cubicBezTo>
                <a:cubicBezTo>
                  <a:pt x="38" y="161"/>
                  <a:pt x="38" y="175"/>
                  <a:pt x="40" y="189"/>
                </a:cubicBezTo>
                <a:cubicBezTo>
                  <a:pt x="35" y="175"/>
                  <a:pt x="32" y="165"/>
                  <a:pt x="26" y="152"/>
                </a:cubicBezTo>
                <a:moveTo>
                  <a:pt x="10" y="148"/>
                </a:moveTo>
                <a:cubicBezTo>
                  <a:pt x="16" y="152"/>
                  <a:pt x="19" y="160"/>
                  <a:pt x="22" y="168"/>
                </a:cubicBezTo>
                <a:cubicBezTo>
                  <a:pt x="18" y="161"/>
                  <a:pt x="14" y="154"/>
                  <a:pt x="10" y="148"/>
                </a:cubicBezTo>
                <a:moveTo>
                  <a:pt x="21" y="77"/>
                </a:moveTo>
                <a:cubicBezTo>
                  <a:pt x="24" y="82"/>
                  <a:pt x="24" y="89"/>
                  <a:pt x="25" y="94"/>
                </a:cubicBezTo>
                <a:cubicBezTo>
                  <a:pt x="22" y="90"/>
                  <a:pt x="23" y="83"/>
                  <a:pt x="21" y="77"/>
                </a:cubicBezTo>
                <a:moveTo>
                  <a:pt x="21" y="75"/>
                </a:moveTo>
                <a:cubicBezTo>
                  <a:pt x="20" y="73"/>
                  <a:pt x="20" y="68"/>
                  <a:pt x="19" y="63"/>
                </a:cubicBezTo>
                <a:cubicBezTo>
                  <a:pt x="21" y="67"/>
                  <a:pt x="22" y="72"/>
                  <a:pt x="21" y="75"/>
                </a:cubicBezTo>
                <a:moveTo>
                  <a:pt x="27" y="110"/>
                </a:moveTo>
                <a:cubicBezTo>
                  <a:pt x="29" y="114"/>
                  <a:pt x="27" y="116"/>
                  <a:pt x="27" y="110"/>
                </a:cubicBezTo>
                <a:close/>
                <a:moveTo>
                  <a:pt x="78" y="142"/>
                </a:moveTo>
                <a:cubicBezTo>
                  <a:pt x="71" y="136"/>
                  <a:pt x="52" y="141"/>
                  <a:pt x="40" y="139"/>
                </a:cubicBezTo>
                <a:cubicBezTo>
                  <a:pt x="35" y="93"/>
                  <a:pt x="24" y="52"/>
                  <a:pt x="23" y="3"/>
                </a:cubicBezTo>
                <a:cubicBezTo>
                  <a:pt x="21" y="0"/>
                  <a:pt x="16" y="0"/>
                  <a:pt x="13" y="3"/>
                </a:cubicBezTo>
                <a:cubicBezTo>
                  <a:pt x="13" y="12"/>
                  <a:pt x="14" y="24"/>
                  <a:pt x="15" y="34"/>
                </a:cubicBezTo>
                <a:cubicBezTo>
                  <a:pt x="17" y="45"/>
                  <a:pt x="19" y="56"/>
                  <a:pt x="19" y="62"/>
                </a:cubicBezTo>
                <a:cubicBezTo>
                  <a:pt x="17" y="48"/>
                  <a:pt x="13" y="29"/>
                  <a:pt x="11" y="13"/>
                </a:cubicBezTo>
                <a:cubicBezTo>
                  <a:pt x="8" y="10"/>
                  <a:pt x="4" y="8"/>
                  <a:pt x="0" y="11"/>
                </a:cubicBezTo>
                <a:cubicBezTo>
                  <a:pt x="9" y="51"/>
                  <a:pt x="14" y="94"/>
                  <a:pt x="23" y="139"/>
                </a:cubicBezTo>
                <a:cubicBezTo>
                  <a:pt x="17" y="139"/>
                  <a:pt x="14" y="140"/>
                  <a:pt x="11" y="139"/>
                </a:cubicBezTo>
                <a:cubicBezTo>
                  <a:pt x="8" y="142"/>
                  <a:pt x="3" y="143"/>
                  <a:pt x="6" y="147"/>
                </a:cubicBezTo>
                <a:cubicBezTo>
                  <a:pt x="2" y="147"/>
                  <a:pt x="1" y="150"/>
                  <a:pt x="0" y="152"/>
                </a:cubicBezTo>
                <a:cubicBezTo>
                  <a:pt x="18" y="175"/>
                  <a:pt x="31" y="204"/>
                  <a:pt x="42" y="234"/>
                </a:cubicBezTo>
                <a:cubicBezTo>
                  <a:pt x="46" y="235"/>
                  <a:pt x="49" y="234"/>
                  <a:pt x="51" y="232"/>
                </a:cubicBezTo>
                <a:cubicBezTo>
                  <a:pt x="52" y="215"/>
                  <a:pt x="57" y="198"/>
                  <a:pt x="63" y="183"/>
                </a:cubicBezTo>
                <a:cubicBezTo>
                  <a:pt x="67" y="173"/>
                  <a:pt x="73" y="165"/>
                  <a:pt x="76" y="156"/>
                </a:cubicBezTo>
                <a:cubicBezTo>
                  <a:pt x="78" y="151"/>
                  <a:pt x="80" y="144"/>
                  <a:pt x="78" y="142"/>
                </a:cubicBezTo>
              </a:path>
            </a:pathLst>
          </a:custGeom>
          <a:solidFill>
            <a:srgbClr val="78B832"/>
          </a:solidFill>
          <a:ln>
            <a:noFill/>
          </a:ln>
        </p:spPr>
        <p:txBody>
          <a:bodyPr vert="horz" wrap="square" lIns="91424" tIns="45713" rIns="91424" bIns="45713" numCol="1" anchor="t" anchorCtr="0" compatLnSpc="1"/>
          <a:lstStyle/>
          <a:p>
            <a:pPr defTabSz="1218565">
              <a:defRPr/>
            </a:pPr>
            <a:endParaRPr lang="zh-CN" altLang="en-US" sz="2400" kern="0" dirty="0">
              <a:solidFill>
                <a:sysClr val="windowText" lastClr="000000"/>
              </a:solidFill>
              <a:ea typeface="宋体" panose="02010600030101010101" pitchFamily="2" charset="-122"/>
              <a:cs typeface="+mn-ea"/>
              <a:sym typeface="+mn-lt"/>
            </a:endParaRPr>
          </a:p>
        </p:txBody>
      </p:sp>
      <p:sp>
        <p:nvSpPr>
          <p:cNvPr id="2" name="Freeform 24"/>
          <p:cNvSpPr>
            <a:spLocks noEditPoints="1"/>
          </p:cNvSpPr>
          <p:nvPr/>
        </p:nvSpPr>
        <p:spPr bwMode="auto">
          <a:xfrm rot="16200000">
            <a:off x="5724796" y="5050526"/>
            <a:ext cx="311151" cy="893445"/>
          </a:xfrm>
          <a:custGeom>
            <a:avLst/>
            <a:gdLst>
              <a:gd name="T0" fmla="*/ 56 w 80"/>
              <a:gd name="T1" fmla="*/ 172 h 235"/>
              <a:gd name="T2" fmla="*/ 57 w 80"/>
              <a:gd name="T3" fmla="*/ 146 h 235"/>
              <a:gd name="T4" fmla="*/ 62 w 80"/>
              <a:gd name="T5" fmla="*/ 146 h 235"/>
              <a:gd name="T6" fmla="*/ 56 w 80"/>
              <a:gd name="T7" fmla="*/ 172 h 235"/>
              <a:gd name="T8" fmla="*/ 47 w 80"/>
              <a:gd name="T9" fmla="*/ 169 h 235"/>
              <a:gd name="T10" fmla="*/ 43 w 80"/>
              <a:gd name="T11" fmla="*/ 147 h 235"/>
              <a:gd name="T12" fmla="*/ 46 w 80"/>
              <a:gd name="T13" fmla="*/ 147 h 235"/>
              <a:gd name="T14" fmla="*/ 47 w 80"/>
              <a:gd name="T15" fmla="*/ 153 h 235"/>
              <a:gd name="T16" fmla="*/ 47 w 80"/>
              <a:gd name="T17" fmla="*/ 169 h 235"/>
              <a:gd name="T18" fmla="*/ 26 w 80"/>
              <a:gd name="T19" fmla="*/ 152 h 235"/>
              <a:gd name="T20" fmla="*/ 20 w 80"/>
              <a:gd name="T21" fmla="*/ 147 h 235"/>
              <a:gd name="T22" fmla="*/ 31 w 80"/>
              <a:gd name="T23" fmla="*/ 147 h 235"/>
              <a:gd name="T24" fmla="*/ 32 w 80"/>
              <a:gd name="T25" fmla="*/ 153 h 235"/>
              <a:gd name="T26" fmla="*/ 40 w 80"/>
              <a:gd name="T27" fmla="*/ 189 h 235"/>
              <a:gd name="T28" fmla="*/ 26 w 80"/>
              <a:gd name="T29" fmla="*/ 152 h 235"/>
              <a:gd name="T30" fmla="*/ 10 w 80"/>
              <a:gd name="T31" fmla="*/ 148 h 235"/>
              <a:gd name="T32" fmla="*/ 22 w 80"/>
              <a:gd name="T33" fmla="*/ 168 h 235"/>
              <a:gd name="T34" fmla="*/ 10 w 80"/>
              <a:gd name="T35" fmla="*/ 148 h 235"/>
              <a:gd name="T36" fmla="*/ 21 w 80"/>
              <a:gd name="T37" fmla="*/ 77 h 235"/>
              <a:gd name="T38" fmla="*/ 25 w 80"/>
              <a:gd name="T39" fmla="*/ 94 h 235"/>
              <a:gd name="T40" fmla="*/ 21 w 80"/>
              <a:gd name="T41" fmla="*/ 77 h 235"/>
              <a:gd name="T42" fmla="*/ 21 w 80"/>
              <a:gd name="T43" fmla="*/ 75 h 235"/>
              <a:gd name="T44" fmla="*/ 19 w 80"/>
              <a:gd name="T45" fmla="*/ 63 h 235"/>
              <a:gd name="T46" fmla="*/ 21 w 80"/>
              <a:gd name="T47" fmla="*/ 75 h 235"/>
              <a:gd name="T48" fmla="*/ 27 w 80"/>
              <a:gd name="T49" fmla="*/ 110 h 235"/>
              <a:gd name="T50" fmla="*/ 27 w 80"/>
              <a:gd name="T51" fmla="*/ 110 h 235"/>
              <a:gd name="T52" fmla="*/ 78 w 80"/>
              <a:gd name="T53" fmla="*/ 142 h 235"/>
              <a:gd name="T54" fmla="*/ 40 w 80"/>
              <a:gd name="T55" fmla="*/ 139 h 235"/>
              <a:gd name="T56" fmla="*/ 23 w 80"/>
              <a:gd name="T57" fmla="*/ 3 h 235"/>
              <a:gd name="T58" fmla="*/ 13 w 80"/>
              <a:gd name="T59" fmla="*/ 3 h 235"/>
              <a:gd name="T60" fmla="*/ 15 w 80"/>
              <a:gd name="T61" fmla="*/ 34 h 235"/>
              <a:gd name="T62" fmla="*/ 19 w 80"/>
              <a:gd name="T63" fmla="*/ 62 h 235"/>
              <a:gd name="T64" fmla="*/ 11 w 80"/>
              <a:gd name="T65" fmla="*/ 13 h 235"/>
              <a:gd name="T66" fmla="*/ 0 w 80"/>
              <a:gd name="T67" fmla="*/ 11 h 235"/>
              <a:gd name="T68" fmla="*/ 23 w 80"/>
              <a:gd name="T69" fmla="*/ 139 h 235"/>
              <a:gd name="T70" fmla="*/ 11 w 80"/>
              <a:gd name="T71" fmla="*/ 139 h 235"/>
              <a:gd name="T72" fmla="*/ 6 w 80"/>
              <a:gd name="T73" fmla="*/ 147 h 235"/>
              <a:gd name="T74" fmla="*/ 0 w 80"/>
              <a:gd name="T75" fmla="*/ 152 h 235"/>
              <a:gd name="T76" fmla="*/ 42 w 80"/>
              <a:gd name="T77" fmla="*/ 234 h 235"/>
              <a:gd name="T78" fmla="*/ 51 w 80"/>
              <a:gd name="T79" fmla="*/ 232 h 235"/>
              <a:gd name="T80" fmla="*/ 63 w 80"/>
              <a:gd name="T81" fmla="*/ 183 h 235"/>
              <a:gd name="T82" fmla="*/ 76 w 80"/>
              <a:gd name="T83" fmla="*/ 156 h 235"/>
              <a:gd name="T84" fmla="*/ 78 w 80"/>
              <a:gd name="T85" fmla="*/ 142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0" h="235">
                <a:moveTo>
                  <a:pt x="56" y="172"/>
                </a:moveTo>
                <a:cubicBezTo>
                  <a:pt x="58" y="162"/>
                  <a:pt x="57" y="158"/>
                  <a:pt x="57" y="146"/>
                </a:cubicBezTo>
                <a:cubicBezTo>
                  <a:pt x="59" y="147"/>
                  <a:pt x="59" y="146"/>
                  <a:pt x="62" y="146"/>
                </a:cubicBezTo>
                <a:cubicBezTo>
                  <a:pt x="60" y="155"/>
                  <a:pt x="60" y="164"/>
                  <a:pt x="56" y="172"/>
                </a:cubicBezTo>
                <a:moveTo>
                  <a:pt x="47" y="169"/>
                </a:moveTo>
                <a:cubicBezTo>
                  <a:pt x="46" y="160"/>
                  <a:pt x="44" y="154"/>
                  <a:pt x="43" y="147"/>
                </a:cubicBezTo>
                <a:cubicBezTo>
                  <a:pt x="44" y="148"/>
                  <a:pt x="45" y="146"/>
                  <a:pt x="46" y="147"/>
                </a:cubicBezTo>
                <a:cubicBezTo>
                  <a:pt x="45" y="148"/>
                  <a:pt x="47" y="150"/>
                  <a:pt x="47" y="153"/>
                </a:cubicBezTo>
                <a:cubicBezTo>
                  <a:pt x="48" y="159"/>
                  <a:pt x="47" y="166"/>
                  <a:pt x="47" y="169"/>
                </a:cubicBezTo>
                <a:moveTo>
                  <a:pt x="26" y="152"/>
                </a:moveTo>
                <a:cubicBezTo>
                  <a:pt x="24" y="149"/>
                  <a:pt x="20" y="150"/>
                  <a:pt x="20" y="147"/>
                </a:cubicBezTo>
                <a:cubicBezTo>
                  <a:pt x="24" y="146"/>
                  <a:pt x="26" y="147"/>
                  <a:pt x="31" y="147"/>
                </a:cubicBezTo>
                <a:cubicBezTo>
                  <a:pt x="31" y="148"/>
                  <a:pt x="32" y="150"/>
                  <a:pt x="32" y="153"/>
                </a:cubicBezTo>
                <a:cubicBezTo>
                  <a:pt x="38" y="161"/>
                  <a:pt x="38" y="175"/>
                  <a:pt x="40" y="189"/>
                </a:cubicBezTo>
                <a:cubicBezTo>
                  <a:pt x="35" y="175"/>
                  <a:pt x="32" y="165"/>
                  <a:pt x="26" y="152"/>
                </a:cubicBezTo>
                <a:moveTo>
                  <a:pt x="10" y="148"/>
                </a:moveTo>
                <a:cubicBezTo>
                  <a:pt x="16" y="152"/>
                  <a:pt x="19" y="160"/>
                  <a:pt x="22" y="168"/>
                </a:cubicBezTo>
                <a:cubicBezTo>
                  <a:pt x="18" y="161"/>
                  <a:pt x="14" y="154"/>
                  <a:pt x="10" y="148"/>
                </a:cubicBezTo>
                <a:moveTo>
                  <a:pt x="21" y="77"/>
                </a:moveTo>
                <a:cubicBezTo>
                  <a:pt x="24" y="82"/>
                  <a:pt x="24" y="89"/>
                  <a:pt x="25" y="94"/>
                </a:cubicBezTo>
                <a:cubicBezTo>
                  <a:pt x="22" y="90"/>
                  <a:pt x="23" y="83"/>
                  <a:pt x="21" y="77"/>
                </a:cubicBezTo>
                <a:moveTo>
                  <a:pt x="21" y="75"/>
                </a:moveTo>
                <a:cubicBezTo>
                  <a:pt x="20" y="73"/>
                  <a:pt x="20" y="68"/>
                  <a:pt x="19" y="63"/>
                </a:cubicBezTo>
                <a:cubicBezTo>
                  <a:pt x="21" y="67"/>
                  <a:pt x="22" y="72"/>
                  <a:pt x="21" y="75"/>
                </a:cubicBezTo>
                <a:moveTo>
                  <a:pt x="27" y="110"/>
                </a:moveTo>
                <a:cubicBezTo>
                  <a:pt x="29" y="114"/>
                  <a:pt x="27" y="116"/>
                  <a:pt x="27" y="110"/>
                </a:cubicBezTo>
                <a:close/>
                <a:moveTo>
                  <a:pt x="78" y="142"/>
                </a:moveTo>
                <a:cubicBezTo>
                  <a:pt x="71" y="136"/>
                  <a:pt x="52" y="141"/>
                  <a:pt x="40" y="139"/>
                </a:cubicBezTo>
                <a:cubicBezTo>
                  <a:pt x="35" y="93"/>
                  <a:pt x="24" y="52"/>
                  <a:pt x="23" y="3"/>
                </a:cubicBezTo>
                <a:cubicBezTo>
                  <a:pt x="21" y="0"/>
                  <a:pt x="16" y="0"/>
                  <a:pt x="13" y="3"/>
                </a:cubicBezTo>
                <a:cubicBezTo>
                  <a:pt x="13" y="12"/>
                  <a:pt x="14" y="24"/>
                  <a:pt x="15" y="34"/>
                </a:cubicBezTo>
                <a:cubicBezTo>
                  <a:pt x="17" y="45"/>
                  <a:pt x="19" y="56"/>
                  <a:pt x="19" y="62"/>
                </a:cubicBezTo>
                <a:cubicBezTo>
                  <a:pt x="17" y="48"/>
                  <a:pt x="13" y="29"/>
                  <a:pt x="11" y="13"/>
                </a:cubicBezTo>
                <a:cubicBezTo>
                  <a:pt x="8" y="10"/>
                  <a:pt x="4" y="8"/>
                  <a:pt x="0" y="11"/>
                </a:cubicBezTo>
                <a:cubicBezTo>
                  <a:pt x="9" y="51"/>
                  <a:pt x="14" y="94"/>
                  <a:pt x="23" y="139"/>
                </a:cubicBezTo>
                <a:cubicBezTo>
                  <a:pt x="17" y="139"/>
                  <a:pt x="14" y="140"/>
                  <a:pt x="11" y="139"/>
                </a:cubicBezTo>
                <a:cubicBezTo>
                  <a:pt x="8" y="142"/>
                  <a:pt x="3" y="143"/>
                  <a:pt x="6" y="147"/>
                </a:cubicBezTo>
                <a:cubicBezTo>
                  <a:pt x="2" y="147"/>
                  <a:pt x="1" y="150"/>
                  <a:pt x="0" y="152"/>
                </a:cubicBezTo>
                <a:cubicBezTo>
                  <a:pt x="18" y="175"/>
                  <a:pt x="31" y="204"/>
                  <a:pt x="42" y="234"/>
                </a:cubicBezTo>
                <a:cubicBezTo>
                  <a:pt x="46" y="235"/>
                  <a:pt x="49" y="234"/>
                  <a:pt x="51" y="232"/>
                </a:cubicBezTo>
                <a:cubicBezTo>
                  <a:pt x="52" y="215"/>
                  <a:pt x="57" y="198"/>
                  <a:pt x="63" y="183"/>
                </a:cubicBezTo>
                <a:cubicBezTo>
                  <a:pt x="67" y="173"/>
                  <a:pt x="73" y="165"/>
                  <a:pt x="76" y="156"/>
                </a:cubicBezTo>
                <a:cubicBezTo>
                  <a:pt x="78" y="151"/>
                  <a:pt x="80" y="144"/>
                  <a:pt x="78" y="142"/>
                </a:cubicBezTo>
              </a:path>
            </a:pathLst>
          </a:custGeom>
          <a:solidFill>
            <a:srgbClr val="E6002A"/>
          </a:solidFill>
          <a:ln>
            <a:noFill/>
          </a:ln>
        </p:spPr>
        <p:txBody>
          <a:bodyPr vert="horz" wrap="square" lIns="91424" tIns="45713" rIns="91424" bIns="45713" numCol="1" anchor="t" anchorCtr="0" compatLnSpc="1"/>
          <a:lstStyle/>
          <a:p>
            <a:pPr defTabSz="1218565">
              <a:defRPr/>
            </a:pPr>
            <a:endParaRPr lang="zh-CN" altLang="en-US" sz="2400" kern="0" dirty="0">
              <a:solidFill>
                <a:sysClr val="windowText" lastClr="000000"/>
              </a:solidFill>
              <a:ea typeface="宋体" panose="02010600030101010101" pitchFamily="2" charset="-122"/>
              <a:cs typeface="+mn-ea"/>
              <a:sym typeface="+mn-lt"/>
            </a:endParaRPr>
          </a:p>
        </p:txBody>
      </p:sp>
      <p:sp>
        <p:nvSpPr>
          <p:cNvPr id="100" name="文本框 99"/>
          <p:cNvSpPr txBox="1"/>
          <p:nvPr/>
        </p:nvSpPr>
        <p:spPr>
          <a:xfrm>
            <a:off x="6553200" y="2328227"/>
            <a:ext cx="5080000" cy="337185"/>
          </a:xfrm>
          <a:prstGeom prst="rect">
            <a:avLst/>
          </a:prstGeom>
          <a:noFill/>
          <a:ln w="9525">
            <a:noFill/>
          </a:ln>
        </p:spPr>
        <p:txBody>
          <a:bodyPr>
            <a:spAutoFit/>
          </a:bodyPr>
          <a:lstStyle/>
          <a:p>
            <a:pPr indent="0"/>
            <a:r>
              <a:rPr lang="zh-CN" sz="1600" b="0">
                <a:solidFill>
                  <a:schemeClr val="tx1">
                    <a:lumMod val="75000"/>
                    <a:lumOff val="25000"/>
                  </a:schemeClr>
                </a:solidFill>
                <a:latin typeface="阿里巴巴普惠体 R" panose="00020600040101010101" charset="-122"/>
                <a:ea typeface="阿里巴巴普惠体 R" panose="00020600040101010101" charset="-122"/>
                <a:cs typeface="阿里巴巴普惠体 R" panose="00020600040101010101" charset="-122"/>
              </a:rPr>
              <a:t>1. 在工作期间，我总是按时或提前到校，坚持出满勤。</a:t>
            </a:r>
            <a:endParaRPr lang="zh-CN" altLang="en-US" sz="1600" b="0">
              <a:solidFill>
                <a:schemeClr val="tx1">
                  <a:lumMod val="75000"/>
                  <a:lumOff val="25000"/>
                </a:schemeClr>
              </a:solidFill>
              <a:latin typeface="阿里巴巴普惠体 R" panose="00020600040101010101" charset="-122"/>
              <a:ea typeface="阿里巴巴普惠体 R" panose="00020600040101010101" charset="-122"/>
              <a:cs typeface="阿里巴巴普惠体 R" panose="00020600040101010101" charset="-122"/>
            </a:endParaRPr>
          </a:p>
        </p:txBody>
      </p:sp>
      <p:sp>
        <p:nvSpPr>
          <p:cNvPr id="3" name="文本框 2"/>
          <p:cNvSpPr txBox="1"/>
          <p:nvPr/>
        </p:nvSpPr>
        <p:spPr>
          <a:xfrm>
            <a:off x="6553200" y="3222625"/>
            <a:ext cx="5080000" cy="583565"/>
          </a:xfrm>
          <a:prstGeom prst="rect">
            <a:avLst/>
          </a:prstGeom>
          <a:noFill/>
          <a:ln w="9525">
            <a:noFill/>
          </a:ln>
        </p:spPr>
        <p:txBody>
          <a:bodyPr>
            <a:spAutoFit/>
          </a:bodyPr>
          <a:lstStyle/>
          <a:p>
            <a:pPr indent="0"/>
            <a:r>
              <a:rPr lang="zh-CN" sz="1600" b="0">
                <a:solidFill>
                  <a:schemeClr val="tx1">
                    <a:lumMod val="75000"/>
                    <a:lumOff val="25000"/>
                  </a:schemeClr>
                </a:solidFill>
                <a:latin typeface="阿里巴巴普惠体 R" panose="00020600040101010101" charset="-122"/>
                <a:ea typeface="阿里巴巴普惠体 R" panose="00020600040101010101" charset="-122"/>
                <a:cs typeface="阿里巴巴普惠体 R" panose="00020600040101010101" charset="-122"/>
              </a:rPr>
              <a:t>2.我根据“教学六认真”，严格要求自己。努力学习教学大纲，结合学情，精心设计每课时教案。</a:t>
            </a:r>
            <a:endParaRPr lang="zh-CN" altLang="en-US" sz="1600" b="0">
              <a:solidFill>
                <a:schemeClr val="tx1">
                  <a:lumMod val="75000"/>
                  <a:lumOff val="25000"/>
                </a:schemeClr>
              </a:solidFill>
              <a:latin typeface="阿里巴巴普惠体 R" panose="00020600040101010101" charset="-122"/>
              <a:ea typeface="阿里巴巴普惠体 R" panose="00020600040101010101" charset="-122"/>
              <a:cs typeface="阿里巴巴普惠体 R" panose="00020600040101010101" charset="-122"/>
            </a:endParaRPr>
          </a:p>
        </p:txBody>
      </p:sp>
      <p:sp>
        <p:nvSpPr>
          <p:cNvPr id="4" name="文本框 3"/>
          <p:cNvSpPr txBox="1"/>
          <p:nvPr/>
        </p:nvSpPr>
        <p:spPr>
          <a:xfrm>
            <a:off x="6553200" y="4118928"/>
            <a:ext cx="5080000" cy="829945"/>
          </a:xfrm>
          <a:prstGeom prst="rect">
            <a:avLst/>
          </a:prstGeom>
          <a:noFill/>
          <a:ln w="9525">
            <a:noFill/>
          </a:ln>
        </p:spPr>
        <p:txBody>
          <a:bodyPr>
            <a:spAutoFit/>
          </a:bodyPr>
          <a:lstStyle/>
          <a:p>
            <a:pPr indent="0"/>
            <a:r>
              <a:rPr lang="zh-CN" sz="1600" b="0">
                <a:solidFill>
                  <a:schemeClr val="tx1">
                    <a:lumMod val="75000"/>
                    <a:lumOff val="25000"/>
                  </a:schemeClr>
                </a:solidFill>
                <a:latin typeface="阿里巴巴普惠体 R" panose="00020600040101010101" charset="-122"/>
                <a:ea typeface="阿里巴巴普惠体 R" panose="00020600040101010101" charset="-122"/>
                <a:cs typeface="阿里巴巴普惠体 R" panose="00020600040101010101" charset="-122"/>
              </a:rPr>
              <a:t>3.备课时做到教案中教学目标明确，重点突出，难点切合实际，教法选择合理，现代教育手段运用及时准确，时间分配合理，板书设计工整规范。</a:t>
            </a:r>
            <a:endParaRPr lang="zh-CN" altLang="en-US" sz="1600" b="0">
              <a:solidFill>
                <a:schemeClr val="tx1">
                  <a:lumMod val="75000"/>
                  <a:lumOff val="25000"/>
                </a:schemeClr>
              </a:solidFill>
              <a:latin typeface="阿里巴巴普惠体 R" panose="00020600040101010101" charset="-122"/>
              <a:ea typeface="阿里巴巴普惠体 R" panose="00020600040101010101" charset="-122"/>
              <a:cs typeface="阿里巴巴普惠体 R" panose="00020600040101010101" charset="-122"/>
            </a:endParaRPr>
          </a:p>
        </p:txBody>
      </p:sp>
      <p:sp>
        <p:nvSpPr>
          <p:cNvPr id="5" name="文本框 4"/>
          <p:cNvSpPr txBox="1"/>
          <p:nvPr/>
        </p:nvSpPr>
        <p:spPr>
          <a:xfrm>
            <a:off x="6553200" y="5231765"/>
            <a:ext cx="5080000" cy="583565"/>
          </a:xfrm>
          <a:prstGeom prst="rect">
            <a:avLst/>
          </a:prstGeom>
          <a:noFill/>
          <a:ln w="9525">
            <a:noFill/>
          </a:ln>
        </p:spPr>
        <p:txBody>
          <a:bodyPr>
            <a:spAutoFit/>
          </a:bodyPr>
          <a:lstStyle/>
          <a:p>
            <a:pPr indent="0"/>
            <a:r>
              <a:rPr lang="zh-CN" sz="1600" b="0">
                <a:solidFill>
                  <a:schemeClr val="tx1">
                    <a:lumMod val="75000"/>
                    <a:lumOff val="25000"/>
                  </a:schemeClr>
                </a:solidFill>
                <a:latin typeface="阿里巴巴普惠体 R" panose="00020600040101010101" charset="-122"/>
                <a:ea typeface="阿里巴巴普惠体 R" panose="00020600040101010101" charset="-122"/>
                <a:cs typeface="阿里巴巴普惠体 R" panose="00020600040101010101" charset="-122"/>
              </a:rPr>
              <a:t>4.上课精力充沛，使用规范化的普通话教学。坚持把教师主导作用和学生的主体作用相结合。</a:t>
            </a:r>
            <a:endParaRPr lang="zh-CN" altLang="en-US" sz="1600" b="0">
              <a:solidFill>
                <a:schemeClr val="tx1">
                  <a:lumMod val="75000"/>
                  <a:lumOff val="25000"/>
                </a:schemeClr>
              </a:solidFill>
              <a:latin typeface="阿里巴巴普惠体 R" panose="00020600040101010101" charset="-122"/>
              <a:ea typeface="阿里巴巴普惠体 R" panose="00020600040101010101" charset="-122"/>
              <a:cs typeface="阿里巴巴普惠体 R" panose="00020600040101010101" charset="-122"/>
            </a:endParaRPr>
          </a:p>
        </p:txBody>
      </p:sp>
      <p:pic>
        <p:nvPicPr>
          <p:cNvPr id="6" name="图片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0275" y="1728470"/>
            <a:ext cx="3776345" cy="4453890"/>
          </a:xfrm>
          <a:prstGeom prst="rect">
            <a:avLst/>
          </a:prstGeom>
        </p:spPr>
      </p:pic>
    </p:spTree>
    <p:custDataLst>
      <p:tags r:id="rId3"/>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down)">
                                      <p:cBhvr>
                                        <p:cTn id="7" dur="500"/>
                                        <p:tgtEl>
                                          <p:spTgt spid="55"/>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0-#ppt_w/2"/>
                                          </p:val>
                                        </p:tav>
                                        <p:tav tm="100000">
                                          <p:val>
                                            <p:strVal val="#ppt_x"/>
                                          </p:val>
                                        </p:tav>
                                      </p:tavLst>
                                    </p:anim>
                                    <p:anim calcmode="lin" valueType="num">
                                      <p:cBhvr additive="base">
                                        <p:cTn id="12" dur="500" fill="hold"/>
                                        <p:tgtEl>
                                          <p:spTgt spid="5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57"/>
                                        </p:tgtEl>
                                        <p:attrNameLst>
                                          <p:attrName>style.visibility</p:attrName>
                                        </p:attrNameLst>
                                      </p:cBhvr>
                                      <p:to>
                                        <p:strVal val="visible"/>
                                      </p:to>
                                    </p:set>
                                    <p:anim calcmode="lin" valueType="num">
                                      <p:cBhvr additive="base">
                                        <p:cTn id="16" dur="500" fill="hold"/>
                                        <p:tgtEl>
                                          <p:spTgt spid="57"/>
                                        </p:tgtEl>
                                        <p:attrNameLst>
                                          <p:attrName>ppt_x</p:attrName>
                                        </p:attrNameLst>
                                      </p:cBhvr>
                                      <p:tavLst>
                                        <p:tav tm="0">
                                          <p:val>
                                            <p:strVal val="0-#ppt_w/2"/>
                                          </p:val>
                                        </p:tav>
                                        <p:tav tm="100000">
                                          <p:val>
                                            <p:strVal val="#ppt_x"/>
                                          </p:val>
                                        </p:tav>
                                      </p:tavLst>
                                    </p:anim>
                                    <p:anim calcmode="lin" valueType="num">
                                      <p:cBhvr additive="base">
                                        <p:cTn id="17" dur="500" fill="hold"/>
                                        <p:tgtEl>
                                          <p:spTgt spid="57"/>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 presetClass="entr" presetSubtype="8" fill="hold" grpId="0" nodeType="afterEffect">
                                  <p:stCondLst>
                                    <p:cond delay="0"/>
                                  </p:stCondLst>
                                  <p:childTnLst>
                                    <p:set>
                                      <p:cBhvr>
                                        <p:cTn id="20" dur="1" fill="hold">
                                          <p:stCondLst>
                                            <p:cond delay="0"/>
                                          </p:stCondLst>
                                        </p:cTn>
                                        <p:tgtEl>
                                          <p:spTgt spid="58"/>
                                        </p:tgtEl>
                                        <p:attrNameLst>
                                          <p:attrName>style.visibility</p:attrName>
                                        </p:attrNameLst>
                                      </p:cBhvr>
                                      <p:to>
                                        <p:strVal val="visible"/>
                                      </p:to>
                                    </p:set>
                                    <p:anim calcmode="lin" valueType="num">
                                      <p:cBhvr additive="base">
                                        <p:cTn id="21" dur="500" fill="hold"/>
                                        <p:tgtEl>
                                          <p:spTgt spid="58"/>
                                        </p:tgtEl>
                                        <p:attrNameLst>
                                          <p:attrName>ppt_x</p:attrName>
                                        </p:attrNameLst>
                                      </p:cBhvr>
                                      <p:tavLst>
                                        <p:tav tm="0">
                                          <p:val>
                                            <p:strVal val="0-#ppt_w/2"/>
                                          </p:val>
                                        </p:tav>
                                        <p:tav tm="100000">
                                          <p:val>
                                            <p:strVal val="#ppt_x"/>
                                          </p:val>
                                        </p:tav>
                                      </p:tavLst>
                                    </p:anim>
                                    <p:anim calcmode="lin" valueType="num">
                                      <p:cBhvr additive="base">
                                        <p:cTn id="22" dur="500" fill="hold"/>
                                        <p:tgtEl>
                                          <p:spTgt spid="58"/>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2" presetClass="entr" presetSubtype="8" fill="hold" grpId="0" nodeType="afterEffect">
                                  <p:stCondLst>
                                    <p:cond delay="0"/>
                                  </p:stCondLst>
                                  <p:childTnLst>
                                    <p:set>
                                      <p:cBhvr>
                                        <p:cTn id="25" dur="1" fill="hold">
                                          <p:stCondLst>
                                            <p:cond delay="0"/>
                                          </p:stCondLst>
                                        </p:cTn>
                                        <p:tgtEl>
                                          <p:spTgt spid="2"/>
                                        </p:tgtEl>
                                        <p:attrNameLst>
                                          <p:attrName>style.visibility</p:attrName>
                                        </p:attrNameLst>
                                      </p:cBhvr>
                                      <p:to>
                                        <p:strVal val="visible"/>
                                      </p:to>
                                    </p:set>
                                    <p:anim calcmode="lin" valueType="num">
                                      <p:cBhvr additive="base">
                                        <p:cTn id="26" dur="500" fill="hold"/>
                                        <p:tgtEl>
                                          <p:spTgt spid="2"/>
                                        </p:tgtEl>
                                        <p:attrNameLst>
                                          <p:attrName>ppt_x</p:attrName>
                                        </p:attrNameLst>
                                      </p:cBhvr>
                                      <p:tavLst>
                                        <p:tav tm="0">
                                          <p:val>
                                            <p:strVal val="0-#ppt_w/2"/>
                                          </p:val>
                                        </p:tav>
                                        <p:tav tm="100000">
                                          <p:val>
                                            <p:strVal val="#ppt_x"/>
                                          </p:val>
                                        </p:tav>
                                      </p:tavLst>
                                    </p:anim>
                                    <p:anim calcmode="lin" valueType="num">
                                      <p:cBhvr additive="base">
                                        <p:cTn id="27" dur="500" fill="hold"/>
                                        <p:tgtEl>
                                          <p:spTgt spid="2"/>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500" fill="hold"/>
                                        <p:tgtEl>
                                          <p:spTgt spid="6"/>
                                        </p:tgtEl>
                                        <p:attrNameLst>
                                          <p:attrName>ppt_w</p:attrName>
                                        </p:attrNameLst>
                                      </p:cBhvr>
                                      <p:tavLst>
                                        <p:tav tm="0">
                                          <p:val>
                                            <p:fltVal val="0"/>
                                          </p:val>
                                        </p:tav>
                                        <p:tav tm="100000">
                                          <p:val>
                                            <p:strVal val="#ppt_w"/>
                                          </p:val>
                                        </p:tav>
                                      </p:tavLst>
                                    </p:anim>
                                    <p:anim calcmode="lin" valueType="num">
                                      <p:cBhvr>
                                        <p:cTn id="32" dur="500" fill="hold"/>
                                        <p:tgtEl>
                                          <p:spTgt spid="6"/>
                                        </p:tgtEl>
                                        <p:attrNameLst>
                                          <p:attrName>ppt_h</p:attrName>
                                        </p:attrNameLst>
                                      </p:cBhvr>
                                      <p:tavLst>
                                        <p:tav tm="0">
                                          <p:val>
                                            <p:fltVal val="0"/>
                                          </p:val>
                                        </p:tav>
                                        <p:tav tm="100000">
                                          <p:val>
                                            <p:strVal val="#ppt_h"/>
                                          </p:val>
                                        </p:tav>
                                      </p:tavLst>
                                    </p:anim>
                                    <p:animEffect transition="in" filter="fade">
                                      <p:cBhvr>
                                        <p:cTn id="3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bldLvl="0" animBg="1"/>
      <p:bldP spid="57" grpId="0" bldLvl="0" animBg="1"/>
      <p:bldP spid="58" grpId="0" bldLvl="0" animBg="1"/>
      <p:bldP spid="2" grpId="0" bldLvl="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cxnSp>
        <p:nvCxnSpPr>
          <p:cNvPr id="55" name="直接连接符 54"/>
          <p:cNvCxnSpPr/>
          <p:nvPr/>
        </p:nvCxnSpPr>
        <p:spPr>
          <a:xfrm>
            <a:off x="5705328" y="1931087"/>
            <a:ext cx="0" cy="4251613"/>
          </a:xfrm>
          <a:prstGeom prst="line">
            <a:avLst/>
          </a:prstGeom>
          <a:noFill/>
          <a:ln w="9525" cap="flat" cmpd="sng" algn="ctr">
            <a:solidFill>
              <a:srgbClr val="1C3954"/>
            </a:solidFill>
            <a:prstDash val="lgDash"/>
            <a:miter lim="800000"/>
          </a:ln>
          <a:effectLst/>
        </p:spPr>
      </p:cxnSp>
      <p:sp>
        <p:nvSpPr>
          <p:cNvPr id="56" name="Freeform 24"/>
          <p:cNvSpPr>
            <a:spLocks noEditPoints="1"/>
          </p:cNvSpPr>
          <p:nvPr/>
        </p:nvSpPr>
        <p:spPr bwMode="auto">
          <a:xfrm rot="16200000">
            <a:off x="5724796" y="2036497"/>
            <a:ext cx="311151" cy="893764"/>
          </a:xfrm>
          <a:custGeom>
            <a:avLst/>
            <a:gdLst>
              <a:gd name="T0" fmla="*/ 56 w 80"/>
              <a:gd name="T1" fmla="*/ 172 h 235"/>
              <a:gd name="T2" fmla="*/ 57 w 80"/>
              <a:gd name="T3" fmla="*/ 146 h 235"/>
              <a:gd name="T4" fmla="*/ 62 w 80"/>
              <a:gd name="T5" fmla="*/ 146 h 235"/>
              <a:gd name="T6" fmla="*/ 56 w 80"/>
              <a:gd name="T7" fmla="*/ 172 h 235"/>
              <a:gd name="T8" fmla="*/ 47 w 80"/>
              <a:gd name="T9" fmla="*/ 169 h 235"/>
              <a:gd name="T10" fmla="*/ 43 w 80"/>
              <a:gd name="T11" fmla="*/ 147 h 235"/>
              <a:gd name="T12" fmla="*/ 46 w 80"/>
              <a:gd name="T13" fmla="*/ 147 h 235"/>
              <a:gd name="T14" fmla="*/ 47 w 80"/>
              <a:gd name="T15" fmla="*/ 153 h 235"/>
              <a:gd name="T16" fmla="*/ 47 w 80"/>
              <a:gd name="T17" fmla="*/ 169 h 235"/>
              <a:gd name="T18" fmla="*/ 26 w 80"/>
              <a:gd name="T19" fmla="*/ 152 h 235"/>
              <a:gd name="T20" fmla="*/ 20 w 80"/>
              <a:gd name="T21" fmla="*/ 147 h 235"/>
              <a:gd name="T22" fmla="*/ 31 w 80"/>
              <a:gd name="T23" fmla="*/ 147 h 235"/>
              <a:gd name="T24" fmla="*/ 32 w 80"/>
              <a:gd name="T25" fmla="*/ 153 h 235"/>
              <a:gd name="T26" fmla="*/ 40 w 80"/>
              <a:gd name="T27" fmla="*/ 189 h 235"/>
              <a:gd name="T28" fmla="*/ 26 w 80"/>
              <a:gd name="T29" fmla="*/ 152 h 235"/>
              <a:gd name="T30" fmla="*/ 10 w 80"/>
              <a:gd name="T31" fmla="*/ 148 h 235"/>
              <a:gd name="T32" fmla="*/ 22 w 80"/>
              <a:gd name="T33" fmla="*/ 168 h 235"/>
              <a:gd name="T34" fmla="*/ 10 w 80"/>
              <a:gd name="T35" fmla="*/ 148 h 235"/>
              <a:gd name="T36" fmla="*/ 21 w 80"/>
              <a:gd name="T37" fmla="*/ 77 h 235"/>
              <a:gd name="T38" fmla="*/ 25 w 80"/>
              <a:gd name="T39" fmla="*/ 94 h 235"/>
              <a:gd name="T40" fmla="*/ 21 w 80"/>
              <a:gd name="T41" fmla="*/ 77 h 235"/>
              <a:gd name="T42" fmla="*/ 21 w 80"/>
              <a:gd name="T43" fmla="*/ 75 h 235"/>
              <a:gd name="T44" fmla="*/ 19 w 80"/>
              <a:gd name="T45" fmla="*/ 63 h 235"/>
              <a:gd name="T46" fmla="*/ 21 w 80"/>
              <a:gd name="T47" fmla="*/ 75 h 235"/>
              <a:gd name="T48" fmla="*/ 27 w 80"/>
              <a:gd name="T49" fmla="*/ 110 h 235"/>
              <a:gd name="T50" fmla="*/ 27 w 80"/>
              <a:gd name="T51" fmla="*/ 110 h 235"/>
              <a:gd name="T52" fmla="*/ 78 w 80"/>
              <a:gd name="T53" fmla="*/ 142 h 235"/>
              <a:gd name="T54" fmla="*/ 40 w 80"/>
              <a:gd name="T55" fmla="*/ 139 h 235"/>
              <a:gd name="T56" fmla="*/ 23 w 80"/>
              <a:gd name="T57" fmla="*/ 3 h 235"/>
              <a:gd name="T58" fmla="*/ 13 w 80"/>
              <a:gd name="T59" fmla="*/ 3 h 235"/>
              <a:gd name="T60" fmla="*/ 15 w 80"/>
              <a:gd name="T61" fmla="*/ 34 h 235"/>
              <a:gd name="T62" fmla="*/ 19 w 80"/>
              <a:gd name="T63" fmla="*/ 62 h 235"/>
              <a:gd name="T64" fmla="*/ 11 w 80"/>
              <a:gd name="T65" fmla="*/ 13 h 235"/>
              <a:gd name="T66" fmla="*/ 0 w 80"/>
              <a:gd name="T67" fmla="*/ 11 h 235"/>
              <a:gd name="T68" fmla="*/ 23 w 80"/>
              <a:gd name="T69" fmla="*/ 139 h 235"/>
              <a:gd name="T70" fmla="*/ 11 w 80"/>
              <a:gd name="T71" fmla="*/ 139 h 235"/>
              <a:gd name="T72" fmla="*/ 6 w 80"/>
              <a:gd name="T73" fmla="*/ 147 h 235"/>
              <a:gd name="T74" fmla="*/ 0 w 80"/>
              <a:gd name="T75" fmla="*/ 152 h 235"/>
              <a:gd name="T76" fmla="*/ 42 w 80"/>
              <a:gd name="T77" fmla="*/ 234 h 235"/>
              <a:gd name="T78" fmla="*/ 51 w 80"/>
              <a:gd name="T79" fmla="*/ 232 h 235"/>
              <a:gd name="T80" fmla="*/ 63 w 80"/>
              <a:gd name="T81" fmla="*/ 183 h 235"/>
              <a:gd name="T82" fmla="*/ 76 w 80"/>
              <a:gd name="T83" fmla="*/ 156 h 235"/>
              <a:gd name="T84" fmla="*/ 78 w 80"/>
              <a:gd name="T85" fmla="*/ 142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0" h="235">
                <a:moveTo>
                  <a:pt x="56" y="172"/>
                </a:moveTo>
                <a:cubicBezTo>
                  <a:pt x="58" y="162"/>
                  <a:pt x="57" y="158"/>
                  <a:pt x="57" y="146"/>
                </a:cubicBezTo>
                <a:cubicBezTo>
                  <a:pt x="59" y="147"/>
                  <a:pt x="59" y="146"/>
                  <a:pt x="62" y="146"/>
                </a:cubicBezTo>
                <a:cubicBezTo>
                  <a:pt x="60" y="155"/>
                  <a:pt x="60" y="164"/>
                  <a:pt x="56" y="172"/>
                </a:cubicBezTo>
                <a:moveTo>
                  <a:pt x="47" y="169"/>
                </a:moveTo>
                <a:cubicBezTo>
                  <a:pt x="46" y="160"/>
                  <a:pt x="44" y="154"/>
                  <a:pt x="43" y="147"/>
                </a:cubicBezTo>
                <a:cubicBezTo>
                  <a:pt x="44" y="148"/>
                  <a:pt x="45" y="146"/>
                  <a:pt x="46" y="147"/>
                </a:cubicBezTo>
                <a:cubicBezTo>
                  <a:pt x="45" y="148"/>
                  <a:pt x="47" y="150"/>
                  <a:pt x="47" y="153"/>
                </a:cubicBezTo>
                <a:cubicBezTo>
                  <a:pt x="48" y="159"/>
                  <a:pt x="47" y="166"/>
                  <a:pt x="47" y="169"/>
                </a:cubicBezTo>
                <a:moveTo>
                  <a:pt x="26" y="152"/>
                </a:moveTo>
                <a:cubicBezTo>
                  <a:pt x="24" y="149"/>
                  <a:pt x="20" y="150"/>
                  <a:pt x="20" y="147"/>
                </a:cubicBezTo>
                <a:cubicBezTo>
                  <a:pt x="24" y="146"/>
                  <a:pt x="26" y="147"/>
                  <a:pt x="31" y="147"/>
                </a:cubicBezTo>
                <a:cubicBezTo>
                  <a:pt x="31" y="148"/>
                  <a:pt x="32" y="150"/>
                  <a:pt x="32" y="153"/>
                </a:cubicBezTo>
                <a:cubicBezTo>
                  <a:pt x="38" y="161"/>
                  <a:pt x="38" y="175"/>
                  <a:pt x="40" y="189"/>
                </a:cubicBezTo>
                <a:cubicBezTo>
                  <a:pt x="35" y="175"/>
                  <a:pt x="32" y="165"/>
                  <a:pt x="26" y="152"/>
                </a:cubicBezTo>
                <a:moveTo>
                  <a:pt x="10" y="148"/>
                </a:moveTo>
                <a:cubicBezTo>
                  <a:pt x="16" y="152"/>
                  <a:pt x="19" y="160"/>
                  <a:pt x="22" y="168"/>
                </a:cubicBezTo>
                <a:cubicBezTo>
                  <a:pt x="18" y="161"/>
                  <a:pt x="14" y="154"/>
                  <a:pt x="10" y="148"/>
                </a:cubicBezTo>
                <a:moveTo>
                  <a:pt x="21" y="77"/>
                </a:moveTo>
                <a:cubicBezTo>
                  <a:pt x="24" y="82"/>
                  <a:pt x="24" y="89"/>
                  <a:pt x="25" y="94"/>
                </a:cubicBezTo>
                <a:cubicBezTo>
                  <a:pt x="22" y="90"/>
                  <a:pt x="23" y="83"/>
                  <a:pt x="21" y="77"/>
                </a:cubicBezTo>
                <a:moveTo>
                  <a:pt x="21" y="75"/>
                </a:moveTo>
                <a:cubicBezTo>
                  <a:pt x="20" y="73"/>
                  <a:pt x="20" y="68"/>
                  <a:pt x="19" y="63"/>
                </a:cubicBezTo>
                <a:cubicBezTo>
                  <a:pt x="21" y="67"/>
                  <a:pt x="22" y="72"/>
                  <a:pt x="21" y="75"/>
                </a:cubicBezTo>
                <a:moveTo>
                  <a:pt x="27" y="110"/>
                </a:moveTo>
                <a:cubicBezTo>
                  <a:pt x="29" y="114"/>
                  <a:pt x="27" y="116"/>
                  <a:pt x="27" y="110"/>
                </a:cubicBezTo>
                <a:close/>
                <a:moveTo>
                  <a:pt x="78" y="142"/>
                </a:moveTo>
                <a:cubicBezTo>
                  <a:pt x="71" y="136"/>
                  <a:pt x="52" y="141"/>
                  <a:pt x="40" y="139"/>
                </a:cubicBezTo>
                <a:cubicBezTo>
                  <a:pt x="35" y="93"/>
                  <a:pt x="24" y="52"/>
                  <a:pt x="23" y="3"/>
                </a:cubicBezTo>
                <a:cubicBezTo>
                  <a:pt x="21" y="0"/>
                  <a:pt x="16" y="0"/>
                  <a:pt x="13" y="3"/>
                </a:cubicBezTo>
                <a:cubicBezTo>
                  <a:pt x="13" y="12"/>
                  <a:pt x="14" y="24"/>
                  <a:pt x="15" y="34"/>
                </a:cubicBezTo>
                <a:cubicBezTo>
                  <a:pt x="17" y="45"/>
                  <a:pt x="19" y="56"/>
                  <a:pt x="19" y="62"/>
                </a:cubicBezTo>
                <a:cubicBezTo>
                  <a:pt x="17" y="48"/>
                  <a:pt x="13" y="29"/>
                  <a:pt x="11" y="13"/>
                </a:cubicBezTo>
                <a:cubicBezTo>
                  <a:pt x="8" y="10"/>
                  <a:pt x="4" y="8"/>
                  <a:pt x="0" y="11"/>
                </a:cubicBezTo>
                <a:cubicBezTo>
                  <a:pt x="9" y="51"/>
                  <a:pt x="14" y="94"/>
                  <a:pt x="23" y="139"/>
                </a:cubicBezTo>
                <a:cubicBezTo>
                  <a:pt x="17" y="139"/>
                  <a:pt x="14" y="140"/>
                  <a:pt x="11" y="139"/>
                </a:cubicBezTo>
                <a:cubicBezTo>
                  <a:pt x="8" y="142"/>
                  <a:pt x="3" y="143"/>
                  <a:pt x="6" y="147"/>
                </a:cubicBezTo>
                <a:cubicBezTo>
                  <a:pt x="2" y="147"/>
                  <a:pt x="1" y="150"/>
                  <a:pt x="0" y="152"/>
                </a:cubicBezTo>
                <a:cubicBezTo>
                  <a:pt x="18" y="175"/>
                  <a:pt x="31" y="204"/>
                  <a:pt x="42" y="234"/>
                </a:cubicBezTo>
                <a:cubicBezTo>
                  <a:pt x="46" y="235"/>
                  <a:pt x="49" y="234"/>
                  <a:pt x="51" y="232"/>
                </a:cubicBezTo>
                <a:cubicBezTo>
                  <a:pt x="52" y="215"/>
                  <a:pt x="57" y="198"/>
                  <a:pt x="63" y="183"/>
                </a:cubicBezTo>
                <a:cubicBezTo>
                  <a:pt x="67" y="173"/>
                  <a:pt x="73" y="165"/>
                  <a:pt x="76" y="156"/>
                </a:cubicBezTo>
                <a:cubicBezTo>
                  <a:pt x="78" y="151"/>
                  <a:pt x="80" y="144"/>
                  <a:pt x="78" y="142"/>
                </a:cubicBezTo>
              </a:path>
            </a:pathLst>
          </a:custGeom>
          <a:solidFill>
            <a:schemeClr val="accent2"/>
          </a:solidFill>
          <a:ln>
            <a:noFill/>
          </a:ln>
        </p:spPr>
        <p:txBody>
          <a:bodyPr vert="horz" wrap="square" lIns="91424" tIns="45713" rIns="91424" bIns="45713" numCol="1" anchor="t" anchorCtr="0" compatLnSpc="1"/>
          <a:lstStyle/>
          <a:p>
            <a:pPr defTabSz="1218565">
              <a:defRPr/>
            </a:pPr>
            <a:endParaRPr lang="zh-CN" altLang="en-US" sz="2400" kern="0" dirty="0">
              <a:solidFill>
                <a:sysClr val="windowText" lastClr="000000"/>
              </a:solidFill>
              <a:ea typeface="宋体" panose="02010600030101010101" pitchFamily="2" charset="-122"/>
              <a:cs typeface="+mn-ea"/>
              <a:sym typeface="+mn-lt"/>
            </a:endParaRPr>
          </a:p>
        </p:txBody>
      </p:sp>
      <p:sp>
        <p:nvSpPr>
          <p:cNvPr id="57" name="Freeform 24"/>
          <p:cNvSpPr>
            <a:spLocks noEditPoints="1"/>
          </p:cNvSpPr>
          <p:nvPr/>
        </p:nvSpPr>
        <p:spPr bwMode="auto">
          <a:xfrm rot="16200000">
            <a:off x="5724796" y="3496046"/>
            <a:ext cx="311151" cy="893445"/>
          </a:xfrm>
          <a:custGeom>
            <a:avLst/>
            <a:gdLst>
              <a:gd name="T0" fmla="*/ 56 w 80"/>
              <a:gd name="T1" fmla="*/ 172 h 235"/>
              <a:gd name="T2" fmla="*/ 57 w 80"/>
              <a:gd name="T3" fmla="*/ 146 h 235"/>
              <a:gd name="T4" fmla="*/ 62 w 80"/>
              <a:gd name="T5" fmla="*/ 146 h 235"/>
              <a:gd name="T6" fmla="*/ 56 w 80"/>
              <a:gd name="T7" fmla="*/ 172 h 235"/>
              <a:gd name="T8" fmla="*/ 47 w 80"/>
              <a:gd name="T9" fmla="*/ 169 h 235"/>
              <a:gd name="T10" fmla="*/ 43 w 80"/>
              <a:gd name="T11" fmla="*/ 147 h 235"/>
              <a:gd name="T12" fmla="*/ 46 w 80"/>
              <a:gd name="T13" fmla="*/ 147 h 235"/>
              <a:gd name="T14" fmla="*/ 47 w 80"/>
              <a:gd name="T15" fmla="*/ 153 h 235"/>
              <a:gd name="T16" fmla="*/ 47 w 80"/>
              <a:gd name="T17" fmla="*/ 169 h 235"/>
              <a:gd name="T18" fmla="*/ 26 w 80"/>
              <a:gd name="T19" fmla="*/ 152 h 235"/>
              <a:gd name="T20" fmla="*/ 20 w 80"/>
              <a:gd name="T21" fmla="*/ 147 h 235"/>
              <a:gd name="T22" fmla="*/ 31 w 80"/>
              <a:gd name="T23" fmla="*/ 147 h 235"/>
              <a:gd name="T24" fmla="*/ 32 w 80"/>
              <a:gd name="T25" fmla="*/ 153 h 235"/>
              <a:gd name="T26" fmla="*/ 40 w 80"/>
              <a:gd name="T27" fmla="*/ 189 h 235"/>
              <a:gd name="T28" fmla="*/ 26 w 80"/>
              <a:gd name="T29" fmla="*/ 152 h 235"/>
              <a:gd name="T30" fmla="*/ 10 w 80"/>
              <a:gd name="T31" fmla="*/ 148 h 235"/>
              <a:gd name="T32" fmla="*/ 22 w 80"/>
              <a:gd name="T33" fmla="*/ 168 h 235"/>
              <a:gd name="T34" fmla="*/ 10 w 80"/>
              <a:gd name="T35" fmla="*/ 148 h 235"/>
              <a:gd name="T36" fmla="*/ 21 w 80"/>
              <a:gd name="T37" fmla="*/ 77 h 235"/>
              <a:gd name="T38" fmla="*/ 25 w 80"/>
              <a:gd name="T39" fmla="*/ 94 h 235"/>
              <a:gd name="T40" fmla="*/ 21 w 80"/>
              <a:gd name="T41" fmla="*/ 77 h 235"/>
              <a:gd name="T42" fmla="*/ 21 w 80"/>
              <a:gd name="T43" fmla="*/ 75 h 235"/>
              <a:gd name="T44" fmla="*/ 19 w 80"/>
              <a:gd name="T45" fmla="*/ 63 h 235"/>
              <a:gd name="T46" fmla="*/ 21 w 80"/>
              <a:gd name="T47" fmla="*/ 75 h 235"/>
              <a:gd name="T48" fmla="*/ 27 w 80"/>
              <a:gd name="T49" fmla="*/ 110 h 235"/>
              <a:gd name="T50" fmla="*/ 27 w 80"/>
              <a:gd name="T51" fmla="*/ 110 h 235"/>
              <a:gd name="T52" fmla="*/ 78 w 80"/>
              <a:gd name="T53" fmla="*/ 142 h 235"/>
              <a:gd name="T54" fmla="*/ 40 w 80"/>
              <a:gd name="T55" fmla="*/ 139 h 235"/>
              <a:gd name="T56" fmla="*/ 23 w 80"/>
              <a:gd name="T57" fmla="*/ 3 h 235"/>
              <a:gd name="T58" fmla="*/ 13 w 80"/>
              <a:gd name="T59" fmla="*/ 3 h 235"/>
              <a:gd name="T60" fmla="*/ 15 w 80"/>
              <a:gd name="T61" fmla="*/ 34 h 235"/>
              <a:gd name="T62" fmla="*/ 19 w 80"/>
              <a:gd name="T63" fmla="*/ 62 h 235"/>
              <a:gd name="T64" fmla="*/ 11 w 80"/>
              <a:gd name="T65" fmla="*/ 13 h 235"/>
              <a:gd name="T66" fmla="*/ 0 w 80"/>
              <a:gd name="T67" fmla="*/ 11 h 235"/>
              <a:gd name="T68" fmla="*/ 23 w 80"/>
              <a:gd name="T69" fmla="*/ 139 h 235"/>
              <a:gd name="T70" fmla="*/ 11 w 80"/>
              <a:gd name="T71" fmla="*/ 139 h 235"/>
              <a:gd name="T72" fmla="*/ 6 w 80"/>
              <a:gd name="T73" fmla="*/ 147 h 235"/>
              <a:gd name="T74" fmla="*/ 0 w 80"/>
              <a:gd name="T75" fmla="*/ 152 h 235"/>
              <a:gd name="T76" fmla="*/ 42 w 80"/>
              <a:gd name="T77" fmla="*/ 234 h 235"/>
              <a:gd name="T78" fmla="*/ 51 w 80"/>
              <a:gd name="T79" fmla="*/ 232 h 235"/>
              <a:gd name="T80" fmla="*/ 63 w 80"/>
              <a:gd name="T81" fmla="*/ 183 h 235"/>
              <a:gd name="T82" fmla="*/ 76 w 80"/>
              <a:gd name="T83" fmla="*/ 156 h 235"/>
              <a:gd name="T84" fmla="*/ 78 w 80"/>
              <a:gd name="T85" fmla="*/ 142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0" h="235">
                <a:moveTo>
                  <a:pt x="56" y="172"/>
                </a:moveTo>
                <a:cubicBezTo>
                  <a:pt x="58" y="162"/>
                  <a:pt x="57" y="158"/>
                  <a:pt x="57" y="146"/>
                </a:cubicBezTo>
                <a:cubicBezTo>
                  <a:pt x="59" y="147"/>
                  <a:pt x="59" y="146"/>
                  <a:pt x="62" y="146"/>
                </a:cubicBezTo>
                <a:cubicBezTo>
                  <a:pt x="60" y="155"/>
                  <a:pt x="60" y="164"/>
                  <a:pt x="56" y="172"/>
                </a:cubicBezTo>
                <a:moveTo>
                  <a:pt x="47" y="169"/>
                </a:moveTo>
                <a:cubicBezTo>
                  <a:pt x="46" y="160"/>
                  <a:pt x="44" y="154"/>
                  <a:pt x="43" y="147"/>
                </a:cubicBezTo>
                <a:cubicBezTo>
                  <a:pt x="44" y="148"/>
                  <a:pt x="45" y="146"/>
                  <a:pt x="46" y="147"/>
                </a:cubicBezTo>
                <a:cubicBezTo>
                  <a:pt x="45" y="148"/>
                  <a:pt x="47" y="150"/>
                  <a:pt x="47" y="153"/>
                </a:cubicBezTo>
                <a:cubicBezTo>
                  <a:pt x="48" y="159"/>
                  <a:pt x="47" y="166"/>
                  <a:pt x="47" y="169"/>
                </a:cubicBezTo>
                <a:moveTo>
                  <a:pt x="26" y="152"/>
                </a:moveTo>
                <a:cubicBezTo>
                  <a:pt x="24" y="149"/>
                  <a:pt x="20" y="150"/>
                  <a:pt x="20" y="147"/>
                </a:cubicBezTo>
                <a:cubicBezTo>
                  <a:pt x="24" y="146"/>
                  <a:pt x="26" y="147"/>
                  <a:pt x="31" y="147"/>
                </a:cubicBezTo>
                <a:cubicBezTo>
                  <a:pt x="31" y="148"/>
                  <a:pt x="32" y="150"/>
                  <a:pt x="32" y="153"/>
                </a:cubicBezTo>
                <a:cubicBezTo>
                  <a:pt x="38" y="161"/>
                  <a:pt x="38" y="175"/>
                  <a:pt x="40" y="189"/>
                </a:cubicBezTo>
                <a:cubicBezTo>
                  <a:pt x="35" y="175"/>
                  <a:pt x="32" y="165"/>
                  <a:pt x="26" y="152"/>
                </a:cubicBezTo>
                <a:moveTo>
                  <a:pt x="10" y="148"/>
                </a:moveTo>
                <a:cubicBezTo>
                  <a:pt x="16" y="152"/>
                  <a:pt x="19" y="160"/>
                  <a:pt x="22" y="168"/>
                </a:cubicBezTo>
                <a:cubicBezTo>
                  <a:pt x="18" y="161"/>
                  <a:pt x="14" y="154"/>
                  <a:pt x="10" y="148"/>
                </a:cubicBezTo>
                <a:moveTo>
                  <a:pt x="21" y="77"/>
                </a:moveTo>
                <a:cubicBezTo>
                  <a:pt x="24" y="82"/>
                  <a:pt x="24" y="89"/>
                  <a:pt x="25" y="94"/>
                </a:cubicBezTo>
                <a:cubicBezTo>
                  <a:pt x="22" y="90"/>
                  <a:pt x="23" y="83"/>
                  <a:pt x="21" y="77"/>
                </a:cubicBezTo>
                <a:moveTo>
                  <a:pt x="21" y="75"/>
                </a:moveTo>
                <a:cubicBezTo>
                  <a:pt x="20" y="73"/>
                  <a:pt x="20" y="68"/>
                  <a:pt x="19" y="63"/>
                </a:cubicBezTo>
                <a:cubicBezTo>
                  <a:pt x="21" y="67"/>
                  <a:pt x="22" y="72"/>
                  <a:pt x="21" y="75"/>
                </a:cubicBezTo>
                <a:moveTo>
                  <a:pt x="27" y="110"/>
                </a:moveTo>
                <a:cubicBezTo>
                  <a:pt x="29" y="114"/>
                  <a:pt x="27" y="116"/>
                  <a:pt x="27" y="110"/>
                </a:cubicBezTo>
                <a:close/>
                <a:moveTo>
                  <a:pt x="78" y="142"/>
                </a:moveTo>
                <a:cubicBezTo>
                  <a:pt x="71" y="136"/>
                  <a:pt x="52" y="141"/>
                  <a:pt x="40" y="139"/>
                </a:cubicBezTo>
                <a:cubicBezTo>
                  <a:pt x="35" y="93"/>
                  <a:pt x="24" y="52"/>
                  <a:pt x="23" y="3"/>
                </a:cubicBezTo>
                <a:cubicBezTo>
                  <a:pt x="21" y="0"/>
                  <a:pt x="16" y="0"/>
                  <a:pt x="13" y="3"/>
                </a:cubicBezTo>
                <a:cubicBezTo>
                  <a:pt x="13" y="12"/>
                  <a:pt x="14" y="24"/>
                  <a:pt x="15" y="34"/>
                </a:cubicBezTo>
                <a:cubicBezTo>
                  <a:pt x="17" y="45"/>
                  <a:pt x="19" y="56"/>
                  <a:pt x="19" y="62"/>
                </a:cubicBezTo>
                <a:cubicBezTo>
                  <a:pt x="17" y="48"/>
                  <a:pt x="13" y="29"/>
                  <a:pt x="11" y="13"/>
                </a:cubicBezTo>
                <a:cubicBezTo>
                  <a:pt x="8" y="10"/>
                  <a:pt x="4" y="8"/>
                  <a:pt x="0" y="11"/>
                </a:cubicBezTo>
                <a:cubicBezTo>
                  <a:pt x="9" y="51"/>
                  <a:pt x="14" y="94"/>
                  <a:pt x="23" y="139"/>
                </a:cubicBezTo>
                <a:cubicBezTo>
                  <a:pt x="17" y="139"/>
                  <a:pt x="14" y="140"/>
                  <a:pt x="11" y="139"/>
                </a:cubicBezTo>
                <a:cubicBezTo>
                  <a:pt x="8" y="142"/>
                  <a:pt x="3" y="143"/>
                  <a:pt x="6" y="147"/>
                </a:cubicBezTo>
                <a:cubicBezTo>
                  <a:pt x="2" y="147"/>
                  <a:pt x="1" y="150"/>
                  <a:pt x="0" y="152"/>
                </a:cubicBezTo>
                <a:cubicBezTo>
                  <a:pt x="18" y="175"/>
                  <a:pt x="31" y="204"/>
                  <a:pt x="42" y="234"/>
                </a:cubicBezTo>
                <a:cubicBezTo>
                  <a:pt x="46" y="235"/>
                  <a:pt x="49" y="234"/>
                  <a:pt x="51" y="232"/>
                </a:cubicBezTo>
                <a:cubicBezTo>
                  <a:pt x="52" y="215"/>
                  <a:pt x="57" y="198"/>
                  <a:pt x="63" y="183"/>
                </a:cubicBezTo>
                <a:cubicBezTo>
                  <a:pt x="67" y="173"/>
                  <a:pt x="73" y="165"/>
                  <a:pt x="76" y="156"/>
                </a:cubicBezTo>
                <a:cubicBezTo>
                  <a:pt x="78" y="151"/>
                  <a:pt x="80" y="144"/>
                  <a:pt x="78" y="142"/>
                </a:cubicBezTo>
              </a:path>
            </a:pathLst>
          </a:custGeom>
          <a:solidFill>
            <a:schemeClr val="accent1"/>
          </a:solidFill>
          <a:ln>
            <a:noFill/>
          </a:ln>
        </p:spPr>
        <p:txBody>
          <a:bodyPr vert="horz" wrap="square" lIns="91424" tIns="45713" rIns="91424" bIns="45713" numCol="1" anchor="t" anchorCtr="0" compatLnSpc="1"/>
          <a:lstStyle/>
          <a:p>
            <a:pPr defTabSz="1218565">
              <a:defRPr/>
            </a:pPr>
            <a:endParaRPr lang="zh-CN" altLang="en-US" sz="2400" kern="0" dirty="0">
              <a:solidFill>
                <a:sysClr val="windowText" lastClr="000000"/>
              </a:solidFill>
              <a:ea typeface="宋体" panose="02010600030101010101" pitchFamily="2" charset="-122"/>
              <a:cs typeface="+mn-ea"/>
              <a:sym typeface="+mn-lt"/>
            </a:endParaRPr>
          </a:p>
        </p:txBody>
      </p:sp>
      <p:sp>
        <p:nvSpPr>
          <p:cNvPr id="58" name="Freeform 24"/>
          <p:cNvSpPr>
            <a:spLocks noEditPoints="1"/>
          </p:cNvSpPr>
          <p:nvPr/>
        </p:nvSpPr>
        <p:spPr bwMode="auto">
          <a:xfrm rot="16200000">
            <a:off x="5724796" y="4955276"/>
            <a:ext cx="311151" cy="893445"/>
          </a:xfrm>
          <a:custGeom>
            <a:avLst/>
            <a:gdLst>
              <a:gd name="T0" fmla="*/ 56 w 80"/>
              <a:gd name="T1" fmla="*/ 172 h 235"/>
              <a:gd name="T2" fmla="*/ 57 w 80"/>
              <a:gd name="T3" fmla="*/ 146 h 235"/>
              <a:gd name="T4" fmla="*/ 62 w 80"/>
              <a:gd name="T5" fmla="*/ 146 h 235"/>
              <a:gd name="T6" fmla="*/ 56 w 80"/>
              <a:gd name="T7" fmla="*/ 172 h 235"/>
              <a:gd name="T8" fmla="*/ 47 w 80"/>
              <a:gd name="T9" fmla="*/ 169 h 235"/>
              <a:gd name="T10" fmla="*/ 43 w 80"/>
              <a:gd name="T11" fmla="*/ 147 h 235"/>
              <a:gd name="T12" fmla="*/ 46 w 80"/>
              <a:gd name="T13" fmla="*/ 147 h 235"/>
              <a:gd name="T14" fmla="*/ 47 w 80"/>
              <a:gd name="T15" fmla="*/ 153 h 235"/>
              <a:gd name="T16" fmla="*/ 47 w 80"/>
              <a:gd name="T17" fmla="*/ 169 h 235"/>
              <a:gd name="T18" fmla="*/ 26 w 80"/>
              <a:gd name="T19" fmla="*/ 152 h 235"/>
              <a:gd name="T20" fmla="*/ 20 w 80"/>
              <a:gd name="T21" fmla="*/ 147 h 235"/>
              <a:gd name="T22" fmla="*/ 31 w 80"/>
              <a:gd name="T23" fmla="*/ 147 h 235"/>
              <a:gd name="T24" fmla="*/ 32 w 80"/>
              <a:gd name="T25" fmla="*/ 153 h 235"/>
              <a:gd name="T26" fmla="*/ 40 w 80"/>
              <a:gd name="T27" fmla="*/ 189 h 235"/>
              <a:gd name="T28" fmla="*/ 26 w 80"/>
              <a:gd name="T29" fmla="*/ 152 h 235"/>
              <a:gd name="T30" fmla="*/ 10 w 80"/>
              <a:gd name="T31" fmla="*/ 148 h 235"/>
              <a:gd name="T32" fmla="*/ 22 w 80"/>
              <a:gd name="T33" fmla="*/ 168 h 235"/>
              <a:gd name="T34" fmla="*/ 10 w 80"/>
              <a:gd name="T35" fmla="*/ 148 h 235"/>
              <a:gd name="T36" fmla="*/ 21 w 80"/>
              <a:gd name="T37" fmla="*/ 77 h 235"/>
              <a:gd name="T38" fmla="*/ 25 w 80"/>
              <a:gd name="T39" fmla="*/ 94 h 235"/>
              <a:gd name="T40" fmla="*/ 21 w 80"/>
              <a:gd name="T41" fmla="*/ 77 h 235"/>
              <a:gd name="T42" fmla="*/ 21 w 80"/>
              <a:gd name="T43" fmla="*/ 75 h 235"/>
              <a:gd name="T44" fmla="*/ 19 w 80"/>
              <a:gd name="T45" fmla="*/ 63 h 235"/>
              <a:gd name="T46" fmla="*/ 21 w 80"/>
              <a:gd name="T47" fmla="*/ 75 h 235"/>
              <a:gd name="T48" fmla="*/ 27 w 80"/>
              <a:gd name="T49" fmla="*/ 110 h 235"/>
              <a:gd name="T50" fmla="*/ 27 w 80"/>
              <a:gd name="T51" fmla="*/ 110 h 235"/>
              <a:gd name="T52" fmla="*/ 78 w 80"/>
              <a:gd name="T53" fmla="*/ 142 h 235"/>
              <a:gd name="T54" fmla="*/ 40 w 80"/>
              <a:gd name="T55" fmla="*/ 139 h 235"/>
              <a:gd name="T56" fmla="*/ 23 w 80"/>
              <a:gd name="T57" fmla="*/ 3 h 235"/>
              <a:gd name="T58" fmla="*/ 13 w 80"/>
              <a:gd name="T59" fmla="*/ 3 h 235"/>
              <a:gd name="T60" fmla="*/ 15 w 80"/>
              <a:gd name="T61" fmla="*/ 34 h 235"/>
              <a:gd name="T62" fmla="*/ 19 w 80"/>
              <a:gd name="T63" fmla="*/ 62 h 235"/>
              <a:gd name="T64" fmla="*/ 11 w 80"/>
              <a:gd name="T65" fmla="*/ 13 h 235"/>
              <a:gd name="T66" fmla="*/ 0 w 80"/>
              <a:gd name="T67" fmla="*/ 11 h 235"/>
              <a:gd name="T68" fmla="*/ 23 w 80"/>
              <a:gd name="T69" fmla="*/ 139 h 235"/>
              <a:gd name="T70" fmla="*/ 11 w 80"/>
              <a:gd name="T71" fmla="*/ 139 h 235"/>
              <a:gd name="T72" fmla="*/ 6 w 80"/>
              <a:gd name="T73" fmla="*/ 147 h 235"/>
              <a:gd name="T74" fmla="*/ 0 w 80"/>
              <a:gd name="T75" fmla="*/ 152 h 235"/>
              <a:gd name="T76" fmla="*/ 42 w 80"/>
              <a:gd name="T77" fmla="*/ 234 h 235"/>
              <a:gd name="T78" fmla="*/ 51 w 80"/>
              <a:gd name="T79" fmla="*/ 232 h 235"/>
              <a:gd name="T80" fmla="*/ 63 w 80"/>
              <a:gd name="T81" fmla="*/ 183 h 235"/>
              <a:gd name="T82" fmla="*/ 76 w 80"/>
              <a:gd name="T83" fmla="*/ 156 h 235"/>
              <a:gd name="T84" fmla="*/ 78 w 80"/>
              <a:gd name="T85" fmla="*/ 142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0" h="235">
                <a:moveTo>
                  <a:pt x="56" y="172"/>
                </a:moveTo>
                <a:cubicBezTo>
                  <a:pt x="58" y="162"/>
                  <a:pt x="57" y="158"/>
                  <a:pt x="57" y="146"/>
                </a:cubicBezTo>
                <a:cubicBezTo>
                  <a:pt x="59" y="147"/>
                  <a:pt x="59" y="146"/>
                  <a:pt x="62" y="146"/>
                </a:cubicBezTo>
                <a:cubicBezTo>
                  <a:pt x="60" y="155"/>
                  <a:pt x="60" y="164"/>
                  <a:pt x="56" y="172"/>
                </a:cubicBezTo>
                <a:moveTo>
                  <a:pt x="47" y="169"/>
                </a:moveTo>
                <a:cubicBezTo>
                  <a:pt x="46" y="160"/>
                  <a:pt x="44" y="154"/>
                  <a:pt x="43" y="147"/>
                </a:cubicBezTo>
                <a:cubicBezTo>
                  <a:pt x="44" y="148"/>
                  <a:pt x="45" y="146"/>
                  <a:pt x="46" y="147"/>
                </a:cubicBezTo>
                <a:cubicBezTo>
                  <a:pt x="45" y="148"/>
                  <a:pt x="47" y="150"/>
                  <a:pt x="47" y="153"/>
                </a:cubicBezTo>
                <a:cubicBezTo>
                  <a:pt x="48" y="159"/>
                  <a:pt x="47" y="166"/>
                  <a:pt x="47" y="169"/>
                </a:cubicBezTo>
                <a:moveTo>
                  <a:pt x="26" y="152"/>
                </a:moveTo>
                <a:cubicBezTo>
                  <a:pt x="24" y="149"/>
                  <a:pt x="20" y="150"/>
                  <a:pt x="20" y="147"/>
                </a:cubicBezTo>
                <a:cubicBezTo>
                  <a:pt x="24" y="146"/>
                  <a:pt x="26" y="147"/>
                  <a:pt x="31" y="147"/>
                </a:cubicBezTo>
                <a:cubicBezTo>
                  <a:pt x="31" y="148"/>
                  <a:pt x="32" y="150"/>
                  <a:pt x="32" y="153"/>
                </a:cubicBezTo>
                <a:cubicBezTo>
                  <a:pt x="38" y="161"/>
                  <a:pt x="38" y="175"/>
                  <a:pt x="40" y="189"/>
                </a:cubicBezTo>
                <a:cubicBezTo>
                  <a:pt x="35" y="175"/>
                  <a:pt x="32" y="165"/>
                  <a:pt x="26" y="152"/>
                </a:cubicBezTo>
                <a:moveTo>
                  <a:pt x="10" y="148"/>
                </a:moveTo>
                <a:cubicBezTo>
                  <a:pt x="16" y="152"/>
                  <a:pt x="19" y="160"/>
                  <a:pt x="22" y="168"/>
                </a:cubicBezTo>
                <a:cubicBezTo>
                  <a:pt x="18" y="161"/>
                  <a:pt x="14" y="154"/>
                  <a:pt x="10" y="148"/>
                </a:cubicBezTo>
                <a:moveTo>
                  <a:pt x="21" y="77"/>
                </a:moveTo>
                <a:cubicBezTo>
                  <a:pt x="24" y="82"/>
                  <a:pt x="24" y="89"/>
                  <a:pt x="25" y="94"/>
                </a:cubicBezTo>
                <a:cubicBezTo>
                  <a:pt x="22" y="90"/>
                  <a:pt x="23" y="83"/>
                  <a:pt x="21" y="77"/>
                </a:cubicBezTo>
                <a:moveTo>
                  <a:pt x="21" y="75"/>
                </a:moveTo>
                <a:cubicBezTo>
                  <a:pt x="20" y="73"/>
                  <a:pt x="20" y="68"/>
                  <a:pt x="19" y="63"/>
                </a:cubicBezTo>
                <a:cubicBezTo>
                  <a:pt x="21" y="67"/>
                  <a:pt x="22" y="72"/>
                  <a:pt x="21" y="75"/>
                </a:cubicBezTo>
                <a:moveTo>
                  <a:pt x="27" y="110"/>
                </a:moveTo>
                <a:cubicBezTo>
                  <a:pt x="29" y="114"/>
                  <a:pt x="27" y="116"/>
                  <a:pt x="27" y="110"/>
                </a:cubicBezTo>
                <a:close/>
                <a:moveTo>
                  <a:pt x="78" y="142"/>
                </a:moveTo>
                <a:cubicBezTo>
                  <a:pt x="71" y="136"/>
                  <a:pt x="52" y="141"/>
                  <a:pt x="40" y="139"/>
                </a:cubicBezTo>
                <a:cubicBezTo>
                  <a:pt x="35" y="93"/>
                  <a:pt x="24" y="52"/>
                  <a:pt x="23" y="3"/>
                </a:cubicBezTo>
                <a:cubicBezTo>
                  <a:pt x="21" y="0"/>
                  <a:pt x="16" y="0"/>
                  <a:pt x="13" y="3"/>
                </a:cubicBezTo>
                <a:cubicBezTo>
                  <a:pt x="13" y="12"/>
                  <a:pt x="14" y="24"/>
                  <a:pt x="15" y="34"/>
                </a:cubicBezTo>
                <a:cubicBezTo>
                  <a:pt x="17" y="45"/>
                  <a:pt x="19" y="56"/>
                  <a:pt x="19" y="62"/>
                </a:cubicBezTo>
                <a:cubicBezTo>
                  <a:pt x="17" y="48"/>
                  <a:pt x="13" y="29"/>
                  <a:pt x="11" y="13"/>
                </a:cubicBezTo>
                <a:cubicBezTo>
                  <a:pt x="8" y="10"/>
                  <a:pt x="4" y="8"/>
                  <a:pt x="0" y="11"/>
                </a:cubicBezTo>
                <a:cubicBezTo>
                  <a:pt x="9" y="51"/>
                  <a:pt x="14" y="94"/>
                  <a:pt x="23" y="139"/>
                </a:cubicBezTo>
                <a:cubicBezTo>
                  <a:pt x="17" y="139"/>
                  <a:pt x="14" y="140"/>
                  <a:pt x="11" y="139"/>
                </a:cubicBezTo>
                <a:cubicBezTo>
                  <a:pt x="8" y="142"/>
                  <a:pt x="3" y="143"/>
                  <a:pt x="6" y="147"/>
                </a:cubicBezTo>
                <a:cubicBezTo>
                  <a:pt x="2" y="147"/>
                  <a:pt x="1" y="150"/>
                  <a:pt x="0" y="152"/>
                </a:cubicBezTo>
                <a:cubicBezTo>
                  <a:pt x="18" y="175"/>
                  <a:pt x="31" y="204"/>
                  <a:pt x="42" y="234"/>
                </a:cubicBezTo>
                <a:cubicBezTo>
                  <a:pt x="46" y="235"/>
                  <a:pt x="49" y="234"/>
                  <a:pt x="51" y="232"/>
                </a:cubicBezTo>
                <a:cubicBezTo>
                  <a:pt x="52" y="215"/>
                  <a:pt x="57" y="198"/>
                  <a:pt x="63" y="183"/>
                </a:cubicBezTo>
                <a:cubicBezTo>
                  <a:pt x="67" y="173"/>
                  <a:pt x="73" y="165"/>
                  <a:pt x="76" y="156"/>
                </a:cubicBezTo>
                <a:cubicBezTo>
                  <a:pt x="78" y="151"/>
                  <a:pt x="80" y="144"/>
                  <a:pt x="78" y="142"/>
                </a:cubicBezTo>
              </a:path>
            </a:pathLst>
          </a:custGeom>
          <a:solidFill>
            <a:srgbClr val="78B832"/>
          </a:solidFill>
          <a:ln>
            <a:noFill/>
          </a:ln>
        </p:spPr>
        <p:txBody>
          <a:bodyPr vert="horz" wrap="square" lIns="91424" tIns="45713" rIns="91424" bIns="45713" numCol="1" anchor="t" anchorCtr="0" compatLnSpc="1"/>
          <a:lstStyle/>
          <a:p>
            <a:pPr defTabSz="1218565">
              <a:defRPr/>
            </a:pPr>
            <a:endParaRPr lang="zh-CN" altLang="en-US" sz="2400" kern="0" dirty="0">
              <a:solidFill>
                <a:sysClr val="windowText" lastClr="000000"/>
              </a:solidFill>
              <a:ea typeface="宋体" panose="02010600030101010101" pitchFamily="2" charset="-122"/>
              <a:cs typeface="+mn-ea"/>
              <a:sym typeface="+mn-lt"/>
            </a:endParaRPr>
          </a:p>
        </p:txBody>
      </p:sp>
      <p:sp>
        <p:nvSpPr>
          <p:cNvPr id="100" name="文本框 99"/>
          <p:cNvSpPr txBox="1"/>
          <p:nvPr/>
        </p:nvSpPr>
        <p:spPr>
          <a:xfrm>
            <a:off x="6553200" y="2192337"/>
            <a:ext cx="5080000" cy="583565"/>
          </a:xfrm>
          <a:prstGeom prst="rect">
            <a:avLst/>
          </a:prstGeom>
          <a:noFill/>
          <a:ln w="9525">
            <a:noFill/>
          </a:ln>
        </p:spPr>
        <p:txBody>
          <a:bodyPr>
            <a:spAutoFit/>
          </a:bodyPr>
          <a:lstStyle/>
          <a:p>
            <a:pPr indent="0"/>
            <a:r>
              <a:rPr lang="zh-CN" sz="1600" b="0">
                <a:solidFill>
                  <a:schemeClr val="tx1">
                    <a:lumMod val="75000"/>
                    <a:lumOff val="25000"/>
                  </a:schemeClr>
                </a:solidFill>
                <a:latin typeface="阿里巴巴普惠体 R" panose="00020600040101010101" charset="-122"/>
                <a:ea typeface="阿里巴巴普惠体 R" panose="00020600040101010101" charset="-122"/>
                <a:cs typeface="阿里巴巴普惠体 R" panose="00020600040101010101" charset="-122"/>
              </a:rPr>
              <a:t>5.及时、机智地处理课堂中的偶发事件，充分调动学生的积极性，注意激发学生的学习分钟要质量。</a:t>
            </a:r>
            <a:endParaRPr lang="zh-CN" sz="1600" b="0">
              <a:solidFill>
                <a:schemeClr val="tx1">
                  <a:lumMod val="75000"/>
                  <a:lumOff val="25000"/>
                </a:schemeClr>
              </a:solidFill>
              <a:latin typeface="阿里巴巴普惠体 R" panose="00020600040101010101" charset="-122"/>
              <a:ea typeface="阿里巴巴普惠体 R" panose="00020600040101010101" charset="-122"/>
              <a:cs typeface="阿里巴巴普惠体 R" panose="00020600040101010101" charset="-122"/>
            </a:endParaRPr>
          </a:p>
        </p:txBody>
      </p:sp>
      <p:sp>
        <p:nvSpPr>
          <p:cNvPr id="3" name="文本框 2"/>
          <p:cNvSpPr txBox="1"/>
          <p:nvPr/>
        </p:nvSpPr>
        <p:spPr>
          <a:xfrm>
            <a:off x="6553200" y="3404870"/>
            <a:ext cx="5080000" cy="1076325"/>
          </a:xfrm>
          <a:prstGeom prst="rect">
            <a:avLst/>
          </a:prstGeom>
          <a:noFill/>
          <a:ln w="9525">
            <a:noFill/>
          </a:ln>
        </p:spPr>
        <p:txBody>
          <a:bodyPr>
            <a:spAutoFit/>
          </a:bodyPr>
          <a:lstStyle/>
          <a:p>
            <a:pPr indent="0"/>
            <a:r>
              <a:rPr lang="zh-CN" sz="1600" b="0">
                <a:solidFill>
                  <a:schemeClr val="tx1">
                    <a:lumMod val="75000"/>
                    <a:lumOff val="25000"/>
                  </a:schemeClr>
                </a:solidFill>
                <a:latin typeface="阿里巴巴普惠体 R" panose="00020600040101010101" charset="-122"/>
                <a:ea typeface="阿里巴巴普惠体 R" panose="00020600040101010101" charset="-122"/>
                <a:cs typeface="阿里巴巴普惠体 R" panose="00020600040101010101" charset="-122"/>
              </a:rPr>
              <a:t>6.作业批改从不马虎，有时采用学生互判兴趣，向课堂自改的方法批改，有时采用全批全改，方法灵活，方式多样，让孩子们作业有兴趣，以达到教师全面检查、查漏补缺的目的。</a:t>
            </a:r>
            <a:endParaRPr lang="zh-CN" sz="1600" b="0">
              <a:solidFill>
                <a:schemeClr val="tx1">
                  <a:lumMod val="75000"/>
                  <a:lumOff val="25000"/>
                </a:schemeClr>
              </a:solidFill>
              <a:latin typeface="阿里巴巴普惠体 R" panose="00020600040101010101" charset="-122"/>
              <a:ea typeface="阿里巴巴普惠体 R" panose="00020600040101010101" charset="-122"/>
              <a:cs typeface="阿里巴巴普惠体 R" panose="00020600040101010101" charset="-122"/>
            </a:endParaRPr>
          </a:p>
        </p:txBody>
      </p:sp>
      <p:sp>
        <p:nvSpPr>
          <p:cNvPr id="4" name="文本框 3"/>
          <p:cNvSpPr txBox="1"/>
          <p:nvPr/>
        </p:nvSpPr>
        <p:spPr>
          <a:xfrm>
            <a:off x="6553200" y="4986973"/>
            <a:ext cx="5080000" cy="829945"/>
          </a:xfrm>
          <a:prstGeom prst="rect">
            <a:avLst/>
          </a:prstGeom>
          <a:noFill/>
          <a:ln w="9525">
            <a:noFill/>
          </a:ln>
        </p:spPr>
        <p:txBody>
          <a:bodyPr>
            <a:spAutoFit/>
          </a:bodyPr>
          <a:lstStyle/>
          <a:p>
            <a:pPr indent="0"/>
            <a:r>
              <a:rPr lang="zh-CN" sz="1600" b="0">
                <a:solidFill>
                  <a:schemeClr val="tx1">
                    <a:lumMod val="75000"/>
                    <a:lumOff val="25000"/>
                  </a:schemeClr>
                </a:solidFill>
                <a:latin typeface="阿里巴巴普惠体 R" panose="00020600040101010101" charset="-122"/>
                <a:ea typeface="阿里巴巴普惠体 R" panose="00020600040101010101" charset="-122"/>
                <a:cs typeface="阿里巴巴普惠体 R" panose="00020600040101010101" charset="-122"/>
              </a:rPr>
              <a:t>7.对“差生”不歧视，努力了解他们的性格、心理特点，因人施教，充分调动他们的学习动力，最大限度地提高他们的成绩。  </a:t>
            </a:r>
            <a:endParaRPr lang="zh-CN" sz="1600" b="0">
              <a:solidFill>
                <a:schemeClr val="tx1">
                  <a:lumMod val="75000"/>
                  <a:lumOff val="25000"/>
                </a:schemeClr>
              </a:solidFill>
              <a:latin typeface="阿里巴巴普惠体 R" panose="00020600040101010101" charset="-122"/>
              <a:ea typeface="阿里巴巴普惠体 R" panose="00020600040101010101" charset="-122"/>
              <a:cs typeface="阿里巴巴普惠体 R" panose="00020600040101010101" charset="-122"/>
            </a:endParaRPr>
          </a:p>
        </p:txBody>
      </p:sp>
      <p:pic>
        <p:nvPicPr>
          <p:cNvPr id="15" name="图片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6351" y="1789665"/>
            <a:ext cx="4534792" cy="4534792"/>
          </a:xfrm>
          <a:prstGeom prst="rect">
            <a:avLst/>
          </a:prstGeom>
        </p:spPr>
      </p:pic>
    </p:spTree>
    <p:custDataLst>
      <p:tags r:id="rId3"/>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down)">
                                      <p:cBhvr>
                                        <p:cTn id="7" dur="500"/>
                                        <p:tgtEl>
                                          <p:spTgt spid="55"/>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0-#ppt_w/2"/>
                                          </p:val>
                                        </p:tav>
                                        <p:tav tm="100000">
                                          <p:val>
                                            <p:strVal val="#ppt_x"/>
                                          </p:val>
                                        </p:tav>
                                      </p:tavLst>
                                    </p:anim>
                                    <p:anim calcmode="lin" valueType="num">
                                      <p:cBhvr additive="base">
                                        <p:cTn id="12" dur="500" fill="hold"/>
                                        <p:tgtEl>
                                          <p:spTgt spid="5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57"/>
                                        </p:tgtEl>
                                        <p:attrNameLst>
                                          <p:attrName>style.visibility</p:attrName>
                                        </p:attrNameLst>
                                      </p:cBhvr>
                                      <p:to>
                                        <p:strVal val="visible"/>
                                      </p:to>
                                    </p:set>
                                    <p:anim calcmode="lin" valueType="num">
                                      <p:cBhvr additive="base">
                                        <p:cTn id="16" dur="500" fill="hold"/>
                                        <p:tgtEl>
                                          <p:spTgt spid="57"/>
                                        </p:tgtEl>
                                        <p:attrNameLst>
                                          <p:attrName>ppt_x</p:attrName>
                                        </p:attrNameLst>
                                      </p:cBhvr>
                                      <p:tavLst>
                                        <p:tav tm="0">
                                          <p:val>
                                            <p:strVal val="0-#ppt_w/2"/>
                                          </p:val>
                                        </p:tav>
                                        <p:tav tm="100000">
                                          <p:val>
                                            <p:strVal val="#ppt_x"/>
                                          </p:val>
                                        </p:tav>
                                      </p:tavLst>
                                    </p:anim>
                                    <p:anim calcmode="lin" valueType="num">
                                      <p:cBhvr additive="base">
                                        <p:cTn id="17" dur="500" fill="hold"/>
                                        <p:tgtEl>
                                          <p:spTgt spid="57"/>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 presetClass="entr" presetSubtype="8" fill="hold" grpId="0" nodeType="afterEffect">
                                  <p:stCondLst>
                                    <p:cond delay="0"/>
                                  </p:stCondLst>
                                  <p:childTnLst>
                                    <p:set>
                                      <p:cBhvr>
                                        <p:cTn id="20" dur="1" fill="hold">
                                          <p:stCondLst>
                                            <p:cond delay="0"/>
                                          </p:stCondLst>
                                        </p:cTn>
                                        <p:tgtEl>
                                          <p:spTgt spid="58"/>
                                        </p:tgtEl>
                                        <p:attrNameLst>
                                          <p:attrName>style.visibility</p:attrName>
                                        </p:attrNameLst>
                                      </p:cBhvr>
                                      <p:to>
                                        <p:strVal val="visible"/>
                                      </p:to>
                                    </p:set>
                                    <p:anim calcmode="lin" valueType="num">
                                      <p:cBhvr additive="base">
                                        <p:cTn id="21" dur="500" fill="hold"/>
                                        <p:tgtEl>
                                          <p:spTgt spid="58"/>
                                        </p:tgtEl>
                                        <p:attrNameLst>
                                          <p:attrName>ppt_x</p:attrName>
                                        </p:attrNameLst>
                                      </p:cBhvr>
                                      <p:tavLst>
                                        <p:tav tm="0">
                                          <p:val>
                                            <p:strVal val="0-#ppt_w/2"/>
                                          </p:val>
                                        </p:tav>
                                        <p:tav tm="100000">
                                          <p:val>
                                            <p:strVal val="#ppt_x"/>
                                          </p:val>
                                        </p:tav>
                                      </p:tavLst>
                                    </p:anim>
                                    <p:anim calcmode="lin" valueType="num">
                                      <p:cBhvr additive="base">
                                        <p:cTn id="22" dur="500" fill="hold"/>
                                        <p:tgtEl>
                                          <p:spTgt spid="58"/>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1000"/>
                                        <p:tgtEl>
                                          <p:spTgt spid="15"/>
                                        </p:tgtEl>
                                      </p:cBhvr>
                                    </p:animEffect>
                                    <p:anim calcmode="lin" valueType="num">
                                      <p:cBhvr>
                                        <p:cTn id="28" dur="1000" fill="hold"/>
                                        <p:tgtEl>
                                          <p:spTgt spid="15"/>
                                        </p:tgtEl>
                                        <p:attrNameLst>
                                          <p:attrName>ppt_x</p:attrName>
                                        </p:attrNameLst>
                                      </p:cBhvr>
                                      <p:tavLst>
                                        <p:tav tm="0">
                                          <p:val>
                                            <p:strVal val="#ppt_x"/>
                                          </p:val>
                                        </p:tav>
                                        <p:tav tm="100000">
                                          <p:val>
                                            <p:strVal val="#ppt_x"/>
                                          </p:val>
                                        </p:tav>
                                      </p:tavLst>
                                    </p:anim>
                                    <p:anim calcmode="lin" valueType="num">
                                      <p:cBhvr>
                                        <p:cTn id="2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bldLvl="0" animBg="1"/>
      <p:bldP spid="57" grpId="0" bldLvl="0" animBg="1"/>
      <p:bldP spid="58" grpId="0" bldLvl="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20" name="矩形 19"/>
          <p:cNvSpPr/>
          <p:nvPr/>
        </p:nvSpPr>
        <p:spPr>
          <a:xfrm>
            <a:off x="2055838" y="2332278"/>
            <a:ext cx="1627344" cy="1569648"/>
          </a:xfrm>
          <a:prstGeom prst="rect">
            <a:avLst/>
          </a:prstGeom>
        </p:spPr>
        <p:txBody>
          <a:bodyPr wrap="none" lIns="91428" tIns="45714" rIns="91428" bIns="45714">
            <a:spAutoFit/>
          </a:bodyPr>
          <a:lstStyle/>
          <a:p>
            <a:r>
              <a:rPr lang="en-US" altLang="zh-CN" sz="9600" dirty="0">
                <a:solidFill>
                  <a:srgbClr val="E6002A"/>
                </a:solidFill>
                <a:latin typeface="阿里巴巴普惠体 M" panose="00020600040101010101" charset="-122"/>
                <a:ea typeface="阿里巴巴普惠体 M" panose="00020600040101010101" charset="-122"/>
                <a:cs typeface="+mn-ea"/>
                <a:sym typeface="+mn-lt"/>
              </a:rPr>
              <a:t>03</a:t>
            </a:r>
            <a:endParaRPr lang="en-US" altLang="zh-CN" sz="9600" dirty="0">
              <a:solidFill>
                <a:srgbClr val="E6002A"/>
              </a:solidFill>
              <a:latin typeface="阿里巴巴普惠体 M" panose="00020600040101010101" charset="-122"/>
              <a:ea typeface="阿里巴巴普惠体 M" panose="00020600040101010101" charset="-122"/>
              <a:cs typeface="+mn-ea"/>
              <a:sym typeface="+mn-lt"/>
            </a:endParaRPr>
          </a:p>
        </p:txBody>
      </p:sp>
      <p:sp>
        <p:nvSpPr>
          <p:cNvPr id="21" name="TextBox 62"/>
          <p:cNvSpPr txBox="1"/>
          <p:nvPr/>
        </p:nvSpPr>
        <p:spPr>
          <a:xfrm>
            <a:off x="3895645" y="3199028"/>
            <a:ext cx="4400728" cy="735965"/>
          </a:xfrm>
          <a:prstGeom prst="rect">
            <a:avLst/>
          </a:prstGeom>
          <a:noFill/>
          <a:effectLst/>
        </p:spPr>
        <p:txBody>
          <a:bodyPr wrap="square" lIns="91428" tIns="45714" rIns="91428" bIns="45714" rtlCol="0">
            <a:spAutoFit/>
          </a:bodyPr>
          <a:lstStyle/>
          <a:p>
            <a:r>
              <a:rPr lang="zh-CN" altLang="en-US" sz="1400" dirty="0">
                <a:solidFill>
                  <a:schemeClr val="tx1">
                    <a:lumMod val="75000"/>
                    <a:lumOff val="25000"/>
                  </a:schemeClr>
                </a:solidFill>
                <a:latin typeface="阿里巴巴普惠体 R" panose="00020600040101010101" charset="-122"/>
                <a:ea typeface="阿里巴巴普惠体 R" panose="00020600040101010101" charset="-122"/>
                <a:cs typeface="阿里巴巴普惠体 R" panose="00020600040101010101" charset="-122"/>
                <a:sym typeface="+mn-lt"/>
              </a:rPr>
              <a:t>您的内容打在这里，或者通过复制您的文本后，在此框中选择粘贴您的内容打在这里，或者通过复制您的文本后，在此框中选择粘贴</a:t>
            </a:r>
            <a:r>
              <a:rPr lang="en-US" altLang="zh-CN" sz="1400" dirty="0">
                <a:solidFill>
                  <a:schemeClr val="tx1">
                    <a:lumMod val="75000"/>
                    <a:lumOff val="25000"/>
                  </a:schemeClr>
                </a:solidFill>
                <a:latin typeface="阿里巴巴普惠体 R" panose="00020600040101010101" charset="-122"/>
                <a:ea typeface="阿里巴巴普惠体 R" panose="00020600040101010101" charset="-122"/>
                <a:cs typeface="阿里巴巴普惠体 R" panose="00020600040101010101" charset="-122"/>
                <a:sym typeface="+mn-lt"/>
              </a:rPr>
              <a:t>.</a:t>
            </a:r>
            <a:endParaRPr lang="en-US" altLang="zh-CN" sz="1400" dirty="0">
              <a:solidFill>
                <a:schemeClr val="tx1">
                  <a:lumMod val="75000"/>
                  <a:lumOff val="25000"/>
                </a:schemeClr>
              </a:solidFill>
              <a:latin typeface="阿里巴巴普惠体 R" panose="00020600040101010101" charset="-122"/>
              <a:ea typeface="阿里巴巴普惠体 R" panose="00020600040101010101" charset="-122"/>
              <a:cs typeface="阿里巴巴普惠体 R" panose="00020600040101010101" charset="-122"/>
              <a:sym typeface="+mn-lt"/>
            </a:endParaRPr>
          </a:p>
        </p:txBody>
      </p:sp>
      <p:sp>
        <p:nvSpPr>
          <p:cNvPr id="22" name="矩形 21"/>
          <p:cNvSpPr/>
          <p:nvPr/>
        </p:nvSpPr>
        <p:spPr>
          <a:xfrm>
            <a:off x="3837305" y="1803400"/>
            <a:ext cx="6931660" cy="1320800"/>
          </a:xfrm>
          <a:prstGeom prst="rect">
            <a:avLst/>
          </a:prstGeom>
        </p:spPr>
        <p:txBody>
          <a:bodyPr wrap="square" lIns="91428" tIns="45714" rIns="91428" bIns="45714">
            <a:spAutoFit/>
          </a:bodyPr>
          <a:lstStyle/>
          <a:p>
            <a:r>
              <a:rPr lang="zh-CN" sz="4000">
                <a:solidFill>
                  <a:srgbClr val="E6002A"/>
                </a:solidFill>
                <a:latin typeface="阿里巴巴普惠体 M" panose="00020600040101010101" charset="-122"/>
                <a:ea typeface="阿里巴巴普惠体 M" panose="00020600040101010101" charset="-122"/>
                <a:cs typeface="阿里巴巴普惠体 M" panose="00020600040101010101" charset="-122"/>
                <a:sym typeface="+mn-ea"/>
              </a:rPr>
              <a:t>加强班队管理</a:t>
            </a:r>
            <a:endParaRPr lang="zh-CN" sz="4000">
              <a:solidFill>
                <a:srgbClr val="E6002A"/>
              </a:solidFill>
              <a:latin typeface="阿里巴巴普惠体 M" panose="00020600040101010101" charset="-122"/>
              <a:ea typeface="阿里巴巴普惠体 M" panose="00020600040101010101" charset="-122"/>
              <a:cs typeface="阿里巴巴普惠体 M" panose="00020600040101010101" charset="-122"/>
              <a:sym typeface="+mn-ea"/>
            </a:endParaRPr>
          </a:p>
          <a:p>
            <a:r>
              <a:rPr lang="zh-CN" sz="4000">
                <a:solidFill>
                  <a:srgbClr val="E6002A"/>
                </a:solidFill>
                <a:latin typeface="阿里巴巴普惠体 M" panose="00020600040101010101" charset="-122"/>
                <a:ea typeface="阿里巴巴普惠体 M" panose="00020600040101010101" charset="-122"/>
                <a:cs typeface="阿里巴巴普惠体 M" panose="00020600040101010101" charset="-122"/>
                <a:sym typeface="+mn-ea"/>
              </a:rPr>
              <a:t>做学生的知心朋友</a:t>
            </a:r>
            <a:endParaRPr lang="zh-CN" sz="4000">
              <a:solidFill>
                <a:srgbClr val="E6002A"/>
              </a:solidFill>
              <a:latin typeface="阿里巴巴普惠体 M" panose="00020600040101010101" charset="-122"/>
              <a:ea typeface="阿里巴巴普惠体 M" panose="00020600040101010101" charset="-122"/>
              <a:cs typeface="阿里巴巴普惠体 M" panose="00020600040101010101" charset="-122"/>
              <a:sym typeface="+mn-ea"/>
            </a:endParaRPr>
          </a:p>
        </p:txBody>
      </p:sp>
      <p:grpSp>
        <p:nvGrpSpPr>
          <p:cNvPr id="3" name="组合 7"/>
          <p:cNvGrpSpPr/>
          <p:nvPr/>
        </p:nvGrpSpPr>
        <p:grpSpPr>
          <a:xfrm>
            <a:off x="3562627" y="2936439"/>
            <a:ext cx="6908165" cy="262538"/>
            <a:chOff x="5444484" y="3347558"/>
            <a:chExt cx="6908165" cy="262538"/>
          </a:xfrm>
        </p:grpSpPr>
        <p:sp>
          <p:nvSpPr>
            <p:cNvPr id="9" name="任意多边形 8"/>
            <p:cNvSpPr/>
            <p:nvPr/>
          </p:nvSpPr>
          <p:spPr>
            <a:xfrm flipV="1">
              <a:off x="5546084" y="3347558"/>
              <a:ext cx="6806565" cy="186690"/>
            </a:xfrm>
            <a:custGeom>
              <a:avLst/>
              <a:gdLst>
                <a:gd name="connsiteX0" fmla="*/ 0 w 7267699"/>
                <a:gd name="connsiteY0" fmla="*/ 0 h 0"/>
                <a:gd name="connsiteX1" fmla="*/ 7267699 w 7267699"/>
                <a:gd name="connsiteY1" fmla="*/ 0 h 0"/>
              </a:gdLst>
              <a:ahLst/>
              <a:cxnLst>
                <a:cxn ang="0">
                  <a:pos x="connsiteX0" y="connsiteY0"/>
                </a:cxn>
                <a:cxn ang="0">
                  <a:pos x="connsiteX1" y="connsiteY1"/>
                </a:cxn>
              </a:cxnLst>
              <a:rect l="l" t="t" r="r" b="b"/>
              <a:pathLst>
                <a:path w="7267699">
                  <a:moveTo>
                    <a:pt x="0" y="0"/>
                  </a:moveTo>
                  <a:lnTo>
                    <a:pt x="7267699" y="0"/>
                  </a:lnTo>
                </a:path>
              </a:pathLst>
            </a:custGeom>
            <a:noFill/>
            <a:ln>
              <a:solidFill>
                <a:srgbClr val="E600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a typeface="宋体" panose="02010600030101010101" pitchFamily="2" charset="-122"/>
                <a:cs typeface="+mn-ea"/>
                <a:sym typeface="+mn-lt"/>
              </a:endParaRPr>
            </a:p>
          </p:txBody>
        </p:sp>
        <p:sp>
          <p:nvSpPr>
            <p:cNvPr id="10" name="椭圆 9"/>
            <p:cNvSpPr/>
            <p:nvPr/>
          </p:nvSpPr>
          <p:spPr>
            <a:xfrm>
              <a:off x="5444484" y="3443844"/>
              <a:ext cx="166252" cy="166252"/>
            </a:xfrm>
            <a:prstGeom prst="ellipse">
              <a:avLst/>
            </a:prstGeom>
            <a:solidFill>
              <a:srgbClr val="E600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a typeface="宋体" panose="02010600030101010101" pitchFamily="2" charset="-122"/>
                <a:cs typeface="+mn-ea"/>
                <a:sym typeface="+mn-lt"/>
              </a:endParaRPr>
            </a:p>
          </p:txBody>
        </p:sp>
      </p:grpSp>
    </p:spTree>
    <p:custDataLst>
      <p:tags r:id="rId2"/>
    </p:custDataLst>
  </p:cSld>
  <p:clrMapOvr>
    <a:masterClrMapping/>
  </p:clrMapOvr>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187308"/>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187308"/>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1.xml><?xml version="1.0" encoding="utf-8"?>
<p:tagLst xmlns:p="http://schemas.openxmlformats.org/presentationml/2006/main">
  <p:tag name="KSO_WM_TEMPLATE_THUMBS_INDEX" val="1"/>
  <p:tag name="KSO_WM_TEMPLATE_SUBCATEGORY" val="0"/>
  <p:tag name="KSO_WM_TAG_VERSION" val="1.0"/>
  <p:tag name="KSO_WM_BEAUTIFY_FLAG" val="#wm#"/>
  <p:tag name="KSO_WM_TEMPLATE_CATEGORY" val="custom"/>
  <p:tag name="KSO_WM_TEMPLATE_INDEX" val="20187308"/>
</p:tagLst>
</file>

<file path=ppt/tags/tag62.xml><?xml version="1.0" encoding="utf-8"?>
<p:tagLst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63.xml><?xml version="1.0" encoding="utf-8"?>
<p:tagLst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64.xml><?xml version="1.0" encoding="utf-8"?>
<p:tagLst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65.xml><?xml version="1.0" encoding="utf-8"?>
<p:tagLst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66.xml><?xml version="1.0" encoding="utf-8"?>
<p:tagLst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67.xml><?xml version="1.0" encoding="utf-8"?>
<p:tagLst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68.xml><?xml version="1.0" encoding="utf-8"?>
<p:tagLst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69.xml><?xml version="1.0" encoding="utf-8"?>
<p:tagLst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0.xml><?xml version="1.0" encoding="utf-8"?>
<p:tagLst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71.xml><?xml version="1.0" encoding="utf-8"?>
<p:tagLst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72.xml><?xml version="1.0" encoding="utf-8"?>
<p:tagLst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73.xml><?xml version="1.0" encoding="utf-8"?>
<p:tagLst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74.xml><?xml version="1.0" encoding="utf-8"?>
<p:tagLst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75.xml><?xml version="1.0" encoding="utf-8"?>
<p:tagLst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76.xml><?xml version="1.0" encoding="utf-8"?>
<p:tagLst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77.xml><?xml version="1.0" encoding="utf-8"?>
<p:tagLst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78.xml><?xml version="1.0" encoding="utf-8"?>
<p:tagLst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79.xml><?xml version="1.0" encoding="utf-8"?>
<p:tagLst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0.xml><?xml version="1.0" encoding="utf-8"?>
<p:tagLst xmlns:p="http://schemas.openxmlformats.org/presentationml/2006/main">
  <p:tag name="commondata" val="eyJoZGlkIjoiYTQ3YTc2YjBlNWRhYjQ0NTA0MDBkN2E0YWM4YTZjZGMifQ=="/>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heme/theme1.xml><?xml version="1.0" encoding="utf-8"?>
<a:theme xmlns:a="http://schemas.openxmlformats.org/drawingml/2006/main" name="www.pptying.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2355</Words>
  <Application>WPS 演示</Application>
  <PresentationFormat>宽屏</PresentationFormat>
  <Paragraphs>109</Paragraphs>
  <Slides>19</Slides>
  <Notes>19</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19</vt:i4>
      </vt:variant>
    </vt:vector>
  </HeadingPairs>
  <TitlesOfParts>
    <vt:vector size="31" baseType="lpstr">
      <vt:lpstr>Arial</vt:lpstr>
      <vt:lpstr>宋体</vt:lpstr>
      <vt:lpstr>Wingdings</vt:lpstr>
      <vt:lpstr>阿里巴巴普惠体 M</vt:lpstr>
      <vt:lpstr>微软雅黑</vt:lpstr>
      <vt:lpstr>Calibri</vt:lpstr>
      <vt:lpstr>阿里巴巴普惠体 R</vt:lpstr>
      <vt:lpstr>Montserrat Light</vt:lpstr>
      <vt:lpstr>阿里巴巴普惠体 B</vt:lpstr>
      <vt:lpstr>Segoe Print</vt:lpstr>
      <vt:lpstr>Arial Unicode MS</vt:lpstr>
      <vt:lpstr>www.pptying.com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办公资源网:www.bangongziyuan.com</Company>
  <LinksUpToDate>false</LinksUpToDate>
  <SharedDoc>false</SharedDoc>
  <HyperlinksChanged>false</HyperlinksChanged>
  <AppVersion>14.0000</AppVersion>
  <Manager>办公资源</Manager>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办公资源网</dc:creator>
  <cp:keywords>www.bangongziyuan.com</cp:keywords>
  <cp:lastModifiedBy>Years later</cp:lastModifiedBy>
  <cp:revision>28</cp:revision>
  <dcterms:created xsi:type="dcterms:W3CDTF">2019-06-19T02:08:00Z</dcterms:created>
  <dcterms:modified xsi:type="dcterms:W3CDTF">2024-09-06T21:12:33Z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2052-12.1.0.17857</vt:lpwstr>
  </property>
  <property fmtid="{D5CDD505-2E9C-101B-9397-08002B2CF9AE}" pid="3" name="ICV">
    <vt:lpwstr>9342864C0E7047648CC131AD95701599_13</vt:lpwstr>
  </property>
</Properties>
</file>