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15714195" r:id="rId4"/>
    <p:sldId id="15714194" r:id="rId6"/>
    <p:sldId id="15714190" r:id="rId7"/>
    <p:sldId id="15714028" r:id="rId8"/>
    <p:sldId id="15714023" r:id="rId9"/>
    <p:sldId id="15714021" r:id="rId10"/>
    <p:sldId id="15714191" r:id="rId11"/>
    <p:sldId id="15714027" r:id="rId12"/>
    <p:sldId id="15714026" r:id="rId13"/>
    <p:sldId id="15714192" r:id="rId14"/>
    <p:sldId id="15714022" r:id="rId15"/>
    <p:sldId id="15714024" r:id="rId16"/>
    <p:sldId id="15714193" r:id="rId17"/>
    <p:sldId id="15714025" r:id="rId18"/>
    <p:sldId id="15714189" r:id="rId19"/>
    <p:sldId id="15714211"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1E8"/>
    <a:srgbClr val="70781D"/>
    <a:srgbClr val="0E1F3D"/>
    <a:srgbClr val="597CA1"/>
    <a:srgbClr val="93C3EA"/>
    <a:srgbClr val="208981"/>
    <a:srgbClr val="55C63E"/>
    <a:srgbClr val="FFDA8F"/>
    <a:srgbClr val="D7F0F9"/>
    <a:srgbClr val="77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1" autoAdjust="0"/>
    <p:restoredTop sz="94660"/>
  </p:normalViewPr>
  <p:slideViewPr>
    <p:cSldViewPr snapToGrid="0">
      <p:cViewPr>
        <p:scale>
          <a:sx n="40" d="100"/>
          <a:sy n="40" d="100"/>
        </p:scale>
        <p:origin x="582" y="834"/>
      </p:cViewPr>
      <p:guideLst/>
    </p:cSldViewPr>
  </p:slideViewPr>
  <p:notesTextViewPr>
    <p:cViewPr>
      <p:scale>
        <a:sx n="1" d="1"/>
        <a:sy n="1" d="1"/>
      </p:scale>
      <p:origin x="0" y="0"/>
    </p:cViewPr>
  </p:notesTextViewPr>
  <p:sorterViewPr>
    <p:cViewPr>
      <p:scale>
        <a:sx n="100" d="100"/>
        <a:sy n="100" d="100"/>
      </p:scale>
      <p:origin x="0" y="-64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98.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3C9F0365-6E51-42DF-A7F1-912A2B6B56F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830FE25F-8BC0-4BE2-A57A-787CA670B11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12BFD0-0DDC-45AC-897A-FC390F8FA2F5}"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4FF3BC-496C-4199-8147-B755B47E75B7}"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12BFD0-0DDC-45AC-897A-FC390F8FA2F5}"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4FF3BC-496C-4199-8147-B755B47E75B7}"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12BFD0-0DDC-45AC-897A-FC390F8FA2F5}"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4FF3BC-496C-4199-8147-B755B47E75B7}"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12BFD0-0DDC-45AC-897A-FC390F8FA2F5}"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4FF3BC-496C-4199-8147-B755B47E75B7}"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12BFD0-0DDC-45AC-897A-FC390F8FA2F5}"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4FF3BC-496C-4199-8147-B755B47E75B7}"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12BFD0-0DDC-45AC-897A-FC390F8FA2F5}"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4FF3BC-496C-4199-8147-B755B47E75B7}"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0" name="日期占位符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512BFD0-0DDC-45AC-897A-FC390F8FA2F5}"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01" name="灯片编号占位符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4FF3BC-496C-4199-8147-B755B47E75B7}"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01DD96F-D2BD-462A-9C37-E844C106BFB7}"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DAE95AC0-DEC3-4335-A6C4-B255EEF6E039}" type="slidenum">
              <a:rPr lang="zh-CN" altLang="en-US"/>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A674D8-D595-481B-98B3-1F39AF99B9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5DD3EC-14B0-476A-A7B6-2379185BAD1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C27E53-8393-4364-8F27-75C13D97A0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D2807F-E77D-47AF-BE97-7F279468F5B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7E53-8393-4364-8F27-75C13D97A0E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2807F-E77D-47AF-BE97-7F279468F5B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674D8-D595-481B-98B3-1F39AF99B99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DD3EC-14B0-476A-A7B6-2379185BAD17}" type="slidenum">
              <a:rPr lang="zh-CN" altLang="en-US" smtClean="0"/>
            </a:fld>
            <a:endParaRPr lang="zh-CN" altLang="en-US"/>
          </a:p>
        </p:txBody>
      </p:sp>
      <p:sp>
        <p:nvSpPr>
          <p:cNvPr id="12" name="PA-Freeform: Shape 36"/>
          <p:cNvSpPr/>
          <p:nvPr userDrawn="1"/>
        </p:nvSpPr>
        <p:spPr bwMode="auto">
          <a:xfrm>
            <a:off x="762001" y="669262"/>
            <a:ext cx="657726" cy="592006"/>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accent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lumMod val="85000"/>
                  <a:lumOff val="15000"/>
                </a:srgbClr>
              </a:solidFill>
              <a:effectLst/>
              <a:uLnTx/>
              <a:uFillTx/>
              <a:latin typeface="Calibri" panose="020F0502020204030204" pitchFamily="34" charset="0"/>
              <a:cs typeface="+mn-ea"/>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0" Type="http://schemas.openxmlformats.org/officeDocument/2006/relationships/slideLayout" Target="../slideLayouts/slideLayout19.xml"/><Relationship Id="rId2" Type="http://schemas.openxmlformats.org/officeDocument/2006/relationships/tags" Target="../tags/tag48.xml"/><Relationship Id="rId19" Type="http://schemas.openxmlformats.org/officeDocument/2006/relationships/themeOverride" Target="../theme/themeOverride6.xml"/><Relationship Id="rId18" Type="http://schemas.openxmlformats.org/officeDocument/2006/relationships/image" Target="../media/image11.jpeg"/><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7" Type="http://schemas.openxmlformats.org/officeDocument/2006/relationships/slideLayout" Target="../slideLayouts/slideLayout19.xml"/><Relationship Id="rId26" Type="http://schemas.openxmlformats.org/officeDocument/2006/relationships/themeOverride" Target="../theme/themeOverride7.xml"/><Relationship Id="rId25" Type="http://schemas.openxmlformats.org/officeDocument/2006/relationships/tags" Target="../tags/tag88.xml"/><Relationship Id="rId24" Type="http://schemas.openxmlformats.org/officeDocument/2006/relationships/tags" Target="../tags/tag87.xml"/><Relationship Id="rId23" Type="http://schemas.openxmlformats.org/officeDocument/2006/relationships/tags" Target="../tags/tag86.xml"/><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slideLayout" Target="../slideLayouts/slideLayout19.xml"/><Relationship Id="rId10" Type="http://schemas.openxmlformats.org/officeDocument/2006/relationships/themeOverride" Target="../theme/themeOverride8.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hemeOverride" Target="../theme/themeOverride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6" Type="http://schemas.openxmlformats.org/officeDocument/2006/relationships/slideLayout" Target="../slideLayouts/slideLayout19.xml"/><Relationship Id="rId15" Type="http://schemas.openxmlformats.org/officeDocument/2006/relationships/themeOverride" Target="../theme/themeOverride2.xml"/><Relationship Id="rId14" Type="http://schemas.openxmlformats.org/officeDocument/2006/relationships/image" Target="../media/image10.svg"/><Relationship Id="rId13" Type="http://schemas.openxmlformats.org/officeDocument/2006/relationships/image" Target="../media/image9.png"/><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4" Type="http://schemas.openxmlformats.org/officeDocument/2006/relationships/slideLayout" Target="../slideLayouts/slideLayout19.xml"/><Relationship Id="rId13" Type="http://schemas.openxmlformats.org/officeDocument/2006/relationships/themeOverride" Target="../theme/themeOverride3.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hemeOverride" Target="../theme/themeOverride4.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2" Type="http://schemas.openxmlformats.org/officeDocument/2006/relationships/slideLayout" Target="../slideLayouts/slideLayout19.xml"/><Relationship Id="rId11" Type="http://schemas.openxmlformats.org/officeDocument/2006/relationships/themeOverride" Target="../theme/themeOverride5.xml"/><Relationship Id="rId10" Type="http://schemas.openxmlformats.org/officeDocument/2006/relationships/tags" Target="../tags/tag46.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683041" y="1479629"/>
            <a:ext cx="6825917" cy="3898742"/>
            <a:chOff x="2683042" y="1567409"/>
            <a:chExt cx="6825917" cy="3898742"/>
          </a:xfrm>
        </p:grpSpPr>
        <p:sp>
          <p:nvSpPr>
            <p:cNvPr id="22" name="文本框 21"/>
            <p:cNvSpPr txBox="1"/>
            <p:nvPr/>
          </p:nvSpPr>
          <p:spPr>
            <a:xfrm>
              <a:off x="2762379" y="3897048"/>
              <a:ext cx="6667242" cy="8803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社区服务是指政府、社区居委会等其他各方面力量直接为社区成员提供的公共服务和其他物质、文化、生活等方面的服务</a:t>
              </a:r>
              <a:endPar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3" name="矩形 22"/>
            <p:cNvSpPr/>
            <p:nvPr/>
          </p:nvSpPr>
          <p:spPr>
            <a:xfrm>
              <a:off x="2762379" y="1567409"/>
              <a:ext cx="6667242" cy="1323411"/>
            </a:xfrm>
            <a:prstGeom prst="rect">
              <a:avLst/>
            </a:prstGeom>
          </p:spPr>
          <p:txBody>
            <a:bodyPr wrap="square" lIns="91412" tIns="45706" rIns="91412" bIns="45706">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300" normalizeH="0" baseline="0" noProof="0" dirty="0">
                  <a:ln>
                    <a:noFill/>
                  </a:ln>
                  <a:solidFill>
                    <a:srgbClr val="000000">
                      <a:lumMod val="75000"/>
                      <a:lumOff val="25000"/>
                    </a:srgb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Calibri" panose="020F0502020204030204" pitchFamily="34" charset="0"/>
                </a:rPr>
                <a:t>社区服务内容</a:t>
              </a:r>
              <a:endParaRPr kumimoji="0" lang="zh-CN" altLang="en-US" sz="8000" b="0" i="0" u="none" strike="noStrike" kern="1200" cap="none" spc="-300" normalizeH="0" baseline="0" noProof="0" dirty="0">
                <a:ln>
                  <a:noFill/>
                </a:ln>
                <a:solidFill>
                  <a:srgbClr val="000000">
                    <a:lumMod val="75000"/>
                    <a:lumOff val="25000"/>
                  </a:srgb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6" name="组合 5"/>
            <p:cNvGrpSpPr/>
            <p:nvPr/>
          </p:nvGrpSpPr>
          <p:grpSpPr>
            <a:xfrm>
              <a:off x="2683042" y="3060976"/>
              <a:ext cx="6825917" cy="702878"/>
              <a:chOff x="4075631" y="3060976"/>
              <a:chExt cx="6825917" cy="702878"/>
            </a:xfrm>
          </p:grpSpPr>
          <p:sp>
            <p:nvSpPr>
              <p:cNvPr id="24" name="矩形 23"/>
              <p:cNvSpPr/>
              <p:nvPr/>
            </p:nvSpPr>
            <p:spPr>
              <a:xfrm>
                <a:off x="4075631" y="3060976"/>
                <a:ext cx="6825917" cy="702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5" name="矩形 24"/>
              <p:cNvSpPr/>
              <p:nvPr/>
            </p:nvSpPr>
            <p:spPr>
              <a:xfrm>
                <a:off x="4268134" y="3171323"/>
                <a:ext cx="6562791" cy="461637"/>
              </a:xfrm>
              <a:prstGeom prst="rect">
                <a:avLst/>
              </a:prstGeom>
            </p:spPr>
            <p:txBody>
              <a:bodyPr wrap="square" lIns="91412" tIns="45706" rIns="91412" bIns="45706">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600" normalizeH="0" baseline="0" noProof="0" dirty="0">
                    <a:ln>
                      <a:noFill/>
                    </a:ln>
                    <a:solidFill>
                      <a:srgbClr val="FFFFFF"/>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COMMUNITY SERVICE CONTENT</a:t>
                </a:r>
                <a:endParaRPr kumimoji="0" lang="en-US" altLang="zh-CN" sz="2400" b="1" i="0" u="none" strike="noStrike" kern="1200" cap="none" spc="600" normalizeH="0" baseline="0" noProof="0" dirty="0">
                  <a:ln>
                    <a:noFill/>
                  </a:ln>
                  <a:solidFill>
                    <a:srgbClr val="FFFFFF"/>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27" name="组合 26"/>
            <p:cNvGrpSpPr/>
            <p:nvPr/>
          </p:nvGrpSpPr>
          <p:grpSpPr>
            <a:xfrm>
              <a:off x="3834914" y="4987725"/>
              <a:ext cx="4522172" cy="478426"/>
              <a:chOff x="5089048" y="5141245"/>
              <a:chExt cx="4522172" cy="478426"/>
            </a:xfrm>
          </p:grpSpPr>
          <p:sp>
            <p:nvSpPr>
              <p:cNvPr id="28" name="矩形: 圆角 27"/>
              <p:cNvSpPr/>
              <p:nvPr/>
            </p:nvSpPr>
            <p:spPr>
              <a:xfrm>
                <a:off x="5089048" y="5141245"/>
                <a:ext cx="2639928" cy="478426"/>
              </a:xfrm>
              <a:prstGeom prst="roundRect">
                <a:avLst>
                  <a:gd name="adj" fmla="val 5000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汇报人：</a:t>
                </a:r>
                <a:r>
                  <a:rPr kumimoji="0" lang="en-US" altLang="zh-CN"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PPT</a:t>
                </a:r>
                <a:r>
                  <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营</a:t>
                </a:r>
                <a:endPar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0" name="矩形: 圆角 29"/>
              <p:cNvSpPr/>
              <p:nvPr/>
            </p:nvSpPr>
            <p:spPr>
              <a:xfrm>
                <a:off x="7680850" y="5141245"/>
                <a:ext cx="1930370" cy="455382"/>
              </a:xfrm>
              <a:prstGeom prst="roundRect">
                <a:avLst>
                  <a:gd name="adj" fmla="val 5000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时间：</a:t>
                </a:r>
                <a:r>
                  <a:rPr kumimoji="0" lang="en-US" altLang="zh-CN"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XX.XX</a:t>
                </a:r>
                <a:endPar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1884" y="4398554"/>
            <a:ext cx="1936237" cy="1913546"/>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53552" t="50000"/>
          <a:stretch>
            <a:fillRect/>
          </a:stretch>
        </p:blipFill>
        <p:spPr>
          <a:xfrm>
            <a:off x="8381148" y="3083543"/>
            <a:ext cx="3697705" cy="3429000"/>
          </a:xfrm>
          <a:prstGeom prst="rect">
            <a:avLst/>
          </a:prstGeom>
        </p:spPr>
      </p:pic>
      <p:pic>
        <p:nvPicPr>
          <p:cNvPr id="35" name="图片 3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884" y="996328"/>
            <a:ext cx="1461134" cy="1479629"/>
          </a:xfrm>
          <a:prstGeom prst="rect">
            <a:avLst/>
          </a:prstGeom>
        </p:spPr>
      </p:pic>
      <p:grpSp>
        <p:nvGrpSpPr>
          <p:cNvPr id="47" name="组合 46"/>
          <p:cNvGrpSpPr/>
          <p:nvPr/>
        </p:nvGrpSpPr>
        <p:grpSpPr>
          <a:xfrm>
            <a:off x="260440" y="515877"/>
            <a:ext cx="11582352" cy="6379922"/>
            <a:chOff x="260440" y="515877"/>
            <a:chExt cx="11582352" cy="6379922"/>
          </a:xfrm>
        </p:grpSpPr>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0692" t="666" r="68089" b="66401"/>
            <a:stretch>
              <a:fillRect/>
            </a:stretch>
          </p:blipFill>
          <p:spPr>
            <a:xfrm>
              <a:off x="2080648" y="520288"/>
              <a:ext cx="1936237" cy="1244328"/>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67889" r="10892" b="67067"/>
            <a:stretch>
              <a:fillRect/>
            </a:stretch>
          </p:blipFill>
          <p:spPr>
            <a:xfrm>
              <a:off x="9880263" y="515877"/>
              <a:ext cx="1936237" cy="1244328"/>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a:off x="8444587" y="689670"/>
              <a:ext cx="2055062" cy="1320691"/>
            </a:xfrm>
            <a:prstGeom prst="rect">
              <a:avLst/>
            </a:prstGeom>
          </p:spPr>
        </p:pic>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l="-359" t="73272" r="79140" b="-6205"/>
            <a:stretch>
              <a:fillRect/>
            </a:stretch>
          </p:blipFill>
          <p:spPr>
            <a:xfrm>
              <a:off x="2692673" y="5175646"/>
              <a:ext cx="1936237" cy="1244328"/>
            </a:xfrm>
            <a:prstGeom prst="rect">
              <a:avLst/>
            </a:prstGeom>
          </p:spPr>
        </p:pic>
        <p:pic>
          <p:nvPicPr>
            <p:cNvPr id="42" name="图片 41"/>
            <p:cNvPicPr>
              <a:picLocks noChangeAspect="1"/>
            </p:cNvPicPr>
            <p:nvPr/>
          </p:nvPicPr>
          <p:blipFill rotWithShape="1">
            <a:blip r:embed="rId4">
              <a:extLst>
                <a:ext uri="{28A0092B-C50C-407E-A947-70E740481C1C}">
                  <a14:useLocalDpi xmlns:a14="http://schemas.microsoft.com/office/drawing/2010/main" val="0"/>
                </a:ext>
              </a:extLst>
            </a:blip>
            <a:srcRect l="27305" t="61645" r="42316" b="5234"/>
            <a:stretch>
              <a:fillRect/>
            </a:stretch>
          </p:blipFill>
          <p:spPr>
            <a:xfrm>
              <a:off x="534625" y="2890426"/>
              <a:ext cx="2035395" cy="918841"/>
            </a:xfrm>
            <a:prstGeom prst="rect">
              <a:avLst/>
            </a:prstGeom>
          </p:spPr>
        </p:pic>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80061" t="50507" r="-1280" b="6124"/>
            <a:stretch>
              <a:fillRect/>
            </a:stretch>
          </p:blipFill>
          <p:spPr>
            <a:xfrm>
              <a:off x="9583976" y="1349246"/>
              <a:ext cx="2258816" cy="1911641"/>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a:off x="260440" y="2122139"/>
              <a:ext cx="1884118" cy="256743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flipH="1">
              <a:off x="4788325" y="5191852"/>
              <a:ext cx="2055062" cy="1320691"/>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rot="16200000">
              <a:off x="6873390" y="4670022"/>
              <a:ext cx="1884118" cy="256743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1884" y="4398554"/>
            <a:ext cx="1936237" cy="1913546"/>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53552" t="50000"/>
          <a:stretch>
            <a:fillRect/>
          </a:stretch>
        </p:blipFill>
        <p:spPr>
          <a:xfrm>
            <a:off x="8381148" y="3083543"/>
            <a:ext cx="3697705" cy="3429000"/>
          </a:xfrm>
          <a:prstGeom prst="rect">
            <a:avLst/>
          </a:prstGeom>
        </p:spPr>
      </p:pic>
      <p:pic>
        <p:nvPicPr>
          <p:cNvPr id="35" name="图片 3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884" y="996328"/>
            <a:ext cx="1461134" cy="1479629"/>
          </a:xfrm>
          <a:prstGeom prst="rect">
            <a:avLst/>
          </a:prstGeom>
        </p:spPr>
      </p:pic>
      <p:grpSp>
        <p:nvGrpSpPr>
          <p:cNvPr id="47" name="组合 46"/>
          <p:cNvGrpSpPr/>
          <p:nvPr/>
        </p:nvGrpSpPr>
        <p:grpSpPr>
          <a:xfrm>
            <a:off x="260440" y="515877"/>
            <a:ext cx="11582352" cy="6379922"/>
            <a:chOff x="260440" y="515877"/>
            <a:chExt cx="11582352" cy="6379922"/>
          </a:xfrm>
        </p:grpSpPr>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0692" t="666" r="68089" b="66401"/>
            <a:stretch>
              <a:fillRect/>
            </a:stretch>
          </p:blipFill>
          <p:spPr>
            <a:xfrm>
              <a:off x="2080648" y="520288"/>
              <a:ext cx="1936237" cy="1244328"/>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67889" r="10892" b="67067"/>
            <a:stretch>
              <a:fillRect/>
            </a:stretch>
          </p:blipFill>
          <p:spPr>
            <a:xfrm>
              <a:off x="9880263" y="515877"/>
              <a:ext cx="1936237" cy="1244328"/>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a:off x="8444587" y="689670"/>
              <a:ext cx="2055062" cy="1320691"/>
            </a:xfrm>
            <a:prstGeom prst="rect">
              <a:avLst/>
            </a:prstGeom>
          </p:spPr>
        </p:pic>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l="-359" t="73272" r="79140" b="-6205"/>
            <a:stretch>
              <a:fillRect/>
            </a:stretch>
          </p:blipFill>
          <p:spPr>
            <a:xfrm>
              <a:off x="2692673" y="5175646"/>
              <a:ext cx="1936237" cy="1244328"/>
            </a:xfrm>
            <a:prstGeom prst="rect">
              <a:avLst/>
            </a:prstGeom>
          </p:spPr>
        </p:pic>
        <p:pic>
          <p:nvPicPr>
            <p:cNvPr id="42" name="图片 41"/>
            <p:cNvPicPr>
              <a:picLocks noChangeAspect="1"/>
            </p:cNvPicPr>
            <p:nvPr/>
          </p:nvPicPr>
          <p:blipFill rotWithShape="1">
            <a:blip r:embed="rId4">
              <a:extLst>
                <a:ext uri="{28A0092B-C50C-407E-A947-70E740481C1C}">
                  <a14:useLocalDpi xmlns:a14="http://schemas.microsoft.com/office/drawing/2010/main" val="0"/>
                </a:ext>
              </a:extLst>
            </a:blip>
            <a:srcRect l="27305" t="61645" r="42316" b="5234"/>
            <a:stretch>
              <a:fillRect/>
            </a:stretch>
          </p:blipFill>
          <p:spPr>
            <a:xfrm>
              <a:off x="534625" y="2890426"/>
              <a:ext cx="2035395" cy="918841"/>
            </a:xfrm>
            <a:prstGeom prst="rect">
              <a:avLst/>
            </a:prstGeom>
          </p:spPr>
        </p:pic>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80061" t="50507" r="-1280" b="6124"/>
            <a:stretch>
              <a:fillRect/>
            </a:stretch>
          </p:blipFill>
          <p:spPr>
            <a:xfrm>
              <a:off x="9583976" y="1349246"/>
              <a:ext cx="2258816" cy="1911641"/>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a:off x="260440" y="2122139"/>
              <a:ext cx="1884118" cy="256743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flipH="1">
              <a:off x="4788325" y="5191852"/>
              <a:ext cx="2055062" cy="1320691"/>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rot="16200000">
              <a:off x="6873390" y="4670022"/>
              <a:ext cx="1884118" cy="2567435"/>
            </a:xfrm>
            <a:prstGeom prst="rect">
              <a:avLst/>
            </a:prstGeom>
          </p:spPr>
        </p:pic>
      </p:grpSp>
      <p:grpSp>
        <p:nvGrpSpPr>
          <p:cNvPr id="26" name="组合 25"/>
          <p:cNvGrpSpPr/>
          <p:nvPr/>
        </p:nvGrpSpPr>
        <p:grpSpPr>
          <a:xfrm>
            <a:off x="2974931" y="1471449"/>
            <a:ext cx="6136451" cy="2342093"/>
            <a:chOff x="1803430" y="1838651"/>
            <a:chExt cx="5054571" cy="2342093"/>
          </a:xfrm>
        </p:grpSpPr>
        <p:sp>
          <p:nvSpPr>
            <p:cNvPr id="29" name="矩形 28"/>
            <p:cNvSpPr/>
            <p:nvPr/>
          </p:nvSpPr>
          <p:spPr>
            <a:xfrm>
              <a:off x="1803430" y="1838651"/>
              <a:ext cx="5054571" cy="164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基本内容</a:t>
              </a:r>
              <a:endPar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2" name="文本框 31"/>
            <p:cNvSpPr txBox="1"/>
            <p:nvPr/>
          </p:nvSpPr>
          <p:spPr>
            <a:xfrm>
              <a:off x="1917930" y="3595969"/>
              <a:ext cx="4825571" cy="58477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BASIC CONTENT</a:t>
              </a:r>
              <a:endPar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pic>
        <p:nvPicPr>
          <p:cNvPr id="33" name="图片 32"/>
          <p:cNvPicPr>
            <a:picLocks noChangeAspect="1"/>
          </p:cNvPicPr>
          <p:nvPr/>
        </p:nvPicPr>
        <p:blipFill rotWithShape="1">
          <a:blip r:embed="rId5" cstate="print">
            <a:clrChange>
              <a:clrFrom>
                <a:srgbClr val="5AC5BE"/>
              </a:clrFrom>
              <a:clrTo>
                <a:srgbClr val="5AC5BE">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t="25744" b="50200"/>
          <a:stretch>
            <a:fillRect/>
          </a:stretch>
        </p:blipFill>
        <p:spPr>
          <a:xfrm>
            <a:off x="3375962" y="3856909"/>
            <a:ext cx="5334388" cy="12832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PA-组合 23"/>
          <p:cNvGrpSpPr/>
          <p:nvPr>
            <p:custDataLst>
              <p:tags r:id="rId1"/>
            </p:custDataLst>
          </p:nvPr>
        </p:nvGrpSpPr>
        <p:grpSpPr>
          <a:xfrm>
            <a:off x="6257344" y="4672522"/>
            <a:ext cx="508431" cy="510108"/>
            <a:chOff x="1567461" y="2198935"/>
            <a:chExt cx="481013" cy="482600"/>
          </a:xfrm>
          <a:solidFill>
            <a:schemeClr val="accent1"/>
          </a:solidFill>
        </p:grpSpPr>
        <p:sp>
          <p:nvSpPr>
            <p:cNvPr id="58" name="PA-Freeform: Shape 24"/>
            <p:cNvSpPr/>
            <p:nvPr>
              <p:custDataLst>
                <p:tags r:id="rId2"/>
              </p:custDataLst>
            </p:nvPr>
          </p:nvSpPr>
          <p:spPr bwMode="auto">
            <a:xfrm>
              <a:off x="1567461" y="2198935"/>
              <a:ext cx="481013" cy="48260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2 h 128"/>
                <a:gd name="T18" fmla="*/ 15 w 128"/>
                <a:gd name="T19" fmla="*/ 22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2 w 128"/>
                <a:gd name="T31" fmla="*/ 113 h 128"/>
                <a:gd name="T32" fmla="*/ 33 w 128"/>
                <a:gd name="T33" fmla="*/ 114 h 128"/>
                <a:gd name="T34" fmla="*/ 48 w 128"/>
                <a:gd name="T35" fmla="*/ 109 h 128"/>
                <a:gd name="T36" fmla="*/ 58 w 128"/>
                <a:gd name="T37" fmla="*/ 128 h 128"/>
                <a:gd name="T38" fmla="*/ 77 w 128"/>
                <a:gd name="T39" fmla="*/ 121 h 128"/>
                <a:gd name="T40" fmla="*/ 85 w 128"/>
                <a:gd name="T41" fmla="*/ 107 h 128"/>
                <a:gd name="T42" fmla="*/ 100 w 128"/>
                <a:gd name="T43" fmla="*/ 115 h 128"/>
                <a:gd name="T44" fmla="*/ 113 w 128"/>
                <a:gd name="T45" fmla="*/ 105 h 128"/>
                <a:gd name="T46" fmla="*/ 107 w 128"/>
                <a:gd name="T47" fmla="*/ 85 h 128"/>
                <a:gd name="T48" fmla="*/ 121 w 128"/>
                <a:gd name="T49" fmla="*/ 77 h 128"/>
                <a:gd name="T50" fmla="*/ 128 w 128"/>
                <a:gd name="T51" fmla="*/ 58 h 128"/>
                <a:gd name="T52" fmla="*/ 108 w 128"/>
                <a:gd name="T53" fmla="*/ 72 h 128"/>
                <a:gd name="T54" fmla="*/ 100 w 128"/>
                <a:gd name="T55" fmla="*/ 81 h 128"/>
                <a:gd name="T56" fmla="*/ 107 w 128"/>
                <a:gd name="T57" fmla="*/ 100 h 128"/>
                <a:gd name="T58" fmla="*/ 89 w 128"/>
                <a:gd name="T59" fmla="*/ 100 h 128"/>
                <a:gd name="T60" fmla="*/ 81 w 128"/>
                <a:gd name="T61" fmla="*/ 100 h 128"/>
                <a:gd name="T62" fmla="*/ 72 w 128"/>
                <a:gd name="T63" fmla="*/ 108 h 128"/>
                <a:gd name="T64" fmla="*/ 58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6 h 128"/>
                <a:gd name="T82" fmla="*/ 20 w 128"/>
                <a:gd name="T83" fmla="*/ 28 h 128"/>
                <a:gd name="T84" fmla="*/ 39 w 128"/>
                <a:gd name="T85" fmla="*/ 27 h 128"/>
                <a:gd name="T86" fmla="*/ 46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0 h 128"/>
                <a:gd name="T98" fmla="*/ 100 w 128"/>
                <a:gd name="T99" fmla="*/ 39 h 128"/>
                <a:gd name="T100" fmla="*/ 102 w 128"/>
                <a:gd name="T101" fmla="*/ 51 h 128"/>
                <a:gd name="T102" fmla="*/ 120 w 128"/>
                <a:gd name="T103" fmla="*/ 58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1" y="51"/>
                  </a:moveTo>
                  <a:cubicBezTo>
                    <a:pt x="109" y="48"/>
                    <a:pt x="109" y="48"/>
                    <a:pt x="109" y="48"/>
                  </a:cubicBezTo>
                  <a:cubicBezTo>
                    <a:pt x="109" y="46"/>
                    <a:pt x="108" y="45"/>
                    <a:pt x="107" y="43"/>
                  </a:cubicBezTo>
                  <a:cubicBezTo>
                    <a:pt x="114" y="33"/>
                    <a:pt x="114" y="33"/>
                    <a:pt x="114" y="33"/>
                  </a:cubicBezTo>
                  <a:cubicBezTo>
                    <a:pt x="116" y="29"/>
                    <a:pt x="116" y="25"/>
                    <a:pt x="113" y="22"/>
                  </a:cubicBezTo>
                  <a:cubicBezTo>
                    <a:pt x="105" y="15"/>
                    <a:pt x="105" y="15"/>
                    <a:pt x="105" y="15"/>
                  </a:cubicBezTo>
                  <a:cubicBezTo>
                    <a:pt x="104" y="13"/>
                    <a:pt x="102" y="12"/>
                    <a:pt x="100" y="12"/>
                  </a:cubicBezTo>
                  <a:cubicBezTo>
                    <a:pt x="98" y="12"/>
                    <a:pt x="97" y="13"/>
                    <a:pt x="95" y="14"/>
                  </a:cubicBezTo>
                  <a:cubicBezTo>
                    <a:pt x="85" y="21"/>
                    <a:pt x="85" y="21"/>
                    <a:pt x="85" y="21"/>
                  </a:cubicBezTo>
                  <a:cubicBezTo>
                    <a:pt x="83" y="20"/>
                    <a:pt x="81" y="19"/>
                    <a:pt x="80" y="19"/>
                  </a:cubicBezTo>
                  <a:cubicBezTo>
                    <a:pt x="77" y="6"/>
                    <a:pt x="77" y="6"/>
                    <a:pt x="77" y="6"/>
                  </a:cubicBezTo>
                  <a:cubicBezTo>
                    <a:pt x="76" y="3"/>
                    <a:pt x="73" y="0"/>
                    <a:pt x="69" y="0"/>
                  </a:cubicBezTo>
                  <a:cubicBezTo>
                    <a:pt x="58" y="0"/>
                    <a:pt x="58" y="0"/>
                    <a:pt x="58"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2"/>
                    <a:pt x="28" y="12"/>
                  </a:cubicBezTo>
                  <a:cubicBezTo>
                    <a:pt x="26" y="12"/>
                    <a:pt x="24" y="13"/>
                    <a:pt x="22" y="15"/>
                  </a:cubicBezTo>
                  <a:cubicBezTo>
                    <a:pt x="15" y="22"/>
                    <a:pt x="15" y="22"/>
                    <a:pt x="15" y="22"/>
                  </a:cubicBezTo>
                  <a:cubicBezTo>
                    <a:pt x="12" y="25"/>
                    <a:pt x="12" y="29"/>
                    <a:pt x="14" y="33"/>
                  </a:cubicBezTo>
                  <a:cubicBezTo>
                    <a:pt x="21" y="43"/>
                    <a:pt x="21" y="43"/>
                    <a:pt x="21" y="43"/>
                  </a:cubicBezTo>
                  <a:cubicBezTo>
                    <a:pt x="20" y="45"/>
                    <a:pt x="19" y="46"/>
                    <a:pt x="19" y="48"/>
                  </a:cubicBezTo>
                  <a:cubicBezTo>
                    <a:pt x="6" y="51"/>
                    <a:pt x="6" y="51"/>
                    <a:pt x="6" y="51"/>
                  </a:cubicBezTo>
                  <a:cubicBezTo>
                    <a:pt x="3" y="51"/>
                    <a:pt x="0" y="55"/>
                    <a:pt x="0" y="58"/>
                  </a:cubicBezTo>
                  <a:cubicBezTo>
                    <a:pt x="0" y="69"/>
                    <a:pt x="0" y="69"/>
                    <a:pt x="0" y="69"/>
                  </a:cubicBezTo>
                  <a:cubicBezTo>
                    <a:pt x="0" y="73"/>
                    <a:pt x="3" y="76"/>
                    <a:pt x="6" y="77"/>
                  </a:cubicBezTo>
                  <a:cubicBezTo>
                    <a:pt x="19" y="80"/>
                    <a:pt x="19" y="80"/>
                    <a:pt x="19" y="80"/>
                  </a:cubicBezTo>
                  <a:cubicBezTo>
                    <a:pt x="19" y="81"/>
                    <a:pt x="20" y="83"/>
                    <a:pt x="21" y="85"/>
                  </a:cubicBezTo>
                  <a:cubicBezTo>
                    <a:pt x="14" y="95"/>
                    <a:pt x="14" y="95"/>
                    <a:pt x="14" y="95"/>
                  </a:cubicBezTo>
                  <a:cubicBezTo>
                    <a:pt x="12" y="98"/>
                    <a:pt x="12" y="103"/>
                    <a:pt x="15" y="105"/>
                  </a:cubicBezTo>
                  <a:cubicBezTo>
                    <a:pt x="22" y="113"/>
                    <a:pt x="22" y="113"/>
                    <a:pt x="22"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1"/>
                    <a:pt x="51" y="121"/>
                    <a:pt x="51" y="121"/>
                  </a:cubicBezTo>
                  <a:cubicBezTo>
                    <a:pt x="51" y="125"/>
                    <a:pt x="55" y="128"/>
                    <a:pt x="58" y="128"/>
                  </a:cubicBezTo>
                  <a:cubicBezTo>
                    <a:pt x="69" y="128"/>
                    <a:pt x="69" y="128"/>
                    <a:pt x="69" y="128"/>
                  </a:cubicBezTo>
                  <a:cubicBezTo>
                    <a:pt x="73" y="128"/>
                    <a:pt x="76" y="125"/>
                    <a:pt x="77" y="121"/>
                  </a:cubicBezTo>
                  <a:cubicBezTo>
                    <a:pt x="80" y="109"/>
                    <a:pt x="80" y="109"/>
                    <a:pt x="80" y="109"/>
                  </a:cubicBezTo>
                  <a:cubicBezTo>
                    <a:pt x="81"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1"/>
                    <a:pt x="109" y="80"/>
                  </a:cubicBezTo>
                  <a:cubicBezTo>
                    <a:pt x="121" y="77"/>
                    <a:pt x="121" y="77"/>
                    <a:pt x="121" y="77"/>
                  </a:cubicBezTo>
                  <a:cubicBezTo>
                    <a:pt x="125" y="76"/>
                    <a:pt x="128" y="73"/>
                    <a:pt x="128" y="69"/>
                  </a:cubicBezTo>
                  <a:cubicBezTo>
                    <a:pt x="128" y="58"/>
                    <a:pt x="128" y="58"/>
                    <a:pt x="128" y="58"/>
                  </a:cubicBezTo>
                  <a:cubicBezTo>
                    <a:pt x="128" y="55"/>
                    <a:pt x="125" y="51"/>
                    <a:pt x="121" y="51"/>
                  </a:cubicBezTo>
                  <a:close/>
                  <a:moveTo>
                    <a:pt x="108" y="72"/>
                  </a:moveTo>
                  <a:cubicBezTo>
                    <a:pt x="105" y="72"/>
                    <a:pt x="103" y="74"/>
                    <a:pt x="102" y="77"/>
                  </a:cubicBezTo>
                  <a:cubicBezTo>
                    <a:pt x="101" y="78"/>
                    <a:pt x="101" y="80"/>
                    <a:pt x="100" y="81"/>
                  </a:cubicBezTo>
                  <a:cubicBezTo>
                    <a:pt x="99" y="84"/>
                    <a:pt x="99" y="87"/>
                    <a:pt x="100" y="89"/>
                  </a:cubicBezTo>
                  <a:cubicBezTo>
                    <a:pt x="107" y="100"/>
                    <a:pt x="107" y="100"/>
                    <a:pt x="107" y="100"/>
                  </a:cubicBezTo>
                  <a:cubicBezTo>
                    <a:pt x="100" y="107"/>
                    <a:pt x="100" y="107"/>
                    <a:pt x="100" y="107"/>
                  </a:cubicBezTo>
                  <a:cubicBezTo>
                    <a:pt x="89" y="100"/>
                    <a:pt x="89" y="100"/>
                    <a:pt x="89" y="100"/>
                  </a:cubicBezTo>
                  <a:cubicBezTo>
                    <a:pt x="88" y="99"/>
                    <a:pt x="86" y="99"/>
                    <a:pt x="85" y="99"/>
                  </a:cubicBezTo>
                  <a:cubicBezTo>
                    <a:pt x="84" y="99"/>
                    <a:pt x="82" y="99"/>
                    <a:pt x="81" y="100"/>
                  </a:cubicBezTo>
                  <a:cubicBezTo>
                    <a:pt x="80" y="101"/>
                    <a:pt x="78" y="101"/>
                    <a:pt x="77" y="102"/>
                  </a:cubicBezTo>
                  <a:cubicBezTo>
                    <a:pt x="74" y="103"/>
                    <a:pt x="72" y="105"/>
                    <a:pt x="72" y="108"/>
                  </a:cubicBezTo>
                  <a:cubicBezTo>
                    <a:pt x="69" y="120"/>
                    <a:pt x="69" y="120"/>
                    <a:pt x="69" y="120"/>
                  </a:cubicBezTo>
                  <a:cubicBezTo>
                    <a:pt x="58" y="120"/>
                    <a:pt x="58" y="120"/>
                    <a:pt x="58" y="120"/>
                  </a:cubicBezTo>
                  <a:cubicBezTo>
                    <a:pt x="56" y="108"/>
                    <a:pt x="56" y="108"/>
                    <a:pt x="56" y="108"/>
                  </a:cubicBezTo>
                  <a:cubicBezTo>
                    <a:pt x="55" y="105"/>
                    <a:pt x="53" y="103"/>
                    <a:pt x="51" y="102"/>
                  </a:cubicBezTo>
                  <a:cubicBezTo>
                    <a:pt x="49" y="101"/>
                    <a:pt x="48" y="101"/>
                    <a:pt x="46" y="100"/>
                  </a:cubicBezTo>
                  <a:cubicBezTo>
                    <a:pt x="45" y="99"/>
                    <a:pt x="44" y="99"/>
                    <a:pt x="43" y="99"/>
                  </a:cubicBezTo>
                  <a:cubicBezTo>
                    <a:pt x="41" y="99"/>
                    <a:pt x="40" y="99"/>
                    <a:pt x="39" y="100"/>
                  </a:cubicBezTo>
                  <a:cubicBezTo>
                    <a:pt x="28" y="107"/>
                    <a:pt x="28" y="107"/>
                    <a:pt x="28" y="107"/>
                  </a:cubicBezTo>
                  <a:cubicBezTo>
                    <a:pt x="20" y="100"/>
                    <a:pt x="20" y="100"/>
                    <a:pt x="20" y="100"/>
                  </a:cubicBezTo>
                  <a:cubicBezTo>
                    <a:pt x="27" y="89"/>
                    <a:pt x="27" y="89"/>
                    <a:pt x="27" y="89"/>
                  </a:cubicBezTo>
                  <a:cubicBezTo>
                    <a:pt x="29" y="87"/>
                    <a:pt x="29" y="84"/>
                    <a:pt x="28" y="81"/>
                  </a:cubicBezTo>
                  <a:cubicBezTo>
                    <a:pt x="27" y="80"/>
                    <a:pt x="27" y="78"/>
                    <a:pt x="26" y="77"/>
                  </a:cubicBezTo>
                  <a:cubicBezTo>
                    <a:pt x="25" y="74"/>
                    <a:pt x="23" y="72"/>
                    <a:pt x="20" y="72"/>
                  </a:cubicBezTo>
                  <a:cubicBezTo>
                    <a:pt x="8" y="69"/>
                    <a:pt x="8" y="69"/>
                    <a:pt x="8" y="69"/>
                  </a:cubicBezTo>
                  <a:cubicBezTo>
                    <a:pt x="8" y="58"/>
                    <a:pt x="8" y="58"/>
                    <a:pt x="8" y="58"/>
                  </a:cubicBezTo>
                  <a:cubicBezTo>
                    <a:pt x="20" y="56"/>
                    <a:pt x="20" y="56"/>
                    <a:pt x="20" y="56"/>
                  </a:cubicBezTo>
                  <a:cubicBezTo>
                    <a:pt x="23" y="55"/>
                    <a:pt x="25" y="53"/>
                    <a:pt x="26" y="51"/>
                  </a:cubicBezTo>
                  <a:cubicBezTo>
                    <a:pt x="27" y="49"/>
                    <a:pt x="27" y="48"/>
                    <a:pt x="28" y="46"/>
                  </a:cubicBezTo>
                  <a:cubicBezTo>
                    <a:pt x="29" y="44"/>
                    <a:pt x="29" y="41"/>
                    <a:pt x="27" y="39"/>
                  </a:cubicBezTo>
                  <a:cubicBezTo>
                    <a:pt x="20" y="28"/>
                    <a:pt x="20" y="28"/>
                    <a:pt x="20" y="28"/>
                  </a:cubicBezTo>
                  <a:cubicBezTo>
                    <a:pt x="28" y="20"/>
                    <a:pt x="28" y="20"/>
                    <a:pt x="28" y="20"/>
                  </a:cubicBezTo>
                  <a:cubicBezTo>
                    <a:pt x="39" y="27"/>
                    <a:pt x="39" y="27"/>
                    <a:pt x="39" y="27"/>
                  </a:cubicBezTo>
                  <a:cubicBezTo>
                    <a:pt x="40" y="28"/>
                    <a:pt x="41" y="29"/>
                    <a:pt x="43" y="29"/>
                  </a:cubicBezTo>
                  <a:cubicBezTo>
                    <a:pt x="44" y="29"/>
                    <a:pt x="45" y="28"/>
                    <a:pt x="46" y="28"/>
                  </a:cubicBezTo>
                  <a:cubicBezTo>
                    <a:pt x="48" y="27"/>
                    <a:pt x="49" y="27"/>
                    <a:pt x="51" y="26"/>
                  </a:cubicBezTo>
                  <a:cubicBezTo>
                    <a:pt x="53" y="25"/>
                    <a:pt x="55" y="23"/>
                    <a:pt x="56" y="20"/>
                  </a:cubicBezTo>
                  <a:cubicBezTo>
                    <a:pt x="58" y="8"/>
                    <a:pt x="58" y="8"/>
                    <a:pt x="58" y="8"/>
                  </a:cubicBezTo>
                  <a:cubicBezTo>
                    <a:pt x="69" y="8"/>
                    <a:pt x="69" y="8"/>
                    <a:pt x="69" y="8"/>
                  </a:cubicBezTo>
                  <a:cubicBezTo>
                    <a:pt x="72" y="20"/>
                    <a:pt x="72" y="20"/>
                    <a:pt x="72" y="20"/>
                  </a:cubicBezTo>
                  <a:cubicBezTo>
                    <a:pt x="72" y="23"/>
                    <a:pt x="74" y="25"/>
                    <a:pt x="77" y="26"/>
                  </a:cubicBezTo>
                  <a:cubicBezTo>
                    <a:pt x="78" y="27"/>
                    <a:pt x="80" y="27"/>
                    <a:pt x="81" y="28"/>
                  </a:cubicBezTo>
                  <a:cubicBezTo>
                    <a:pt x="82" y="28"/>
                    <a:pt x="84" y="29"/>
                    <a:pt x="85" y="29"/>
                  </a:cubicBezTo>
                  <a:cubicBezTo>
                    <a:pt x="86" y="29"/>
                    <a:pt x="88" y="28"/>
                    <a:pt x="89" y="27"/>
                  </a:cubicBezTo>
                  <a:cubicBezTo>
                    <a:pt x="100" y="20"/>
                    <a:pt x="100" y="20"/>
                    <a:pt x="100" y="20"/>
                  </a:cubicBezTo>
                  <a:cubicBezTo>
                    <a:pt x="107" y="28"/>
                    <a:pt x="107" y="28"/>
                    <a:pt x="107" y="28"/>
                  </a:cubicBezTo>
                  <a:cubicBezTo>
                    <a:pt x="100" y="39"/>
                    <a:pt x="100" y="39"/>
                    <a:pt x="100" y="39"/>
                  </a:cubicBezTo>
                  <a:cubicBezTo>
                    <a:pt x="99" y="41"/>
                    <a:pt x="99" y="44"/>
                    <a:pt x="100" y="46"/>
                  </a:cubicBezTo>
                  <a:cubicBezTo>
                    <a:pt x="100" y="48"/>
                    <a:pt x="101" y="49"/>
                    <a:pt x="102" y="51"/>
                  </a:cubicBezTo>
                  <a:cubicBezTo>
                    <a:pt x="103" y="53"/>
                    <a:pt x="105" y="55"/>
                    <a:pt x="108" y="56"/>
                  </a:cubicBezTo>
                  <a:cubicBezTo>
                    <a:pt x="120" y="58"/>
                    <a:pt x="120" y="58"/>
                    <a:pt x="120" y="58"/>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9" name="PA-Freeform: Shape 25"/>
            <p:cNvSpPr/>
            <p:nvPr>
              <p:custDataLst>
                <p:tags r:id="rId3"/>
              </p:custDataLst>
            </p:nvPr>
          </p:nvSpPr>
          <p:spPr bwMode="auto">
            <a:xfrm>
              <a:off x="1702398" y="2335460"/>
              <a:ext cx="209550" cy="211137"/>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3 w 56"/>
                <a:gd name="T13" fmla="*/ 28 h 56"/>
                <a:gd name="T14" fmla="*/ 28 w 56"/>
                <a:gd name="T15" fmla="*/ 3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2"/>
                    <a:pt x="0" y="28"/>
                  </a:cubicBezTo>
                  <a:cubicBezTo>
                    <a:pt x="0" y="43"/>
                    <a:pt x="12" y="56"/>
                    <a:pt x="28" y="56"/>
                  </a:cubicBezTo>
                  <a:cubicBezTo>
                    <a:pt x="43" y="56"/>
                    <a:pt x="56" y="43"/>
                    <a:pt x="56" y="28"/>
                  </a:cubicBezTo>
                  <a:cubicBezTo>
                    <a:pt x="56" y="12"/>
                    <a:pt x="43" y="0"/>
                    <a:pt x="28" y="0"/>
                  </a:cubicBezTo>
                  <a:close/>
                  <a:moveTo>
                    <a:pt x="28" y="52"/>
                  </a:moveTo>
                  <a:cubicBezTo>
                    <a:pt x="14" y="52"/>
                    <a:pt x="3" y="41"/>
                    <a:pt x="3" y="28"/>
                  </a:cubicBezTo>
                  <a:cubicBezTo>
                    <a:pt x="3" y="14"/>
                    <a:pt x="14" y="3"/>
                    <a:pt x="28" y="3"/>
                  </a:cubicBezTo>
                  <a:cubicBezTo>
                    <a:pt x="41" y="3"/>
                    <a:pt x="52" y="14"/>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0" name="PA-Freeform: Shape 26"/>
            <p:cNvSpPr/>
            <p:nvPr>
              <p:custDataLst>
                <p:tags r:id="rId4"/>
              </p:custDataLst>
            </p:nvPr>
          </p:nvSpPr>
          <p:spPr bwMode="auto">
            <a:xfrm>
              <a:off x="1746848" y="2379910"/>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2" y="4"/>
                    <a:pt x="28" y="9"/>
                    <a:pt x="28" y="16"/>
                  </a:cubicBezTo>
                  <a:cubicBezTo>
                    <a:pt x="28" y="23"/>
                    <a:pt x="22"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sp>
        <p:nvSpPr>
          <p:cNvPr id="61" name="PA-Freeform: Shape 27"/>
          <p:cNvSpPr/>
          <p:nvPr>
            <p:custDataLst>
              <p:tags r:id="rId5"/>
            </p:custDataLst>
          </p:nvPr>
        </p:nvSpPr>
        <p:spPr bwMode="auto">
          <a:xfrm>
            <a:off x="6248954" y="3338852"/>
            <a:ext cx="525210" cy="510108"/>
          </a:xfrm>
          <a:custGeom>
            <a:avLst/>
            <a:gdLst>
              <a:gd name="T0" fmla="*/ 94 w 132"/>
              <a:gd name="T1" fmla="*/ 0 h 128"/>
              <a:gd name="T2" fmla="*/ 56 w 132"/>
              <a:gd name="T3" fmla="*/ 27 h 128"/>
              <a:gd name="T4" fmla="*/ 56 w 132"/>
              <a:gd name="T5" fmla="*/ 27 h 128"/>
              <a:gd name="T6" fmla="*/ 14 w 132"/>
              <a:gd name="T7" fmla="*/ 69 h 128"/>
              <a:gd name="T8" fmla="*/ 1 w 132"/>
              <a:gd name="T9" fmla="*/ 110 h 128"/>
              <a:gd name="T10" fmla="*/ 14 w 132"/>
              <a:gd name="T11" fmla="*/ 128 h 128"/>
              <a:gd name="T12" fmla="*/ 53 w 132"/>
              <a:gd name="T13" fmla="*/ 118 h 128"/>
              <a:gd name="T14" fmla="*/ 121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1 w 132"/>
              <a:gd name="T33" fmla="*/ 64 h 128"/>
              <a:gd name="T34" fmla="*/ 80 w 132"/>
              <a:gd name="T35" fmla="*/ 28 h 128"/>
              <a:gd name="T36" fmla="*/ 17 w 132"/>
              <a:gd name="T37" fmla="*/ 119 h 128"/>
              <a:gd name="T38" fmla="*/ 8 w 132"/>
              <a:gd name="T39" fmla="*/ 114 h 128"/>
              <a:gd name="T40" fmla="*/ 13 w 132"/>
              <a:gd name="T41" fmla="*/ 96 h 128"/>
              <a:gd name="T42" fmla="*/ 32 w 132"/>
              <a:gd name="T43" fmla="*/ 115 h 128"/>
              <a:gd name="T44" fmla="*/ 36 w 132"/>
              <a:gd name="T45" fmla="*/ 114 h 128"/>
              <a:gd name="T46" fmla="*/ 14 w 132"/>
              <a:gd name="T47" fmla="*/ 92 h 128"/>
              <a:gd name="T48" fmla="*/ 19 w 132"/>
              <a:gd name="T49" fmla="*/ 75 h 128"/>
              <a:gd name="T50" fmla="*/ 52 w 132"/>
              <a:gd name="T51" fmla="*/ 110 h 128"/>
              <a:gd name="T52" fmla="*/ 36 w 132"/>
              <a:gd name="T53" fmla="*/ 114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7"/>
                </a:cubicBezTo>
                <a:cubicBezTo>
                  <a:pt x="56" y="27"/>
                  <a:pt x="56" y="27"/>
                  <a:pt x="56" y="27"/>
                </a:cubicBezTo>
                <a:cubicBezTo>
                  <a:pt x="56" y="27"/>
                  <a:pt x="56" y="27"/>
                  <a:pt x="56" y="27"/>
                </a:cubicBezTo>
                <a:cubicBezTo>
                  <a:pt x="56" y="27"/>
                  <a:pt x="56" y="27"/>
                  <a:pt x="56" y="27"/>
                </a:cubicBezTo>
                <a:cubicBezTo>
                  <a:pt x="56" y="27"/>
                  <a:pt x="56" y="27"/>
                  <a:pt x="56"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7"/>
                  <a:pt x="58" y="116"/>
                  <a:pt x="60" y="114"/>
                </a:cubicBezTo>
                <a:cubicBezTo>
                  <a:pt x="121" y="53"/>
                  <a:pt x="121" y="53"/>
                  <a:pt x="121" y="53"/>
                </a:cubicBezTo>
                <a:cubicBezTo>
                  <a:pt x="132" y="41"/>
                  <a:pt x="130" y="23"/>
                  <a:pt x="118" y="10"/>
                </a:cubicBezTo>
                <a:close/>
                <a:moveTo>
                  <a:pt x="64" y="95"/>
                </a:moveTo>
                <a:cubicBezTo>
                  <a:pt x="64" y="91"/>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8"/>
                  <a:pt x="56" y="76"/>
                  <a:pt x="54" y="74"/>
                </a:cubicBezTo>
                <a:cubicBezTo>
                  <a:pt x="52" y="72"/>
                  <a:pt x="49" y="70"/>
                  <a:pt x="46" y="68"/>
                </a:cubicBezTo>
                <a:cubicBezTo>
                  <a:pt x="84" y="30"/>
                  <a:pt x="84" y="30"/>
                  <a:pt x="84" y="30"/>
                </a:cubicBezTo>
                <a:cubicBezTo>
                  <a:pt x="87" y="31"/>
                  <a:pt x="90" y="33"/>
                  <a:pt x="92" y="36"/>
                </a:cubicBezTo>
                <a:cubicBezTo>
                  <a:pt x="95" y="38"/>
                  <a:pt x="96" y="40"/>
                  <a:pt x="98" y="43"/>
                </a:cubicBezTo>
                <a:lnTo>
                  <a:pt x="59" y="81"/>
                </a:lnTo>
                <a:close/>
                <a:moveTo>
                  <a:pt x="42" y="66"/>
                </a:moveTo>
                <a:cubicBezTo>
                  <a:pt x="38" y="65"/>
                  <a:pt x="35" y="64"/>
                  <a:pt x="31" y="64"/>
                </a:cubicBezTo>
                <a:cubicBezTo>
                  <a:pt x="61" y="33"/>
                  <a:pt x="61" y="33"/>
                  <a:pt x="61" y="33"/>
                </a:cubicBezTo>
                <a:cubicBezTo>
                  <a:pt x="66" y="28"/>
                  <a:pt x="73" y="27"/>
                  <a:pt x="80" y="28"/>
                </a:cubicBezTo>
                <a:lnTo>
                  <a:pt x="42" y="66"/>
                </a:lnTo>
                <a:close/>
                <a:moveTo>
                  <a:pt x="17" y="119"/>
                </a:moveTo>
                <a:cubicBezTo>
                  <a:pt x="16" y="119"/>
                  <a:pt x="15" y="120"/>
                  <a:pt x="14" y="120"/>
                </a:cubicBezTo>
                <a:cubicBezTo>
                  <a:pt x="11" y="120"/>
                  <a:pt x="8" y="117"/>
                  <a:pt x="8" y="114"/>
                </a:cubicBezTo>
                <a:cubicBezTo>
                  <a:pt x="8" y="113"/>
                  <a:pt x="8" y="112"/>
                  <a:pt x="9" y="112"/>
                </a:cubicBezTo>
                <a:cubicBezTo>
                  <a:pt x="13" y="96"/>
                  <a:pt x="13" y="96"/>
                  <a:pt x="13" y="96"/>
                </a:cubicBezTo>
                <a:cubicBezTo>
                  <a:pt x="17" y="96"/>
                  <a:pt x="22" y="98"/>
                  <a:pt x="26" y="102"/>
                </a:cubicBezTo>
                <a:cubicBezTo>
                  <a:pt x="30" y="106"/>
                  <a:pt x="32" y="111"/>
                  <a:pt x="32" y="115"/>
                </a:cubicBezTo>
                <a:lnTo>
                  <a:pt x="17" y="119"/>
                </a:lnTo>
                <a:close/>
                <a:moveTo>
                  <a:pt x="36" y="114"/>
                </a:moveTo>
                <a:cubicBezTo>
                  <a:pt x="36" y="109"/>
                  <a:pt x="33" y="103"/>
                  <a:pt x="29" y="99"/>
                </a:cubicBezTo>
                <a:cubicBezTo>
                  <a:pt x="25" y="95"/>
                  <a:pt x="19" y="92"/>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0"/>
                  <a:pt x="50" y="111"/>
                </a:cubicBezTo>
                <a:lnTo>
                  <a:pt x="36" y="114"/>
                </a:lnTo>
                <a:close/>
                <a:moveTo>
                  <a:pt x="115" y="47"/>
                </a:moveTo>
                <a:cubicBezTo>
                  <a:pt x="108" y="54"/>
                  <a:pt x="108" y="54"/>
                  <a:pt x="108" y="54"/>
                </a:cubicBezTo>
                <a:cubicBezTo>
                  <a:pt x="108" y="53"/>
                  <a:pt x="108" y="52"/>
                  <a:pt x="108" y="51"/>
                </a:cubicBezTo>
                <a:cubicBezTo>
                  <a:pt x="108" y="43"/>
                  <a:pt x="104" y="36"/>
                  <a:pt x="98" y="30"/>
                </a:cubicBezTo>
                <a:cubicBezTo>
                  <a:pt x="92" y="23"/>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9" y="43"/>
                  <a:pt x="115" y="47"/>
                </a:cubicBezTo>
                <a:close/>
              </a:path>
            </a:pathLst>
          </a:custGeom>
          <a:solidFill>
            <a:schemeClr val="accent2"/>
          </a:solidFill>
          <a:ln>
            <a:noFill/>
          </a:ln>
        </p:spPr>
        <p:txBody>
          <a:bodyPr anchor="ctr"/>
          <a:lstStyle/>
          <a:p>
            <a:pPr algn="ctr"/>
            <a:endParaRPr dirty="0">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62" name="PA-组合 28"/>
          <p:cNvGrpSpPr/>
          <p:nvPr>
            <p:custDataLst>
              <p:tags r:id="rId6"/>
            </p:custDataLst>
          </p:nvPr>
        </p:nvGrpSpPr>
        <p:grpSpPr>
          <a:xfrm>
            <a:off x="6337049" y="1930659"/>
            <a:ext cx="349021" cy="508431"/>
            <a:chOff x="4174136" y="3762623"/>
            <a:chExt cx="330200" cy="481012"/>
          </a:xfrm>
          <a:solidFill>
            <a:schemeClr val="accent1"/>
          </a:solidFill>
        </p:grpSpPr>
        <p:sp>
          <p:nvSpPr>
            <p:cNvPr id="63" name="PA-Freeform: Shape 29"/>
            <p:cNvSpPr/>
            <p:nvPr>
              <p:custDataLst>
                <p:tags r:id="rId7"/>
              </p:custDataLst>
            </p:nvPr>
          </p:nvSpPr>
          <p:spPr bwMode="auto">
            <a:xfrm>
              <a:off x="4174136" y="3762623"/>
              <a:ext cx="330200" cy="481012"/>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5 w 88"/>
                <a:gd name="T15" fmla="*/ 109 h 128"/>
                <a:gd name="T16" fmla="*/ 35 w 88"/>
                <a:gd name="T17" fmla="*/ 111 h 128"/>
                <a:gd name="T18" fmla="*/ 32 w 88"/>
                <a:gd name="T19" fmla="*/ 103 h 128"/>
                <a:gd name="T20" fmla="*/ 32 w 88"/>
                <a:gd name="T21" fmla="*/ 103 h 128"/>
                <a:gd name="T22" fmla="*/ 57 w 88"/>
                <a:gd name="T23" fmla="*/ 100 h 128"/>
                <a:gd name="T24" fmla="*/ 56 w 88"/>
                <a:gd name="T25" fmla="*/ 104 h 128"/>
                <a:gd name="T26" fmla="*/ 55 w 88"/>
                <a:gd name="T27" fmla="*/ 109 h 128"/>
                <a:gd name="T28" fmla="*/ 31 w 88"/>
                <a:gd name="T29" fmla="*/ 99 h 128"/>
                <a:gd name="T30" fmla="*/ 29 w 88"/>
                <a:gd name="T31" fmla="*/ 92 h 128"/>
                <a:gd name="T32" fmla="*/ 60 w 88"/>
                <a:gd name="T33" fmla="*/ 92 h 128"/>
                <a:gd name="T34" fmla="*/ 58 w 88"/>
                <a:gd name="T35" fmla="*/ 96 h 128"/>
                <a:gd name="T36" fmla="*/ 31 w 88"/>
                <a:gd name="T37" fmla="*/ 99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6 w 88"/>
                <a:gd name="T49" fmla="*/ 84 h 128"/>
                <a:gd name="T50" fmla="*/ 19 w 88"/>
                <a:gd name="T51" fmla="*/ 71 h 128"/>
                <a:gd name="T52" fmla="*/ 8 w 88"/>
                <a:gd name="T53" fmla="*/ 44 h 128"/>
                <a:gd name="T54" fmla="*/ 44 w 88"/>
                <a:gd name="T55" fmla="*/ 8 h 128"/>
                <a:gd name="T56" fmla="*/ 80 w 88"/>
                <a:gd name="T57" fmla="*/ 44 h 128"/>
                <a:gd name="T58" fmla="*/ 70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19"/>
                    <a:pt x="0" y="44"/>
                  </a:cubicBezTo>
                  <a:cubicBezTo>
                    <a:pt x="0" y="60"/>
                    <a:pt x="15" y="77"/>
                    <a:pt x="20" y="92"/>
                  </a:cubicBezTo>
                  <a:cubicBezTo>
                    <a:pt x="28" y="114"/>
                    <a:pt x="27" y="128"/>
                    <a:pt x="44" y="128"/>
                  </a:cubicBezTo>
                  <a:cubicBezTo>
                    <a:pt x="61" y="128"/>
                    <a:pt x="60" y="114"/>
                    <a:pt x="68" y="92"/>
                  </a:cubicBezTo>
                  <a:cubicBezTo>
                    <a:pt x="73" y="77"/>
                    <a:pt x="88" y="60"/>
                    <a:pt x="88" y="44"/>
                  </a:cubicBezTo>
                  <a:cubicBezTo>
                    <a:pt x="88" y="19"/>
                    <a:pt x="68" y="0"/>
                    <a:pt x="44" y="0"/>
                  </a:cubicBezTo>
                  <a:close/>
                  <a:moveTo>
                    <a:pt x="55" y="109"/>
                  </a:moveTo>
                  <a:cubicBezTo>
                    <a:pt x="35" y="111"/>
                    <a:pt x="35" y="111"/>
                    <a:pt x="35" y="111"/>
                  </a:cubicBezTo>
                  <a:cubicBezTo>
                    <a:pt x="34" y="109"/>
                    <a:pt x="33" y="107"/>
                    <a:pt x="32" y="103"/>
                  </a:cubicBezTo>
                  <a:cubicBezTo>
                    <a:pt x="32" y="103"/>
                    <a:pt x="32" y="103"/>
                    <a:pt x="32" y="103"/>
                  </a:cubicBezTo>
                  <a:cubicBezTo>
                    <a:pt x="57" y="100"/>
                    <a:pt x="57" y="100"/>
                    <a:pt x="57" y="100"/>
                  </a:cubicBezTo>
                  <a:cubicBezTo>
                    <a:pt x="57" y="101"/>
                    <a:pt x="56" y="103"/>
                    <a:pt x="56" y="104"/>
                  </a:cubicBezTo>
                  <a:cubicBezTo>
                    <a:pt x="55" y="106"/>
                    <a:pt x="55" y="107"/>
                    <a:pt x="55" y="109"/>
                  </a:cubicBezTo>
                  <a:close/>
                  <a:moveTo>
                    <a:pt x="31" y="99"/>
                  </a:moveTo>
                  <a:cubicBezTo>
                    <a:pt x="30" y="97"/>
                    <a:pt x="30" y="94"/>
                    <a:pt x="29" y="92"/>
                  </a:cubicBezTo>
                  <a:cubicBezTo>
                    <a:pt x="60" y="92"/>
                    <a:pt x="60" y="92"/>
                    <a:pt x="60" y="92"/>
                  </a:cubicBezTo>
                  <a:cubicBezTo>
                    <a:pt x="59" y="93"/>
                    <a:pt x="59" y="95"/>
                    <a:pt x="58" y="96"/>
                  </a:cubicBezTo>
                  <a:lnTo>
                    <a:pt x="31" y="99"/>
                  </a:lnTo>
                  <a:close/>
                  <a:moveTo>
                    <a:pt x="44" y="120"/>
                  </a:moveTo>
                  <a:cubicBezTo>
                    <a:pt x="40" y="120"/>
                    <a:pt x="38" y="119"/>
                    <a:pt x="36" y="115"/>
                  </a:cubicBezTo>
                  <a:cubicBezTo>
                    <a:pt x="53" y="113"/>
                    <a:pt x="53" y="113"/>
                    <a:pt x="53" y="113"/>
                  </a:cubicBezTo>
                  <a:cubicBezTo>
                    <a:pt x="51" y="119"/>
                    <a:pt x="49" y="120"/>
                    <a:pt x="44" y="120"/>
                  </a:cubicBezTo>
                  <a:close/>
                  <a:moveTo>
                    <a:pt x="63" y="84"/>
                  </a:moveTo>
                  <a:cubicBezTo>
                    <a:pt x="26" y="84"/>
                    <a:pt x="26" y="84"/>
                    <a:pt x="26" y="84"/>
                  </a:cubicBezTo>
                  <a:cubicBezTo>
                    <a:pt x="24" y="79"/>
                    <a:pt x="21" y="75"/>
                    <a:pt x="19" y="71"/>
                  </a:cubicBezTo>
                  <a:cubicBezTo>
                    <a:pt x="14" y="62"/>
                    <a:pt x="8" y="52"/>
                    <a:pt x="8" y="44"/>
                  </a:cubicBezTo>
                  <a:cubicBezTo>
                    <a:pt x="8" y="24"/>
                    <a:pt x="24" y="8"/>
                    <a:pt x="44" y="8"/>
                  </a:cubicBezTo>
                  <a:cubicBezTo>
                    <a:pt x="64" y="8"/>
                    <a:pt x="80" y="24"/>
                    <a:pt x="80" y="44"/>
                  </a:cubicBezTo>
                  <a:cubicBezTo>
                    <a:pt x="80" y="52"/>
                    <a:pt x="75" y="62"/>
                    <a:pt x="70"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4" name="PA-Freeform: Shape 30"/>
            <p:cNvSpPr/>
            <p:nvPr>
              <p:custDataLst>
                <p:tags r:id="rId8"/>
              </p:custDataLst>
            </p:nvPr>
          </p:nvSpPr>
          <p:spPr bwMode="auto">
            <a:xfrm>
              <a:off x="4248748" y="3837235"/>
              <a:ext cx="96838" cy="98425"/>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65" name="PA-组合 40"/>
          <p:cNvGrpSpPr/>
          <p:nvPr>
            <p:custDataLst>
              <p:tags r:id="rId9"/>
            </p:custDataLst>
          </p:nvPr>
        </p:nvGrpSpPr>
        <p:grpSpPr>
          <a:xfrm>
            <a:off x="7040536" y="1747405"/>
            <a:ext cx="3785768" cy="1095007"/>
            <a:chOff x="6302885" y="1678126"/>
            <a:chExt cx="3785768" cy="1095007"/>
          </a:xfrm>
        </p:grpSpPr>
        <p:sp>
          <p:nvSpPr>
            <p:cNvPr id="66" name="PA-矩形 41"/>
            <p:cNvSpPr/>
            <p:nvPr>
              <p:custDataLst>
                <p:tags r:id="rId10"/>
              </p:custDataLst>
            </p:nvPr>
          </p:nvSpPr>
          <p:spPr>
            <a:xfrm>
              <a:off x="6302885" y="2030750"/>
              <a:ext cx="3785768" cy="742383"/>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社区服务是指政府、社区居委会以及数字社区等其他各方面力量直接为社区成员提供的公共服务和其他物质、文化、生活等方面的服务</a:t>
              </a:r>
              <a:endPar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7" name="PA-矩形 42"/>
            <p:cNvSpPr/>
            <p:nvPr>
              <p:custDataLst>
                <p:tags r:id="rId11"/>
              </p:custDataLst>
            </p:nvPr>
          </p:nvSpPr>
          <p:spPr>
            <a:xfrm>
              <a:off x="6302885" y="1678126"/>
              <a:ext cx="2241974" cy="36689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a:t>
              </a:r>
              <a:endParaRPr lang="zh-CN" altLang="en-US" sz="16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68" name="PA-组合 43"/>
          <p:cNvGrpSpPr/>
          <p:nvPr>
            <p:custDataLst>
              <p:tags r:id="rId12"/>
            </p:custDataLst>
          </p:nvPr>
        </p:nvGrpSpPr>
        <p:grpSpPr>
          <a:xfrm>
            <a:off x="7040536" y="3005300"/>
            <a:ext cx="3785768" cy="1316606"/>
            <a:chOff x="6302885" y="1678126"/>
            <a:chExt cx="3785768" cy="1316606"/>
          </a:xfrm>
        </p:grpSpPr>
        <p:sp>
          <p:nvSpPr>
            <p:cNvPr id="69" name="PA-矩形 44"/>
            <p:cNvSpPr/>
            <p:nvPr>
              <p:custDataLst>
                <p:tags r:id="rId13"/>
              </p:custDataLst>
            </p:nvPr>
          </p:nvSpPr>
          <p:spPr>
            <a:xfrm>
              <a:off x="6302885" y="2030750"/>
              <a:ext cx="3785768" cy="96398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当前，随着我国经济成份、生活方式、社会组织形式和就业形式的日益多样化，越来越多的“单位人”转为“社会人”，大量退休人员、下岗失业人员和流动人员进入社区</a:t>
              </a:r>
              <a:endPar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0" name="PA-矩形 45"/>
            <p:cNvSpPr/>
            <p:nvPr>
              <p:custDataLst>
                <p:tags r:id="rId14"/>
              </p:custDataLst>
            </p:nvPr>
          </p:nvSpPr>
          <p:spPr>
            <a:xfrm>
              <a:off x="6302885" y="1678126"/>
              <a:ext cx="2241974" cy="368049"/>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大量人员进入社区</a:t>
              </a:r>
              <a:endParaRPr lang="zh-CN" altLang="en-US" sz="16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71" name="PA-组合 46"/>
          <p:cNvGrpSpPr/>
          <p:nvPr>
            <p:custDataLst>
              <p:tags r:id="rId15"/>
            </p:custDataLst>
          </p:nvPr>
        </p:nvGrpSpPr>
        <p:grpSpPr>
          <a:xfrm>
            <a:off x="7040536" y="4484795"/>
            <a:ext cx="3785768" cy="1095007"/>
            <a:chOff x="6302885" y="1678126"/>
            <a:chExt cx="3785768" cy="1095007"/>
          </a:xfrm>
        </p:grpSpPr>
        <p:sp>
          <p:nvSpPr>
            <p:cNvPr id="72" name="PA-矩形 47"/>
            <p:cNvSpPr/>
            <p:nvPr>
              <p:custDataLst>
                <p:tags r:id="rId16"/>
              </p:custDataLst>
            </p:nvPr>
          </p:nvSpPr>
          <p:spPr>
            <a:xfrm>
              <a:off x="6302885" y="2030750"/>
              <a:ext cx="3785768" cy="742383"/>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社区居民群众的物质、文化、生活需求日益呈现出多样化、多层次的趋势，经济社会的发展和居民群众的多方面需要给社区服务提出了新的更高的要求</a:t>
              </a:r>
              <a:endPar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3" name="PA-矩形 48"/>
            <p:cNvSpPr/>
            <p:nvPr>
              <p:custDataLst>
                <p:tags r:id="rId17"/>
              </p:custDataLst>
            </p:nvPr>
          </p:nvSpPr>
          <p:spPr>
            <a:xfrm>
              <a:off x="6302885" y="1678126"/>
              <a:ext cx="2241974" cy="368049"/>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提出更高要求</a:t>
              </a:r>
              <a:endParaRPr lang="zh-CN" altLang="en-US" sz="16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sp>
        <p:nvSpPr>
          <p:cNvPr id="34" name="矩形 33"/>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基本内容</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35" name="组合 34"/>
          <p:cNvGrpSpPr/>
          <p:nvPr/>
        </p:nvGrpSpPr>
        <p:grpSpPr>
          <a:xfrm>
            <a:off x="1137534" y="1747405"/>
            <a:ext cx="4213622" cy="4067402"/>
            <a:chOff x="1272037" y="1913860"/>
            <a:chExt cx="4213622" cy="4067402"/>
          </a:xfrm>
        </p:grpSpPr>
        <p:sp>
          <p:nvSpPr>
            <p:cNvPr id="36" name="AutoShape 4"/>
            <p:cNvSpPr/>
            <p:nvPr/>
          </p:nvSpPr>
          <p:spPr bwMode="auto">
            <a:xfrm rot="16200000">
              <a:off x="2441319" y="1286514"/>
              <a:ext cx="1867412"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37" name="组合 36"/>
            <p:cNvGrpSpPr/>
            <p:nvPr/>
          </p:nvGrpSpPr>
          <p:grpSpPr>
            <a:xfrm>
              <a:off x="1933044" y="2708991"/>
              <a:ext cx="2730538" cy="3272271"/>
              <a:chOff x="2097288" y="2827131"/>
              <a:chExt cx="2730538" cy="3272271"/>
            </a:xfrm>
          </p:grpSpPr>
          <p:sp>
            <p:nvSpPr>
              <p:cNvPr id="85" name="椭圆 84"/>
              <p:cNvSpPr/>
              <p:nvPr/>
            </p:nvSpPr>
            <p:spPr>
              <a:xfrm>
                <a:off x="2097288" y="5658815"/>
                <a:ext cx="2730538" cy="4405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86" name="Group 10"/>
              <p:cNvGrpSpPr/>
              <p:nvPr/>
            </p:nvGrpSpPr>
            <p:grpSpPr bwMode="auto">
              <a:xfrm>
                <a:off x="2975285" y="2827131"/>
                <a:ext cx="923403" cy="3272271"/>
                <a:chOff x="0" y="0"/>
                <a:chExt cx="966" cy="3423"/>
              </a:xfrm>
              <a:blipFill>
                <a:blip r:embed="rId18"/>
                <a:stretch>
                  <a:fillRect/>
                </a:stretch>
              </a:blipFill>
            </p:grpSpPr>
            <p:sp>
              <p:nvSpPr>
                <p:cNvPr id="87" name="AutoShape 11"/>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EC8457"/>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8" name="AutoShape 12"/>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9" name="AutoShape 13"/>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90" name="AutoShape 14"/>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grpSp>
          <p:nvGrpSpPr>
            <p:cNvPr id="38" name="组合 37"/>
            <p:cNvGrpSpPr/>
            <p:nvPr/>
          </p:nvGrpSpPr>
          <p:grpSpPr>
            <a:xfrm>
              <a:off x="1272037" y="3849125"/>
              <a:ext cx="547733" cy="551431"/>
              <a:chOff x="1272037" y="3849125"/>
              <a:chExt cx="547733" cy="551431"/>
            </a:xfrm>
          </p:grpSpPr>
          <p:sp>
            <p:nvSpPr>
              <p:cNvPr id="75" name="AutoShape 7"/>
              <p:cNvSpPr/>
              <p:nvPr/>
            </p:nvSpPr>
            <p:spPr bwMode="auto">
              <a:xfrm>
                <a:off x="1272037" y="384912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6" name="AutoShape 15"/>
              <p:cNvSpPr/>
              <p:nvPr/>
            </p:nvSpPr>
            <p:spPr bwMode="auto">
              <a:xfrm>
                <a:off x="1396304" y="397049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9" name="组合 38"/>
            <p:cNvGrpSpPr/>
            <p:nvPr/>
          </p:nvGrpSpPr>
          <p:grpSpPr>
            <a:xfrm>
              <a:off x="1659178" y="2613423"/>
              <a:ext cx="547733" cy="550475"/>
              <a:chOff x="1659178" y="2613423"/>
              <a:chExt cx="547733" cy="550475"/>
            </a:xfrm>
          </p:grpSpPr>
          <p:sp>
            <p:nvSpPr>
              <p:cNvPr id="56" name="AutoShape 9"/>
              <p:cNvSpPr/>
              <p:nvPr/>
            </p:nvSpPr>
            <p:spPr bwMode="auto">
              <a:xfrm>
                <a:off x="1659178" y="261342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4" name="AutoShape 16"/>
              <p:cNvSpPr/>
              <p:nvPr/>
            </p:nvSpPr>
            <p:spPr bwMode="auto">
              <a:xfrm>
                <a:off x="1790137" y="271854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40" name="组合 39"/>
            <p:cNvGrpSpPr/>
            <p:nvPr/>
          </p:nvGrpSpPr>
          <p:grpSpPr>
            <a:xfrm>
              <a:off x="4937926" y="3849125"/>
              <a:ext cx="547733" cy="551431"/>
              <a:chOff x="4937926" y="3849125"/>
              <a:chExt cx="547733" cy="551431"/>
            </a:xfrm>
          </p:grpSpPr>
          <p:sp>
            <p:nvSpPr>
              <p:cNvPr id="54" name="AutoShape 8"/>
              <p:cNvSpPr/>
              <p:nvPr/>
            </p:nvSpPr>
            <p:spPr bwMode="auto">
              <a:xfrm>
                <a:off x="4937926" y="384912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5" name="AutoShape 19"/>
              <p:cNvSpPr/>
              <p:nvPr/>
            </p:nvSpPr>
            <p:spPr bwMode="auto">
              <a:xfrm>
                <a:off x="5051679" y="395807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41" name="组合 40"/>
            <p:cNvGrpSpPr/>
            <p:nvPr/>
          </p:nvGrpSpPr>
          <p:grpSpPr>
            <a:xfrm>
              <a:off x="4554609" y="2613423"/>
              <a:ext cx="547733" cy="550475"/>
              <a:chOff x="4554609" y="2613423"/>
              <a:chExt cx="547733" cy="550475"/>
            </a:xfrm>
          </p:grpSpPr>
          <p:sp>
            <p:nvSpPr>
              <p:cNvPr id="45" name="AutoShape 6"/>
              <p:cNvSpPr/>
              <p:nvPr/>
            </p:nvSpPr>
            <p:spPr bwMode="auto">
              <a:xfrm>
                <a:off x="4554609" y="261342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6" name="AutoShape 18"/>
              <p:cNvSpPr/>
              <p:nvPr/>
            </p:nvSpPr>
            <p:spPr bwMode="auto">
              <a:xfrm>
                <a:off x="4663582" y="274148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42" name="组合 41"/>
            <p:cNvGrpSpPr/>
            <p:nvPr/>
          </p:nvGrpSpPr>
          <p:grpSpPr>
            <a:xfrm>
              <a:off x="3090165" y="1913860"/>
              <a:ext cx="547733" cy="550475"/>
              <a:chOff x="3090165" y="1913860"/>
              <a:chExt cx="547733" cy="550475"/>
            </a:xfrm>
          </p:grpSpPr>
          <p:sp>
            <p:nvSpPr>
              <p:cNvPr id="43" name="AutoShape 5"/>
              <p:cNvSpPr/>
              <p:nvPr/>
            </p:nvSpPr>
            <p:spPr bwMode="auto">
              <a:xfrm>
                <a:off x="3090165" y="1913860"/>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4" name="AutoShape 17"/>
              <p:cNvSpPr/>
              <p:nvPr/>
            </p:nvSpPr>
            <p:spPr bwMode="auto">
              <a:xfrm>
                <a:off x="3215389" y="2056257"/>
                <a:ext cx="279124" cy="279060"/>
              </a:xfrm>
              <a:custGeom>
                <a:avLst/>
                <a:gdLst>
                  <a:gd name="T0" fmla="*/ 4 w 21600"/>
                  <a:gd name="T1" fmla="*/ 4 h 21600"/>
                  <a:gd name="T2" fmla="*/ 4 w 21600"/>
                  <a:gd name="T3" fmla="*/ 4 h 21600"/>
                  <a:gd name="T4" fmla="*/ 4 w 21600"/>
                  <a:gd name="T5" fmla="*/ 4 h 21600"/>
                  <a:gd name="T6" fmla="*/ 4 w 21600"/>
                  <a:gd name="T7" fmla="*/ 4 h 21600"/>
                  <a:gd name="T8" fmla="*/ 4 w 21600"/>
                  <a:gd name="T9" fmla="*/ 4 h 21600"/>
                  <a:gd name="T10" fmla="*/ 4 w 21600"/>
                  <a:gd name="T11" fmla="*/ 4 h 21600"/>
                  <a:gd name="T12" fmla="*/ 3 w 21600"/>
                  <a:gd name="T13" fmla="*/ 4 h 21600"/>
                  <a:gd name="T14" fmla="*/ 2 w 21600"/>
                  <a:gd name="T15" fmla="*/ 2 h 21600"/>
                  <a:gd name="T16" fmla="*/ 2 w 21600"/>
                  <a:gd name="T17" fmla="*/ 3 h 21600"/>
                  <a:gd name="T18" fmla="*/ 2 w 21600"/>
                  <a:gd name="T19" fmla="*/ 3 h 21600"/>
                  <a:gd name="T20" fmla="*/ 2 w 21600"/>
                  <a:gd name="T21" fmla="*/ 4 h 21600"/>
                  <a:gd name="T22" fmla="*/ 2 w 21600"/>
                  <a:gd name="T23" fmla="*/ 4 h 21600"/>
                  <a:gd name="T24" fmla="*/ 2 w 21600"/>
                  <a:gd name="T25" fmla="*/ 4 h 21600"/>
                  <a:gd name="T26" fmla="*/ 2 w 21600"/>
                  <a:gd name="T27" fmla="*/ 4 h 21600"/>
                  <a:gd name="T28" fmla="*/ 1 w 21600"/>
                  <a:gd name="T29" fmla="*/ 4 h 21600"/>
                  <a:gd name="T30" fmla="*/ 1 w 21600"/>
                  <a:gd name="T31" fmla="*/ 4 h 21600"/>
                  <a:gd name="T32" fmla="*/ 1 w 21600"/>
                  <a:gd name="T33" fmla="*/ 4 h 21600"/>
                  <a:gd name="T34" fmla="*/ 1 w 21600"/>
                  <a:gd name="T35" fmla="*/ 3 h 21600"/>
                  <a:gd name="T36" fmla="*/ 0 w 21600"/>
                  <a:gd name="T37" fmla="*/ 3 h 21600"/>
                  <a:gd name="T38" fmla="*/ 0 w 21600"/>
                  <a:gd name="T39" fmla="*/ 3 h 21600"/>
                  <a:gd name="T40" fmla="*/ 0 w 21600"/>
                  <a:gd name="T41" fmla="*/ 3 h 21600"/>
                  <a:gd name="T42" fmla="*/ 0 w 21600"/>
                  <a:gd name="T43" fmla="*/ 2 h 21600"/>
                  <a:gd name="T44" fmla="*/ 0 w 21600"/>
                  <a:gd name="T45" fmla="*/ 2 h 21600"/>
                  <a:gd name="T46" fmla="*/ 0 w 21600"/>
                  <a:gd name="T47" fmla="*/ 2 h 21600"/>
                  <a:gd name="T48" fmla="*/ 0 w 21600"/>
                  <a:gd name="T49" fmla="*/ 2 h 21600"/>
                  <a:gd name="T50" fmla="*/ 1 w 21600"/>
                  <a:gd name="T51" fmla="*/ 2 h 21600"/>
                  <a:gd name="T52" fmla="*/ 1 w 21600"/>
                  <a:gd name="T53" fmla="*/ 2 h 21600"/>
                  <a:gd name="T54" fmla="*/ 2 w 21600"/>
                  <a:gd name="T55" fmla="*/ 2 h 21600"/>
                  <a:gd name="T56" fmla="*/ 0 w 21600"/>
                  <a:gd name="T57" fmla="*/ 1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2 w 21600"/>
                  <a:gd name="T73" fmla="*/ 1 h 21600"/>
                  <a:gd name="T74" fmla="*/ 3 w 21600"/>
                  <a:gd name="T75" fmla="*/ 0 h 21600"/>
                  <a:gd name="T76" fmla="*/ 3 w 21600"/>
                  <a:gd name="T77" fmla="*/ 0 h 21600"/>
                  <a:gd name="T78" fmla="*/ 4 w 21600"/>
                  <a:gd name="T79" fmla="*/ 0 h 21600"/>
                  <a:gd name="T80" fmla="*/ 4 w 21600"/>
                  <a:gd name="T81" fmla="*/ 0 h 21600"/>
                  <a:gd name="T82" fmla="*/ 4 w 21600"/>
                  <a:gd name="T83" fmla="*/ 0 h 21600"/>
                  <a:gd name="T84" fmla="*/ 4 w 21600"/>
                  <a:gd name="T85" fmla="*/ 0 h 21600"/>
                  <a:gd name="T86" fmla="*/ 4 w 21600"/>
                  <a:gd name="T87" fmla="*/ 1 h 21600"/>
                  <a:gd name="T88" fmla="*/ 4 w 21600"/>
                  <a:gd name="T89" fmla="*/ 1 h 21600"/>
                  <a:gd name="T90" fmla="*/ 3 w 21600"/>
                  <a:gd name="T91" fmla="*/ 2 h 21600"/>
                  <a:gd name="T92" fmla="*/ 4 w 21600"/>
                  <a:gd name="T93" fmla="*/ 4 h 21600"/>
                  <a:gd name="T94" fmla="*/ 4 w 21600"/>
                  <a:gd name="T95" fmla="*/ 4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7" y="4235"/>
                    </a:cubicBezTo>
                    <a:cubicBezTo>
                      <a:pt x="20728" y="5055"/>
                      <a:pt x="20230" y="5779"/>
                      <a:pt x="19582" y="6401"/>
                    </a:cubicBezTo>
                    <a:lnTo>
                      <a:pt x="17548" y="8456"/>
                    </a:lnTo>
                    <a:lnTo>
                      <a:pt x="21521" y="19327"/>
                    </a:lnTo>
                    <a:close/>
                    <a:moveTo>
                      <a:pt x="21521" y="19327"/>
                    </a:moveTo>
                  </a:path>
                </a:pathLst>
              </a:custGeom>
              <a:solidFill>
                <a:schemeClr val="bg1"/>
              </a:soli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14:presetBounceEnd="60000">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14:bounceEnd="60000">
                                          <p:cBhvr additive="base">
                                            <p:cTn id="20" dur="1000" fill="hold"/>
                                            <p:tgtEl>
                                              <p:spTgt spid="65"/>
                                            </p:tgtEl>
                                            <p:attrNameLst>
                                              <p:attrName>ppt_x</p:attrName>
                                            </p:attrNameLst>
                                          </p:cBhvr>
                                          <p:tavLst>
                                            <p:tav tm="0">
                                              <p:val>
                                                <p:strVal val="#ppt_x"/>
                                              </p:val>
                                            </p:tav>
                                            <p:tav tm="100000">
                                              <p:val>
                                                <p:strVal val="#ppt_x"/>
                                              </p:val>
                                            </p:tav>
                                          </p:tavLst>
                                        </p:anim>
                                        <p:anim calcmode="lin" valueType="num" p14:bounceEnd="60000">
                                          <p:cBhvr additive="base">
                                            <p:cTn id="21" dur="1000" fill="hold"/>
                                            <p:tgtEl>
                                              <p:spTgt spid="6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60000">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14:bounceEnd="60000">
                                          <p:cBhvr additive="base">
                                            <p:cTn id="24" dur="1000" fill="hold"/>
                                            <p:tgtEl>
                                              <p:spTgt spid="68"/>
                                            </p:tgtEl>
                                            <p:attrNameLst>
                                              <p:attrName>ppt_x</p:attrName>
                                            </p:attrNameLst>
                                          </p:cBhvr>
                                          <p:tavLst>
                                            <p:tav tm="0">
                                              <p:val>
                                                <p:strVal val="#ppt_x"/>
                                              </p:val>
                                            </p:tav>
                                            <p:tav tm="100000">
                                              <p:val>
                                                <p:strVal val="#ppt_x"/>
                                              </p:val>
                                            </p:tav>
                                          </p:tavLst>
                                        </p:anim>
                                        <p:anim calcmode="lin" valueType="num" p14:bounceEnd="60000">
                                          <p:cBhvr additive="base">
                                            <p:cTn id="25" dur="1000" fill="hold"/>
                                            <p:tgtEl>
                                              <p:spTgt spid="6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60000">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14:bounceEnd="60000">
                                          <p:cBhvr additive="base">
                                            <p:cTn id="28" dur="1000" fill="hold"/>
                                            <p:tgtEl>
                                              <p:spTgt spid="71"/>
                                            </p:tgtEl>
                                            <p:attrNameLst>
                                              <p:attrName>ppt_x</p:attrName>
                                            </p:attrNameLst>
                                          </p:cBhvr>
                                          <p:tavLst>
                                            <p:tav tm="0">
                                              <p:val>
                                                <p:strVal val="#ppt_x"/>
                                              </p:val>
                                            </p:tav>
                                            <p:tav tm="100000">
                                              <p:val>
                                                <p:strVal val="#ppt_x"/>
                                              </p:val>
                                            </p:tav>
                                          </p:tavLst>
                                        </p:anim>
                                        <p:anim calcmode="lin" valueType="num" p14:bounceEnd="60000">
                                          <p:cBhvr additive="base">
                                            <p:cTn id="29" dur="1000" fill="hold"/>
                                            <p:tgtEl>
                                              <p:spTgt spid="71"/>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strVal val="#ppt_x"/>
                                              </p:val>
                                            </p:tav>
                                            <p:tav tm="100000">
                                              <p:val>
                                                <p:strVal val="#ppt_x"/>
                                              </p:val>
                                            </p:tav>
                                          </p:tavLst>
                                        </p:anim>
                                        <p:anim calcmode="lin" valueType="num">
                                          <p:cBhvr>
                                            <p:cTn id="35"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1000" fill="hold"/>
                                            <p:tgtEl>
                                              <p:spTgt spid="65"/>
                                            </p:tgtEl>
                                            <p:attrNameLst>
                                              <p:attrName>ppt_x</p:attrName>
                                            </p:attrNameLst>
                                          </p:cBhvr>
                                          <p:tavLst>
                                            <p:tav tm="0">
                                              <p:val>
                                                <p:strVal val="#ppt_x"/>
                                              </p:val>
                                            </p:tav>
                                            <p:tav tm="100000">
                                              <p:val>
                                                <p:strVal val="#ppt_x"/>
                                              </p:val>
                                            </p:tav>
                                          </p:tavLst>
                                        </p:anim>
                                        <p:anim calcmode="lin" valueType="num">
                                          <p:cBhvr additive="base">
                                            <p:cTn id="21" dur="1000" fill="hold"/>
                                            <p:tgtEl>
                                              <p:spTgt spid="6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1000" fill="hold"/>
                                            <p:tgtEl>
                                              <p:spTgt spid="68"/>
                                            </p:tgtEl>
                                            <p:attrNameLst>
                                              <p:attrName>ppt_x</p:attrName>
                                            </p:attrNameLst>
                                          </p:cBhvr>
                                          <p:tavLst>
                                            <p:tav tm="0">
                                              <p:val>
                                                <p:strVal val="#ppt_x"/>
                                              </p:val>
                                            </p:tav>
                                            <p:tav tm="100000">
                                              <p:val>
                                                <p:strVal val="#ppt_x"/>
                                              </p:val>
                                            </p:tav>
                                          </p:tavLst>
                                        </p:anim>
                                        <p:anim calcmode="lin" valueType="num">
                                          <p:cBhvr additive="base">
                                            <p:cTn id="25" dur="1000" fill="hold"/>
                                            <p:tgtEl>
                                              <p:spTgt spid="6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1000" fill="hold"/>
                                            <p:tgtEl>
                                              <p:spTgt spid="71"/>
                                            </p:tgtEl>
                                            <p:attrNameLst>
                                              <p:attrName>ppt_x</p:attrName>
                                            </p:attrNameLst>
                                          </p:cBhvr>
                                          <p:tavLst>
                                            <p:tav tm="0">
                                              <p:val>
                                                <p:strVal val="#ppt_x"/>
                                              </p:val>
                                            </p:tav>
                                            <p:tav tm="100000">
                                              <p:val>
                                                <p:strVal val="#ppt_x"/>
                                              </p:val>
                                            </p:tav>
                                          </p:tavLst>
                                        </p:anim>
                                        <p:anim calcmode="lin" valueType="num">
                                          <p:cBhvr additive="base">
                                            <p:cTn id="29" dur="1000" fill="hold"/>
                                            <p:tgtEl>
                                              <p:spTgt spid="71"/>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strVal val="#ppt_x"/>
                                              </p:val>
                                            </p:tav>
                                            <p:tav tm="100000">
                                              <p:val>
                                                <p:strVal val="#ppt_x"/>
                                              </p:val>
                                            </p:tav>
                                          </p:tavLst>
                                        </p:anim>
                                        <p:anim calcmode="lin" valueType="num">
                                          <p:cBhvr>
                                            <p:cTn id="35"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PA-组合 44"/>
          <p:cNvGrpSpPr/>
          <p:nvPr>
            <p:custDataLst>
              <p:tags r:id="rId1"/>
            </p:custDataLst>
          </p:nvPr>
        </p:nvGrpSpPr>
        <p:grpSpPr>
          <a:xfrm>
            <a:off x="989611" y="1960712"/>
            <a:ext cx="3125827" cy="1203306"/>
            <a:chOff x="6409632" y="1678126"/>
            <a:chExt cx="3125827" cy="1203306"/>
          </a:xfrm>
        </p:grpSpPr>
        <p:sp>
          <p:nvSpPr>
            <p:cNvPr id="32" name="PA-矩形 45"/>
            <p:cNvSpPr/>
            <p:nvPr>
              <p:custDataLst>
                <p:tags r:id="rId2"/>
              </p:custDataLst>
            </p:nvPr>
          </p:nvSpPr>
          <p:spPr>
            <a:xfrm>
              <a:off x="6409632" y="2030750"/>
              <a:ext cx="3125826" cy="8506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社会学上的解释：社区服务</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就是一个社区为满足其成员物质生活与精神生活需要而进行的社会性福利服务活动</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3" name="PA-矩形 46"/>
            <p:cNvSpPr/>
            <p:nvPr>
              <p:custDataLst>
                <p:tags r:id="rId3"/>
              </p:custDataLst>
            </p:nvPr>
          </p:nvSpPr>
          <p:spPr>
            <a:xfrm>
              <a:off x="6695388" y="1678126"/>
              <a:ext cx="2840071" cy="4024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社区服务释义</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4" name="PA-组合 44"/>
          <p:cNvGrpSpPr/>
          <p:nvPr>
            <p:custDataLst>
              <p:tags r:id="rId4"/>
            </p:custDataLst>
          </p:nvPr>
        </p:nvGrpSpPr>
        <p:grpSpPr>
          <a:xfrm>
            <a:off x="963240" y="3961020"/>
            <a:ext cx="3152198" cy="1720371"/>
            <a:chOff x="6383261" y="1678126"/>
            <a:chExt cx="3152198" cy="1720371"/>
          </a:xfrm>
        </p:grpSpPr>
        <p:sp>
          <p:nvSpPr>
            <p:cNvPr id="35" name="PA-矩形 45"/>
            <p:cNvSpPr/>
            <p:nvPr>
              <p:custDataLst>
                <p:tags r:id="rId5"/>
              </p:custDataLst>
            </p:nvPr>
          </p:nvSpPr>
          <p:spPr>
            <a:xfrm>
              <a:off x="6383261" y="2030750"/>
              <a:ext cx="3152197" cy="136774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传统的社区商业模式已逐渐被淘汰，新的</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生活和商业模式正在颠覆人们的传统思维，以“价值和服务”创造认可的方式更为有效，社区服务</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正用另一种途径演绎全新生活方式</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6" name="PA-矩形 46"/>
            <p:cNvSpPr/>
            <p:nvPr>
              <p:custDataLst>
                <p:tags r:id="rId6"/>
              </p:custDataLst>
            </p:nvPr>
          </p:nvSpPr>
          <p:spPr>
            <a:xfrm>
              <a:off x="6695388" y="1678126"/>
              <a:ext cx="2840071" cy="4024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演绎全新生活方式</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7" name="PA-组合 38"/>
          <p:cNvGrpSpPr/>
          <p:nvPr>
            <p:custDataLst>
              <p:tags r:id="rId7"/>
            </p:custDataLst>
          </p:nvPr>
        </p:nvGrpSpPr>
        <p:grpSpPr>
          <a:xfrm>
            <a:off x="7793497" y="1960712"/>
            <a:ext cx="3556034" cy="1461838"/>
            <a:chOff x="6302883" y="1678126"/>
            <a:chExt cx="3556034" cy="1461838"/>
          </a:xfrm>
        </p:grpSpPr>
        <p:sp>
          <p:nvSpPr>
            <p:cNvPr id="38" name="PA-矩形 39"/>
            <p:cNvSpPr/>
            <p:nvPr>
              <p:custDataLst>
                <p:tags r:id="rId8"/>
              </p:custDataLst>
            </p:nvPr>
          </p:nvSpPr>
          <p:spPr>
            <a:xfrm>
              <a:off x="6302883" y="2030750"/>
              <a:ext cx="3556034" cy="110921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是指在原有社区的管理基础上而建立的一个</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，集业主家庭互动和社区居家生活服务于一体，为业主们提供各类生活、居家服务的一站式服务移动</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9" name="PA-矩形 40"/>
            <p:cNvSpPr/>
            <p:nvPr>
              <p:custDataLst>
                <p:tags r:id="rId9"/>
              </p:custDataLst>
            </p:nvPr>
          </p:nvSpPr>
          <p:spPr>
            <a:xfrm>
              <a:off x="6302885" y="1678126"/>
              <a:ext cx="2241974" cy="40863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a:t>
              </a:r>
              <a:r>
                <a:rPr lang="en-US" altLang="zh-CN"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40" name="PA-组合 38"/>
          <p:cNvGrpSpPr/>
          <p:nvPr>
            <p:custDataLst>
              <p:tags r:id="rId10"/>
            </p:custDataLst>
          </p:nvPr>
        </p:nvGrpSpPr>
        <p:grpSpPr>
          <a:xfrm>
            <a:off x="7793497" y="3961020"/>
            <a:ext cx="3298684" cy="1720371"/>
            <a:chOff x="6302883" y="1678126"/>
            <a:chExt cx="3298684" cy="1720371"/>
          </a:xfrm>
        </p:grpSpPr>
        <p:sp>
          <p:nvSpPr>
            <p:cNvPr id="41" name="PA-矩形 39"/>
            <p:cNvSpPr/>
            <p:nvPr>
              <p:custDataLst>
                <p:tags r:id="rId11"/>
              </p:custDataLst>
            </p:nvPr>
          </p:nvSpPr>
          <p:spPr>
            <a:xfrm>
              <a:off x="6302883" y="2030750"/>
              <a:ext cx="3298684" cy="1367747"/>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一个为彩生活社区业主服务的一站式服务平台</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可有效帮助用户解决与生活息息相关的问题。一个包含物业服务、</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B2F</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商业服务等的社区服务</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，为业主提供衣食住行等全家全生命周期的服务</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2" name="PA-矩形 40"/>
            <p:cNvSpPr/>
            <p:nvPr>
              <p:custDataLst>
                <p:tags r:id="rId12"/>
              </p:custDataLst>
            </p:nvPr>
          </p:nvSpPr>
          <p:spPr>
            <a:xfrm>
              <a:off x="6302885" y="1678126"/>
              <a:ext cx="2241974" cy="40863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以彩之云为例</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59" name="组合 58"/>
          <p:cNvGrpSpPr/>
          <p:nvPr/>
        </p:nvGrpSpPr>
        <p:grpSpPr>
          <a:xfrm>
            <a:off x="4398158" y="2161953"/>
            <a:ext cx="3112616" cy="3115914"/>
            <a:chOff x="4195719" y="1703058"/>
            <a:chExt cx="4033094" cy="4037368"/>
          </a:xfrm>
        </p:grpSpPr>
        <p:sp>
          <p:nvSpPr>
            <p:cNvPr id="60" name="PA-形状 20"/>
            <p:cNvSpPr/>
            <p:nvPr>
              <p:custDataLst>
                <p:tags r:id="rId13"/>
              </p:custDataLst>
            </p:nvPr>
          </p:nvSpPr>
          <p:spPr>
            <a:xfrm>
              <a:off x="4195719" y="1704072"/>
              <a:ext cx="3010736" cy="1682695"/>
            </a:xfrm>
            <a:custGeom>
              <a:avLst/>
              <a:gdLst/>
              <a:ahLst/>
              <a:cxnLst>
                <a:cxn ang="0">
                  <a:pos x="wd2" y="hd2"/>
                </a:cxn>
                <a:cxn ang="5400000">
                  <a:pos x="wd2" y="hd2"/>
                </a:cxn>
                <a:cxn ang="10800000">
                  <a:pos x="wd2" y="hd2"/>
                </a:cxn>
                <a:cxn ang="16200000">
                  <a:pos x="wd2" y="hd2"/>
                </a:cxn>
              </a:cxnLst>
              <a:rect l="0" t="0" r="r" b="b"/>
              <a:pathLst>
                <a:path w="21077" h="21600" extrusionOk="0">
                  <a:moveTo>
                    <a:pt x="5358" y="0"/>
                  </a:moveTo>
                  <a:cubicBezTo>
                    <a:pt x="3987" y="0"/>
                    <a:pt x="2615" y="961"/>
                    <a:pt x="1569" y="2879"/>
                  </a:cubicBezTo>
                  <a:cubicBezTo>
                    <a:pt x="-523" y="6715"/>
                    <a:pt x="-523" y="12932"/>
                    <a:pt x="1569" y="16768"/>
                  </a:cubicBezTo>
                  <a:cubicBezTo>
                    <a:pt x="2343" y="18188"/>
                    <a:pt x="3297" y="19081"/>
                    <a:pt x="4295" y="19450"/>
                  </a:cubicBezTo>
                  <a:cubicBezTo>
                    <a:pt x="4722" y="17509"/>
                    <a:pt x="5374" y="15769"/>
                    <a:pt x="6186" y="14298"/>
                  </a:cubicBezTo>
                  <a:cubicBezTo>
                    <a:pt x="9651" y="8018"/>
                    <a:pt x="15222" y="7992"/>
                    <a:pt x="18667" y="14298"/>
                  </a:cubicBezTo>
                  <a:cubicBezTo>
                    <a:pt x="19232" y="15331"/>
                    <a:pt x="19692" y="16479"/>
                    <a:pt x="20069" y="17690"/>
                  </a:cubicBezTo>
                  <a:lnTo>
                    <a:pt x="18925" y="17659"/>
                  </a:lnTo>
                  <a:lnTo>
                    <a:pt x="21077" y="21600"/>
                  </a:lnTo>
                  <a:lnTo>
                    <a:pt x="21027" y="16027"/>
                  </a:lnTo>
                  <a:lnTo>
                    <a:pt x="20273" y="17497"/>
                  </a:lnTo>
                  <a:cubicBezTo>
                    <a:pt x="19857" y="15913"/>
                    <a:pt x="19307" y="14418"/>
                    <a:pt x="18590" y="13104"/>
                  </a:cubicBezTo>
                  <a:cubicBezTo>
                    <a:pt x="16867" y="9944"/>
                    <a:pt x="14610" y="8364"/>
                    <a:pt x="12351" y="8364"/>
                  </a:cubicBezTo>
                  <a:cubicBezTo>
                    <a:pt x="11788" y="8364"/>
                    <a:pt x="11226" y="8462"/>
                    <a:pt x="10671" y="8658"/>
                  </a:cubicBezTo>
                  <a:cubicBezTo>
                    <a:pt x="10534" y="6546"/>
                    <a:pt x="10030" y="4500"/>
                    <a:pt x="9146" y="2879"/>
                  </a:cubicBezTo>
                  <a:cubicBezTo>
                    <a:pt x="8100" y="961"/>
                    <a:pt x="6729" y="0"/>
                    <a:pt x="5358" y="0"/>
                  </a:cubicBezTo>
                  <a:close/>
                </a:path>
              </a:pathLst>
            </a:custGeom>
            <a:solidFill>
              <a:schemeClr val="accent1"/>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1" name="PA-形状 21"/>
            <p:cNvSpPr/>
            <p:nvPr>
              <p:custDataLst>
                <p:tags r:id="rId14"/>
              </p:custDataLst>
            </p:nvPr>
          </p:nvSpPr>
          <p:spPr>
            <a:xfrm>
              <a:off x="6546119" y="1703058"/>
              <a:ext cx="1681968" cy="3011035"/>
            </a:xfrm>
            <a:custGeom>
              <a:avLst/>
              <a:gdLst/>
              <a:ahLst/>
              <a:cxnLst>
                <a:cxn ang="0">
                  <a:pos x="wd2" y="hd2"/>
                </a:cxn>
                <a:cxn ang="5400000">
                  <a:pos x="wd2" y="hd2"/>
                </a:cxn>
                <a:cxn ang="10800000">
                  <a:pos x="wd2" y="hd2"/>
                </a:cxn>
                <a:cxn ang="16200000">
                  <a:pos x="wd2" y="hd2"/>
                </a:cxn>
              </a:cxnLst>
              <a:rect l="0" t="0" r="r" b="b"/>
              <a:pathLst>
                <a:path w="21599" h="21076" extrusionOk="0">
                  <a:moveTo>
                    <a:pt x="21599" y="5355"/>
                  </a:moveTo>
                  <a:cubicBezTo>
                    <a:pt x="21598" y="3984"/>
                    <a:pt x="20636" y="2613"/>
                    <a:pt x="18717" y="1567"/>
                  </a:cubicBezTo>
                  <a:cubicBezTo>
                    <a:pt x="14878" y="-524"/>
                    <a:pt x="8659" y="-523"/>
                    <a:pt x="4822" y="1570"/>
                  </a:cubicBezTo>
                  <a:cubicBezTo>
                    <a:pt x="3403" y="2344"/>
                    <a:pt x="2510" y="3298"/>
                    <a:pt x="2141" y="4296"/>
                  </a:cubicBezTo>
                  <a:cubicBezTo>
                    <a:pt x="4083" y="4722"/>
                    <a:pt x="5824" y="5374"/>
                    <a:pt x="7296" y="6185"/>
                  </a:cubicBezTo>
                  <a:cubicBezTo>
                    <a:pt x="13581" y="9649"/>
                    <a:pt x="13610" y="15219"/>
                    <a:pt x="7304" y="18665"/>
                  </a:cubicBezTo>
                  <a:cubicBezTo>
                    <a:pt x="6270" y="19230"/>
                    <a:pt x="5122" y="19690"/>
                    <a:pt x="3911" y="20068"/>
                  </a:cubicBezTo>
                  <a:lnTo>
                    <a:pt x="3941" y="18924"/>
                  </a:lnTo>
                  <a:lnTo>
                    <a:pt x="0" y="21076"/>
                  </a:lnTo>
                  <a:lnTo>
                    <a:pt x="5576" y="21025"/>
                  </a:lnTo>
                  <a:lnTo>
                    <a:pt x="4104" y="20271"/>
                  </a:lnTo>
                  <a:cubicBezTo>
                    <a:pt x="5689" y="19856"/>
                    <a:pt x="7183" y="19305"/>
                    <a:pt x="8498" y="18588"/>
                  </a:cubicBezTo>
                  <a:cubicBezTo>
                    <a:pt x="11658" y="16864"/>
                    <a:pt x="13237" y="14607"/>
                    <a:pt x="13236" y="12349"/>
                  </a:cubicBezTo>
                  <a:cubicBezTo>
                    <a:pt x="13235" y="11786"/>
                    <a:pt x="13137" y="11224"/>
                    <a:pt x="12940" y="10669"/>
                  </a:cubicBezTo>
                  <a:cubicBezTo>
                    <a:pt x="15053" y="10532"/>
                    <a:pt x="17101" y="10028"/>
                    <a:pt x="18721" y="9144"/>
                  </a:cubicBezTo>
                  <a:cubicBezTo>
                    <a:pt x="20640" y="8097"/>
                    <a:pt x="21600" y="6726"/>
                    <a:pt x="21599" y="5355"/>
                  </a:cubicBez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2" name="PA-形状 22"/>
            <p:cNvSpPr/>
            <p:nvPr>
              <p:custDataLst>
                <p:tags r:id="rId15"/>
              </p:custDataLst>
            </p:nvPr>
          </p:nvSpPr>
          <p:spPr>
            <a:xfrm>
              <a:off x="5218078" y="4056716"/>
              <a:ext cx="3010735" cy="1682695"/>
            </a:xfrm>
            <a:custGeom>
              <a:avLst/>
              <a:gdLst/>
              <a:ahLst/>
              <a:cxnLst>
                <a:cxn ang="0">
                  <a:pos x="wd2" y="hd2"/>
                </a:cxn>
                <a:cxn ang="5400000">
                  <a:pos x="wd2" y="hd2"/>
                </a:cxn>
                <a:cxn ang="10800000">
                  <a:pos x="wd2" y="hd2"/>
                </a:cxn>
                <a:cxn ang="16200000">
                  <a:pos x="wd2" y="hd2"/>
                </a:cxn>
              </a:cxnLst>
              <a:rect l="0" t="0" r="r" b="b"/>
              <a:pathLst>
                <a:path w="21077" h="21600" extrusionOk="0">
                  <a:moveTo>
                    <a:pt x="15719" y="21600"/>
                  </a:moveTo>
                  <a:cubicBezTo>
                    <a:pt x="17090" y="21600"/>
                    <a:pt x="18462" y="20639"/>
                    <a:pt x="19508" y="18721"/>
                  </a:cubicBezTo>
                  <a:cubicBezTo>
                    <a:pt x="21600" y="14885"/>
                    <a:pt x="21600" y="8668"/>
                    <a:pt x="19508" y="4832"/>
                  </a:cubicBezTo>
                  <a:cubicBezTo>
                    <a:pt x="18734" y="3412"/>
                    <a:pt x="17780" y="2519"/>
                    <a:pt x="16782" y="2150"/>
                  </a:cubicBezTo>
                  <a:cubicBezTo>
                    <a:pt x="16355" y="4091"/>
                    <a:pt x="15703" y="5831"/>
                    <a:pt x="14891" y="7302"/>
                  </a:cubicBezTo>
                  <a:cubicBezTo>
                    <a:pt x="11426" y="13582"/>
                    <a:pt x="5855" y="13608"/>
                    <a:pt x="2410" y="7302"/>
                  </a:cubicBezTo>
                  <a:cubicBezTo>
                    <a:pt x="1845" y="6269"/>
                    <a:pt x="1385" y="5121"/>
                    <a:pt x="1008" y="3910"/>
                  </a:cubicBezTo>
                  <a:lnTo>
                    <a:pt x="2152" y="3941"/>
                  </a:lnTo>
                  <a:lnTo>
                    <a:pt x="0" y="0"/>
                  </a:lnTo>
                  <a:lnTo>
                    <a:pt x="50" y="5573"/>
                  </a:lnTo>
                  <a:lnTo>
                    <a:pt x="804" y="4103"/>
                  </a:lnTo>
                  <a:cubicBezTo>
                    <a:pt x="1220" y="5687"/>
                    <a:pt x="1770" y="7182"/>
                    <a:pt x="2487" y="8496"/>
                  </a:cubicBezTo>
                  <a:cubicBezTo>
                    <a:pt x="4210" y="11656"/>
                    <a:pt x="6467" y="13236"/>
                    <a:pt x="8726" y="13236"/>
                  </a:cubicBezTo>
                  <a:cubicBezTo>
                    <a:pt x="9289" y="13236"/>
                    <a:pt x="9851" y="13138"/>
                    <a:pt x="10406" y="12942"/>
                  </a:cubicBezTo>
                  <a:cubicBezTo>
                    <a:pt x="10543" y="15054"/>
                    <a:pt x="11047" y="17100"/>
                    <a:pt x="11931" y="18721"/>
                  </a:cubicBezTo>
                  <a:cubicBezTo>
                    <a:pt x="12977" y="20639"/>
                    <a:pt x="14348" y="21600"/>
                    <a:pt x="15719" y="21600"/>
                  </a:cubicBezTo>
                  <a:close/>
                </a:path>
              </a:pathLst>
            </a:custGeom>
            <a:solidFill>
              <a:schemeClr val="accent1"/>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3" name="PA-形状 23"/>
            <p:cNvSpPr/>
            <p:nvPr>
              <p:custDataLst>
                <p:tags r:id="rId16"/>
              </p:custDataLst>
            </p:nvPr>
          </p:nvSpPr>
          <p:spPr>
            <a:xfrm>
              <a:off x="4196444" y="2729392"/>
              <a:ext cx="1681968" cy="3011034"/>
            </a:xfrm>
            <a:custGeom>
              <a:avLst/>
              <a:gdLst/>
              <a:ahLst/>
              <a:cxnLst>
                <a:cxn ang="0">
                  <a:pos x="wd2" y="hd2"/>
                </a:cxn>
                <a:cxn ang="5400000">
                  <a:pos x="wd2" y="hd2"/>
                </a:cxn>
                <a:cxn ang="10800000">
                  <a:pos x="wd2" y="hd2"/>
                </a:cxn>
                <a:cxn ang="16200000">
                  <a:pos x="wd2" y="hd2"/>
                </a:cxn>
              </a:cxnLst>
              <a:rect l="0" t="0" r="r" b="b"/>
              <a:pathLst>
                <a:path w="21599" h="21076" extrusionOk="0">
                  <a:moveTo>
                    <a:pt x="0" y="15721"/>
                  </a:moveTo>
                  <a:cubicBezTo>
                    <a:pt x="1" y="17092"/>
                    <a:pt x="963" y="18463"/>
                    <a:pt x="2882" y="19509"/>
                  </a:cubicBezTo>
                  <a:cubicBezTo>
                    <a:pt x="6721" y="21600"/>
                    <a:pt x="12940" y="21599"/>
                    <a:pt x="16777" y="19506"/>
                  </a:cubicBezTo>
                  <a:cubicBezTo>
                    <a:pt x="18196" y="18732"/>
                    <a:pt x="19089" y="17778"/>
                    <a:pt x="19458" y="16780"/>
                  </a:cubicBezTo>
                  <a:cubicBezTo>
                    <a:pt x="17516" y="16354"/>
                    <a:pt x="15775" y="15702"/>
                    <a:pt x="14303" y="14891"/>
                  </a:cubicBezTo>
                  <a:cubicBezTo>
                    <a:pt x="8018" y="11427"/>
                    <a:pt x="7989" y="5857"/>
                    <a:pt x="14295" y="2411"/>
                  </a:cubicBezTo>
                  <a:cubicBezTo>
                    <a:pt x="15329" y="1846"/>
                    <a:pt x="16477" y="1386"/>
                    <a:pt x="17688" y="1008"/>
                  </a:cubicBezTo>
                  <a:lnTo>
                    <a:pt x="17658" y="2152"/>
                  </a:lnTo>
                  <a:lnTo>
                    <a:pt x="21599" y="0"/>
                  </a:lnTo>
                  <a:lnTo>
                    <a:pt x="16023" y="51"/>
                  </a:lnTo>
                  <a:lnTo>
                    <a:pt x="17495" y="805"/>
                  </a:lnTo>
                  <a:cubicBezTo>
                    <a:pt x="15910" y="1220"/>
                    <a:pt x="14416" y="1771"/>
                    <a:pt x="13101" y="2488"/>
                  </a:cubicBezTo>
                  <a:cubicBezTo>
                    <a:pt x="9941" y="4212"/>
                    <a:pt x="8362" y="6469"/>
                    <a:pt x="8363" y="8727"/>
                  </a:cubicBezTo>
                  <a:cubicBezTo>
                    <a:pt x="8364" y="9290"/>
                    <a:pt x="8462" y="9852"/>
                    <a:pt x="8659" y="10407"/>
                  </a:cubicBezTo>
                  <a:cubicBezTo>
                    <a:pt x="6546" y="10544"/>
                    <a:pt x="4498" y="11048"/>
                    <a:pt x="2878" y="11932"/>
                  </a:cubicBezTo>
                  <a:cubicBezTo>
                    <a:pt x="959" y="12979"/>
                    <a:pt x="-1" y="14350"/>
                    <a:pt x="0" y="15721"/>
                  </a:cubicBez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4" name="PA-椭圆 7"/>
            <p:cNvSpPr/>
            <p:nvPr>
              <p:custDataLst>
                <p:tags r:id="rId17"/>
              </p:custDataLst>
            </p:nvPr>
          </p:nvSpPr>
          <p:spPr bwMode="auto">
            <a:xfrm flipV="1">
              <a:off x="4540623" y="2053076"/>
              <a:ext cx="617927" cy="617927"/>
            </a:xfrm>
            <a:prstGeom prst="ellipse">
              <a:avLst/>
            </a:prstGeom>
            <a:noFill/>
            <a:ln w="19050">
              <a:noFill/>
              <a:round/>
            </a:ln>
            <a:effectLst>
              <a:outerShdw blurRad="152400" dist="88900" dir="7080000" sx="97000" sy="97000" algn="ctr" rotWithShape="0">
                <a:srgbClr val="000000">
                  <a:alpha val="43137"/>
                </a:srgbClr>
              </a:outerShdw>
            </a:effectLst>
          </p:spPr>
          <p:txBody>
            <a:bodyPr vert="horz" wrap="none" lIns="91440" tIns="45720" rIns="91440" bIns="45720" numCol="1" rtlCol="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5" name="PA-任意多边形 8"/>
            <p:cNvSpPr>
              <a:spLocks noChangeAspect="1" noEditPoints="1"/>
            </p:cNvSpPr>
            <p:nvPr>
              <p:custDataLst>
                <p:tags r:id="rId18"/>
              </p:custDataLst>
            </p:nvPr>
          </p:nvSpPr>
          <p:spPr bwMode="auto">
            <a:xfrm>
              <a:off x="4669231" y="2145198"/>
              <a:ext cx="360710" cy="363016"/>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a:noFill/>
            </a:ln>
          </p:spPr>
          <p:txBody>
            <a:bodyPr vert="horz" wrap="square" lIns="91422" tIns="45711" rIns="91422" bIns="4571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84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6" name="PA-椭圆 10"/>
            <p:cNvSpPr/>
            <p:nvPr>
              <p:custDataLst>
                <p:tags r:id="rId19"/>
              </p:custDataLst>
            </p:nvPr>
          </p:nvSpPr>
          <p:spPr bwMode="auto">
            <a:xfrm flipH="1" flipV="1">
              <a:off x="7206455" y="2017742"/>
              <a:ext cx="617927" cy="617927"/>
            </a:xfrm>
            <a:prstGeom prst="ellipse">
              <a:avLst/>
            </a:prstGeom>
            <a:noFill/>
            <a:ln w="19050">
              <a:noFill/>
              <a:round/>
            </a:ln>
            <a:effectLst>
              <a:outerShdw blurRad="152400" dist="88900" dir="7080000" sx="97000" sy="97000" algn="ctr" rotWithShape="0">
                <a:srgbClr val="000000">
                  <a:alpha val="43137"/>
                </a:srgbClr>
              </a:outerShdw>
            </a:effectLst>
          </p:spPr>
          <p:txBody>
            <a:bodyPr vert="horz" wrap="none" lIns="91440" tIns="45720" rIns="91440" bIns="45720" numCol="1" rtlCol="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7" name="PA-任意多边形 12"/>
            <p:cNvSpPr>
              <a:spLocks noEditPoints="1"/>
            </p:cNvSpPr>
            <p:nvPr>
              <p:custDataLst>
                <p:tags r:id="rId20"/>
              </p:custDataLst>
            </p:nvPr>
          </p:nvSpPr>
          <p:spPr bwMode="auto">
            <a:xfrm>
              <a:off x="7386055" y="2128433"/>
              <a:ext cx="259944" cy="414856"/>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4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8" name="PA-任意多边形 13"/>
            <p:cNvSpPr/>
            <p:nvPr>
              <p:custDataLst>
                <p:tags r:id="rId21"/>
              </p:custDataLst>
            </p:nvPr>
          </p:nvSpPr>
          <p:spPr bwMode="auto">
            <a:xfrm>
              <a:off x="7438569" y="2175695"/>
              <a:ext cx="66518" cy="56890"/>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4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9" name="PA-椭圆 15"/>
            <p:cNvSpPr/>
            <p:nvPr>
              <p:custDataLst>
                <p:tags r:id="rId22"/>
              </p:custDataLst>
            </p:nvPr>
          </p:nvSpPr>
          <p:spPr bwMode="auto">
            <a:xfrm>
              <a:off x="7206455" y="4753398"/>
              <a:ext cx="617927" cy="617927"/>
            </a:xfrm>
            <a:prstGeom prst="ellipse">
              <a:avLst/>
            </a:prstGeom>
            <a:noFill/>
            <a:ln w="19050">
              <a:noFill/>
              <a:round/>
            </a:ln>
            <a:effectLst>
              <a:outerShdw blurRad="152400" dist="88900" dir="7080000" sx="97000" sy="97000" algn="ctr" rotWithShape="0">
                <a:srgbClr val="000000">
                  <a:alpha val="43137"/>
                </a:srgbClr>
              </a:outerShdw>
            </a:effectLst>
          </p:spPr>
          <p:txBody>
            <a:bodyPr vert="horz" wrap="none" lIns="91440" tIns="45720" rIns="91440" bIns="45720" numCol="1" rtlCol="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0" name="PA-任意多边形 16"/>
            <p:cNvSpPr>
              <a:spLocks noEditPoints="1"/>
            </p:cNvSpPr>
            <p:nvPr>
              <p:custDataLst>
                <p:tags r:id="rId23"/>
              </p:custDataLst>
            </p:nvPr>
          </p:nvSpPr>
          <p:spPr bwMode="auto">
            <a:xfrm>
              <a:off x="7345141" y="4873063"/>
              <a:ext cx="350632" cy="310518"/>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4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1" name="PA-椭圆 18"/>
            <p:cNvSpPr/>
            <p:nvPr>
              <p:custDataLst>
                <p:tags r:id="rId24"/>
              </p:custDataLst>
            </p:nvPr>
          </p:nvSpPr>
          <p:spPr bwMode="auto">
            <a:xfrm flipV="1">
              <a:off x="4540622" y="4737780"/>
              <a:ext cx="617927" cy="617927"/>
            </a:xfrm>
            <a:prstGeom prst="ellipse">
              <a:avLst/>
            </a:prstGeom>
            <a:noFill/>
            <a:ln w="19050">
              <a:noFill/>
              <a:round/>
            </a:ln>
            <a:effectLst>
              <a:outerShdw blurRad="152400" dist="88900" dir="7080000" sx="97000" sy="97000" algn="ctr" rotWithShape="0">
                <a:srgbClr val="000000">
                  <a:alpha val="43137"/>
                </a:srgbClr>
              </a:outerShdw>
            </a:effectLst>
          </p:spPr>
          <p:txBody>
            <a:bodyPr vert="horz" wrap="none" lIns="91440" tIns="45720" rIns="91440" bIns="45720" numCol="1" rtlCol="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2" name="PA-任意多边形 26"/>
            <p:cNvSpPr>
              <a:spLocks noChangeAspect="1" noEditPoints="1"/>
            </p:cNvSpPr>
            <p:nvPr>
              <p:custDataLst>
                <p:tags r:id="rId25"/>
              </p:custDataLst>
            </p:nvPr>
          </p:nvSpPr>
          <p:spPr bwMode="auto">
            <a:xfrm rot="2700000">
              <a:off x="4743119" y="4866339"/>
              <a:ext cx="212930" cy="39204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noFill/>
            </a:ln>
          </p:spPr>
          <p:txBody>
            <a:bodyPr vert="horz" wrap="square" lIns="91422" tIns="45711" rIns="91422" bIns="4571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84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73" name="组合 72"/>
            <p:cNvGrpSpPr/>
            <p:nvPr/>
          </p:nvGrpSpPr>
          <p:grpSpPr>
            <a:xfrm>
              <a:off x="5592232" y="3117146"/>
              <a:ext cx="1190287" cy="1209191"/>
              <a:chOff x="2820822" y="2081056"/>
              <a:chExt cx="3534942" cy="3591087"/>
            </a:xfrm>
          </p:grpSpPr>
          <p:sp>
            <p:nvSpPr>
              <p:cNvPr id="74" name="Freeform 6"/>
              <p:cNvSpPr/>
              <p:nvPr/>
            </p:nvSpPr>
            <p:spPr bwMode="auto">
              <a:xfrm>
                <a:off x="4556903" y="2081056"/>
                <a:ext cx="1793185" cy="2143677"/>
              </a:xfrm>
              <a:custGeom>
                <a:avLst/>
                <a:gdLst/>
                <a:ahLst/>
                <a:cxnLst>
                  <a:cxn ang="0">
                    <a:pos x="0" y="196"/>
                  </a:cxn>
                  <a:cxn ang="0">
                    <a:pos x="0" y="61"/>
                  </a:cxn>
                  <a:cxn ang="0">
                    <a:pos x="1" y="61"/>
                  </a:cxn>
                  <a:cxn ang="0">
                    <a:pos x="32" y="62"/>
                  </a:cxn>
                  <a:cxn ang="0">
                    <a:pos x="67" y="0"/>
                  </a:cxn>
                  <a:cxn ang="0">
                    <a:pos x="126" y="15"/>
                  </a:cxn>
                  <a:cxn ang="0">
                    <a:pos x="126" y="86"/>
                  </a:cxn>
                  <a:cxn ang="0">
                    <a:pos x="185" y="120"/>
                  </a:cxn>
                  <a:cxn ang="0">
                    <a:pos x="186" y="120"/>
                  </a:cxn>
                  <a:cxn ang="0">
                    <a:pos x="246" y="84"/>
                  </a:cxn>
                  <a:cxn ang="0">
                    <a:pos x="269" y="106"/>
                  </a:cxn>
                  <a:cxn ang="0">
                    <a:pos x="283" y="120"/>
                  </a:cxn>
                  <a:cxn ang="0">
                    <a:pos x="288" y="126"/>
                  </a:cxn>
                  <a:cxn ang="0">
                    <a:pos x="252" y="186"/>
                  </a:cxn>
                  <a:cxn ang="0">
                    <a:pos x="287" y="244"/>
                  </a:cxn>
                  <a:cxn ang="0">
                    <a:pos x="359" y="244"/>
                  </a:cxn>
                  <a:cxn ang="0">
                    <a:pos x="374" y="301"/>
                  </a:cxn>
                  <a:cxn ang="0">
                    <a:pos x="313" y="341"/>
                  </a:cxn>
                  <a:cxn ang="0">
                    <a:pos x="314" y="374"/>
                  </a:cxn>
                  <a:cxn ang="0">
                    <a:pos x="314" y="376"/>
                  </a:cxn>
                  <a:cxn ang="0">
                    <a:pos x="175" y="376"/>
                  </a:cxn>
                  <a:cxn ang="0">
                    <a:pos x="174" y="376"/>
                  </a:cxn>
                  <a:cxn ang="0">
                    <a:pos x="175" y="377"/>
                  </a:cxn>
                  <a:cxn ang="0">
                    <a:pos x="187" y="406"/>
                  </a:cxn>
                  <a:cxn ang="0">
                    <a:pos x="175" y="434"/>
                  </a:cxn>
                  <a:cxn ang="0">
                    <a:pos x="146" y="446"/>
                  </a:cxn>
                  <a:cxn ang="0">
                    <a:pos x="117" y="434"/>
                  </a:cxn>
                  <a:cxn ang="0">
                    <a:pos x="106" y="406"/>
                  </a:cxn>
                  <a:cxn ang="0">
                    <a:pos x="117" y="377"/>
                  </a:cxn>
                  <a:cxn ang="0">
                    <a:pos x="118" y="376"/>
                  </a:cxn>
                  <a:cxn ang="0">
                    <a:pos x="117" y="376"/>
                  </a:cxn>
                  <a:cxn ang="0">
                    <a:pos x="0" y="376"/>
                  </a:cxn>
                  <a:cxn ang="0">
                    <a:pos x="0" y="253"/>
                  </a:cxn>
                  <a:cxn ang="0">
                    <a:pos x="3" y="253"/>
                  </a:cxn>
                  <a:cxn ang="0">
                    <a:pos x="32" y="265"/>
                  </a:cxn>
                  <a:cxn ang="0">
                    <a:pos x="61" y="253"/>
                  </a:cxn>
                  <a:cxn ang="0">
                    <a:pos x="73" y="224"/>
                  </a:cxn>
                  <a:cxn ang="0">
                    <a:pos x="61" y="196"/>
                  </a:cxn>
                  <a:cxn ang="0">
                    <a:pos x="32" y="184"/>
                  </a:cxn>
                  <a:cxn ang="0">
                    <a:pos x="3" y="196"/>
                  </a:cxn>
                  <a:cxn ang="0">
                    <a:pos x="0" y="196"/>
                  </a:cxn>
                </a:cxnLst>
                <a:rect l="0" t="0" r="r" b="b"/>
                <a:pathLst>
                  <a:path w="374" h="446">
                    <a:moveTo>
                      <a:pt x="0" y="196"/>
                    </a:moveTo>
                    <a:cubicBezTo>
                      <a:pt x="0" y="61"/>
                      <a:pt x="0" y="61"/>
                      <a:pt x="0" y="61"/>
                    </a:cubicBezTo>
                    <a:cubicBezTo>
                      <a:pt x="0" y="61"/>
                      <a:pt x="1" y="61"/>
                      <a:pt x="1" y="61"/>
                    </a:cubicBezTo>
                    <a:cubicBezTo>
                      <a:pt x="12" y="61"/>
                      <a:pt x="22" y="61"/>
                      <a:pt x="32" y="62"/>
                    </a:cubicBezTo>
                    <a:cubicBezTo>
                      <a:pt x="67" y="0"/>
                      <a:pt x="67" y="0"/>
                      <a:pt x="67" y="0"/>
                    </a:cubicBezTo>
                    <a:cubicBezTo>
                      <a:pt x="87" y="4"/>
                      <a:pt x="107" y="8"/>
                      <a:pt x="126" y="15"/>
                    </a:cubicBezTo>
                    <a:cubicBezTo>
                      <a:pt x="126" y="86"/>
                      <a:pt x="126" y="86"/>
                      <a:pt x="126" y="86"/>
                    </a:cubicBezTo>
                    <a:cubicBezTo>
                      <a:pt x="146" y="95"/>
                      <a:pt x="166" y="106"/>
                      <a:pt x="185" y="120"/>
                    </a:cubicBezTo>
                    <a:cubicBezTo>
                      <a:pt x="185" y="120"/>
                      <a:pt x="185" y="120"/>
                      <a:pt x="186" y="120"/>
                    </a:cubicBezTo>
                    <a:cubicBezTo>
                      <a:pt x="246" y="84"/>
                      <a:pt x="246" y="84"/>
                      <a:pt x="246" y="84"/>
                    </a:cubicBezTo>
                    <a:cubicBezTo>
                      <a:pt x="254" y="91"/>
                      <a:pt x="262" y="98"/>
                      <a:pt x="269" y="106"/>
                    </a:cubicBezTo>
                    <a:cubicBezTo>
                      <a:pt x="274" y="111"/>
                      <a:pt x="278" y="115"/>
                      <a:pt x="283" y="120"/>
                    </a:cubicBezTo>
                    <a:cubicBezTo>
                      <a:pt x="284" y="122"/>
                      <a:pt x="286" y="124"/>
                      <a:pt x="288" y="126"/>
                    </a:cubicBezTo>
                    <a:cubicBezTo>
                      <a:pt x="252" y="186"/>
                      <a:pt x="252" y="186"/>
                      <a:pt x="252" y="186"/>
                    </a:cubicBezTo>
                    <a:cubicBezTo>
                      <a:pt x="266" y="204"/>
                      <a:pt x="278" y="224"/>
                      <a:pt x="287"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ubicBezTo>
                      <a:pt x="175" y="376"/>
                      <a:pt x="175" y="376"/>
                      <a:pt x="175" y="376"/>
                    </a:cubicBezTo>
                    <a:cubicBezTo>
                      <a:pt x="174" y="376"/>
                      <a:pt x="174" y="376"/>
                      <a:pt x="174" y="376"/>
                    </a:cubicBezTo>
                    <a:cubicBezTo>
                      <a:pt x="174" y="376"/>
                      <a:pt x="175" y="377"/>
                      <a:pt x="175" y="377"/>
                    </a:cubicBezTo>
                    <a:cubicBezTo>
                      <a:pt x="183" y="385"/>
                      <a:pt x="187" y="395"/>
                      <a:pt x="187" y="406"/>
                    </a:cubicBezTo>
                    <a:cubicBezTo>
                      <a:pt x="187" y="417"/>
                      <a:pt x="183" y="427"/>
                      <a:pt x="175" y="434"/>
                    </a:cubicBezTo>
                    <a:cubicBezTo>
                      <a:pt x="167" y="442"/>
                      <a:pt x="157" y="446"/>
                      <a:pt x="146" y="446"/>
                    </a:cubicBezTo>
                    <a:cubicBezTo>
                      <a:pt x="135" y="446"/>
                      <a:pt x="125" y="442"/>
                      <a:pt x="117" y="434"/>
                    </a:cubicBezTo>
                    <a:cubicBezTo>
                      <a:pt x="110" y="427"/>
                      <a:pt x="106" y="417"/>
                      <a:pt x="106" y="406"/>
                    </a:cubicBezTo>
                    <a:cubicBezTo>
                      <a:pt x="106" y="395"/>
                      <a:pt x="110" y="385"/>
                      <a:pt x="117" y="377"/>
                    </a:cubicBezTo>
                    <a:cubicBezTo>
                      <a:pt x="118" y="377"/>
                      <a:pt x="118" y="376"/>
                      <a:pt x="118" y="376"/>
                    </a:cubicBezTo>
                    <a:cubicBezTo>
                      <a:pt x="117" y="376"/>
                      <a:pt x="117" y="376"/>
                      <a:pt x="117" y="376"/>
                    </a:cubicBezTo>
                    <a:cubicBezTo>
                      <a:pt x="0" y="376"/>
                      <a:pt x="0" y="376"/>
                      <a:pt x="0" y="376"/>
                    </a:cubicBezTo>
                    <a:cubicBezTo>
                      <a:pt x="0" y="253"/>
                      <a:pt x="0" y="253"/>
                      <a:pt x="0" y="253"/>
                    </a:cubicBezTo>
                    <a:cubicBezTo>
                      <a:pt x="3" y="253"/>
                      <a:pt x="3" y="253"/>
                      <a:pt x="3" y="253"/>
                    </a:cubicBezTo>
                    <a:cubicBezTo>
                      <a:pt x="11" y="261"/>
                      <a:pt x="21" y="265"/>
                      <a:pt x="32" y="265"/>
                    </a:cubicBezTo>
                    <a:cubicBezTo>
                      <a:pt x="43" y="265"/>
                      <a:pt x="53" y="261"/>
                      <a:pt x="61" y="253"/>
                    </a:cubicBezTo>
                    <a:cubicBezTo>
                      <a:pt x="69" y="245"/>
                      <a:pt x="73" y="236"/>
                      <a:pt x="73" y="224"/>
                    </a:cubicBezTo>
                    <a:cubicBezTo>
                      <a:pt x="73" y="213"/>
                      <a:pt x="69" y="204"/>
                      <a:pt x="61" y="196"/>
                    </a:cubicBezTo>
                    <a:cubicBezTo>
                      <a:pt x="53" y="188"/>
                      <a:pt x="43" y="184"/>
                      <a:pt x="32" y="184"/>
                    </a:cubicBezTo>
                    <a:cubicBezTo>
                      <a:pt x="21" y="184"/>
                      <a:pt x="11" y="188"/>
                      <a:pt x="3" y="196"/>
                    </a:cubicBezTo>
                    <a:lnTo>
                      <a:pt x="0" y="196"/>
                    </a:lnTo>
                    <a:close/>
                  </a:path>
                </a:pathLst>
              </a:custGeom>
              <a:solidFill>
                <a:schemeClr val="accent1"/>
              </a:solidFill>
              <a:ln w="19050">
                <a:noFill/>
                <a:round/>
              </a:ln>
            </p:spPr>
            <p:txBody>
              <a:bodyPr vert="horz" wrap="square" lIns="45709" tIns="22855" rIns="45709" bIns="22855" numCol="1" anchor="t" anchorCtr="0" compatLnSpc="1"/>
              <a:lstStyle/>
              <a:p>
                <a:pPr defTabSz="914400"/>
                <a:endParaRPr lang="en-US" sz="900" dirty="0">
                  <a:solidFill>
                    <a:srgbClr val="000000"/>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5" name="Freeform 7"/>
              <p:cNvSpPr/>
              <p:nvPr/>
            </p:nvSpPr>
            <p:spPr bwMode="auto">
              <a:xfrm>
                <a:off x="4197510" y="3887952"/>
                <a:ext cx="2158254" cy="1784191"/>
              </a:xfrm>
              <a:custGeom>
                <a:avLst/>
                <a:gdLst/>
                <a:ahLst/>
                <a:cxnLst>
                  <a:cxn ang="0">
                    <a:pos x="75" y="311"/>
                  </a:cxn>
                  <a:cxn ang="0">
                    <a:pos x="75" y="166"/>
                  </a:cxn>
                  <a:cxn ang="0">
                    <a:pos x="70" y="172"/>
                  </a:cxn>
                  <a:cxn ang="0">
                    <a:pos x="41" y="184"/>
                  </a:cxn>
                  <a:cxn ang="0">
                    <a:pos x="12" y="172"/>
                  </a:cxn>
                  <a:cxn ang="0">
                    <a:pos x="0" y="144"/>
                  </a:cxn>
                  <a:cxn ang="0">
                    <a:pos x="12" y="115"/>
                  </a:cxn>
                  <a:cxn ang="0">
                    <a:pos x="41" y="103"/>
                  </a:cxn>
                  <a:cxn ang="0">
                    <a:pos x="70" y="115"/>
                  </a:cxn>
                  <a:cxn ang="0">
                    <a:pos x="75" y="121"/>
                  </a:cxn>
                  <a:cxn ang="0">
                    <a:pos x="75" y="0"/>
                  </a:cxn>
                  <a:cxn ang="0">
                    <a:pos x="192" y="0"/>
                  </a:cxn>
                  <a:cxn ang="0">
                    <a:pos x="192" y="1"/>
                  </a:cxn>
                  <a:cxn ang="0">
                    <a:pos x="181" y="30"/>
                  </a:cxn>
                  <a:cxn ang="0">
                    <a:pos x="192" y="58"/>
                  </a:cxn>
                  <a:cxn ang="0">
                    <a:pos x="221" y="70"/>
                  </a:cxn>
                  <a:cxn ang="0">
                    <a:pos x="250" y="58"/>
                  </a:cxn>
                  <a:cxn ang="0">
                    <a:pos x="262" y="30"/>
                  </a:cxn>
                  <a:cxn ang="0">
                    <a:pos x="250" y="1"/>
                  </a:cxn>
                  <a:cxn ang="0">
                    <a:pos x="250" y="0"/>
                  </a:cxn>
                  <a:cxn ang="0">
                    <a:pos x="389" y="0"/>
                  </a:cxn>
                  <a:cxn ang="0">
                    <a:pos x="388" y="32"/>
                  </a:cxn>
                  <a:cxn ang="0">
                    <a:pos x="450" y="66"/>
                  </a:cxn>
                  <a:cxn ang="0">
                    <a:pos x="436" y="121"/>
                  </a:cxn>
                  <a:cxn ang="0">
                    <a:pos x="363" y="125"/>
                  </a:cxn>
                  <a:cxn ang="0">
                    <a:pos x="329" y="183"/>
                  </a:cxn>
                  <a:cxn ang="0">
                    <a:pos x="366" y="243"/>
                  </a:cxn>
                  <a:cxn ang="0">
                    <a:pos x="344" y="266"/>
                  </a:cxn>
                  <a:cxn ang="0">
                    <a:pos x="322" y="287"/>
                  </a:cxn>
                  <a:cxn ang="0">
                    <a:pos x="260" y="251"/>
                  </a:cxn>
                  <a:cxn ang="0">
                    <a:pos x="203" y="285"/>
                  </a:cxn>
                  <a:cxn ang="0">
                    <a:pos x="203" y="356"/>
                  </a:cxn>
                  <a:cxn ang="0">
                    <a:pos x="145" y="371"/>
                  </a:cxn>
                  <a:cxn ang="0">
                    <a:pos x="108" y="309"/>
                  </a:cxn>
                  <a:cxn ang="0">
                    <a:pos x="76" y="311"/>
                  </a:cxn>
                  <a:cxn ang="0">
                    <a:pos x="75" y="311"/>
                  </a:cxn>
                </a:cxnLst>
                <a:rect l="0" t="0" r="r" b="b"/>
                <a:pathLst>
                  <a:path w="450" h="371">
                    <a:moveTo>
                      <a:pt x="75" y="311"/>
                    </a:moveTo>
                    <a:cubicBezTo>
                      <a:pt x="75" y="166"/>
                      <a:pt x="75" y="166"/>
                      <a:pt x="75" y="166"/>
                    </a:cubicBezTo>
                    <a:cubicBezTo>
                      <a:pt x="73" y="168"/>
                      <a:pt x="72" y="170"/>
                      <a:pt x="70" y="172"/>
                    </a:cubicBezTo>
                    <a:cubicBezTo>
                      <a:pt x="62" y="180"/>
                      <a:pt x="52" y="184"/>
                      <a:pt x="41" y="184"/>
                    </a:cubicBezTo>
                    <a:cubicBezTo>
                      <a:pt x="30" y="184"/>
                      <a:pt x="20" y="180"/>
                      <a:pt x="12" y="172"/>
                    </a:cubicBezTo>
                    <a:cubicBezTo>
                      <a:pt x="4" y="165"/>
                      <a:pt x="0" y="155"/>
                      <a:pt x="0" y="144"/>
                    </a:cubicBezTo>
                    <a:cubicBezTo>
                      <a:pt x="0" y="133"/>
                      <a:pt x="4" y="123"/>
                      <a:pt x="12" y="115"/>
                    </a:cubicBezTo>
                    <a:cubicBezTo>
                      <a:pt x="20" y="107"/>
                      <a:pt x="30" y="103"/>
                      <a:pt x="41" y="103"/>
                    </a:cubicBezTo>
                    <a:cubicBezTo>
                      <a:pt x="52" y="103"/>
                      <a:pt x="62" y="107"/>
                      <a:pt x="70" y="115"/>
                    </a:cubicBezTo>
                    <a:cubicBezTo>
                      <a:pt x="72" y="117"/>
                      <a:pt x="73" y="119"/>
                      <a:pt x="75" y="121"/>
                    </a:cubicBezTo>
                    <a:cubicBezTo>
                      <a:pt x="75" y="0"/>
                      <a:pt x="75" y="0"/>
                      <a:pt x="75" y="0"/>
                    </a:cubicBezTo>
                    <a:cubicBezTo>
                      <a:pt x="192" y="0"/>
                      <a:pt x="192" y="0"/>
                      <a:pt x="192" y="0"/>
                    </a:cubicBezTo>
                    <a:cubicBezTo>
                      <a:pt x="192" y="1"/>
                      <a:pt x="192" y="1"/>
                      <a:pt x="192" y="1"/>
                    </a:cubicBezTo>
                    <a:cubicBezTo>
                      <a:pt x="185" y="9"/>
                      <a:pt x="181" y="19"/>
                      <a:pt x="181" y="30"/>
                    </a:cubicBezTo>
                    <a:cubicBezTo>
                      <a:pt x="181" y="41"/>
                      <a:pt x="185" y="51"/>
                      <a:pt x="192" y="58"/>
                    </a:cubicBezTo>
                    <a:cubicBezTo>
                      <a:pt x="200" y="66"/>
                      <a:pt x="210" y="70"/>
                      <a:pt x="221" y="70"/>
                    </a:cubicBezTo>
                    <a:cubicBezTo>
                      <a:pt x="232" y="70"/>
                      <a:pt x="242" y="66"/>
                      <a:pt x="250" y="58"/>
                    </a:cubicBezTo>
                    <a:cubicBezTo>
                      <a:pt x="258" y="51"/>
                      <a:pt x="262" y="41"/>
                      <a:pt x="262" y="30"/>
                    </a:cubicBezTo>
                    <a:cubicBezTo>
                      <a:pt x="262" y="19"/>
                      <a:pt x="258" y="9"/>
                      <a:pt x="250" y="1"/>
                    </a:cubicBezTo>
                    <a:cubicBezTo>
                      <a:pt x="250" y="0"/>
                      <a:pt x="250" y="0"/>
                      <a:pt x="250" y="0"/>
                    </a:cubicBezTo>
                    <a:cubicBezTo>
                      <a:pt x="389" y="0"/>
                      <a:pt x="389" y="0"/>
                      <a:pt x="389" y="0"/>
                    </a:cubicBezTo>
                    <a:cubicBezTo>
                      <a:pt x="389" y="11"/>
                      <a:pt x="389" y="22"/>
                      <a:pt x="388" y="32"/>
                    </a:cubicBezTo>
                    <a:cubicBezTo>
                      <a:pt x="450" y="66"/>
                      <a:pt x="450" y="66"/>
                      <a:pt x="450" y="66"/>
                    </a:cubicBezTo>
                    <a:cubicBezTo>
                      <a:pt x="446" y="85"/>
                      <a:pt x="442" y="103"/>
                      <a:pt x="436" y="121"/>
                    </a:cubicBezTo>
                    <a:cubicBezTo>
                      <a:pt x="363" y="125"/>
                      <a:pt x="363" y="125"/>
                      <a:pt x="363" y="125"/>
                    </a:cubicBezTo>
                    <a:cubicBezTo>
                      <a:pt x="354" y="145"/>
                      <a:pt x="343" y="164"/>
                      <a:pt x="329" y="183"/>
                    </a:cubicBezTo>
                    <a:cubicBezTo>
                      <a:pt x="366" y="243"/>
                      <a:pt x="366" y="243"/>
                      <a:pt x="366" y="243"/>
                    </a:cubicBezTo>
                    <a:cubicBezTo>
                      <a:pt x="359" y="251"/>
                      <a:pt x="352" y="258"/>
                      <a:pt x="344" y="266"/>
                    </a:cubicBezTo>
                    <a:cubicBezTo>
                      <a:pt x="337" y="273"/>
                      <a:pt x="329" y="280"/>
                      <a:pt x="322" y="287"/>
                    </a:cubicBezTo>
                    <a:cubicBezTo>
                      <a:pt x="260" y="251"/>
                      <a:pt x="260" y="251"/>
                      <a:pt x="260" y="251"/>
                    </a:cubicBezTo>
                    <a:cubicBezTo>
                      <a:pt x="242" y="265"/>
                      <a:pt x="223" y="276"/>
                      <a:pt x="203" y="285"/>
                    </a:cubicBezTo>
                    <a:cubicBezTo>
                      <a:pt x="203" y="356"/>
                      <a:pt x="203" y="356"/>
                      <a:pt x="203" y="356"/>
                    </a:cubicBezTo>
                    <a:cubicBezTo>
                      <a:pt x="184" y="363"/>
                      <a:pt x="165" y="368"/>
                      <a:pt x="145" y="371"/>
                    </a:cubicBezTo>
                    <a:cubicBezTo>
                      <a:pt x="108" y="309"/>
                      <a:pt x="108" y="309"/>
                      <a:pt x="108" y="309"/>
                    </a:cubicBezTo>
                    <a:cubicBezTo>
                      <a:pt x="98" y="310"/>
                      <a:pt x="87" y="311"/>
                      <a:pt x="76" y="311"/>
                    </a:cubicBezTo>
                    <a:cubicBezTo>
                      <a:pt x="76" y="311"/>
                      <a:pt x="75" y="311"/>
                      <a:pt x="75" y="311"/>
                    </a:cubicBezTo>
                    <a:close/>
                  </a:path>
                </a:pathLst>
              </a:custGeom>
              <a:solidFill>
                <a:schemeClr val="accent2"/>
              </a:solidFill>
              <a:ln w="19050">
                <a:noFill/>
                <a:round/>
              </a:ln>
            </p:spPr>
            <p:txBody>
              <a:bodyPr vert="horz" wrap="square" lIns="45709" tIns="22855" rIns="45709" bIns="22855" numCol="1" anchor="t" anchorCtr="0" compatLnSpc="1"/>
              <a:lstStyle/>
              <a:p>
                <a:pPr defTabSz="914400"/>
                <a:endParaRPr lang="en-US" sz="900" dirty="0">
                  <a:solidFill>
                    <a:srgbClr val="000000"/>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6" name="Freeform 5"/>
              <p:cNvSpPr/>
              <p:nvPr/>
            </p:nvSpPr>
            <p:spPr bwMode="auto">
              <a:xfrm>
                <a:off x="2820822" y="2084840"/>
                <a:ext cx="2133662" cy="1803112"/>
              </a:xfrm>
              <a:custGeom>
                <a:avLst/>
                <a:gdLst/>
                <a:ahLst/>
                <a:cxnLst>
                  <a:cxn ang="0">
                    <a:pos x="372" y="375"/>
                  </a:cxn>
                  <a:cxn ang="0">
                    <a:pos x="239" y="375"/>
                  </a:cxn>
                  <a:cxn ang="0">
                    <a:pos x="248" y="368"/>
                  </a:cxn>
                  <a:cxn ang="0">
                    <a:pos x="260" y="340"/>
                  </a:cxn>
                  <a:cxn ang="0">
                    <a:pos x="248" y="311"/>
                  </a:cxn>
                  <a:cxn ang="0">
                    <a:pos x="220" y="299"/>
                  </a:cxn>
                  <a:cxn ang="0">
                    <a:pos x="191" y="311"/>
                  </a:cxn>
                  <a:cxn ang="0">
                    <a:pos x="179" y="340"/>
                  </a:cxn>
                  <a:cxn ang="0">
                    <a:pos x="191" y="368"/>
                  </a:cxn>
                  <a:cxn ang="0">
                    <a:pos x="200" y="375"/>
                  </a:cxn>
                  <a:cxn ang="0">
                    <a:pos x="61" y="375"/>
                  </a:cxn>
                  <a:cxn ang="0">
                    <a:pos x="61" y="375"/>
                  </a:cxn>
                  <a:cxn ang="0">
                    <a:pos x="61" y="373"/>
                  </a:cxn>
                  <a:cxn ang="0">
                    <a:pos x="61" y="367"/>
                  </a:cxn>
                  <a:cxn ang="0">
                    <a:pos x="62" y="342"/>
                  </a:cxn>
                  <a:cxn ang="0">
                    <a:pos x="0" y="307"/>
                  </a:cxn>
                  <a:cxn ang="0">
                    <a:pos x="16" y="243"/>
                  </a:cxn>
                  <a:cxn ang="0">
                    <a:pos x="86" y="247"/>
                  </a:cxn>
                  <a:cxn ang="0">
                    <a:pos x="119" y="191"/>
                  </a:cxn>
                  <a:cxn ang="0">
                    <a:pos x="85" y="127"/>
                  </a:cxn>
                  <a:cxn ang="0">
                    <a:pos x="92" y="119"/>
                  </a:cxn>
                  <a:cxn ang="0">
                    <a:pos x="106" y="105"/>
                  </a:cxn>
                  <a:cxn ang="0">
                    <a:pos x="128" y="84"/>
                  </a:cxn>
                  <a:cxn ang="0">
                    <a:pos x="188" y="120"/>
                  </a:cxn>
                  <a:cxn ang="0">
                    <a:pos x="190" y="119"/>
                  </a:cxn>
                  <a:cxn ang="0">
                    <a:pos x="243" y="88"/>
                  </a:cxn>
                  <a:cxn ang="0">
                    <a:pos x="243" y="16"/>
                  </a:cxn>
                  <a:cxn ang="0">
                    <a:pos x="303" y="0"/>
                  </a:cxn>
                  <a:cxn ang="0">
                    <a:pos x="339" y="62"/>
                  </a:cxn>
                  <a:cxn ang="0">
                    <a:pos x="372" y="60"/>
                  </a:cxn>
                  <a:cxn ang="0">
                    <a:pos x="372" y="195"/>
                  </a:cxn>
                  <a:cxn ang="0">
                    <a:pos x="372" y="199"/>
                  </a:cxn>
                  <a:cxn ang="0">
                    <a:pos x="375" y="195"/>
                  </a:cxn>
                  <a:cxn ang="0">
                    <a:pos x="404" y="183"/>
                  </a:cxn>
                  <a:cxn ang="0">
                    <a:pos x="433" y="195"/>
                  </a:cxn>
                  <a:cxn ang="0">
                    <a:pos x="445" y="223"/>
                  </a:cxn>
                  <a:cxn ang="0">
                    <a:pos x="433" y="252"/>
                  </a:cxn>
                  <a:cxn ang="0">
                    <a:pos x="404" y="264"/>
                  </a:cxn>
                  <a:cxn ang="0">
                    <a:pos x="375" y="252"/>
                  </a:cxn>
                  <a:cxn ang="0">
                    <a:pos x="372" y="248"/>
                  </a:cxn>
                  <a:cxn ang="0">
                    <a:pos x="372" y="252"/>
                  </a:cxn>
                  <a:cxn ang="0">
                    <a:pos x="372" y="375"/>
                  </a:cxn>
                </a:cxnLst>
                <a:rect l="0" t="0" r="r" b="b"/>
                <a:pathLst>
                  <a:path w="445" h="375">
                    <a:moveTo>
                      <a:pt x="372" y="375"/>
                    </a:moveTo>
                    <a:cubicBezTo>
                      <a:pt x="239" y="375"/>
                      <a:pt x="239" y="375"/>
                      <a:pt x="239" y="375"/>
                    </a:cubicBezTo>
                    <a:cubicBezTo>
                      <a:pt x="243" y="373"/>
                      <a:pt x="246" y="371"/>
                      <a:pt x="248" y="368"/>
                    </a:cubicBezTo>
                    <a:cubicBezTo>
                      <a:pt x="256" y="360"/>
                      <a:pt x="260" y="351"/>
                      <a:pt x="260" y="340"/>
                    </a:cubicBezTo>
                    <a:cubicBezTo>
                      <a:pt x="260" y="328"/>
                      <a:pt x="256" y="319"/>
                      <a:pt x="248" y="311"/>
                    </a:cubicBezTo>
                    <a:cubicBezTo>
                      <a:pt x="241" y="303"/>
                      <a:pt x="231" y="299"/>
                      <a:pt x="220" y="299"/>
                    </a:cubicBezTo>
                    <a:cubicBezTo>
                      <a:pt x="209" y="299"/>
                      <a:pt x="199" y="303"/>
                      <a:pt x="191" y="311"/>
                    </a:cubicBezTo>
                    <a:cubicBezTo>
                      <a:pt x="183" y="319"/>
                      <a:pt x="179" y="328"/>
                      <a:pt x="179" y="340"/>
                    </a:cubicBezTo>
                    <a:cubicBezTo>
                      <a:pt x="179" y="351"/>
                      <a:pt x="183" y="360"/>
                      <a:pt x="191" y="368"/>
                    </a:cubicBezTo>
                    <a:cubicBezTo>
                      <a:pt x="194" y="371"/>
                      <a:pt x="197" y="373"/>
                      <a:pt x="200" y="375"/>
                    </a:cubicBezTo>
                    <a:cubicBezTo>
                      <a:pt x="61" y="375"/>
                      <a:pt x="61" y="375"/>
                      <a:pt x="61" y="375"/>
                    </a:cubicBezTo>
                    <a:cubicBezTo>
                      <a:pt x="61" y="375"/>
                      <a:pt x="61" y="375"/>
                      <a:pt x="61" y="375"/>
                    </a:cubicBezTo>
                    <a:cubicBezTo>
                      <a:pt x="61" y="374"/>
                      <a:pt x="61" y="374"/>
                      <a:pt x="61" y="373"/>
                    </a:cubicBezTo>
                    <a:cubicBezTo>
                      <a:pt x="61" y="371"/>
                      <a:pt x="61" y="369"/>
                      <a:pt x="61" y="367"/>
                    </a:cubicBezTo>
                    <a:cubicBezTo>
                      <a:pt x="61" y="359"/>
                      <a:pt x="61" y="350"/>
                      <a:pt x="62" y="342"/>
                    </a:cubicBezTo>
                    <a:cubicBezTo>
                      <a:pt x="0" y="307"/>
                      <a:pt x="0" y="307"/>
                      <a:pt x="0" y="307"/>
                    </a:cubicBezTo>
                    <a:cubicBezTo>
                      <a:pt x="4" y="285"/>
                      <a:pt x="9" y="263"/>
                      <a:pt x="16" y="243"/>
                    </a:cubicBezTo>
                    <a:cubicBezTo>
                      <a:pt x="86" y="247"/>
                      <a:pt x="86" y="247"/>
                      <a:pt x="86" y="247"/>
                    </a:cubicBezTo>
                    <a:cubicBezTo>
                      <a:pt x="95" y="227"/>
                      <a:pt x="106" y="209"/>
                      <a:pt x="119" y="191"/>
                    </a:cubicBezTo>
                    <a:cubicBezTo>
                      <a:pt x="85" y="127"/>
                      <a:pt x="85" y="127"/>
                      <a:pt x="85" y="127"/>
                    </a:cubicBezTo>
                    <a:cubicBezTo>
                      <a:pt x="87" y="124"/>
                      <a:pt x="90" y="122"/>
                      <a:pt x="92" y="119"/>
                    </a:cubicBezTo>
                    <a:cubicBezTo>
                      <a:pt x="97" y="114"/>
                      <a:pt x="101" y="110"/>
                      <a:pt x="106" y="105"/>
                    </a:cubicBezTo>
                    <a:cubicBezTo>
                      <a:pt x="113" y="98"/>
                      <a:pt x="120" y="91"/>
                      <a:pt x="128" y="84"/>
                    </a:cubicBezTo>
                    <a:cubicBezTo>
                      <a:pt x="188" y="120"/>
                      <a:pt x="188" y="120"/>
                      <a:pt x="188" y="120"/>
                    </a:cubicBezTo>
                    <a:cubicBezTo>
                      <a:pt x="189" y="120"/>
                      <a:pt x="190" y="119"/>
                      <a:pt x="190" y="119"/>
                    </a:cubicBezTo>
                    <a:cubicBezTo>
                      <a:pt x="207" y="106"/>
                      <a:pt x="225" y="96"/>
                      <a:pt x="243" y="88"/>
                    </a:cubicBezTo>
                    <a:cubicBezTo>
                      <a:pt x="243" y="16"/>
                      <a:pt x="243" y="16"/>
                      <a:pt x="243" y="16"/>
                    </a:cubicBezTo>
                    <a:cubicBezTo>
                      <a:pt x="262" y="9"/>
                      <a:pt x="282" y="4"/>
                      <a:pt x="303" y="0"/>
                    </a:cubicBezTo>
                    <a:cubicBezTo>
                      <a:pt x="339" y="62"/>
                      <a:pt x="339" y="62"/>
                      <a:pt x="339" y="62"/>
                    </a:cubicBezTo>
                    <a:cubicBezTo>
                      <a:pt x="350" y="61"/>
                      <a:pt x="361" y="60"/>
                      <a:pt x="372" y="60"/>
                    </a:cubicBezTo>
                    <a:cubicBezTo>
                      <a:pt x="372" y="195"/>
                      <a:pt x="372" y="195"/>
                      <a:pt x="372" y="195"/>
                    </a:cubicBezTo>
                    <a:cubicBezTo>
                      <a:pt x="372" y="199"/>
                      <a:pt x="372" y="199"/>
                      <a:pt x="372" y="199"/>
                    </a:cubicBezTo>
                    <a:cubicBezTo>
                      <a:pt x="373" y="197"/>
                      <a:pt x="374" y="196"/>
                      <a:pt x="375" y="195"/>
                    </a:cubicBezTo>
                    <a:cubicBezTo>
                      <a:pt x="383" y="187"/>
                      <a:pt x="393" y="183"/>
                      <a:pt x="404" y="183"/>
                    </a:cubicBezTo>
                    <a:cubicBezTo>
                      <a:pt x="415" y="183"/>
                      <a:pt x="425" y="187"/>
                      <a:pt x="433" y="195"/>
                    </a:cubicBezTo>
                    <a:cubicBezTo>
                      <a:pt x="441" y="203"/>
                      <a:pt x="445" y="212"/>
                      <a:pt x="445" y="223"/>
                    </a:cubicBezTo>
                    <a:cubicBezTo>
                      <a:pt x="445" y="235"/>
                      <a:pt x="441" y="244"/>
                      <a:pt x="433" y="252"/>
                    </a:cubicBezTo>
                    <a:cubicBezTo>
                      <a:pt x="425" y="260"/>
                      <a:pt x="415" y="264"/>
                      <a:pt x="404" y="264"/>
                    </a:cubicBezTo>
                    <a:cubicBezTo>
                      <a:pt x="393" y="264"/>
                      <a:pt x="383" y="260"/>
                      <a:pt x="375" y="252"/>
                    </a:cubicBezTo>
                    <a:cubicBezTo>
                      <a:pt x="374" y="251"/>
                      <a:pt x="373" y="250"/>
                      <a:pt x="372" y="248"/>
                    </a:cubicBezTo>
                    <a:cubicBezTo>
                      <a:pt x="372" y="252"/>
                      <a:pt x="372" y="252"/>
                      <a:pt x="372" y="252"/>
                    </a:cubicBezTo>
                    <a:lnTo>
                      <a:pt x="372" y="375"/>
                    </a:lnTo>
                    <a:close/>
                  </a:path>
                </a:pathLst>
              </a:custGeom>
              <a:solidFill>
                <a:schemeClr val="accent2"/>
              </a:solidFill>
              <a:ln w="19050">
                <a:noFill/>
                <a:round/>
              </a:ln>
            </p:spPr>
            <p:txBody>
              <a:bodyPr vert="horz" wrap="square" lIns="45709" tIns="22855" rIns="45709" bIns="22855" numCol="1" anchor="t" anchorCtr="0" compatLnSpc="1"/>
              <a:lstStyle/>
              <a:p>
                <a:pPr defTabSz="914400"/>
                <a:endParaRPr lang="en-US" sz="900" dirty="0">
                  <a:solidFill>
                    <a:srgbClr val="000000"/>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7" name="Freeform 8"/>
              <p:cNvSpPr/>
              <p:nvPr/>
            </p:nvSpPr>
            <p:spPr bwMode="auto">
              <a:xfrm>
                <a:off x="2820822" y="3475146"/>
                <a:ext cx="1783726" cy="2143677"/>
              </a:xfrm>
              <a:custGeom>
                <a:avLst/>
                <a:gdLst/>
                <a:ahLst/>
                <a:cxnLst>
                  <a:cxn ang="0">
                    <a:pos x="61" y="76"/>
                  </a:cxn>
                  <a:cxn ang="0">
                    <a:pos x="200" y="76"/>
                  </a:cxn>
                  <a:cxn ang="0">
                    <a:pos x="191" y="69"/>
                  </a:cxn>
                  <a:cxn ang="0">
                    <a:pos x="179" y="41"/>
                  </a:cxn>
                  <a:cxn ang="0">
                    <a:pos x="191" y="12"/>
                  </a:cxn>
                  <a:cxn ang="0">
                    <a:pos x="220" y="0"/>
                  </a:cxn>
                  <a:cxn ang="0">
                    <a:pos x="248" y="12"/>
                  </a:cxn>
                  <a:cxn ang="0">
                    <a:pos x="260" y="41"/>
                  </a:cxn>
                  <a:cxn ang="0">
                    <a:pos x="248" y="69"/>
                  </a:cxn>
                  <a:cxn ang="0">
                    <a:pos x="239" y="76"/>
                  </a:cxn>
                  <a:cxn ang="0">
                    <a:pos x="372" y="76"/>
                  </a:cxn>
                  <a:cxn ang="0">
                    <a:pos x="372" y="197"/>
                  </a:cxn>
                  <a:cxn ang="0">
                    <a:pos x="367" y="191"/>
                  </a:cxn>
                  <a:cxn ang="0">
                    <a:pos x="338" y="179"/>
                  </a:cxn>
                  <a:cxn ang="0">
                    <a:pos x="309" y="191"/>
                  </a:cxn>
                  <a:cxn ang="0">
                    <a:pos x="297" y="220"/>
                  </a:cxn>
                  <a:cxn ang="0">
                    <a:pos x="309" y="248"/>
                  </a:cxn>
                  <a:cxn ang="0">
                    <a:pos x="338" y="260"/>
                  </a:cxn>
                  <a:cxn ang="0">
                    <a:pos x="367" y="248"/>
                  </a:cxn>
                  <a:cxn ang="0">
                    <a:pos x="372" y="242"/>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Lst>
                <a:rect l="0" t="0" r="r" b="b"/>
                <a:pathLst>
                  <a:path w="372" h="446">
                    <a:moveTo>
                      <a:pt x="61" y="76"/>
                    </a:moveTo>
                    <a:cubicBezTo>
                      <a:pt x="200" y="76"/>
                      <a:pt x="200" y="76"/>
                      <a:pt x="200" y="76"/>
                    </a:cubicBezTo>
                    <a:cubicBezTo>
                      <a:pt x="197" y="74"/>
                      <a:pt x="194" y="72"/>
                      <a:pt x="191" y="69"/>
                    </a:cubicBezTo>
                    <a:cubicBezTo>
                      <a:pt x="183" y="61"/>
                      <a:pt x="179" y="52"/>
                      <a:pt x="179" y="41"/>
                    </a:cubicBezTo>
                    <a:cubicBezTo>
                      <a:pt x="179" y="29"/>
                      <a:pt x="183" y="20"/>
                      <a:pt x="191" y="12"/>
                    </a:cubicBezTo>
                    <a:cubicBezTo>
                      <a:pt x="199" y="4"/>
                      <a:pt x="209" y="0"/>
                      <a:pt x="220" y="0"/>
                    </a:cubicBezTo>
                    <a:cubicBezTo>
                      <a:pt x="231" y="0"/>
                      <a:pt x="241" y="4"/>
                      <a:pt x="248" y="12"/>
                    </a:cubicBezTo>
                    <a:cubicBezTo>
                      <a:pt x="256" y="20"/>
                      <a:pt x="260" y="29"/>
                      <a:pt x="260" y="41"/>
                    </a:cubicBezTo>
                    <a:cubicBezTo>
                      <a:pt x="260" y="52"/>
                      <a:pt x="256" y="61"/>
                      <a:pt x="248" y="69"/>
                    </a:cubicBezTo>
                    <a:cubicBezTo>
                      <a:pt x="246" y="72"/>
                      <a:pt x="243" y="74"/>
                      <a:pt x="239" y="76"/>
                    </a:cubicBezTo>
                    <a:cubicBezTo>
                      <a:pt x="372" y="76"/>
                      <a:pt x="372" y="76"/>
                      <a:pt x="372" y="76"/>
                    </a:cubicBezTo>
                    <a:cubicBezTo>
                      <a:pt x="372" y="197"/>
                      <a:pt x="372" y="197"/>
                      <a:pt x="372" y="197"/>
                    </a:cubicBezTo>
                    <a:cubicBezTo>
                      <a:pt x="370" y="195"/>
                      <a:pt x="369" y="193"/>
                      <a:pt x="367" y="191"/>
                    </a:cubicBezTo>
                    <a:cubicBezTo>
                      <a:pt x="359" y="183"/>
                      <a:pt x="349" y="179"/>
                      <a:pt x="338" y="179"/>
                    </a:cubicBezTo>
                    <a:cubicBezTo>
                      <a:pt x="327" y="179"/>
                      <a:pt x="317" y="183"/>
                      <a:pt x="309" y="191"/>
                    </a:cubicBezTo>
                    <a:cubicBezTo>
                      <a:pt x="301" y="199"/>
                      <a:pt x="297" y="209"/>
                      <a:pt x="297" y="220"/>
                    </a:cubicBezTo>
                    <a:cubicBezTo>
                      <a:pt x="297" y="231"/>
                      <a:pt x="301" y="241"/>
                      <a:pt x="309" y="248"/>
                    </a:cubicBezTo>
                    <a:cubicBezTo>
                      <a:pt x="317" y="256"/>
                      <a:pt x="327" y="260"/>
                      <a:pt x="338" y="260"/>
                    </a:cubicBezTo>
                    <a:cubicBezTo>
                      <a:pt x="349" y="260"/>
                      <a:pt x="359" y="256"/>
                      <a:pt x="367" y="248"/>
                    </a:cubicBezTo>
                    <a:cubicBezTo>
                      <a:pt x="369" y="246"/>
                      <a:pt x="370" y="244"/>
                      <a:pt x="372" y="242"/>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4" y="219"/>
                      <a:pt x="86" y="199"/>
                    </a:cubicBezTo>
                    <a:cubicBezTo>
                      <a:pt x="15" y="199"/>
                      <a:pt x="15" y="199"/>
                      <a:pt x="15" y="199"/>
                    </a:cubicBezTo>
                    <a:cubicBezTo>
                      <a:pt x="8" y="180"/>
                      <a:pt x="3" y="161"/>
                      <a:pt x="0" y="141"/>
                    </a:cubicBezTo>
                    <a:cubicBezTo>
                      <a:pt x="62" y="104"/>
                      <a:pt x="62" y="104"/>
                      <a:pt x="62" y="104"/>
                    </a:cubicBezTo>
                    <a:cubicBezTo>
                      <a:pt x="62" y="98"/>
                      <a:pt x="61" y="91"/>
                      <a:pt x="61" y="84"/>
                    </a:cubicBezTo>
                    <a:lnTo>
                      <a:pt x="61" y="76"/>
                    </a:lnTo>
                    <a:close/>
                  </a:path>
                </a:pathLst>
              </a:custGeom>
              <a:solidFill>
                <a:schemeClr val="accent1"/>
              </a:solidFill>
              <a:ln w="19050">
                <a:noFill/>
                <a:round/>
              </a:ln>
            </p:spPr>
            <p:txBody>
              <a:bodyPr vert="horz" wrap="square" lIns="45709" tIns="22855" rIns="45709" bIns="22855" numCol="1" anchor="t" anchorCtr="0" compatLnSpc="1"/>
              <a:lstStyle/>
              <a:p>
                <a:pPr defTabSz="914400"/>
                <a:endParaRPr lang="en-US" sz="900" dirty="0">
                  <a:solidFill>
                    <a:srgbClr val="000000"/>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8" name="Shape 2547"/>
              <p:cNvSpPr/>
              <p:nvPr/>
            </p:nvSpPr>
            <p:spPr>
              <a:xfrm>
                <a:off x="3666712" y="2858076"/>
                <a:ext cx="441880" cy="4418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noFill/>
                <a:miter lim="400000"/>
              </a:ln>
            </p:spPr>
            <p:txBody>
              <a:bodyPr lIns="19041" tIns="19041" rIns="19041" bIns="19041"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79" name="Shape 2588"/>
              <p:cNvSpPr/>
              <p:nvPr/>
            </p:nvSpPr>
            <p:spPr>
              <a:xfrm>
                <a:off x="3666712" y="4448618"/>
                <a:ext cx="441880" cy="40172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noFill/>
                <a:miter lim="400000"/>
              </a:ln>
            </p:spPr>
            <p:txBody>
              <a:bodyPr lIns="19041" tIns="19041" rIns="19041" bIns="19041"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0" name="Shape 2633"/>
              <p:cNvSpPr/>
              <p:nvPr/>
            </p:nvSpPr>
            <p:spPr>
              <a:xfrm>
                <a:off x="5103339" y="2855748"/>
                <a:ext cx="441880" cy="44188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noFill/>
                <a:miter lim="400000"/>
              </a:ln>
            </p:spPr>
            <p:txBody>
              <a:bodyPr lIns="19041" tIns="19041" rIns="19041" bIns="19041"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1" name="Shape 2690"/>
              <p:cNvSpPr>
                <a:spLocks noChangeAspect="1"/>
              </p:cNvSpPr>
              <p:nvPr/>
            </p:nvSpPr>
            <p:spPr>
              <a:xfrm>
                <a:off x="5097536" y="4448618"/>
                <a:ext cx="453486" cy="41226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noFill/>
                <a:miter lim="400000"/>
              </a:ln>
            </p:spPr>
            <p:txBody>
              <a:bodyPr lIns="19041" tIns="19041" rIns="19041" bIns="19041"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sp>
        <p:nvSpPr>
          <p:cNvPr id="43" name="矩形 42"/>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基本内容</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100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60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60000">
                                          <p:cBhvr additive="base">
                                            <p:cTn id="11" dur="1000" fill="hold"/>
                                            <p:tgtEl>
                                              <p:spTgt spid="34"/>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14:presetBounceEnd="60000">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14:bounceEnd="60000">
                                          <p:cBhvr additive="base">
                                            <p:cTn id="16"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17" dur="1000" fill="hold"/>
                                            <p:tgtEl>
                                              <p:spTgt spid="37"/>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nodeType="afterEffect" p14:presetBounceEnd="60000">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14:bounceEnd="60000">
                                          <p:cBhvr additive="base">
                                            <p:cTn id="21" dur="10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0-#ppt_w/2"/>
                                              </p:val>
                                            </p:tav>
                                            <p:tav tm="100000">
                                              <p:val>
                                                <p:strVal val="#ppt_x"/>
                                              </p:val>
                                            </p:tav>
                                          </p:tavLst>
                                        </p:anim>
                                        <p:anim calcmode="lin" valueType="num">
                                          <p:cBhvr additive="base">
                                            <p:cTn id="12" dur="10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1000" fill="hold"/>
                                            <p:tgtEl>
                                              <p:spTgt spid="37"/>
                                            </p:tgtEl>
                                            <p:attrNameLst>
                                              <p:attrName>ppt_x</p:attrName>
                                            </p:attrNameLst>
                                          </p:cBhvr>
                                          <p:tavLst>
                                            <p:tav tm="0">
                                              <p:val>
                                                <p:strVal val="1+#ppt_w/2"/>
                                              </p:val>
                                            </p:tav>
                                            <p:tav tm="100000">
                                              <p:val>
                                                <p:strVal val="#ppt_x"/>
                                              </p:val>
                                            </p:tav>
                                          </p:tavLst>
                                        </p:anim>
                                        <p:anim calcmode="lin" valueType="num">
                                          <p:cBhvr additive="base">
                                            <p:cTn id="17" dur="1000" fill="hold"/>
                                            <p:tgtEl>
                                              <p:spTgt spid="37"/>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1000" fill="hold"/>
                                            <p:tgtEl>
                                              <p:spTgt spid="40"/>
                                            </p:tgtEl>
                                            <p:attrNameLst>
                                              <p:attrName>ppt_x</p:attrName>
                                            </p:attrNameLst>
                                          </p:cBhvr>
                                          <p:tavLst>
                                            <p:tav tm="0">
                                              <p:val>
                                                <p:strVal val="1+#ppt_w/2"/>
                                              </p:val>
                                            </p:tav>
                                            <p:tav tm="100000">
                                              <p:val>
                                                <p:strVal val="#ppt_x"/>
                                              </p:val>
                                            </p:tav>
                                          </p:tavLst>
                                        </p:anim>
                                        <p:anim calcmode="lin" valueType="num">
                                          <p:cBhvr additive="base">
                                            <p:cTn id="22"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1884" y="4398554"/>
            <a:ext cx="1936237" cy="1913546"/>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53552" t="50000"/>
          <a:stretch>
            <a:fillRect/>
          </a:stretch>
        </p:blipFill>
        <p:spPr>
          <a:xfrm>
            <a:off x="8381148" y="3083543"/>
            <a:ext cx="3697705" cy="3429000"/>
          </a:xfrm>
          <a:prstGeom prst="rect">
            <a:avLst/>
          </a:prstGeom>
        </p:spPr>
      </p:pic>
      <p:pic>
        <p:nvPicPr>
          <p:cNvPr id="35" name="图片 3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884" y="996328"/>
            <a:ext cx="1461134" cy="1479629"/>
          </a:xfrm>
          <a:prstGeom prst="rect">
            <a:avLst/>
          </a:prstGeom>
        </p:spPr>
      </p:pic>
      <p:grpSp>
        <p:nvGrpSpPr>
          <p:cNvPr id="47" name="组合 46"/>
          <p:cNvGrpSpPr/>
          <p:nvPr/>
        </p:nvGrpSpPr>
        <p:grpSpPr>
          <a:xfrm>
            <a:off x="260440" y="515877"/>
            <a:ext cx="11582352" cy="6379922"/>
            <a:chOff x="260440" y="515877"/>
            <a:chExt cx="11582352" cy="6379922"/>
          </a:xfrm>
        </p:grpSpPr>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0692" t="666" r="68089" b="66401"/>
            <a:stretch>
              <a:fillRect/>
            </a:stretch>
          </p:blipFill>
          <p:spPr>
            <a:xfrm>
              <a:off x="2080648" y="520288"/>
              <a:ext cx="1936237" cy="1244328"/>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67889" r="10892" b="67067"/>
            <a:stretch>
              <a:fillRect/>
            </a:stretch>
          </p:blipFill>
          <p:spPr>
            <a:xfrm>
              <a:off x="9880263" y="515877"/>
              <a:ext cx="1936237" cy="1244328"/>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a:off x="8444587" y="689670"/>
              <a:ext cx="2055062" cy="1320691"/>
            </a:xfrm>
            <a:prstGeom prst="rect">
              <a:avLst/>
            </a:prstGeom>
          </p:spPr>
        </p:pic>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l="-359" t="73272" r="79140" b="-6205"/>
            <a:stretch>
              <a:fillRect/>
            </a:stretch>
          </p:blipFill>
          <p:spPr>
            <a:xfrm>
              <a:off x="2692673" y="5175646"/>
              <a:ext cx="1936237" cy="1244328"/>
            </a:xfrm>
            <a:prstGeom prst="rect">
              <a:avLst/>
            </a:prstGeom>
          </p:spPr>
        </p:pic>
        <p:pic>
          <p:nvPicPr>
            <p:cNvPr id="42" name="图片 41"/>
            <p:cNvPicPr>
              <a:picLocks noChangeAspect="1"/>
            </p:cNvPicPr>
            <p:nvPr/>
          </p:nvPicPr>
          <p:blipFill rotWithShape="1">
            <a:blip r:embed="rId4">
              <a:extLst>
                <a:ext uri="{28A0092B-C50C-407E-A947-70E740481C1C}">
                  <a14:useLocalDpi xmlns:a14="http://schemas.microsoft.com/office/drawing/2010/main" val="0"/>
                </a:ext>
              </a:extLst>
            </a:blip>
            <a:srcRect l="27305" t="61645" r="42316" b="5234"/>
            <a:stretch>
              <a:fillRect/>
            </a:stretch>
          </p:blipFill>
          <p:spPr>
            <a:xfrm>
              <a:off x="534625" y="2890426"/>
              <a:ext cx="2035395" cy="918841"/>
            </a:xfrm>
            <a:prstGeom prst="rect">
              <a:avLst/>
            </a:prstGeom>
          </p:spPr>
        </p:pic>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80061" t="50507" r="-1280" b="6124"/>
            <a:stretch>
              <a:fillRect/>
            </a:stretch>
          </p:blipFill>
          <p:spPr>
            <a:xfrm>
              <a:off x="9583976" y="1349246"/>
              <a:ext cx="2258816" cy="1911641"/>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a:off x="260440" y="2122139"/>
              <a:ext cx="1884118" cy="256743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flipH="1">
              <a:off x="4788325" y="5191852"/>
              <a:ext cx="2055062" cy="1320691"/>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rot="16200000">
              <a:off x="6873390" y="4670022"/>
              <a:ext cx="1884118" cy="2567435"/>
            </a:xfrm>
            <a:prstGeom prst="rect">
              <a:avLst/>
            </a:prstGeom>
          </p:spPr>
        </p:pic>
      </p:grpSp>
      <p:grpSp>
        <p:nvGrpSpPr>
          <p:cNvPr id="26" name="组合 25"/>
          <p:cNvGrpSpPr/>
          <p:nvPr/>
        </p:nvGrpSpPr>
        <p:grpSpPr>
          <a:xfrm>
            <a:off x="2974931" y="1471449"/>
            <a:ext cx="6136451" cy="2342093"/>
            <a:chOff x="1803430" y="1838651"/>
            <a:chExt cx="5054571" cy="2342093"/>
          </a:xfrm>
        </p:grpSpPr>
        <p:sp>
          <p:nvSpPr>
            <p:cNvPr id="29" name="矩形 28"/>
            <p:cNvSpPr/>
            <p:nvPr/>
          </p:nvSpPr>
          <p:spPr>
            <a:xfrm>
              <a:off x="1803430" y="1838651"/>
              <a:ext cx="5054571" cy="164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国外经验</a:t>
              </a:r>
              <a:endPar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2" name="文本框 31"/>
            <p:cNvSpPr txBox="1"/>
            <p:nvPr/>
          </p:nvSpPr>
          <p:spPr>
            <a:xfrm>
              <a:off x="1917930" y="3595969"/>
              <a:ext cx="4825571" cy="58477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FOREIGN EXPERIENCE</a:t>
              </a:r>
              <a:endPar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pic>
        <p:nvPicPr>
          <p:cNvPr id="33" name="图片 32"/>
          <p:cNvPicPr>
            <a:picLocks noChangeAspect="1"/>
          </p:cNvPicPr>
          <p:nvPr/>
        </p:nvPicPr>
        <p:blipFill rotWithShape="1">
          <a:blip r:embed="rId5" cstate="print">
            <a:clrChange>
              <a:clrFrom>
                <a:srgbClr val="5AC5BE"/>
              </a:clrFrom>
              <a:clrTo>
                <a:srgbClr val="5AC5BE">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t="25744" b="50200"/>
          <a:stretch>
            <a:fillRect/>
          </a:stretch>
        </p:blipFill>
        <p:spPr>
          <a:xfrm>
            <a:off x="3375962" y="3856909"/>
            <a:ext cx="5334388" cy="12832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PA-组合 38"/>
          <p:cNvGrpSpPr/>
          <p:nvPr>
            <p:custDataLst>
              <p:tags r:id="rId1"/>
            </p:custDataLst>
          </p:nvPr>
        </p:nvGrpSpPr>
        <p:grpSpPr>
          <a:xfrm>
            <a:off x="6941598" y="1515072"/>
            <a:ext cx="4271834" cy="1211159"/>
            <a:chOff x="6302882" y="1678126"/>
            <a:chExt cx="3465029" cy="1367321"/>
          </a:xfrm>
        </p:grpSpPr>
        <p:sp>
          <p:nvSpPr>
            <p:cNvPr id="44" name="PA-矩形 39"/>
            <p:cNvSpPr/>
            <p:nvPr>
              <p:custDataLst>
                <p:tags r:id="rId2"/>
              </p:custDataLst>
            </p:nvPr>
          </p:nvSpPr>
          <p:spPr>
            <a:xfrm>
              <a:off x="6302882" y="2085081"/>
              <a:ext cx="3465029" cy="96036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在发达国家，社区服务由政府单一主体垄断供给向政府、市场、个人及第三部门多元互动模式演进，对维护社会资源分配公平和社会公正有着积极作用</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5" name="PA-矩形 40"/>
            <p:cNvSpPr/>
            <p:nvPr>
              <p:custDataLst>
                <p:tags r:id="rId3"/>
              </p:custDataLst>
            </p:nvPr>
          </p:nvSpPr>
          <p:spPr>
            <a:xfrm>
              <a:off x="6302884" y="1678126"/>
              <a:ext cx="2840436" cy="49332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吸引多方参与社区服务供给</a:t>
              </a:r>
              <a:endParaRPr lang="zh-CN" altLang="en-US" sz="20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53" name="PA-组合 38"/>
          <p:cNvGrpSpPr/>
          <p:nvPr>
            <p:custDataLst>
              <p:tags r:id="rId4"/>
            </p:custDataLst>
          </p:nvPr>
        </p:nvGrpSpPr>
        <p:grpSpPr>
          <a:xfrm>
            <a:off x="6941598" y="3034354"/>
            <a:ext cx="4271834" cy="1211158"/>
            <a:chOff x="6302882" y="1678126"/>
            <a:chExt cx="3465029" cy="1367322"/>
          </a:xfrm>
        </p:grpSpPr>
        <p:sp>
          <p:nvSpPr>
            <p:cNvPr id="54" name="PA-矩形 39"/>
            <p:cNvSpPr/>
            <p:nvPr>
              <p:custDataLst>
                <p:tags r:id="rId5"/>
              </p:custDataLst>
            </p:nvPr>
          </p:nvSpPr>
          <p:spPr>
            <a:xfrm>
              <a:off x="6302882" y="2085081"/>
              <a:ext cx="3465029" cy="960367"/>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在北欧国家，社区服务具有高度的制度化特征，政府将对社区服务提供工作规范、进行技术指导甚至要求服务提供者接受专业培训</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5" name="PA-矩形 40"/>
            <p:cNvSpPr/>
            <p:nvPr>
              <p:custDataLst>
                <p:tags r:id="rId6"/>
              </p:custDataLst>
            </p:nvPr>
          </p:nvSpPr>
          <p:spPr>
            <a:xfrm>
              <a:off x="6302885" y="1678126"/>
              <a:ext cx="2241974" cy="49180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确保政府的有效监管</a:t>
              </a:r>
              <a:endParaRPr lang="zh-CN" altLang="en-US" sz="20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56" name="PA-组合 38"/>
          <p:cNvGrpSpPr/>
          <p:nvPr>
            <p:custDataLst>
              <p:tags r:id="rId7"/>
            </p:custDataLst>
          </p:nvPr>
        </p:nvGrpSpPr>
        <p:grpSpPr>
          <a:xfrm>
            <a:off x="6941598" y="4529269"/>
            <a:ext cx="4271834" cy="1469690"/>
            <a:chOff x="6302882" y="1678126"/>
            <a:chExt cx="3465029" cy="1659189"/>
          </a:xfrm>
        </p:grpSpPr>
        <p:sp>
          <p:nvSpPr>
            <p:cNvPr id="57" name="PA-矩形 39"/>
            <p:cNvSpPr/>
            <p:nvPr>
              <p:custDataLst>
                <p:tags r:id="rId8"/>
              </p:custDataLst>
            </p:nvPr>
          </p:nvSpPr>
          <p:spPr>
            <a:xfrm>
              <a:off x="6302882" y="2085081"/>
              <a:ext cx="3465029" cy="125223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从发达国家在基本公共服务领域的投入来看，我国在社保、卫生、教育等公共服务方面的投入仍有待提高。尤其是在在社区层面，一些福利性公益性的社区公共服务项目存在较大的资金缺口</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8" name="PA-矩形 40"/>
            <p:cNvSpPr/>
            <p:nvPr>
              <p:custDataLst>
                <p:tags r:id="rId9"/>
              </p:custDataLst>
            </p:nvPr>
          </p:nvSpPr>
          <p:spPr>
            <a:xfrm>
              <a:off x="6302885" y="1678126"/>
              <a:ext cx="2241974" cy="493322"/>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提高公共财政投入比例</a:t>
              </a:r>
              <a:endParaRPr lang="zh-CN" altLang="en-US" sz="20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20" name="组合 19"/>
          <p:cNvGrpSpPr/>
          <p:nvPr/>
        </p:nvGrpSpPr>
        <p:grpSpPr>
          <a:xfrm>
            <a:off x="903167" y="2191224"/>
            <a:ext cx="3173423" cy="3173423"/>
            <a:chOff x="875143" y="1607323"/>
            <a:chExt cx="2380067" cy="2380067"/>
          </a:xfrm>
        </p:grpSpPr>
        <p:sp>
          <p:nvSpPr>
            <p:cNvPr id="21" name="椭圆 20"/>
            <p:cNvSpPr/>
            <p:nvPr/>
          </p:nvSpPr>
          <p:spPr>
            <a:xfrm>
              <a:off x="875143" y="1607323"/>
              <a:ext cx="2380067" cy="23800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2" name="椭圆 21"/>
            <p:cNvSpPr/>
            <p:nvPr/>
          </p:nvSpPr>
          <p:spPr>
            <a:xfrm>
              <a:off x="1062320" y="1794499"/>
              <a:ext cx="2005714" cy="20057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3" name="椭圆 22"/>
            <p:cNvSpPr/>
            <p:nvPr/>
          </p:nvSpPr>
          <p:spPr>
            <a:xfrm>
              <a:off x="1236369" y="1968549"/>
              <a:ext cx="1657615" cy="1657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4" name="椭圆 23"/>
            <p:cNvSpPr/>
            <p:nvPr/>
          </p:nvSpPr>
          <p:spPr>
            <a:xfrm>
              <a:off x="1380212" y="2112391"/>
              <a:ext cx="1369930" cy="136993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5" name="椭圆 24"/>
            <p:cNvSpPr/>
            <p:nvPr/>
          </p:nvSpPr>
          <p:spPr>
            <a:xfrm>
              <a:off x="1597336" y="2329516"/>
              <a:ext cx="935681" cy="9356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4" name="椭圆 33"/>
            <p:cNvSpPr/>
            <p:nvPr/>
          </p:nvSpPr>
          <p:spPr>
            <a:xfrm>
              <a:off x="1884804" y="2616983"/>
              <a:ext cx="360746" cy="3607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35" name="组合 34"/>
            <p:cNvGrpSpPr/>
            <p:nvPr/>
          </p:nvGrpSpPr>
          <p:grpSpPr>
            <a:xfrm>
              <a:off x="1985814" y="2285393"/>
              <a:ext cx="843341" cy="519326"/>
              <a:chOff x="4476041" y="2880662"/>
              <a:chExt cx="3135884" cy="1931070"/>
            </a:xfrm>
          </p:grpSpPr>
          <p:sp>
            <p:nvSpPr>
              <p:cNvPr id="36" name="任意多边形: 形状 35"/>
              <p:cNvSpPr/>
              <p:nvPr/>
            </p:nvSpPr>
            <p:spPr>
              <a:xfrm rot="19460488" flipH="1">
                <a:off x="4588248" y="3787885"/>
                <a:ext cx="2948635" cy="270364"/>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1" fmla="*/ 0 w 2100977"/>
                  <a:gd name="connsiteY0-2" fmla="*/ 114023 h 228046"/>
                  <a:gd name="connsiteX1-3" fmla="*/ 1986954 w 2100977"/>
                  <a:gd name="connsiteY1-4" fmla="*/ 0 h 228046"/>
                  <a:gd name="connsiteX2-5" fmla="*/ 2100977 w 2100977"/>
                  <a:gd name="connsiteY2-6" fmla="*/ 114023 h 228046"/>
                  <a:gd name="connsiteX3-7" fmla="*/ 2100976 w 2100977"/>
                  <a:gd name="connsiteY3-8" fmla="*/ 114023 h 228046"/>
                  <a:gd name="connsiteX4-9" fmla="*/ 1986953 w 2100977"/>
                  <a:gd name="connsiteY4-10" fmla="*/ 228046 h 228046"/>
                  <a:gd name="connsiteX5-11" fmla="*/ 114023 w 2100977"/>
                  <a:gd name="connsiteY5-12" fmla="*/ 228045 h 228046"/>
                  <a:gd name="connsiteX6-13" fmla="*/ 0 w 2100977"/>
                  <a:gd name="connsiteY6-14" fmla="*/ 114022 h 228046"/>
                  <a:gd name="connsiteX7-15" fmla="*/ 0 w 2100977"/>
                  <a:gd name="connsiteY7-16" fmla="*/ 114023 h 228046"/>
                  <a:gd name="connsiteX0-17" fmla="*/ 0 w 2100977"/>
                  <a:gd name="connsiteY0-18" fmla="*/ 114023 h 228046"/>
                  <a:gd name="connsiteX1-19" fmla="*/ 1986954 w 2100977"/>
                  <a:gd name="connsiteY1-20" fmla="*/ 0 h 228046"/>
                  <a:gd name="connsiteX2-21" fmla="*/ 2100977 w 2100977"/>
                  <a:gd name="connsiteY2-22" fmla="*/ 114023 h 228046"/>
                  <a:gd name="connsiteX3-23" fmla="*/ 2100976 w 2100977"/>
                  <a:gd name="connsiteY3-24" fmla="*/ 114023 h 228046"/>
                  <a:gd name="connsiteX4-25" fmla="*/ 1986953 w 2100977"/>
                  <a:gd name="connsiteY4-26" fmla="*/ 228046 h 228046"/>
                  <a:gd name="connsiteX5-27" fmla="*/ 0 w 2100977"/>
                  <a:gd name="connsiteY5-28" fmla="*/ 114022 h 228046"/>
                  <a:gd name="connsiteX6-29" fmla="*/ 0 w 2100977"/>
                  <a:gd name="connsiteY6-30" fmla="*/ 114023 h 228046"/>
                  <a:gd name="connsiteX0-31" fmla="*/ 0 w 2358947"/>
                  <a:gd name="connsiteY0-32" fmla="*/ 128101 h 228046"/>
                  <a:gd name="connsiteX1-33" fmla="*/ 2244924 w 2358947"/>
                  <a:gd name="connsiteY1-34" fmla="*/ 0 h 228046"/>
                  <a:gd name="connsiteX2-35" fmla="*/ 2358947 w 2358947"/>
                  <a:gd name="connsiteY2-36" fmla="*/ 114023 h 228046"/>
                  <a:gd name="connsiteX3-37" fmla="*/ 2358946 w 2358947"/>
                  <a:gd name="connsiteY3-38" fmla="*/ 114023 h 228046"/>
                  <a:gd name="connsiteX4-39" fmla="*/ 2244923 w 2358947"/>
                  <a:gd name="connsiteY4-40" fmla="*/ 228046 h 228046"/>
                  <a:gd name="connsiteX5-41" fmla="*/ 257970 w 2358947"/>
                  <a:gd name="connsiteY5-42" fmla="*/ 114022 h 228046"/>
                  <a:gd name="connsiteX6-43" fmla="*/ 0 w 2358947"/>
                  <a:gd name="connsiteY6-44" fmla="*/ 128101 h 228046"/>
                  <a:gd name="connsiteX0-45" fmla="*/ 0 w 2358947"/>
                  <a:gd name="connsiteY0-46" fmla="*/ 128101 h 228046"/>
                  <a:gd name="connsiteX1-47" fmla="*/ 2244924 w 2358947"/>
                  <a:gd name="connsiteY1-48" fmla="*/ 0 h 228046"/>
                  <a:gd name="connsiteX2-49" fmla="*/ 2358947 w 2358947"/>
                  <a:gd name="connsiteY2-50" fmla="*/ 114023 h 228046"/>
                  <a:gd name="connsiteX3-51" fmla="*/ 2358946 w 2358947"/>
                  <a:gd name="connsiteY3-52" fmla="*/ 114023 h 228046"/>
                  <a:gd name="connsiteX4-53" fmla="*/ 2244923 w 2358947"/>
                  <a:gd name="connsiteY4-54" fmla="*/ 228046 h 228046"/>
                  <a:gd name="connsiteX5-55" fmla="*/ 0 w 2358947"/>
                  <a:gd name="connsiteY5-56" fmla="*/ 128101 h 228046"/>
                  <a:gd name="connsiteX0-57" fmla="*/ 0 w 2358947"/>
                  <a:gd name="connsiteY0-58" fmla="*/ 128101 h 228046"/>
                  <a:gd name="connsiteX1-59" fmla="*/ 2244924 w 2358947"/>
                  <a:gd name="connsiteY1-60" fmla="*/ 0 h 228046"/>
                  <a:gd name="connsiteX2-61" fmla="*/ 2358947 w 2358947"/>
                  <a:gd name="connsiteY2-62" fmla="*/ 114023 h 228046"/>
                  <a:gd name="connsiteX3-63" fmla="*/ 2358946 w 2358947"/>
                  <a:gd name="connsiteY3-64" fmla="*/ 114023 h 228046"/>
                  <a:gd name="connsiteX4-65" fmla="*/ 2244923 w 2358947"/>
                  <a:gd name="connsiteY4-66" fmla="*/ 228046 h 228046"/>
                  <a:gd name="connsiteX5-67" fmla="*/ 0 w 2358947"/>
                  <a:gd name="connsiteY5-68" fmla="*/ 128101 h 228046"/>
                  <a:gd name="connsiteX0-69" fmla="*/ 0 w 2349743"/>
                  <a:gd name="connsiteY0-70" fmla="*/ 151274 h 228046"/>
                  <a:gd name="connsiteX1-71" fmla="*/ 2235720 w 2349743"/>
                  <a:gd name="connsiteY1-72" fmla="*/ 0 h 228046"/>
                  <a:gd name="connsiteX2-73" fmla="*/ 2349743 w 2349743"/>
                  <a:gd name="connsiteY2-74" fmla="*/ 114023 h 228046"/>
                  <a:gd name="connsiteX3-75" fmla="*/ 2349742 w 2349743"/>
                  <a:gd name="connsiteY3-76" fmla="*/ 114023 h 228046"/>
                  <a:gd name="connsiteX4-77" fmla="*/ 2235719 w 2349743"/>
                  <a:gd name="connsiteY4-78" fmla="*/ 228046 h 228046"/>
                  <a:gd name="connsiteX5-79" fmla="*/ 0 w 2349743"/>
                  <a:gd name="connsiteY5-80" fmla="*/ 151274 h 228046"/>
                  <a:gd name="connsiteX0-81" fmla="*/ 0 w 2349743"/>
                  <a:gd name="connsiteY0-82" fmla="*/ 151274 h 228046"/>
                  <a:gd name="connsiteX1-83" fmla="*/ 2235720 w 2349743"/>
                  <a:gd name="connsiteY1-84" fmla="*/ 0 h 228046"/>
                  <a:gd name="connsiteX2-85" fmla="*/ 2349743 w 2349743"/>
                  <a:gd name="connsiteY2-86" fmla="*/ 114023 h 228046"/>
                  <a:gd name="connsiteX3-87" fmla="*/ 2349742 w 2349743"/>
                  <a:gd name="connsiteY3-88" fmla="*/ 114023 h 228046"/>
                  <a:gd name="connsiteX4-89" fmla="*/ 2235719 w 2349743"/>
                  <a:gd name="connsiteY4-90" fmla="*/ 228046 h 228046"/>
                  <a:gd name="connsiteX5-91" fmla="*/ 0 w 2349743"/>
                  <a:gd name="connsiteY5-92" fmla="*/ 151274 h 228046"/>
                  <a:gd name="connsiteX0-93" fmla="*/ 0 w 2349743"/>
                  <a:gd name="connsiteY0-94" fmla="*/ 151274 h 228046"/>
                  <a:gd name="connsiteX1-95" fmla="*/ 2235720 w 2349743"/>
                  <a:gd name="connsiteY1-96" fmla="*/ 0 h 228046"/>
                  <a:gd name="connsiteX2-97" fmla="*/ 2349743 w 2349743"/>
                  <a:gd name="connsiteY2-98" fmla="*/ 114023 h 228046"/>
                  <a:gd name="connsiteX3-99" fmla="*/ 2349742 w 2349743"/>
                  <a:gd name="connsiteY3-100" fmla="*/ 114023 h 228046"/>
                  <a:gd name="connsiteX4-101" fmla="*/ 2235719 w 2349743"/>
                  <a:gd name="connsiteY4-102" fmla="*/ 228046 h 228046"/>
                  <a:gd name="connsiteX5-103" fmla="*/ 0 w 2349743"/>
                  <a:gd name="connsiteY5-104" fmla="*/ 151274 h 228046"/>
                  <a:gd name="connsiteX0-105" fmla="*/ 0 w 2349743"/>
                  <a:gd name="connsiteY0-106" fmla="*/ 151274 h 228046"/>
                  <a:gd name="connsiteX1-107" fmla="*/ 2235720 w 2349743"/>
                  <a:gd name="connsiteY1-108" fmla="*/ 0 h 228046"/>
                  <a:gd name="connsiteX2-109" fmla="*/ 2349743 w 2349743"/>
                  <a:gd name="connsiteY2-110" fmla="*/ 114023 h 228046"/>
                  <a:gd name="connsiteX3-111" fmla="*/ 2349742 w 2349743"/>
                  <a:gd name="connsiteY3-112" fmla="*/ 114023 h 228046"/>
                  <a:gd name="connsiteX4-113" fmla="*/ 2235719 w 2349743"/>
                  <a:gd name="connsiteY4-114" fmla="*/ 228046 h 228046"/>
                  <a:gd name="connsiteX5-115" fmla="*/ 0 w 2349743"/>
                  <a:gd name="connsiteY5-116" fmla="*/ 151274 h 228046"/>
                  <a:gd name="connsiteX0-117" fmla="*/ 0 w 2349743"/>
                  <a:gd name="connsiteY0-118" fmla="*/ 151274 h 228046"/>
                  <a:gd name="connsiteX1-119" fmla="*/ 2235720 w 2349743"/>
                  <a:gd name="connsiteY1-120" fmla="*/ 0 h 228046"/>
                  <a:gd name="connsiteX2-121" fmla="*/ 2349743 w 2349743"/>
                  <a:gd name="connsiteY2-122" fmla="*/ 114023 h 228046"/>
                  <a:gd name="connsiteX3-123" fmla="*/ 2349742 w 2349743"/>
                  <a:gd name="connsiteY3-124" fmla="*/ 114023 h 228046"/>
                  <a:gd name="connsiteX4-125" fmla="*/ 2235719 w 2349743"/>
                  <a:gd name="connsiteY4-126" fmla="*/ 228046 h 228046"/>
                  <a:gd name="connsiteX5-127" fmla="*/ 0 w 2349743"/>
                  <a:gd name="connsiteY5-128" fmla="*/ 151274 h 228046"/>
                  <a:gd name="connsiteX0-129" fmla="*/ 0 w 2349743"/>
                  <a:gd name="connsiteY0-130" fmla="*/ 151274 h 228046"/>
                  <a:gd name="connsiteX1-131" fmla="*/ 2235720 w 2349743"/>
                  <a:gd name="connsiteY1-132" fmla="*/ 0 h 228046"/>
                  <a:gd name="connsiteX2-133" fmla="*/ 2349743 w 2349743"/>
                  <a:gd name="connsiteY2-134" fmla="*/ 114023 h 228046"/>
                  <a:gd name="connsiteX3-135" fmla="*/ 2349742 w 2349743"/>
                  <a:gd name="connsiteY3-136" fmla="*/ 114023 h 228046"/>
                  <a:gd name="connsiteX4-137" fmla="*/ 2235719 w 2349743"/>
                  <a:gd name="connsiteY4-138" fmla="*/ 228046 h 228046"/>
                  <a:gd name="connsiteX5-139" fmla="*/ 169080 w 2349743"/>
                  <a:gd name="connsiteY5-140" fmla="*/ 159781 h 228046"/>
                  <a:gd name="connsiteX6-141" fmla="*/ 0 w 2349743"/>
                  <a:gd name="connsiteY6-142" fmla="*/ 151274 h 228046"/>
                  <a:gd name="connsiteX0-143" fmla="*/ 5908 w 2355651"/>
                  <a:gd name="connsiteY0-144" fmla="*/ 151274 h 228046"/>
                  <a:gd name="connsiteX1-145" fmla="*/ 2241628 w 2355651"/>
                  <a:gd name="connsiteY1-146" fmla="*/ 0 h 228046"/>
                  <a:gd name="connsiteX2-147" fmla="*/ 2355651 w 2355651"/>
                  <a:gd name="connsiteY2-148" fmla="*/ 114023 h 228046"/>
                  <a:gd name="connsiteX3-149" fmla="*/ 2355650 w 2355651"/>
                  <a:gd name="connsiteY3-150" fmla="*/ 114023 h 228046"/>
                  <a:gd name="connsiteX4-151" fmla="*/ 2241627 w 2355651"/>
                  <a:gd name="connsiteY4-152" fmla="*/ 228046 h 228046"/>
                  <a:gd name="connsiteX5-153" fmla="*/ 0 w 2355651"/>
                  <a:gd name="connsiteY5-154" fmla="*/ 176519 h 228046"/>
                  <a:gd name="connsiteX6-155" fmla="*/ 5908 w 2355651"/>
                  <a:gd name="connsiteY6-156" fmla="*/ 151274 h 228046"/>
                  <a:gd name="connsiteX0-157" fmla="*/ 0 w 2359216"/>
                  <a:gd name="connsiteY0-158" fmla="*/ 156348 h 228046"/>
                  <a:gd name="connsiteX1-159" fmla="*/ 2245193 w 2359216"/>
                  <a:gd name="connsiteY1-160" fmla="*/ 0 h 228046"/>
                  <a:gd name="connsiteX2-161" fmla="*/ 2359216 w 2359216"/>
                  <a:gd name="connsiteY2-162" fmla="*/ 114023 h 228046"/>
                  <a:gd name="connsiteX3-163" fmla="*/ 2359215 w 2359216"/>
                  <a:gd name="connsiteY3-164" fmla="*/ 114023 h 228046"/>
                  <a:gd name="connsiteX4-165" fmla="*/ 2245192 w 2359216"/>
                  <a:gd name="connsiteY4-166" fmla="*/ 228046 h 228046"/>
                  <a:gd name="connsiteX5-167" fmla="*/ 3565 w 2359216"/>
                  <a:gd name="connsiteY5-168" fmla="*/ 176519 h 228046"/>
                  <a:gd name="connsiteX6-169" fmla="*/ 0 w 2359216"/>
                  <a:gd name="connsiteY6-170" fmla="*/ 156348 h 228046"/>
                  <a:gd name="connsiteX0-171" fmla="*/ 0 w 2359216"/>
                  <a:gd name="connsiteY0-172" fmla="*/ 156348 h 228046"/>
                  <a:gd name="connsiteX1-173" fmla="*/ 2245193 w 2359216"/>
                  <a:gd name="connsiteY1-174" fmla="*/ 0 h 228046"/>
                  <a:gd name="connsiteX2-175" fmla="*/ 2359216 w 2359216"/>
                  <a:gd name="connsiteY2-176" fmla="*/ 114023 h 228046"/>
                  <a:gd name="connsiteX3-177" fmla="*/ 2359215 w 2359216"/>
                  <a:gd name="connsiteY3-178" fmla="*/ 114023 h 228046"/>
                  <a:gd name="connsiteX4-179" fmla="*/ 2245192 w 2359216"/>
                  <a:gd name="connsiteY4-180" fmla="*/ 228046 h 228046"/>
                  <a:gd name="connsiteX5-181" fmla="*/ 2169860 w 2359216"/>
                  <a:gd name="connsiteY5-182" fmla="*/ 225025 h 228046"/>
                  <a:gd name="connsiteX6-183" fmla="*/ 3565 w 2359216"/>
                  <a:gd name="connsiteY6-184" fmla="*/ 176519 h 228046"/>
                  <a:gd name="connsiteX7-185" fmla="*/ 0 w 2359216"/>
                  <a:gd name="connsiteY7-186" fmla="*/ 156348 h 228046"/>
                  <a:gd name="connsiteX0-187" fmla="*/ 0 w 2359216"/>
                  <a:gd name="connsiteY0-188" fmla="*/ 156348 h 225025"/>
                  <a:gd name="connsiteX1-189" fmla="*/ 2245193 w 2359216"/>
                  <a:gd name="connsiteY1-190" fmla="*/ 0 h 225025"/>
                  <a:gd name="connsiteX2-191" fmla="*/ 2359216 w 2359216"/>
                  <a:gd name="connsiteY2-192" fmla="*/ 114023 h 225025"/>
                  <a:gd name="connsiteX3-193" fmla="*/ 2359215 w 2359216"/>
                  <a:gd name="connsiteY3-194" fmla="*/ 114023 h 225025"/>
                  <a:gd name="connsiteX4-195" fmla="*/ 2270909 w 2359216"/>
                  <a:gd name="connsiteY4-196" fmla="*/ 197406 h 225025"/>
                  <a:gd name="connsiteX5-197" fmla="*/ 2169860 w 2359216"/>
                  <a:gd name="connsiteY5-198" fmla="*/ 225025 h 225025"/>
                  <a:gd name="connsiteX6-199" fmla="*/ 3565 w 2359216"/>
                  <a:gd name="connsiteY6-200" fmla="*/ 176519 h 225025"/>
                  <a:gd name="connsiteX7-201" fmla="*/ 0 w 2359216"/>
                  <a:gd name="connsiteY7-202" fmla="*/ 156348 h 225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359216" h="225025">
                    <a:moveTo>
                      <a:pt x="0" y="156348"/>
                    </a:moveTo>
                    <a:lnTo>
                      <a:pt x="2245193" y="0"/>
                    </a:lnTo>
                    <a:cubicBezTo>
                      <a:pt x="2308166" y="0"/>
                      <a:pt x="2359216" y="51050"/>
                      <a:pt x="2359216" y="114023"/>
                    </a:cubicBezTo>
                    <a:lnTo>
                      <a:pt x="2359215" y="114023"/>
                    </a:lnTo>
                    <a:cubicBezTo>
                      <a:pt x="2359215" y="176996"/>
                      <a:pt x="2333882" y="197406"/>
                      <a:pt x="2270909" y="197406"/>
                    </a:cubicBezTo>
                    <a:lnTo>
                      <a:pt x="2169860" y="225025"/>
                    </a:lnTo>
                    <a:lnTo>
                      <a:pt x="3565" y="176519"/>
                    </a:lnTo>
                    <a:lnTo>
                      <a:pt x="0" y="156348"/>
                    </a:lnTo>
                    <a:close/>
                  </a:path>
                </a:pathLst>
              </a:custGeom>
              <a:solidFill>
                <a:schemeClr val="bg1">
                  <a:lumMod val="75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7" name="任意多边形: 形状 36"/>
              <p:cNvSpPr/>
              <p:nvPr/>
            </p:nvSpPr>
            <p:spPr>
              <a:xfrm rot="19711988" flipV="1">
                <a:off x="6432286" y="3317318"/>
                <a:ext cx="1100039" cy="185306"/>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1" fmla="*/ 0 w 2100977"/>
                  <a:gd name="connsiteY0-2" fmla="*/ 114023 h 228046"/>
                  <a:gd name="connsiteX1-3" fmla="*/ 1986954 w 2100977"/>
                  <a:gd name="connsiteY1-4" fmla="*/ 0 h 228046"/>
                  <a:gd name="connsiteX2-5" fmla="*/ 2100977 w 2100977"/>
                  <a:gd name="connsiteY2-6" fmla="*/ 114023 h 228046"/>
                  <a:gd name="connsiteX3-7" fmla="*/ 2100976 w 2100977"/>
                  <a:gd name="connsiteY3-8" fmla="*/ 114023 h 228046"/>
                  <a:gd name="connsiteX4-9" fmla="*/ 1986953 w 2100977"/>
                  <a:gd name="connsiteY4-10" fmla="*/ 228046 h 228046"/>
                  <a:gd name="connsiteX5-11" fmla="*/ 114023 w 2100977"/>
                  <a:gd name="connsiteY5-12" fmla="*/ 228045 h 228046"/>
                  <a:gd name="connsiteX6-13" fmla="*/ 0 w 2100977"/>
                  <a:gd name="connsiteY6-14" fmla="*/ 114022 h 228046"/>
                  <a:gd name="connsiteX7-15" fmla="*/ 0 w 2100977"/>
                  <a:gd name="connsiteY7-16" fmla="*/ 114023 h 228046"/>
                  <a:gd name="connsiteX0-17" fmla="*/ 0 w 2100977"/>
                  <a:gd name="connsiteY0-18" fmla="*/ 114023 h 228046"/>
                  <a:gd name="connsiteX1-19" fmla="*/ 1986954 w 2100977"/>
                  <a:gd name="connsiteY1-20" fmla="*/ 0 h 228046"/>
                  <a:gd name="connsiteX2-21" fmla="*/ 2100977 w 2100977"/>
                  <a:gd name="connsiteY2-22" fmla="*/ 114023 h 228046"/>
                  <a:gd name="connsiteX3-23" fmla="*/ 2100976 w 2100977"/>
                  <a:gd name="connsiteY3-24" fmla="*/ 114023 h 228046"/>
                  <a:gd name="connsiteX4-25" fmla="*/ 1986953 w 2100977"/>
                  <a:gd name="connsiteY4-26" fmla="*/ 228046 h 228046"/>
                  <a:gd name="connsiteX5-27" fmla="*/ 0 w 2100977"/>
                  <a:gd name="connsiteY5-28" fmla="*/ 114022 h 228046"/>
                  <a:gd name="connsiteX6-29" fmla="*/ 0 w 2100977"/>
                  <a:gd name="connsiteY6-30" fmla="*/ 114023 h 228046"/>
                  <a:gd name="connsiteX0-31" fmla="*/ 0 w 2358947"/>
                  <a:gd name="connsiteY0-32" fmla="*/ 128101 h 228046"/>
                  <a:gd name="connsiteX1-33" fmla="*/ 2244924 w 2358947"/>
                  <a:gd name="connsiteY1-34" fmla="*/ 0 h 228046"/>
                  <a:gd name="connsiteX2-35" fmla="*/ 2358947 w 2358947"/>
                  <a:gd name="connsiteY2-36" fmla="*/ 114023 h 228046"/>
                  <a:gd name="connsiteX3-37" fmla="*/ 2358946 w 2358947"/>
                  <a:gd name="connsiteY3-38" fmla="*/ 114023 h 228046"/>
                  <a:gd name="connsiteX4-39" fmla="*/ 2244923 w 2358947"/>
                  <a:gd name="connsiteY4-40" fmla="*/ 228046 h 228046"/>
                  <a:gd name="connsiteX5-41" fmla="*/ 257970 w 2358947"/>
                  <a:gd name="connsiteY5-42" fmla="*/ 114022 h 228046"/>
                  <a:gd name="connsiteX6-43" fmla="*/ 0 w 2358947"/>
                  <a:gd name="connsiteY6-44" fmla="*/ 128101 h 228046"/>
                  <a:gd name="connsiteX0-45" fmla="*/ 0 w 2358947"/>
                  <a:gd name="connsiteY0-46" fmla="*/ 128101 h 228046"/>
                  <a:gd name="connsiteX1-47" fmla="*/ 2244924 w 2358947"/>
                  <a:gd name="connsiteY1-48" fmla="*/ 0 h 228046"/>
                  <a:gd name="connsiteX2-49" fmla="*/ 2358947 w 2358947"/>
                  <a:gd name="connsiteY2-50" fmla="*/ 114023 h 228046"/>
                  <a:gd name="connsiteX3-51" fmla="*/ 2358946 w 2358947"/>
                  <a:gd name="connsiteY3-52" fmla="*/ 114023 h 228046"/>
                  <a:gd name="connsiteX4-53" fmla="*/ 2244923 w 2358947"/>
                  <a:gd name="connsiteY4-54" fmla="*/ 228046 h 228046"/>
                  <a:gd name="connsiteX5-55" fmla="*/ 0 w 2358947"/>
                  <a:gd name="connsiteY5-56" fmla="*/ 128101 h 228046"/>
                  <a:gd name="connsiteX0-57" fmla="*/ 0 w 2358947"/>
                  <a:gd name="connsiteY0-58" fmla="*/ 128101 h 228046"/>
                  <a:gd name="connsiteX1-59" fmla="*/ 2244924 w 2358947"/>
                  <a:gd name="connsiteY1-60" fmla="*/ 0 h 228046"/>
                  <a:gd name="connsiteX2-61" fmla="*/ 2358947 w 2358947"/>
                  <a:gd name="connsiteY2-62" fmla="*/ 114023 h 228046"/>
                  <a:gd name="connsiteX3-63" fmla="*/ 2358946 w 2358947"/>
                  <a:gd name="connsiteY3-64" fmla="*/ 114023 h 228046"/>
                  <a:gd name="connsiteX4-65" fmla="*/ 2244923 w 2358947"/>
                  <a:gd name="connsiteY4-66" fmla="*/ 228046 h 228046"/>
                  <a:gd name="connsiteX5-67" fmla="*/ 0 w 2358947"/>
                  <a:gd name="connsiteY5-68" fmla="*/ 128101 h 228046"/>
                  <a:gd name="connsiteX0-69" fmla="*/ 0 w 2349743"/>
                  <a:gd name="connsiteY0-70" fmla="*/ 151274 h 228046"/>
                  <a:gd name="connsiteX1-71" fmla="*/ 2235720 w 2349743"/>
                  <a:gd name="connsiteY1-72" fmla="*/ 0 h 228046"/>
                  <a:gd name="connsiteX2-73" fmla="*/ 2349743 w 2349743"/>
                  <a:gd name="connsiteY2-74" fmla="*/ 114023 h 228046"/>
                  <a:gd name="connsiteX3-75" fmla="*/ 2349742 w 2349743"/>
                  <a:gd name="connsiteY3-76" fmla="*/ 114023 h 228046"/>
                  <a:gd name="connsiteX4-77" fmla="*/ 2235719 w 2349743"/>
                  <a:gd name="connsiteY4-78" fmla="*/ 228046 h 228046"/>
                  <a:gd name="connsiteX5-79" fmla="*/ 0 w 2349743"/>
                  <a:gd name="connsiteY5-80" fmla="*/ 151274 h 228046"/>
                  <a:gd name="connsiteX0-81" fmla="*/ 0 w 2349743"/>
                  <a:gd name="connsiteY0-82" fmla="*/ 151274 h 228046"/>
                  <a:gd name="connsiteX1-83" fmla="*/ 2235720 w 2349743"/>
                  <a:gd name="connsiteY1-84" fmla="*/ 0 h 228046"/>
                  <a:gd name="connsiteX2-85" fmla="*/ 2349743 w 2349743"/>
                  <a:gd name="connsiteY2-86" fmla="*/ 114023 h 228046"/>
                  <a:gd name="connsiteX3-87" fmla="*/ 2349742 w 2349743"/>
                  <a:gd name="connsiteY3-88" fmla="*/ 114023 h 228046"/>
                  <a:gd name="connsiteX4-89" fmla="*/ 2235719 w 2349743"/>
                  <a:gd name="connsiteY4-90" fmla="*/ 228046 h 228046"/>
                  <a:gd name="connsiteX5-91" fmla="*/ 0 w 2349743"/>
                  <a:gd name="connsiteY5-92" fmla="*/ 151274 h 228046"/>
                  <a:gd name="connsiteX0-93" fmla="*/ 0 w 2349743"/>
                  <a:gd name="connsiteY0-94" fmla="*/ 151274 h 228046"/>
                  <a:gd name="connsiteX1-95" fmla="*/ 2235720 w 2349743"/>
                  <a:gd name="connsiteY1-96" fmla="*/ 0 h 228046"/>
                  <a:gd name="connsiteX2-97" fmla="*/ 2349743 w 2349743"/>
                  <a:gd name="connsiteY2-98" fmla="*/ 114023 h 228046"/>
                  <a:gd name="connsiteX3-99" fmla="*/ 2349742 w 2349743"/>
                  <a:gd name="connsiteY3-100" fmla="*/ 114023 h 228046"/>
                  <a:gd name="connsiteX4-101" fmla="*/ 2235719 w 2349743"/>
                  <a:gd name="connsiteY4-102" fmla="*/ 228046 h 228046"/>
                  <a:gd name="connsiteX5-103" fmla="*/ 0 w 2349743"/>
                  <a:gd name="connsiteY5-104" fmla="*/ 151274 h 228046"/>
                  <a:gd name="connsiteX0-105" fmla="*/ 0 w 2349743"/>
                  <a:gd name="connsiteY0-106" fmla="*/ 151274 h 228046"/>
                  <a:gd name="connsiteX1-107" fmla="*/ 2235720 w 2349743"/>
                  <a:gd name="connsiteY1-108" fmla="*/ 0 h 228046"/>
                  <a:gd name="connsiteX2-109" fmla="*/ 2349743 w 2349743"/>
                  <a:gd name="connsiteY2-110" fmla="*/ 114023 h 228046"/>
                  <a:gd name="connsiteX3-111" fmla="*/ 2349742 w 2349743"/>
                  <a:gd name="connsiteY3-112" fmla="*/ 114023 h 228046"/>
                  <a:gd name="connsiteX4-113" fmla="*/ 2235719 w 2349743"/>
                  <a:gd name="connsiteY4-114" fmla="*/ 228046 h 228046"/>
                  <a:gd name="connsiteX5-115" fmla="*/ 0 w 2349743"/>
                  <a:gd name="connsiteY5-116" fmla="*/ 151274 h 228046"/>
                  <a:gd name="connsiteX0-117" fmla="*/ 0 w 2349743"/>
                  <a:gd name="connsiteY0-118" fmla="*/ 151274 h 228046"/>
                  <a:gd name="connsiteX1-119" fmla="*/ 2235720 w 2349743"/>
                  <a:gd name="connsiteY1-120" fmla="*/ 0 h 228046"/>
                  <a:gd name="connsiteX2-121" fmla="*/ 2349743 w 2349743"/>
                  <a:gd name="connsiteY2-122" fmla="*/ 114023 h 228046"/>
                  <a:gd name="connsiteX3-123" fmla="*/ 2349742 w 2349743"/>
                  <a:gd name="connsiteY3-124" fmla="*/ 114023 h 228046"/>
                  <a:gd name="connsiteX4-125" fmla="*/ 2235719 w 2349743"/>
                  <a:gd name="connsiteY4-126" fmla="*/ 228046 h 228046"/>
                  <a:gd name="connsiteX5-127" fmla="*/ 0 w 2349743"/>
                  <a:gd name="connsiteY5-128" fmla="*/ 151274 h 228046"/>
                  <a:gd name="connsiteX0-129" fmla="*/ 0 w 2349743"/>
                  <a:gd name="connsiteY0-130" fmla="*/ 151274 h 228046"/>
                  <a:gd name="connsiteX1-131" fmla="*/ 2235720 w 2349743"/>
                  <a:gd name="connsiteY1-132" fmla="*/ 0 h 228046"/>
                  <a:gd name="connsiteX2-133" fmla="*/ 2349743 w 2349743"/>
                  <a:gd name="connsiteY2-134" fmla="*/ 114023 h 228046"/>
                  <a:gd name="connsiteX3-135" fmla="*/ 2349742 w 2349743"/>
                  <a:gd name="connsiteY3-136" fmla="*/ 114023 h 228046"/>
                  <a:gd name="connsiteX4-137" fmla="*/ 2235719 w 2349743"/>
                  <a:gd name="connsiteY4-138" fmla="*/ 228046 h 228046"/>
                  <a:gd name="connsiteX5-139" fmla="*/ 169080 w 2349743"/>
                  <a:gd name="connsiteY5-140" fmla="*/ 159781 h 228046"/>
                  <a:gd name="connsiteX6-141" fmla="*/ 0 w 2349743"/>
                  <a:gd name="connsiteY6-142" fmla="*/ 151274 h 228046"/>
                  <a:gd name="connsiteX0-143" fmla="*/ 5908 w 2355651"/>
                  <a:gd name="connsiteY0-144" fmla="*/ 151274 h 228046"/>
                  <a:gd name="connsiteX1-145" fmla="*/ 2241628 w 2355651"/>
                  <a:gd name="connsiteY1-146" fmla="*/ 0 h 228046"/>
                  <a:gd name="connsiteX2-147" fmla="*/ 2355651 w 2355651"/>
                  <a:gd name="connsiteY2-148" fmla="*/ 114023 h 228046"/>
                  <a:gd name="connsiteX3-149" fmla="*/ 2355650 w 2355651"/>
                  <a:gd name="connsiteY3-150" fmla="*/ 114023 h 228046"/>
                  <a:gd name="connsiteX4-151" fmla="*/ 2241627 w 2355651"/>
                  <a:gd name="connsiteY4-152" fmla="*/ 228046 h 228046"/>
                  <a:gd name="connsiteX5-153" fmla="*/ 0 w 2355651"/>
                  <a:gd name="connsiteY5-154" fmla="*/ 176519 h 228046"/>
                  <a:gd name="connsiteX6-155" fmla="*/ 5908 w 2355651"/>
                  <a:gd name="connsiteY6-156" fmla="*/ 151274 h 228046"/>
                  <a:gd name="connsiteX0-157" fmla="*/ 0 w 2355651"/>
                  <a:gd name="connsiteY0-158" fmla="*/ 176519 h 228046"/>
                  <a:gd name="connsiteX1-159" fmla="*/ 2241628 w 2355651"/>
                  <a:gd name="connsiteY1-160" fmla="*/ 0 h 228046"/>
                  <a:gd name="connsiteX2-161" fmla="*/ 2355651 w 2355651"/>
                  <a:gd name="connsiteY2-162" fmla="*/ 114023 h 228046"/>
                  <a:gd name="connsiteX3-163" fmla="*/ 2355650 w 2355651"/>
                  <a:gd name="connsiteY3-164" fmla="*/ 114023 h 228046"/>
                  <a:gd name="connsiteX4-165" fmla="*/ 2241627 w 2355651"/>
                  <a:gd name="connsiteY4-166" fmla="*/ 228046 h 228046"/>
                  <a:gd name="connsiteX5-167" fmla="*/ 0 w 2355651"/>
                  <a:gd name="connsiteY5-168" fmla="*/ 176519 h 228046"/>
                  <a:gd name="connsiteX0-169" fmla="*/ 0 w 2720008"/>
                  <a:gd name="connsiteY0-170" fmla="*/ 165539 h 228046"/>
                  <a:gd name="connsiteX1-171" fmla="*/ 2605985 w 2720008"/>
                  <a:gd name="connsiteY1-172" fmla="*/ 0 h 228046"/>
                  <a:gd name="connsiteX2-173" fmla="*/ 2720008 w 2720008"/>
                  <a:gd name="connsiteY2-174" fmla="*/ 114023 h 228046"/>
                  <a:gd name="connsiteX3-175" fmla="*/ 2720007 w 2720008"/>
                  <a:gd name="connsiteY3-176" fmla="*/ 114023 h 228046"/>
                  <a:gd name="connsiteX4-177" fmla="*/ 2605984 w 2720008"/>
                  <a:gd name="connsiteY4-178" fmla="*/ 228046 h 228046"/>
                  <a:gd name="connsiteX5-179" fmla="*/ 0 w 2720008"/>
                  <a:gd name="connsiteY5-180" fmla="*/ 165539 h 228046"/>
                  <a:gd name="connsiteX0-181" fmla="*/ 0 w 2841245"/>
                  <a:gd name="connsiteY0-182" fmla="*/ 239892 h 302399"/>
                  <a:gd name="connsiteX1-183" fmla="*/ 2827268 w 2841245"/>
                  <a:gd name="connsiteY1-184" fmla="*/ 0 h 302399"/>
                  <a:gd name="connsiteX2-185" fmla="*/ 2720008 w 2841245"/>
                  <a:gd name="connsiteY2-186" fmla="*/ 188376 h 302399"/>
                  <a:gd name="connsiteX3-187" fmla="*/ 2720007 w 2841245"/>
                  <a:gd name="connsiteY3-188" fmla="*/ 188376 h 302399"/>
                  <a:gd name="connsiteX4-189" fmla="*/ 2605984 w 2841245"/>
                  <a:gd name="connsiteY4-190" fmla="*/ 302399 h 302399"/>
                  <a:gd name="connsiteX5-191" fmla="*/ 0 w 2841245"/>
                  <a:gd name="connsiteY5-192" fmla="*/ 239892 h 302399"/>
                  <a:gd name="connsiteX0-193" fmla="*/ 0 w 2841245"/>
                  <a:gd name="connsiteY0-194" fmla="*/ 239892 h 302399"/>
                  <a:gd name="connsiteX1-195" fmla="*/ 2827268 w 2841245"/>
                  <a:gd name="connsiteY1-196" fmla="*/ 0 h 302399"/>
                  <a:gd name="connsiteX2-197" fmla="*/ 2720008 w 2841245"/>
                  <a:gd name="connsiteY2-198" fmla="*/ 188376 h 302399"/>
                  <a:gd name="connsiteX3-199" fmla="*/ 2605984 w 2841245"/>
                  <a:gd name="connsiteY3-200" fmla="*/ 302399 h 302399"/>
                  <a:gd name="connsiteX4-201" fmla="*/ 0 w 2841245"/>
                  <a:gd name="connsiteY4-202" fmla="*/ 239892 h 302399"/>
                  <a:gd name="connsiteX0-203" fmla="*/ 0 w 3072804"/>
                  <a:gd name="connsiteY0-204" fmla="*/ 239892 h 302399"/>
                  <a:gd name="connsiteX1-205" fmla="*/ 2827268 w 3072804"/>
                  <a:gd name="connsiteY1-206" fmla="*/ 0 h 302399"/>
                  <a:gd name="connsiteX2-207" fmla="*/ 2605984 w 3072804"/>
                  <a:gd name="connsiteY2-208" fmla="*/ 302399 h 302399"/>
                  <a:gd name="connsiteX3-209" fmla="*/ 0 w 3072804"/>
                  <a:gd name="connsiteY3-210" fmla="*/ 239892 h 302399"/>
                  <a:gd name="connsiteX0-211" fmla="*/ 0 w 3072804"/>
                  <a:gd name="connsiteY0-212" fmla="*/ 240284 h 302791"/>
                  <a:gd name="connsiteX1-213" fmla="*/ 2827268 w 3072804"/>
                  <a:gd name="connsiteY1-214" fmla="*/ 392 h 302791"/>
                  <a:gd name="connsiteX2-215" fmla="*/ 2605984 w 3072804"/>
                  <a:gd name="connsiteY2-216" fmla="*/ 302791 h 302791"/>
                  <a:gd name="connsiteX3-217" fmla="*/ 0 w 3072804"/>
                  <a:gd name="connsiteY3-218" fmla="*/ 240284 h 302791"/>
                  <a:gd name="connsiteX0-219" fmla="*/ 0 w 3072804"/>
                  <a:gd name="connsiteY0-220" fmla="*/ 240284 h 302791"/>
                  <a:gd name="connsiteX1-221" fmla="*/ 2827268 w 3072804"/>
                  <a:gd name="connsiteY1-222" fmla="*/ 392 h 302791"/>
                  <a:gd name="connsiteX2-223" fmla="*/ 2605984 w 3072804"/>
                  <a:gd name="connsiteY2-224" fmla="*/ 302791 h 302791"/>
                  <a:gd name="connsiteX3-225" fmla="*/ 0 w 3072804"/>
                  <a:gd name="connsiteY3-226" fmla="*/ 240284 h 302791"/>
                  <a:gd name="connsiteX0-227" fmla="*/ 0 w 3193453"/>
                  <a:gd name="connsiteY0-228" fmla="*/ 277825 h 340332"/>
                  <a:gd name="connsiteX1-229" fmla="*/ 2827268 w 3193453"/>
                  <a:gd name="connsiteY1-230" fmla="*/ 37933 h 340332"/>
                  <a:gd name="connsiteX2-231" fmla="*/ 2605984 w 3193453"/>
                  <a:gd name="connsiteY2-232" fmla="*/ 340332 h 340332"/>
                  <a:gd name="connsiteX3-233" fmla="*/ 0 w 3193453"/>
                  <a:gd name="connsiteY3-234" fmla="*/ 277825 h 340332"/>
                  <a:gd name="connsiteX0-235" fmla="*/ 0 w 3193453"/>
                  <a:gd name="connsiteY0-236" fmla="*/ 287503 h 350010"/>
                  <a:gd name="connsiteX1-237" fmla="*/ 2827268 w 3193453"/>
                  <a:gd name="connsiteY1-238" fmla="*/ 47611 h 350010"/>
                  <a:gd name="connsiteX2-239" fmla="*/ 2605984 w 3193453"/>
                  <a:gd name="connsiteY2-240" fmla="*/ 350010 h 350010"/>
                  <a:gd name="connsiteX3-241" fmla="*/ 0 w 3193453"/>
                  <a:gd name="connsiteY3-242" fmla="*/ 287503 h 350010"/>
                  <a:gd name="connsiteX0-243" fmla="*/ 0 w 3334826"/>
                  <a:gd name="connsiteY0-244" fmla="*/ 266759 h 329266"/>
                  <a:gd name="connsiteX1-245" fmla="*/ 3021755 w 3334826"/>
                  <a:gd name="connsiteY1-246" fmla="*/ 50870 h 329266"/>
                  <a:gd name="connsiteX2-247" fmla="*/ 2605984 w 3334826"/>
                  <a:gd name="connsiteY2-248" fmla="*/ 329266 h 329266"/>
                  <a:gd name="connsiteX3-249" fmla="*/ 0 w 3334826"/>
                  <a:gd name="connsiteY3-250" fmla="*/ 266759 h 329266"/>
                  <a:gd name="connsiteX0-251" fmla="*/ 0 w 3176492"/>
                  <a:gd name="connsiteY0-252" fmla="*/ 243032 h 305539"/>
                  <a:gd name="connsiteX1-253" fmla="*/ 3021755 w 3176492"/>
                  <a:gd name="connsiteY1-254" fmla="*/ 27143 h 305539"/>
                  <a:gd name="connsiteX2-255" fmla="*/ 2605984 w 3176492"/>
                  <a:gd name="connsiteY2-256" fmla="*/ 305539 h 305539"/>
                  <a:gd name="connsiteX3-257" fmla="*/ 0 w 3176492"/>
                  <a:gd name="connsiteY3-258" fmla="*/ 243032 h 305539"/>
                  <a:gd name="connsiteX0-259" fmla="*/ 0 w 3176492"/>
                  <a:gd name="connsiteY0-260" fmla="*/ 240965 h 303472"/>
                  <a:gd name="connsiteX1-261" fmla="*/ 3021755 w 3176492"/>
                  <a:gd name="connsiteY1-262" fmla="*/ 25076 h 303472"/>
                  <a:gd name="connsiteX2-263" fmla="*/ 2605984 w 3176492"/>
                  <a:gd name="connsiteY2-264" fmla="*/ 303472 h 303472"/>
                  <a:gd name="connsiteX3-265" fmla="*/ 0 w 3176492"/>
                  <a:gd name="connsiteY3-266" fmla="*/ 240965 h 303472"/>
                  <a:gd name="connsiteX0-267" fmla="*/ 0 w 3176815"/>
                  <a:gd name="connsiteY0-268" fmla="*/ 269763 h 332270"/>
                  <a:gd name="connsiteX1-269" fmla="*/ 3021755 w 3176815"/>
                  <a:gd name="connsiteY1-270" fmla="*/ 53874 h 332270"/>
                  <a:gd name="connsiteX2-271" fmla="*/ 2605984 w 3176815"/>
                  <a:gd name="connsiteY2-272" fmla="*/ 332270 h 332270"/>
                  <a:gd name="connsiteX3-273" fmla="*/ 0 w 3176815"/>
                  <a:gd name="connsiteY3-274" fmla="*/ 269763 h 332270"/>
                  <a:gd name="connsiteX0-275" fmla="*/ 0 w 3176815"/>
                  <a:gd name="connsiteY0-276" fmla="*/ 278240 h 340747"/>
                  <a:gd name="connsiteX1-277" fmla="*/ 3021755 w 3176815"/>
                  <a:gd name="connsiteY1-278" fmla="*/ 62351 h 340747"/>
                  <a:gd name="connsiteX2-279" fmla="*/ 2605984 w 3176815"/>
                  <a:gd name="connsiteY2-280" fmla="*/ 340747 h 340747"/>
                  <a:gd name="connsiteX3-281" fmla="*/ 0 w 3176815"/>
                  <a:gd name="connsiteY3-282" fmla="*/ 278240 h 340747"/>
                  <a:gd name="connsiteX0-283" fmla="*/ 0 w 3197439"/>
                  <a:gd name="connsiteY0-284" fmla="*/ 216609 h 279464"/>
                  <a:gd name="connsiteX1-285" fmla="*/ 3021755 w 3197439"/>
                  <a:gd name="connsiteY1-286" fmla="*/ 720 h 279464"/>
                  <a:gd name="connsiteX2-287" fmla="*/ 2553237 w 3197439"/>
                  <a:gd name="connsiteY2-288" fmla="*/ 279464 h 279464"/>
                  <a:gd name="connsiteX3-289" fmla="*/ 0 w 3197439"/>
                  <a:gd name="connsiteY3-290" fmla="*/ 216609 h 279464"/>
                  <a:gd name="connsiteX0-291" fmla="*/ 0 w 2987344"/>
                  <a:gd name="connsiteY0-292" fmla="*/ 90263 h 153118"/>
                  <a:gd name="connsiteX1-293" fmla="*/ 2729473 w 2987344"/>
                  <a:gd name="connsiteY1-294" fmla="*/ 11674 h 153118"/>
                  <a:gd name="connsiteX2-295" fmla="*/ 2553237 w 2987344"/>
                  <a:gd name="connsiteY2-296" fmla="*/ 153118 h 153118"/>
                  <a:gd name="connsiteX3-297" fmla="*/ 0 w 2987344"/>
                  <a:gd name="connsiteY3-298" fmla="*/ 90263 h 153118"/>
                  <a:gd name="connsiteX0-299" fmla="*/ 0 w 3119645"/>
                  <a:gd name="connsiteY0-300" fmla="*/ 99218 h 147868"/>
                  <a:gd name="connsiteX1-301" fmla="*/ 2852998 w 3119645"/>
                  <a:gd name="connsiteY1-302" fmla="*/ 6424 h 147868"/>
                  <a:gd name="connsiteX2-303" fmla="*/ 2676762 w 3119645"/>
                  <a:gd name="connsiteY2-304" fmla="*/ 147868 h 147868"/>
                  <a:gd name="connsiteX3-305" fmla="*/ 0 w 3119645"/>
                  <a:gd name="connsiteY3-306" fmla="*/ 99218 h 147868"/>
                  <a:gd name="connsiteX0-307" fmla="*/ 0 w 3119645"/>
                  <a:gd name="connsiteY0-308" fmla="*/ 99218 h 147868"/>
                  <a:gd name="connsiteX1-309" fmla="*/ 2852998 w 3119645"/>
                  <a:gd name="connsiteY1-310" fmla="*/ 6424 h 147868"/>
                  <a:gd name="connsiteX2-311" fmla="*/ 2676762 w 3119645"/>
                  <a:gd name="connsiteY2-312" fmla="*/ 147868 h 147868"/>
                  <a:gd name="connsiteX3-313" fmla="*/ 0 w 3119645"/>
                  <a:gd name="connsiteY3-314" fmla="*/ 99218 h 147868"/>
                  <a:gd name="connsiteX0-315" fmla="*/ 0 w 3088045"/>
                  <a:gd name="connsiteY0-316" fmla="*/ 115294 h 163944"/>
                  <a:gd name="connsiteX1-317" fmla="*/ 2852998 w 3088045"/>
                  <a:gd name="connsiteY1-318" fmla="*/ 22500 h 163944"/>
                  <a:gd name="connsiteX2-319" fmla="*/ 2676762 w 3088045"/>
                  <a:gd name="connsiteY2-320" fmla="*/ 163944 h 163944"/>
                  <a:gd name="connsiteX3-321" fmla="*/ 0 w 3088045"/>
                  <a:gd name="connsiteY3-322" fmla="*/ 115294 h 163944"/>
                  <a:gd name="connsiteX0-323" fmla="*/ 0 w 3112374"/>
                  <a:gd name="connsiteY0-324" fmla="*/ 120017 h 168667"/>
                  <a:gd name="connsiteX1-325" fmla="*/ 2891783 w 3112374"/>
                  <a:gd name="connsiteY1-326" fmla="*/ 21016 h 168667"/>
                  <a:gd name="connsiteX2-327" fmla="*/ 2676762 w 3112374"/>
                  <a:gd name="connsiteY2-328" fmla="*/ 168667 h 168667"/>
                  <a:gd name="connsiteX3-329" fmla="*/ 0 w 3112374"/>
                  <a:gd name="connsiteY3-330" fmla="*/ 120017 h 168667"/>
                  <a:gd name="connsiteX0-331" fmla="*/ 0 w 3113205"/>
                  <a:gd name="connsiteY0-332" fmla="*/ 126601 h 175251"/>
                  <a:gd name="connsiteX1-333" fmla="*/ 2891783 w 3113205"/>
                  <a:gd name="connsiteY1-334" fmla="*/ 27600 h 175251"/>
                  <a:gd name="connsiteX2-335" fmla="*/ 2676762 w 3113205"/>
                  <a:gd name="connsiteY2-336" fmla="*/ 175251 h 175251"/>
                  <a:gd name="connsiteX3-337" fmla="*/ 0 w 3113205"/>
                  <a:gd name="connsiteY3-338" fmla="*/ 126601 h 175251"/>
                  <a:gd name="connsiteX0-339" fmla="*/ 0 w 3192406"/>
                  <a:gd name="connsiteY0-340" fmla="*/ 108781 h 157431"/>
                  <a:gd name="connsiteX1-341" fmla="*/ 3007149 w 3192406"/>
                  <a:gd name="connsiteY1-342" fmla="*/ 34306 h 157431"/>
                  <a:gd name="connsiteX2-343" fmla="*/ 2676762 w 3192406"/>
                  <a:gd name="connsiteY2-344" fmla="*/ 157431 h 157431"/>
                  <a:gd name="connsiteX3-345" fmla="*/ 0 w 3192406"/>
                  <a:gd name="connsiteY3-346" fmla="*/ 108781 h 157431"/>
                  <a:gd name="connsiteX0-347" fmla="*/ 0 w 3163370"/>
                  <a:gd name="connsiteY0-348" fmla="*/ 114829 h 163479"/>
                  <a:gd name="connsiteX1-349" fmla="*/ 2966432 w 3163370"/>
                  <a:gd name="connsiteY1-350" fmla="*/ 31698 h 163479"/>
                  <a:gd name="connsiteX2-351" fmla="*/ 2676762 w 3163370"/>
                  <a:gd name="connsiteY2-352" fmla="*/ 163479 h 163479"/>
                  <a:gd name="connsiteX3-353" fmla="*/ 0 w 3163370"/>
                  <a:gd name="connsiteY3-354" fmla="*/ 114829 h 163479"/>
                  <a:gd name="connsiteX0-355" fmla="*/ 0 w 3089751"/>
                  <a:gd name="connsiteY0-356" fmla="*/ 129839 h 178489"/>
                  <a:gd name="connsiteX1-357" fmla="*/ 2966432 w 3089751"/>
                  <a:gd name="connsiteY1-358" fmla="*/ 46708 h 178489"/>
                  <a:gd name="connsiteX2-359" fmla="*/ 2676762 w 3089751"/>
                  <a:gd name="connsiteY2-360" fmla="*/ 178489 h 178489"/>
                  <a:gd name="connsiteX3-361" fmla="*/ 0 w 3089751"/>
                  <a:gd name="connsiteY3-362" fmla="*/ 129839 h 178489"/>
                  <a:gd name="connsiteX0-363" fmla="*/ 0 w 3089751"/>
                  <a:gd name="connsiteY0-364" fmla="*/ 150843 h 199493"/>
                  <a:gd name="connsiteX1-365" fmla="*/ 2966432 w 3089751"/>
                  <a:gd name="connsiteY1-366" fmla="*/ 67712 h 199493"/>
                  <a:gd name="connsiteX2-367" fmla="*/ 2676762 w 3089751"/>
                  <a:gd name="connsiteY2-368" fmla="*/ 199493 h 199493"/>
                  <a:gd name="connsiteX3-369" fmla="*/ 0 w 3089751"/>
                  <a:gd name="connsiteY3-370" fmla="*/ 150843 h 199493"/>
                  <a:gd name="connsiteX0-371" fmla="*/ 0 w 3089751"/>
                  <a:gd name="connsiteY0-372" fmla="*/ 156747 h 205397"/>
                  <a:gd name="connsiteX1-373" fmla="*/ 2966432 w 3089751"/>
                  <a:gd name="connsiteY1-374" fmla="*/ 73616 h 205397"/>
                  <a:gd name="connsiteX2-375" fmla="*/ 2676762 w 3089751"/>
                  <a:gd name="connsiteY2-376" fmla="*/ 205397 h 205397"/>
                  <a:gd name="connsiteX3-377" fmla="*/ 0 w 3089751"/>
                  <a:gd name="connsiteY3-378" fmla="*/ 156747 h 205397"/>
                  <a:gd name="connsiteX0-379" fmla="*/ 0 w 3089751"/>
                  <a:gd name="connsiteY0-380" fmla="*/ 156747 h 205397"/>
                  <a:gd name="connsiteX1-381" fmla="*/ 2966432 w 3089751"/>
                  <a:gd name="connsiteY1-382" fmla="*/ 73616 h 205397"/>
                  <a:gd name="connsiteX2-383" fmla="*/ 2676762 w 3089751"/>
                  <a:gd name="connsiteY2-384" fmla="*/ 205397 h 205397"/>
                  <a:gd name="connsiteX3-385" fmla="*/ 0 w 3089751"/>
                  <a:gd name="connsiteY3-386" fmla="*/ 156747 h 205397"/>
                  <a:gd name="connsiteX0-387" fmla="*/ 0 w 3052522"/>
                  <a:gd name="connsiteY0-388" fmla="*/ 145792 h 194442"/>
                  <a:gd name="connsiteX1-389" fmla="*/ 2966432 w 3052522"/>
                  <a:gd name="connsiteY1-390" fmla="*/ 62661 h 194442"/>
                  <a:gd name="connsiteX2-391" fmla="*/ 2676762 w 3052522"/>
                  <a:gd name="connsiteY2-392" fmla="*/ 194442 h 194442"/>
                  <a:gd name="connsiteX3-393" fmla="*/ 0 w 3052522"/>
                  <a:gd name="connsiteY3-394" fmla="*/ 145792 h 194442"/>
                  <a:gd name="connsiteX0-395" fmla="*/ 0 w 3025531"/>
                  <a:gd name="connsiteY0-396" fmla="*/ 142730 h 191380"/>
                  <a:gd name="connsiteX1-397" fmla="*/ 2966432 w 3025531"/>
                  <a:gd name="connsiteY1-398" fmla="*/ 59599 h 191380"/>
                  <a:gd name="connsiteX2-399" fmla="*/ 2676762 w 3025531"/>
                  <a:gd name="connsiteY2-400" fmla="*/ 191380 h 191380"/>
                  <a:gd name="connsiteX3-401" fmla="*/ 0 w 3025531"/>
                  <a:gd name="connsiteY3-402" fmla="*/ 142730 h 191380"/>
                  <a:gd name="connsiteX0-403" fmla="*/ 0 w 3188977"/>
                  <a:gd name="connsiteY0-404" fmla="*/ 99150 h 147800"/>
                  <a:gd name="connsiteX1-405" fmla="*/ 3172592 w 3188977"/>
                  <a:gd name="connsiteY1-406" fmla="*/ 73436 h 147800"/>
                  <a:gd name="connsiteX2-407" fmla="*/ 2676762 w 3188977"/>
                  <a:gd name="connsiteY2-408" fmla="*/ 147800 h 147800"/>
                  <a:gd name="connsiteX3-409" fmla="*/ 0 w 3188977"/>
                  <a:gd name="connsiteY3-410" fmla="*/ 99150 h 147800"/>
                  <a:gd name="connsiteX0-411" fmla="*/ 0 w 3235611"/>
                  <a:gd name="connsiteY0-412" fmla="*/ 85115 h 133765"/>
                  <a:gd name="connsiteX1-413" fmla="*/ 3172592 w 3235611"/>
                  <a:gd name="connsiteY1-414" fmla="*/ 59401 h 133765"/>
                  <a:gd name="connsiteX2-415" fmla="*/ 2676762 w 3235611"/>
                  <a:gd name="connsiteY2-416" fmla="*/ 133765 h 133765"/>
                  <a:gd name="connsiteX3-417" fmla="*/ 0 w 3235611"/>
                  <a:gd name="connsiteY3-418" fmla="*/ 85115 h 133765"/>
                  <a:gd name="connsiteX0-419" fmla="*/ 0 w 3235611"/>
                  <a:gd name="connsiteY0-420" fmla="*/ 75251 h 123901"/>
                  <a:gd name="connsiteX1-421" fmla="*/ 3172592 w 3235611"/>
                  <a:gd name="connsiteY1-422" fmla="*/ 49537 h 123901"/>
                  <a:gd name="connsiteX2-423" fmla="*/ 2676762 w 3235611"/>
                  <a:gd name="connsiteY2-424" fmla="*/ 123901 h 123901"/>
                  <a:gd name="connsiteX3-425" fmla="*/ 0 w 3235611"/>
                  <a:gd name="connsiteY3-426" fmla="*/ 75251 h 123901"/>
                  <a:gd name="connsiteX0-427" fmla="*/ 0 w 3321493"/>
                  <a:gd name="connsiteY0-428" fmla="*/ 71600 h 120250"/>
                  <a:gd name="connsiteX1-429" fmla="*/ 3172592 w 3321493"/>
                  <a:gd name="connsiteY1-430" fmla="*/ 45886 h 120250"/>
                  <a:gd name="connsiteX2-431" fmla="*/ 2676762 w 3321493"/>
                  <a:gd name="connsiteY2-432" fmla="*/ 120250 h 120250"/>
                  <a:gd name="connsiteX3-433" fmla="*/ 0 w 3321493"/>
                  <a:gd name="connsiteY3-434" fmla="*/ 71600 h 120250"/>
                  <a:gd name="connsiteX0-435" fmla="*/ 0 w 3321493"/>
                  <a:gd name="connsiteY0-436" fmla="*/ 71600 h 120250"/>
                  <a:gd name="connsiteX1-437" fmla="*/ 3172592 w 3321493"/>
                  <a:gd name="connsiteY1-438" fmla="*/ 45886 h 120250"/>
                  <a:gd name="connsiteX2-439" fmla="*/ 2676762 w 3321493"/>
                  <a:gd name="connsiteY2-440" fmla="*/ 120250 h 120250"/>
                  <a:gd name="connsiteX3-441" fmla="*/ 0 w 3321493"/>
                  <a:gd name="connsiteY3-442" fmla="*/ 71600 h 120250"/>
                  <a:gd name="connsiteX0-443" fmla="*/ 0 w 3182870"/>
                  <a:gd name="connsiteY0-444" fmla="*/ 71600 h 120250"/>
                  <a:gd name="connsiteX1-445" fmla="*/ 3172592 w 3182870"/>
                  <a:gd name="connsiteY1-446" fmla="*/ 45886 h 120250"/>
                  <a:gd name="connsiteX2-447" fmla="*/ 2676762 w 3182870"/>
                  <a:gd name="connsiteY2-448" fmla="*/ 120250 h 120250"/>
                  <a:gd name="connsiteX3-449" fmla="*/ 0 w 3182870"/>
                  <a:gd name="connsiteY3-450" fmla="*/ 71600 h 120250"/>
                  <a:gd name="connsiteX0-451" fmla="*/ 0 w 3180217"/>
                  <a:gd name="connsiteY0-452" fmla="*/ 71600 h 120250"/>
                  <a:gd name="connsiteX1-453" fmla="*/ 3172592 w 3180217"/>
                  <a:gd name="connsiteY1-454" fmla="*/ 45886 h 120250"/>
                  <a:gd name="connsiteX2-455" fmla="*/ 2676762 w 3180217"/>
                  <a:gd name="connsiteY2-456" fmla="*/ 120250 h 120250"/>
                  <a:gd name="connsiteX3-457" fmla="*/ 0 w 3180217"/>
                  <a:gd name="connsiteY3-458" fmla="*/ 71600 h 120250"/>
                  <a:gd name="connsiteX0-459" fmla="*/ 0 w 3180217"/>
                  <a:gd name="connsiteY0-460" fmla="*/ 72622 h 121272"/>
                  <a:gd name="connsiteX1-461" fmla="*/ 3172592 w 3180217"/>
                  <a:gd name="connsiteY1-462" fmla="*/ 46908 h 121272"/>
                  <a:gd name="connsiteX2-463" fmla="*/ 2676762 w 3180217"/>
                  <a:gd name="connsiteY2-464" fmla="*/ 121272 h 121272"/>
                  <a:gd name="connsiteX3-465" fmla="*/ 0 w 3180217"/>
                  <a:gd name="connsiteY3-466" fmla="*/ 72622 h 121272"/>
                  <a:gd name="connsiteX0-467" fmla="*/ 0 w 3180217"/>
                  <a:gd name="connsiteY0-468" fmla="*/ 86523 h 135173"/>
                  <a:gd name="connsiteX1-469" fmla="*/ 3172592 w 3180217"/>
                  <a:gd name="connsiteY1-470" fmla="*/ 60809 h 135173"/>
                  <a:gd name="connsiteX2-471" fmla="*/ 2676762 w 3180217"/>
                  <a:gd name="connsiteY2-472" fmla="*/ 135173 h 135173"/>
                  <a:gd name="connsiteX3-473" fmla="*/ 0 w 3180217"/>
                  <a:gd name="connsiteY3-474" fmla="*/ 86523 h 135173"/>
                  <a:gd name="connsiteX0-475" fmla="*/ 0 w 3173953"/>
                  <a:gd name="connsiteY0-476" fmla="*/ 86523 h 135173"/>
                  <a:gd name="connsiteX1-477" fmla="*/ 3172592 w 3173953"/>
                  <a:gd name="connsiteY1-478" fmla="*/ 60809 h 135173"/>
                  <a:gd name="connsiteX2-479" fmla="*/ 2676762 w 3173953"/>
                  <a:gd name="connsiteY2-480" fmla="*/ 135173 h 135173"/>
                  <a:gd name="connsiteX3-481" fmla="*/ 0 w 3173953"/>
                  <a:gd name="connsiteY3-482" fmla="*/ 86523 h 135173"/>
                  <a:gd name="connsiteX0-483" fmla="*/ 0 w 3172593"/>
                  <a:gd name="connsiteY0-484" fmla="*/ 86523 h 135173"/>
                  <a:gd name="connsiteX1-485" fmla="*/ 3172592 w 3172593"/>
                  <a:gd name="connsiteY1-486" fmla="*/ 60809 h 135173"/>
                  <a:gd name="connsiteX2-487" fmla="*/ 2676762 w 3172593"/>
                  <a:gd name="connsiteY2-488" fmla="*/ 135173 h 135173"/>
                  <a:gd name="connsiteX3-489" fmla="*/ 0 w 3172593"/>
                  <a:gd name="connsiteY3-490" fmla="*/ 86523 h 135173"/>
                  <a:gd name="connsiteX0-491" fmla="*/ 0 w 3175966"/>
                  <a:gd name="connsiteY0-492" fmla="*/ 86523 h 135173"/>
                  <a:gd name="connsiteX1-493" fmla="*/ 3172592 w 3175966"/>
                  <a:gd name="connsiteY1-494" fmla="*/ 60809 h 135173"/>
                  <a:gd name="connsiteX2-495" fmla="*/ 2676762 w 3175966"/>
                  <a:gd name="connsiteY2-496" fmla="*/ 135173 h 135173"/>
                  <a:gd name="connsiteX3-497" fmla="*/ 0 w 3175966"/>
                  <a:gd name="connsiteY3-498" fmla="*/ 86523 h 135173"/>
                  <a:gd name="connsiteX0-499" fmla="*/ 0 w 3172593"/>
                  <a:gd name="connsiteY0-500" fmla="*/ 86523 h 135173"/>
                  <a:gd name="connsiteX1-501" fmla="*/ 3172592 w 3172593"/>
                  <a:gd name="connsiteY1-502" fmla="*/ 60809 h 135173"/>
                  <a:gd name="connsiteX2-503" fmla="*/ 2676762 w 3172593"/>
                  <a:gd name="connsiteY2-504" fmla="*/ 135173 h 135173"/>
                  <a:gd name="connsiteX3-505" fmla="*/ 0 w 3172593"/>
                  <a:gd name="connsiteY3-506" fmla="*/ 86523 h 135173"/>
                  <a:gd name="connsiteX0-507" fmla="*/ 0 w 3172640"/>
                  <a:gd name="connsiteY0-508" fmla="*/ 28813 h 77463"/>
                  <a:gd name="connsiteX1-509" fmla="*/ 3172592 w 3172640"/>
                  <a:gd name="connsiteY1-510" fmla="*/ 3099 h 77463"/>
                  <a:gd name="connsiteX2-511" fmla="*/ 2676762 w 3172640"/>
                  <a:gd name="connsiteY2-512" fmla="*/ 77463 h 77463"/>
                  <a:gd name="connsiteX3-513" fmla="*/ 0 w 3172640"/>
                  <a:gd name="connsiteY3-514" fmla="*/ 28813 h 77463"/>
                  <a:gd name="connsiteX0-515" fmla="*/ 0 w 3187101"/>
                  <a:gd name="connsiteY0-516" fmla="*/ 30083 h 78733"/>
                  <a:gd name="connsiteX1-517" fmla="*/ 3172592 w 3187101"/>
                  <a:gd name="connsiteY1-518" fmla="*/ 4369 h 78733"/>
                  <a:gd name="connsiteX2-519" fmla="*/ 2676762 w 3187101"/>
                  <a:gd name="connsiteY2-520" fmla="*/ 78733 h 78733"/>
                  <a:gd name="connsiteX3-521" fmla="*/ 0 w 3187101"/>
                  <a:gd name="connsiteY3-522" fmla="*/ 30083 h 78733"/>
                  <a:gd name="connsiteX0-523" fmla="*/ 0 w 3187101"/>
                  <a:gd name="connsiteY0-524" fmla="*/ 88998 h 137648"/>
                  <a:gd name="connsiteX1-525" fmla="*/ 3172592 w 3187101"/>
                  <a:gd name="connsiteY1-526" fmla="*/ 63284 h 137648"/>
                  <a:gd name="connsiteX2-527" fmla="*/ 2676762 w 3187101"/>
                  <a:gd name="connsiteY2-528" fmla="*/ 137648 h 137648"/>
                  <a:gd name="connsiteX3-529" fmla="*/ 0 w 3187101"/>
                  <a:gd name="connsiteY3-530" fmla="*/ 88998 h 137648"/>
                  <a:gd name="connsiteX0-531" fmla="*/ 0 w 3177312"/>
                  <a:gd name="connsiteY0-532" fmla="*/ 91131 h 139781"/>
                  <a:gd name="connsiteX1-533" fmla="*/ 3172592 w 3177312"/>
                  <a:gd name="connsiteY1-534" fmla="*/ 65417 h 139781"/>
                  <a:gd name="connsiteX2-535" fmla="*/ 2676762 w 3177312"/>
                  <a:gd name="connsiteY2-536" fmla="*/ 139781 h 139781"/>
                  <a:gd name="connsiteX3-537" fmla="*/ 0 w 3177312"/>
                  <a:gd name="connsiteY3-538" fmla="*/ 91131 h 139781"/>
                  <a:gd name="connsiteX0-539" fmla="*/ 0 w 3177312"/>
                  <a:gd name="connsiteY0-540" fmla="*/ 72009 h 120659"/>
                  <a:gd name="connsiteX1-541" fmla="*/ 3172592 w 3177312"/>
                  <a:gd name="connsiteY1-542" fmla="*/ 46295 h 120659"/>
                  <a:gd name="connsiteX2-543" fmla="*/ 2676762 w 3177312"/>
                  <a:gd name="connsiteY2-544" fmla="*/ 120659 h 120659"/>
                  <a:gd name="connsiteX3-545" fmla="*/ 0 w 3177312"/>
                  <a:gd name="connsiteY3-546" fmla="*/ 72009 h 120659"/>
                </a:gdLst>
                <a:ahLst/>
                <a:cxnLst>
                  <a:cxn ang="0">
                    <a:pos x="connsiteX0-1" y="connsiteY0-2"/>
                  </a:cxn>
                  <a:cxn ang="0">
                    <a:pos x="connsiteX1-3" y="connsiteY1-4"/>
                  </a:cxn>
                  <a:cxn ang="0">
                    <a:pos x="connsiteX2-5" y="connsiteY2-6"/>
                  </a:cxn>
                  <a:cxn ang="0">
                    <a:pos x="connsiteX3-7" y="connsiteY3-8"/>
                  </a:cxn>
                </a:cxnLst>
                <a:rect l="l" t="t" r="r" b="b"/>
                <a:pathLst>
                  <a:path w="3177312" h="120659">
                    <a:moveTo>
                      <a:pt x="0" y="72009"/>
                    </a:moveTo>
                    <a:cubicBezTo>
                      <a:pt x="3051657" y="-58194"/>
                      <a:pt x="3142498" y="23416"/>
                      <a:pt x="3172592" y="46295"/>
                    </a:cubicBezTo>
                    <a:cubicBezTo>
                      <a:pt x="3202686" y="69174"/>
                      <a:pt x="3094835" y="119254"/>
                      <a:pt x="2676762" y="120659"/>
                    </a:cubicBezTo>
                    <a:lnTo>
                      <a:pt x="0" y="72009"/>
                    </a:lnTo>
                    <a:close/>
                  </a:path>
                </a:pathLst>
              </a:custGeom>
              <a:solidFill>
                <a:schemeClr val="tx1">
                  <a:lumMod val="65000"/>
                  <a:lumOff val="35000"/>
                  <a:alpha val="80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8" name="任意多边形: 形状 37"/>
              <p:cNvSpPr/>
              <p:nvPr/>
            </p:nvSpPr>
            <p:spPr>
              <a:xfrm rot="8538102" flipH="1" flipV="1">
                <a:off x="6265453" y="2880662"/>
                <a:ext cx="1099867" cy="523312"/>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1" fmla="*/ 0 w 2100977"/>
                  <a:gd name="connsiteY0-2" fmla="*/ 114023 h 228046"/>
                  <a:gd name="connsiteX1-3" fmla="*/ 1986954 w 2100977"/>
                  <a:gd name="connsiteY1-4" fmla="*/ 0 h 228046"/>
                  <a:gd name="connsiteX2-5" fmla="*/ 2100977 w 2100977"/>
                  <a:gd name="connsiteY2-6" fmla="*/ 114023 h 228046"/>
                  <a:gd name="connsiteX3-7" fmla="*/ 2100976 w 2100977"/>
                  <a:gd name="connsiteY3-8" fmla="*/ 114023 h 228046"/>
                  <a:gd name="connsiteX4-9" fmla="*/ 1986953 w 2100977"/>
                  <a:gd name="connsiteY4-10" fmla="*/ 228046 h 228046"/>
                  <a:gd name="connsiteX5-11" fmla="*/ 114023 w 2100977"/>
                  <a:gd name="connsiteY5-12" fmla="*/ 228045 h 228046"/>
                  <a:gd name="connsiteX6-13" fmla="*/ 0 w 2100977"/>
                  <a:gd name="connsiteY6-14" fmla="*/ 114022 h 228046"/>
                  <a:gd name="connsiteX7-15" fmla="*/ 0 w 2100977"/>
                  <a:gd name="connsiteY7-16" fmla="*/ 114023 h 228046"/>
                  <a:gd name="connsiteX0-17" fmla="*/ 0 w 2100977"/>
                  <a:gd name="connsiteY0-18" fmla="*/ 114023 h 228046"/>
                  <a:gd name="connsiteX1-19" fmla="*/ 1986954 w 2100977"/>
                  <a:gd name="connsiteY1-20" fmla="*/ 0 h 228046"/>
                  <a:gd name="connsiteX2-21" fmla="*/ 2100977 w 2100977"/>
                  <a:gd name="connsiteY2-22" fmla="*/ 114023 h 228046"/>
                  <a:gd name="connsiteX3-23" fmla="*/ 2100976 w 2100977"/>
                  <a:gd name="connsiteY3-24" fmla="*/ 114023 h 228046"/>
                  <a:gd name="connsiteX4-25" fmla="*/ 1986953 w 2100977"/>
                  <a:gd name="connsiteY4-26" fmla="*/ 228046 h 228046"/>
                  <a:gd name="connsiteX5-27" fmla="*/ 0 w 2100977"/>
                  <a:gd name="connsiteY5-28" fmla="*/ 114022 h 228046"/>
                  <a:gd name="connsiteX6-29" fmla="*/ 0 w 2100977"/>
                  <a:gd name="connsiteY6-30" fmla="*/ 114023 h 228046"/>
                  <a:gd name="connsiteX0-31" fmla="*/ 0 w 2358947"/>
                  <a:gd name="connsiteY0-32" fmla="*/ 128101 h 228046"/>
                  <a:gd name="connsiteX1-33" fmla="*/ 2244924 w 2358947"/>
                  <a:gd name="connsiteY1-34" fmla="*/ 0 h 228046"/>
                  <a:gd name="connsiteX2-35" fmla="*/ 2358947 w 2358947"/>
                  <a:gd name="connsiteY2-36" fmla="*/ 114023 h 228046"/>
                  <a:gd name="connsiteX3-37" fmla="*/ 2358946 w 2358947"/>
                  <a:gd name="connsiteY3-38" fmla="*/ 114023 h 228046"/>
                  <a:gd name="connsiteX4-39" fmla="*/ 2244923 w 2358947"/>
                  <a:gd name="connsiteY4-40" fmla="*/ 228046 h 228046"/>
                  <a:gd name="connsiteX5-41" fmla="*/ 257970 w 2358947"/>
                  <a:gd name="connsiteY5-42" fmla="*/ 114022 h 228046"/>
                  <a:gd name="connsiteX6-43" fmla="*/ 0 w 2358947"/>
                  <a:gd name="connsiteY6-44" fmla="*/ 128101 h 228046"/>
                  <a:gd name="connsiteX0-45" fmla="*/ 0 w 2358947"/>
                  <a:gd name="connsiteY0-46" fmla="*/ 128101 h 228046"/>
                  <a:gd name="connsiteX1-47" fmla="*/ 2244924 w 2358947"/>
                  <a:gd name="connsiteY1-48" fmla="*/ 0 h 228046"/>
                  <a:gd name="connsiteX2-49" fmla="*/ 2358947 w 2358947"/>
                  <a:gd name="connsiteY2-50" fmla="*/ 114023 h 228046"/>
                  <a:gd name="connsiteX3-51" fmla="*/ 2358946 w 2358947"/>
                  <a:gd name="connsiteY3-52" fmla="*/ 114023 h 228046"/>
                  <a:gd name="connsiteX4-53" fmla="*/ 2244923 w 2358947"/>
                  <a:gd name="connsiteY4-54" fmla="*/ 228046 h 228046"/>
                  <a:gd name="connsiteX5-55" fmla="*/ 0 w 2358947"/>
                  <a:gd name="connsiteY5-56" fmla="*/ 128101 h 228046"/>
                  <a:gd name="connsiteX0-57" fmla="*/ 0 w 2358947"/>
                  <a:gd name="connsiteY0-58" fmla="*/ 128101 h 228046"/>
                  <a:gd name="connsiteX1-59" fmla="*/ 2244924 w 2358947"/>
                  <a:gd name="connsiteY1-60" fmla="*/ 0 h 228046"/>
                  <a:gd name="connsiteX2-61" fmla="*/ 2358947 w 2358947"/>
                  <a:gd name="connsiteY2-62" fmla="*/ 114023 h 228046"/>
                  <a:gd name="connsiteX3-63" fmla="*/ 2358946 w 2358947"/>
                  <a:gd name="connsiteY3-64" fmla="*/ 114023 h 228046"/>
                  <a:gd name="connsiteX4-65" fmla="*/ 2244923 w 2358947"/>
                  <a:gd name="connsiteY4-66" fmla="*/ 228046 h 228046"/>
                  <a:gd name="connsiteX5-67" fmla="*/ 0 w 2358947"/>
                  <a:gd name="connsiteY5-68" fmla="*/ 128101 h 228046"/>
                  <a:gd name="connsiteX0-69" fmla="*/ 0 w 2349743"/>
                  <a:gd name="connsiteY0-70" fmla="*/ 151274 h 228046"/>
                  <a:gd name="connsiteX1-71" fmla="*/ 2235720 w 2349743"/>
                  <a:gd name="connsiteY1-72" fmla="*/ 0 h 228046"/>
                  <a:gd name="connsiteX2-73" fmla="*/ 2349743 w 2349743"/>
                  <a:gd name="connsiteY2-74" fmla="*/ 114023 h 228046"/>
                  <a:gd name="connsiteX3-75" fmla="*/ 2349742 w 2349743"/>
                  <a:gd name="connsiteY3-76" fmla="*/ 114023 h 228046"/>
                  <a:gd name="connsiteX4-77" fmla="*/ 2235719 w 2349743"/>
                  <a:gd name="connsiteY4-78" fmla="*/ 228046 h 228046"/>
                  <a:gd name="connsiteX5-79" fmla="*/ 0 w 2349743"/>
                  <a:gd name="connsiteY5-80" fmla="*/ 151274 h 228046"/>
                  <a:gd name="connsiteX0-81" fmla="*/ 0 w 2349743"/>
                  <a:gd name="connsiteY0-82" fmla="*/ 151274 h 228046"/>
                  <a:gd name="connsiteX1-83" fmla="*/ 2235720 w 2349743"/>
                  <a:gd name="connsiteY1-84" fmla="*/ 0 h 228046"/>
                  <a:gd name="connsiteX2-85" fmla="*/ 2349743 w 2349743"/>
                  <a:gd name="connsiteY2-86" fmla="*/ 114023 h 228046"/>
                  <a:gd name="connsiteX3-87" fmla="*/ 2349742 w 2349743"/>
                  <a:gd name="connsiteY3-88" fmla="*/ 114023 h 228046"/>
                  <a:gd name="connsiteX4-89" fmla="*/ 2235719 w 2349743"/>
                  <a:gd name="connsiteY4-90" fmla="*/ 228046 h 228046"/>
                  <a:gd name="connsiteX5-91" fmla="*/ 0 w 2349743"/>
                  <a:gd name="connsiteY5-92" fmla="*/ 151274 h 228046"/>
                  <a:gd name="connsiteX0-93" fmla="*/ 0 w 2349743"/>
                  <a:gd name="connsiteY0-94" fmla="*/ 151274 h 228046"/>
                  <a:gd name="connsiteX1-95" fmla="*/ 2235720 w 2349743"/>
                  <a:gd name="connsiteY1-96" fmla="*/ 0 h 228046"/>
                  <a:gd name="connsiteX2-97" fmla="*/ 2349743 w 2349743"/>
                  <a:gd name="connsiteY2-98" fmla="*/ 114023 h 228046"/>
                  <a:gd name="connsiteX3-99" fmla="*/ 2349742 w 2349743"/>
                  <a:gd name="connsiteY3-100" fmla="*/ 114023 h 228046"/>
                  <a:gd name="connsiteX4-101" fmla="*/ 2235719 w 2349743"/>
                  <a:gd name="connsiteY4-102" fmla="*/ 228046 h 228046"/>
                  <a:gd name="connsiteX5-103" fmla="*/ 0 w 2349743"/>
                  <a:gd name="connsiteY5-104" fmla="*/ 151274 h 228046"/>
                  <a:gd name="connsiteX0-105" fmla="*/ 0 w 2349743"/>
                  <a:gd name="connsiteY0-106" fmla="*/ 151274 h 228046"/>
                  <a:gd name="connsiteX1-107" fmla="*/ 2235720 w 2349743"/>
                  <a:gd name="connsiteY1-108" fmla="*/ 0 h 228046"/>
                  <a:gd name="connsiteX2-109" fmla="*/ 2349743 w 2349743"/>
                  <a:gd name="connsiteY2-110" fmla="*/ 114023 h 228046"/>
                  <a:gd name="connsiteX3-111" fmla="*/ 2349742 w 2349743"/>
                  <a:gd name="connsiteY3-112" fmla="*/ 114023 h 228046"/>
                  <a:gd name="connsiteX4-113" fmla="*/ 2235719 w 2349743"/>
                  <a:gd name="connsiteY4-114" fmla="*/ 228046 h 228046"/>
                  <a:gd name="connsiteX5-115" fmla="*/ 0 w 2349743"/>
                  <a:gd name="connsiteY5-116" fmla="*/ 151274 h 228046"/>
                  <a:gd name="connsiteX0-117" fmla="*/ 0 w 2349743"/>
                  <a:gd name="connsiteY0-118" fmla="*/ 151274 h 228046"/>
                  <a:gd name="connsiteX1-119" fmla="*/ 2235720 w 2349743"/>
                  <a:gd name="connsiteY1-120" fmla="*/ 0 h 228046"/>
                  <a:gd name="connsiteX2-121" fmla="*/ 2349743 w 2349743"/>
                  <a:gd name="connsiteY2-122" fmla="*/ 114023 h 228046"/>
                  <a:gd name="connsiteX3-123" fmla="*/ 2349742 w 2349743"/>
                  <a:gd name="connsiteY3-124" fmla="*/ 114023 h 228046"/>
                  <a:gd name="connsiteX4-125" fmla="*/ 2235719 w 2349743"/>
                  <a:gd name="connsiteY4-126" fmla="*/ 228046 h 228046"/>
                  <a:gd name="connsiteX5-127" fmla="*/ 0 w 2349743"/>
                  <a:gd name="connsiteY5-128" fmla="*/ 151274 h 228046"/>
                  <a:gd name="connsiteX0-129" fmla="*/ 0 w 2349743"/>
                  <a:gd name="connsiteY0-130" fmla="*/ 151274 h 228046"/>
                  <a:gd name="connsiteX1-131" fmla="*/ 2235720 w 2349743"/>
                  <a:gd name="connsiteY1-132" fmla="*/ 0 h 228046"/>
                  <a:gd name="connsiteX2-133" fmla="*/ 2349743 w 2349743"/>
                  <a:gd name="connsiteY2-134" fmla="*/ 114023 h 228046"/>
                  <a:gd name="connsiteX3-135" fmla="*/ 2349742 w 2349743"/>
                  <a:gd name="connsiteY3-136" fmla="*/ 114023 h 228046"/>
                  <a:gd name="connsiteX4-137" fmla="*/ 2235719 w 2349743"/>
                  <a:gd name="connsiteY4-138" fmla="*/ 228046 h 228046"/>
                  <a:gd name="connsiteX5-139" fmla="*/ 169080 w 2349743"/>
                  <a:gd name="connsiteY5-140" fmla="*/ 159781 h 228046"/>
                  <a:gd name="connsiteX6-141" fmla="*/ 0 w 2349743"/>
                  <a:gd name="connsiteY6-142" fmla="*/ 151274 h 228046"/>
                  <a:gd name="connsiteX0-143" fmla="*/ 5908 w 2355651"/>
                  <a:gd name="connsiteY0-144" fmla="*/ 151274 h 228046"/>
                  <a:gd name="connsiteX1-145" fmla="*/ 2241628 w 2355651"/>
                  <a:gd name="connsiteY1-146" fmla="*/ 0 h 228046"/>
                  <a:gd name="connsiteX2-147" fmla="*/ 2355651 w 2355651"/>
                  <a:gd name="connsiteY2-148" fmla="*/ 114023 h 228046"/>
                  <a:gd name="connsiteX3-149" fmla="*/ 2355650 w 2355651"/>
                  <a:gd name="connsiteY3-150" fmla="*/ 114023 h 228046"/>
                  <a:gd name="connsiteX4-151" fmla="*/ 2241627 w 2355651"/>
                  <a:gd name="connsiteY4-152" fmla="*/ 228046 h 228046"/>
                  <a:gd name="connsiteX5-153" fmla="*/ 0 w 2355651"/>
                  <a:gd name="connsiteY5-154" fmla="*/ 176519 h 228046"/>
                  <a:gd name="connsiteX6-155" fmla="*/ 5908 w 2355651"/>
                  <a:gd name="connsiteY6-156" fmla="*/ 151274 h 228046"/>
                  <a:gd name="connsiteX0-157" fmla="*/ 0 w 2355651"/>
                  <a:gd name="connsiteY0-158" fmla="*/ 176519 h 228046"/>
                  <a:gd name="connsiteX1-159" fmla="*/ 2241628 w 2355651"/>
                  <a:gd name="connsiteY1-160" fmla="*/ 0 h 228046"/>
                  <a:gd name="connsiteX2-161" fmla="*/ 2355651 w 2355651"/>
                  <a:gd name="connsiteY2-162" fmla="*/ 114023 h 228046"/>
                  <a:gd name="connsiteX3-163" fmla="*/ 2355650 w 2355651"/>
                  <a:gd name="connsiteY3-164" fmla="*/ 114023 h 228046"/>
                  <a:gd name="connsiteX4-165" fmla="*/ 2241627 w 2355651"/>
                  <a:gd name="connsiteY4-166" fmla="*/ 228046 h 228046"/>
                  <a:gd name="connsiteX5-167" fmla="*/ 0 w 2355651"/>
                  <a:gd name="connsiteY5-168" fmla="*/ 176519 h 228046"/>
                  <a:gd name="connsiteX0-169" fmla="*/ 0 w 2720008"/>
                  <a:gd name="connsiteY0-170" fmla="*/ 165539 h 228046"/>
                  <a:gd name="connsiteX1-171" fmla="*/ 2605985 w 2720008"/>
                  <a:gd name="connsiteY1-172" fmla="*/ 0 h 228046"/>
                  <a:gd name="connsiteX2-173" fmla="*/ 2720008 w 2720008"/>
                  <a:gd name="connsiteY2-174" fmla="*/ 114023 h 228046"/>
                  <a:gd name="connsiteX3-175" fmla="*/ 2720007 w 2720008"/>
                  <a:gd name="connsiteY3-176" fmla="*/ 114023 h 228046"/>
                  <a:gd name="connsiteX4-177" fmla="*/ 2605984 w 2720008"/>
                  <a:gd name="connsiteY4-178" fmla="*/ 228046 h 228046"/>
                  <a:gd name="connsiteX5-179" fmla="*/ 0 w 2720008"/>
                  <a:gd name="connsiteY5-180" fmla="*/ 165539 h 228046"/>
                  <a:gd name="connsiteX0-181" fmla="*/ 0 w 2841245"/>
                  <a:gd name="connsiteY0-182" fmla="*/ 239892 h 302399"/>
                  <a:gd name="connsiteX1-183" fmla="*/ 2827268 w 2841245"/>
                  <a:gd name="connsiteY1-184" fmla="*/ 0 h 302399"/>
                  <a:gd name="connsiteX2-185" fmla="*/ 2720008 w 2841245"/>
                  <a:gd name="connsiteY2-186" fmla="*/ 188376 h 302399"/>
                  <a:gd name="connsiteX3-187" fmla="*/ 2720007 w 2841245"/>
                  <a:gd name="connsiteY3-188" fmla="*/ 188376 h 302399"/>
                  <a:gd name="connsiteX4-189" fmla="*/ 2605984 w 2841245"/>
                  <a:gd name="connsiteY4-190" fmla="*/ 302399 h 302399"/>
                  <a:gd name="connsiteX5-191" fmla="*/ 0 w 2841245"/>
                  <a:gd name="connsiteY5-192" fmla="*/ 239892 h 302399"/>
                  <a:gd name="connsiteX0-193" fmla="*/ 0 w 2841245"/>
                  <a:gd name="connsiteY0-194" fmla="*/ 239892 h 302399"/>
                  <a:gd name="connsiteX1-195" fmla="*/ 2827268 w 2841245"/>
                  <a:gd name="connsiteY1-196" fmla="*/ 0 h 302399"/>
                  <a:gd name="connsiteX2-197" fmla="*/ 2720008 w 2841245"/>
                  <a:gd name="connsiteY2-198" fmla="*/ 188376 h 302399"/>
                  <a:gd name="connsiteX3-199" fmla="*/ 2605984 w 2841245"/>
                  <a:gd name="connsiteY3-200" fmla="*/ 302399 h 302399"/>
                  <a:gd name="connsiteX4-201" fmla="*/ 0 w 2841245"/>
                  <a:gd name="connsiteY4-202" fmla="*/ 239892 h 302399"/>
                  <a:gd name="connsiteX0-203" fmla="*/ 0 w 3072804"/>
                  <a:gd name="connsiteY0-204" fmla="*/ 239892 h 302399"/>
                  <a:gd name="connsiteX1-205" fmla="*/ 2827268 w 3072804"/>
                  <a:gd name="connsiteY1-206" fmla="*/ 0 h 302399"/>
                  <a:gd name="connsiteX2-207" fmla="*/ 2605984 w 3072804"/>
                  <a:gd name="connsiteY2-208" fmla="*/ 302399 h 302399"/>
                  <a:gd name="connsiteX3-209" fmla="*/ 0 w 3072804"/>
                  <a:gd name="connsiteY3-210" fmla="*/ 239892 h 302399"/>
                  <a:gd name="connsiteX0-211" fmla="*/ 0 w 3072804"/>
                  <a:gd name="connsiteY0-212" fmla="*/ 240284 h 302791"/>
                  <a:gd name="connsiteX1-213" fmla="*/ 2827268 w 3072804"/>
                  <a:gd name="connsiteY1-214" fmla="*/ 392 h 302791"/>
                  <a:gd name="connsiteX2-215" fmla="*/ 2605984 w 3072804"/>
                  <a:gd name="connsiteY2-216" fmla="*/ 302791 h 302791"/>
                  <a:gd name="connsiteX3-217" fmla="*/ 0 w 3072804"/>
                  <a:gd name="connsiteY3-218" fmla="*/ 240284 h 302791"/>
                  <a:gd name="connsiteX0-219" fmla="*/ 0 w 3072804"/>
                  <a:gd name="connsiteY0-220" fmla="*/ 240284 h 302791"/>
                  <a:gd name="connsiteX1-221" fmla="*/ 2827268 w 3072804"/>
                  <a:gd name="connsiteY1-222" fmla="*/ 392 h 302791"/>
                  <a:gd name="connsiteX2-223" fmla="*/ 2605984 w 3072804"/>
                  <a:gd name="connsiteY2-224" fmla="*/ 302791 h 302791"/>
                  <a:gd name="connsiteX3-225" fmla="*/ 0 w 3072804"/>
                  <a:gd name="connsiteY3-226" fmla="*/ 240284 h 302791"/>
                  <a:gd name="connsiteX0-227" fmla="*/ 0 w 3193453"/>
                  <a:gd name="connsiteY0-228" fmla="*/ 277825 h 340332"/>
                  <a:gd name="connsiteX1-229" fmla="*/ 2827268 w 3193453"/>
                  <a:gd name="connsiteY1-230" fmla="*/ 37933 h 340332"/>
                  <a:gd name="connsiteX2-231" fmla="*/ 2605984 w 3193453"/>
                  <a:gd name="connsiteY2-232" fmla="*/ 340332 h 340332"/>
                  <a:gd name="connsiteX3-233" fmla="*/ 0 w 3193453"/>
                  <a:gd name="connsiteY3-234" fmla="*/ 277825 h 340332"/>
                  <a:gd name="connsiteX0-235" fmla="*/ 0 w 3193453"/>
                  <a:gd name="connsiteY0-236" fmla="*/ 287503 h 350010"/>
                  <a:gd name="connsiteX1-237" fmla="*/ 2827268 w 3193453"/>
                  <a:gd name="connsiteY1-238" fmla="*/ 47611 h 350010"/>
                  <a:gd name="connsiteX2-239" fmla="*/ 2605984 w 3193453"/>
                  <a:gd name="connsiteY2-240" fmla="*/ 350010 h 350010"/>
                  <a:gd name="connsiteX3-241" fmla="*/ 0 w 3193453"/>
                  <a:gd name="connsiteY3-242" fmla="*/ 287503 h 350010"/>
                  <a:gd name="connsiteX0-243" fmla="*/ 0 w 3334826"/>
                  <a:gd name="connsiteY0-244" fmla="*/ 266759 h 329266"/>
                  <a:gd name="connsiteX1-245" fmla="*/ 3021755 w 3334826"/>
                  <a:gd name="connsiteY1-246" fmla="*/ 50870 h 329266"/>
                  <a:gd name="connsiteX2-247" fmla="*/ 2605984 w 3334826"/>
                  <a:gd name="connsiteY2-248" fmla="*/ 329266 h 329266"/>
                  <a:gd name="connsiteX3-249" fmla="*/ 0 w 3334826"/>
                  <a:gd name="connsiteY3-250" fmla="*/ 266759 h 329266"/>
                  <a:gd name="connsiteX0-251" fmla="*/ 0 w 3176492"/>
                  <a:gd name="connsiteY0-252" fmla="*/ 243032 h 305539"/>
                  <a:gd name="connsiteX1-253" fmla="*/ 3021755 w 3176492"/>
                  <a:gd name="connsiteY1-254" fmla="*/ 27143 h 305539"/>
                  <a:gd name="connsiteX2-255" fmla="*/ 2605984 w 3176492"/>
                  <a:gd name="connsiteY2-256" fmla="*/ 305539 h 305539"/>
                  <a:gd name="connsiteX3-257" fmla="*/ 0 w 3176492"/>
                  <a:gd name="connsiteY3-258" fmla="*/ 243032 h 305539"/>
                  <a:gd name="connsiteX0-259" fmla="*/ 0 w 3176492"/>
                  <a:gd name="connsiteY0-260" fmla="*/ 240965 h 303472"/>
                  <a:gd name="connsiteX1-261" fmla="*/ 3021755 w 3176492"/>
                  <a:gd name="connsiteY1-262" fmla="*/ 25076 h 303472"/>
                  <a:gd name="connsiteX2-263" fmla="*/ 2605984 w 3176492"/>
                  <a:gd name="connsiteY2-264" fmla="*/ 303472 h 303472"/>
                  <a:gd name="connsiteX3-265" fmla="*/ 0 w 3176492"/>
                  <a:gd name="connsiteY3-266" fmla="*/ 240965 h 303472"/>
                  <a:gd name="connsiteX0-267" fmla="*/ 0 w 3176815"/>
                  <a:gd name="connsiteY0-268" fmla="*/ 269763 h 332270"/>
                  <a:gd name="connsiteX1-269" fmla="*/ 3021755 w 3176815"/>
                  <a:gd name="connsiteY1-270" fmla="*/ 53874 h 332270"/>
                  <a:gd name="connsiteX2-271" fmla="*/ 2605984 w 3176815"/>
                  <a:gd name="connsiteY2-272" fmla="*/ 332270 h 332270"/>
                  <a:gd name="connsiteX3-273" fmla="*/ 0 w 3176815"/>
                  <a:gd name="connsiteY3-274" fmla="*/ 269763 h 332270"/>
                  <a:gd name="connsiteX0-275" fmla="*/ 0 w 3176815"/>
                  <a:gd name="connsiteY0-276" fmla="*/ 278240 h 340747"/>
                  <a:gd name="connsiteX1-277" fmla="*/ 3021755 w 3176815"/>
                  <a:gd name="connsiteY1-278" fmla="*/ 62351 h 340747"/>
                  <a:gd name="connsiteX2-279" fmla="*/ 2605984 w 3176815"/>
                  <a:gd name="connsiteY2-280" fmla="*/ 340747 h 340747"/>
                  <a:gd name="connsiteX3-281" fmla="*/ 0 w 3176815"/>
                  <a:gd name="connsiteY3-282" fmla="*/ 278240 h 340747"/>
                </a:gdLst>
                <a:ahLst/>
                <a:cxnLst>
                  <a:cxn ang="0">
                    <a:pos x="connsiteX0-1" y="connsiteY0-2"/>
                  </a:cxn>
                  <a:cxn ang="0">
                    <a:pos x="connsiteX1-3" y="connsiteY1-4"/>
                  </a:cxn>
                  <a:cxn ang="0">
                    <a:pos x="connsiteX2-5" y="connsiteY2-6"/>
                  </a:cxn>
                  <a:cxn ang="0">
                    <a:pos x="connsiteX3-7" y="connsiteY3-8"/>
                  </a:cxn>
                </a:cxnLst>
                <a:rect l="l" t="t" r="r" b="b"/>
                <a:pathLst>
                  <a:path w="3176815" h="340747">
                    <a:moveTo>
                      <a:pt x="0" y="278240"/>
                    </a:moveTo>
                    <a:cubicBezTo>
                      <a:pt x="983424" y="157372"/>
                      <a:pt x="2274274" y="-124743"/>
                      <a:pt x="3021755" y="62351"/>
                    </a:cubicBezTo>
                    <a:cubicBezTo>
                      <a:pt x="3374958" y="150758"/>
                      <a:pt x="3077195" y="300765"/>
                      <a:pt x="2605984" y="340747"/>
                    </a:cubicBezTo>
                    <a:lnTo>
                      <a:pt x="0" y="278240"/>
                    </a:lnTo>
                    <a:close/>
                  </a:path>
                </a:pathLst>
              </a:custGeom>
              <a:solidFill>
                <a:schemeClr val="tx1">
                  <a:lumMod val="50000"/>
                  <a:lumOff val="50000"/>
                  <a:alpha val="94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9" name="任意多边形: 形状 38"/>
              <p:cNvSpPr/>
              <p:nvPr/>
            </p:nvSpPr>
            <p:spPr>
              <a:xfrm rot="19795299" flipV="1">
                <a:off x="6527608" y="3312278"/>
                <a:ext cx="1084317" cy="515916"/>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1" fmla="*/ 0 w 2100977"/>
                  <a:gd name="connsiteY0-2" fmla="*/ 114023 h 228046"/>
                  <a:gd name="connsiteX1-3" fmla="*/ 1986954 w 2100977"/>
                  <a:gd name="connsiteY1-4" fmla="*/ 0 h 228046"/>
                  <a:gd name="connsiteX2-5" fmla="*/ 2100977 w 2100977"/>
                  <a:gd name="connsiteY2-6" fmla="*/ 114023 h 228046"/>
                  <a:gd name="connsiteX3-7" fmla="*/ 2100976 w 2100977"/>
                  <a:gd name="connsiteY3-8" fmla="*/ 114023 h 228046"/>
                  <a:gd name="connsiteX4-9" fmla="*/ 1986953 w 2100977"/>
                  <a:gd name="connsiteY4-10" fmla="*/ 228046 h 228046"/>
                  <a:gd name="connsiteX5-11" fmla="*/ 114023 w 2100977"/>
                  <a:gd name="connsiteY5-12" fmla="*/ 228045 h 228046"/>
                  <a:gd name="connsiteX6-13" fmla="*/ 0 w 2100977"/>
                  <a:gd name="connsiteY6-14" fmla="*/ 114022 h 228046"/>
                  <a:gd name="connsiteX7-15" fmla="*/ 0 w 2100977"/>
                  <a:gd name="connsiteY7-16" fmla="*/ 114023 h 228046"/>
                  <a:gd name="connsiteX0-17" fmla="*/ 0 w 2100977"/>
                  <a:gd name="connsiteY0-18" fmla="*/ 114023 h 228046"/>
                  <a:gd name="connsiteX1-19" fmla="*/ 1986954 w 2100977"/>
                  <a:gd name="connsiteY1-20" fmla="*/ 0 h 228046"/>
                  <a:gd name="connsiteX2-21" fmla="*/ 2100977 w 2100977"/>
                  <a:gd name="connsiteY2-22" fmla="*/ 114023 h 228046"/>
                  <a:gd name="connsiteX3-23" fmla="*/ 2100976 w 2100977"/>
                  <a:gd name="connsiteY3-24" fmla="*/ 114023 h 228046"/>
                  <a:gd name="connsiteX4-25" fmla="*/ 1986953 w 2100977"/>
                  <a:gd name="connsiteY4-26" fmla="*/ 228046 h 228046"/>
                  <a:gd name="connsiteX5-27" fmla="*/ 0 w 2100977"/>
                  <a:gd name="connsiteY5-28" fmla="*/ 114022 h 228046"/>
                  <a:gd name="connsiteX6-29" fmla="*/ 0 w 2100977"/>
                  <a:gd name="connsiteY6-30" fmla="*/ 114023 h 228046"/>
                  <a:gd name="connsiteX0-31" fmla="*/ 0 w 2358947"/>
                  <a:gd name="connsiteY0-32" fmla="*/ 128101 h 228046"/>
                  <a:gd name="connsiteX1-33" fmla="*/ 2244924 w 2358947"/>
                  <a:gd name="connsiteY1-34" fmla="*/ 0 h 228046"/>
                  <a:gd name="connsiteX2-35" fmla="*/ 2358947 w 2358947"/>
                  <a:gd name="connsiteY2-36" fmla="*/ 114023 h 228046"/>
                  <a:gd name="connsiteX3-37" fmla="*/ 2358946 w 2358947"/>
                  <a:gd name="connsiteY3-38" fmla="*/ 114023 h 228046"/>
                  <a:gd name="connsiteX4-39" fmla="*/ 2244923 w 2358947"/>
                  <a:gd name="connsiteY4-40" fmla="*/ 228046 h 228046"/>
                  <a:gd name="connsiteX5-41" fmla="*/ 257970 w 2358947"/>
                  <a:gd name="connsiteY5-42" fmla="*/ 114022 h 228046"/>
                  <a:gd name="connsiteX6-43" fmla="*/ 0 w 2358947"/>
                  <a:gd name="connsiteY6-44" fmla="*/ 128101 h 228046"/>
                  <a:gd name="connsiteX0-45" fmla="*/ 0 w 2358947"/>
                  <a:gd name="connsiteY0-46" fmla="*/ 128101 h 228046"/>
                  <a:gd name="connsiteX1-47" fmla="*/ 2244924 w 2358947"/>
                  <a:gd name="connsiteY1-48" fmla="*/ 0 h 228046"/>
                  <a:gd name="connsiteX2-49" fmla="*/ 2358947 w 2358947"/>
                  <a:gd name="connsiteY2-50" fmla="*/ 114023 h 228046"/>
                  <a:gd name="connsiteX3-51" fmla="*/ 2358946 w 2358947"/>
                  <a:gd name="connsiteY3-52" fmla="*/ 114023 h 228046"/>
                  <a:gd name="connsiteX4-53" fmla="*/ 2244923 w 2358947"/>
                  <a:gd name="connsiteY4-54" fmla="*/ 228046 h 228046"/>
                  <a:gd name="connsiteX5-55" fmla="*/ 0 w 2358947"/>
                  <a:gd name="connsiteY5-56" fmla="*/ 128101 h 228046"/>
                  <a:gd name="connsiteX0-57" fmla="*/ 0 w 2358947"/>
                  <a:gd name="connsiteY0-58" fmla="*/ 128101 h 228046"/>
                  <a:gd name="connsiteX1-59" fmla="*/ 2244924 w 2358947"/>
                  <a:gd name="connsiteY1-60" fmla="*/ 0 h 228046"/>
                  <a:gd name="connsiteX2-61" fmla="*/ 2358947 w 2358947"/>
                  <a:gd name="connsiteY2-62" fmla="*/ 114023 h 228046"/>
                  <a:gd name="connsiteX3-63" fmla="*/ 2358946 w 2358947"/>
                  <a:gd name="connsiteY3-64" fmla="*/ 114023 h 228046"/>
                  <a:gd name="connsiteX4-65" fmla="*/ 2244923 w 2358947"/>
                  <a:gd name="connsiteY4-66" fmla="*/ 228046 h 228046"/>
                  <a:gd name="connsiteX5-67" fmla="*/ 0 w 2358947"/>
                  <a:gd name="connsiteY5-68" fmla="*/ 128101 h 228046"/>
                  <a:gd name="connsiteX0-69" fmla="*/ 0 w 2349743"/>
                  <a:gd name="connsiteY0-70" fmla="*/ 151274 h 228046"/>
                  <a:gd name="connsiteX1-71" fmla="*/ 2235720 w 2349743"/>
                  <a:gd name="connsiteY1-72" fmla="*/ 0 h 228046"/>
                  <a:gd name="connsiteX2-73" fmla="*/ 2349743 w 2349743"/>
                  <a:gd name="connsiteY2-74" fmla="*/ 114023 h 228046"/>
                  <a:gd name="connsiteX3-75" fmla="*/ 2349742 w 2349743"/>
                  <a:gd name="connsiteY3-76" fmla="*/ 114023 h 228046"/>
                  <a:gd name="connsiteX4-77" fmla="*/ 2235719 w 2349743"/>
                  <a:gd name="connsiteY4-78" fmla="*/ 228046 h 228046"/>
                  <a:gd name="connsiteX5-79" fmla="*/ 0 w 2349743"/>
                  <a:gd name="connsiteY5-80" fmla="*/ 151274 h 228046"/>
                  <a:gd name="connsiteX0-81" fmla="*/ 0 w 2349743"/>
                  <a:gd name="connsiteY0-82" fmla="*/ 151274 h 228046"/>
                  <a:gd name="connsiteX1-83" fmla="*/ 2235720 w 2349743"/>
                  <a:gd name="connsiteY1-84" fmla="*/ 0 h 228046"/>
                  <a:gd name="connsiteX2-85" fmla="*/ 2349743 w 2349743"/>
                  <a:gd name="connsiteY2-86" fmla="*/ 114023 h 228046"/>
                  <a:gd name="connsiteX3-87" fmla="*/ 2349742 w 2349743"/>
                  <a:gd name="connsiteY3-88" fmla="*/ 114023 h 228046"/>
                  <a:gd name="connsiteX4-89" fmla="*/ 2235719 w 2349743"/>
                  <a:gd name="connsiteY4-90" fmla="*/ 228046 h 228046"/>
                  <a:gd name="connsiteX5-91" fmla="*/ 0 w 2349743"/>
                  <a:gd name="connsiteY5-92" fmla="*/ 151274 h 228046"/>
                  <a:gd name="connsiteX0-93" fmla="*/ 0 w 2349743"/>
                  <a:gd name="connsiteY0-94" fmla="*/ 151274 h 228046"/>
                  <a:gd name="connsiteX1-95" fmla="*/ 2235720 w 2349743"/>
                  <a:gd name="connsiteY1-96" fmla="*/ 0 h 228046"/>
                  <a:gd name="connsiteX2-97" fmla="*/ 2349743 w 2349743"/>
                  <a:gd name="connsiteY2-98" fmla="*/ 114023 h 228046"/>
                  <a:gd name="connsiteX3-99" fmla="*/ 2349742 w 2349743"/>
                  <a:gd name="connsiteY3-100" fmla="*/ 114023 h 228046"/>
                  <a:gd name="connsiteX4-101" fmla="*/ 2235719 w 2349743"/>
                  <a:gd name="connsiteY4-102" fmla="*/ 228046 h 228046"/>
                  <a:gd name="connsiteX5-103" fmla="*/ 0 w 2349743"/>
                  <a:gd name="connsiteY5-104" fmla="*/ 151274 h 228046"/>
                  <a:gd name="connsiteX0-105" fmla="*/ 0 w 2349743"/>
                  <a:gd name="connsiteY0-106" fmla="*/ 151274 h 228046"/>
                  <a:gd name="connsiteX1-107" fmla="*/ 2235720 w 2349743"/>
                  <a:gd name="connsiteY1-108" fmla="*/ 0 h 228046"/>
                  <a:gd name="connsiteX2-109" fmla="*/ 2349743 w 2349743"/>
                  <a:gd name="connsiteY2-110" fmla="*/ 114023 h 228046"/>
                  <a:gd name="connsiteX3-111" fmla="*/ 2349742 w 2349743"/>
                  <a:gd name="connsiteY3-112" fmla="*/ 114023 h 228046"/>
                  <a:gd name="connsiteX4-113" fmla="*/ 2235719 w 2349743"/>
                  <a:gd name="connsiteY4-114" fmla="*/ 228046 h 228046"/>
                  <a:gd name="connsiteX5-115" fmla="*/ 0 w 2349743"/>
                  <a:gd name="connsiteY5-116" fmla="*/ 151274 h 228046"/>
                  <a:gd name="connsiteX0-117" fmla="*/ 0 w 2349743"/>
                  <a:gd name="connsiteY0-118" fmla="*/ 151274 h 228046"/>
                  <a:gd name="connsiteX1-119" fmla="*/ 2235720 w 2349743"/>
                  <a:gd name="connsiteY1-120" fmla="*/ 0 h 228046"/>
                  <a:gd name="connsiteX2-121" fmla="*/ 2349743 w 2349743"/>
                  <a:gd name="connsiteY2-122" fmla="*/ 114023 h 228046"/>
                  <a:gd name="connsiteX3-123" fmla="*/ 2349742 w 2349743"/>
                  <a:gd name="connsiteY3-124" fmla="*/ 114023 h 228046"/>
                  <a:gd name="connsiteX4-125" fmla="*/ 2235719 w 2349743"/>
                  <a:gd name="connsiteY4-126" fmla="*/ 228046 h 228046"/>
                  <a:gd name="connsiteX5-127" fmla="*/ 0 w 2349743"/>
                  <a:gd name="connsiteY5-128" fmla="*/ 151274 h 228046"/>
                  <a:gd name="connsiteX0-129" fmla="*/ 0 w 2349743"/>
                  <a:gd name="connsiteY0-130" fmla="*/ 151274 h 228046"/>
                  <a:gd name="connsiteX1-131" fmla="*/ 2235720 w 2349743"/>
                  <a:gd name="connsiteY1-132" fmla="*/ 0 h 228046"/>
                  <a:gd name="connsiteX2-133" fmla="*/ 2349743 w 2349743"/>
                  <a:gd name="connsiteY2-134" fmla="*/ 114023 h 228046"/>
                  <a:gd name="connsiteX3-135" fmla="*/ 2349742 w 2349743"/>
                  <a:gd name="connsiteY3-136" fmla="*/ 114023 h 228046"/>
                  <a:gd name="connsiteX4-137" fmla="*/ 2235719 w 2349743"/>
                  <a:gd name="connsiteY4-138" fmla="*/ 228046 h 228046"/>
                  <a:gd name="connsiteX5-139" fmla="*/ 169080 w 2349743"/>
                  <a:gd name="connsiteY5-140" fmla="*/ 159781 h 228046"/>
                  <a:gd name="connsiteX6-141" fmla="*/ 0 w 2349743"/>
                  <a:gd name="connsiteY6-142" fmla="*/ 151274 h 228046"/>
                  <a:gd name="connsiteX0-143" fmla="*/ 5908 w 2355651"/>
                  <a:gd name="connsiteY0-144" fmla="*/ 151274 h 228046"/>
                  <a:gd name="connsiteX1-145" fmla="*/ 2241628 w 2355651"/>
                  <a:gd name="connsiteY1-146" fmla="*/ 0 h 228046"/>
                  <a:gd name="connsiteX2-147" fmla="*/ 2355651 w 2355651"/>
                  <a:gd name="connsiteY2-148" fmla="*/ 114023 h 228046"/>
                  <a:gd name="connsiteX3-149" fmla="*/ 2355650 w 2355651"/>
                  <a:gd name="connsiteY3-150" fmla="*/ 114023 h 228046"/>
                  <a:gd name="connsiteX4-151" fmla="*/ 2241627 w 2355651"/>
                  <a:gd name="connsiteY4-152" fmla="*/ 228046 h 228046"/>
                  <a:gd name="connsiteX5-153" fmla="*/ 0 w 2355651"/>
                  <a:gd name="connsiteY5-154" fmla="*/ 176519 h 228046"/>
                  <a:gd name="connsiteX6-155" fmla="*/ 5908 w 2355651"/>
                  <a:gd name="connsiteY6-156" fmla="*/ 151274 h 228046"/>
                  <a:gd name="connsiteX0-157" fmla="*/ 0 w 2355651"/>
                  <a:gd name="connsiteY0-158" fmla="*/ 176519 h 228046"/>
                  <a:gd name="connsiteX1-159" fmla="*/ 2241628 w 2355651"/>
                  <a:gd name="connsiteY1-160" fmla="*/ 0 h 228046"/>
                  <a:gd name="connsiteX2-161" fmla="*/ 2355651 w 2355651"/>
                  <a:gd name="connsiteY2-162" fmla="*/ 114023 h 228046"/>
                  <a:gd name="connsiteX3-163" fmla="*/ 2355650 w 2355651"/>
                  <a:gd name="connsiteY3-164" fmla="*/ 114023 h 228046"/>
                  <a:gd name="connsiteX4-165" fmla="*/ 2241627 w 2355651"/>
                  <a:gd name="connsiteY4-166" fmla="*/ 228046 h 228046"/>
                  <a:gd name="connsiteX5-167" fmla="*/ 0 w 2355651"/>
                  <a:gd name="connsiteY5-168" fmla="*/ 176519 h 228046"/>
                  <a:gd name="connsiteX0-169" fmla="*/ 0 w 2720008"/>
                  <a:gd name="connsiteY0-170" fmla="*/ 165539 h 228046"/>
                  <a:gd name="connsiteX1-171" fmla="*/ 2605985 w 2720008"/>
                  <a:gd name="connsiteY1-172" fmla="*/ 0 h 228046"/>
                  <a:gd name="connsiteX2-173" fmla="*/ 2720008 w 2720008"/>
                  <a:gd name="connsiteY2-174" fmla="*/ 114023 h 228046"/>
                  <a:gd name="connsiteX3-175" fmla="*/ 2720007 w 2720008"/>
                  <a:gd name="connsiteY3-176" fmla="*/ 114023 h 228046"/>
                  <a:gd name="connsiteX4-177" fmla="*/ 2605984 w 2720008"/>
                  <a:gd name="connsiteY4-178" fmla="*/ 228046 h 228046"/>
                  <a:gd name="connsiteX5-179" fmla="*/ 0 w 2720008"/>
                  <a:gd name="connsiteY5-180" fmla="*/ 165539 h 228046"/>
                  <a:gd name="connsiteX0-181" fmla="*/ 0 w 2841245"/>
                  <a:gd name="connsiteY0-182" fmla="*/ 239892 h 302399"/>
                  <a:gd name="connsiteX1-183" fmla="*/ 2827268 w 2841245"/>
                  <a:gd name="connsiteY1-184" fmla="*/ 0 h 302399"/>
                  <a:gd name="connsiteX2-185" fmla="*/ 2720008 w 2841245"/>
                  <a:gd name="connsiteY2-186" fmla="*/ 188376 h 302399"/>
                  <a:gd name="connsiteX3-187" fmla="*/ 2720007 w 2841245"/>
                  <a:gd name="connsiteY3-188" fmla="*/ 188376 h 302399"/>
                  <a:gd name="connsiteX4-189" fmla="*/ 2605984 w 2841245"/>
                  <a:gd name="connsiteY4-190" fmla="*/ 302399 h 302399"/>
                  <a:gd name="connsiteX5-191" fmla="*/ 0 w 2841245"/>
                  <a:gd name="connsiteY5-192" fmla="*/ 239892 h 302399"/>
                  <a:gd name="connsiteX0-193" fmla="*/ 0 w 2841245"/>
                  <a:gd name="connsiteY0-194" fmla="*/ 239892 h 302399"/>
                  <a:gd name="connsiteX1-195" fmla="*/ 2827268 w 2841245"/>
                  <a:gd name="connsiteY1-196" fmla="*/ 0 h 302399"/>
                  <a:gd name="connsiteX2-197" fmla="*/ 2720008 w 2841245"/>
                  <a:gd name="connsiteY2-198" fmla="*/ 188376 h 302399"/>
                  <a:gd name="connsiteX3-199" fmla="*/ 2605984 w 2841245"/>
                  <a:gd name="connsiteY3-200" fmla="*/ 302399 h 302399"/>
                  <a:gd name="connsiteX4-201" fmla="*/ 0 w 2841245"/>
                  <a:gd name="connsiteY4-202" fmla="*/ 239892 h 302399"/>
                  <a:gd name="connsiteX0-203" fmla="*/ 0 w 3072804"/>
                  <a:gd name="connsiteY0-204" fmla="*/ 239892 h 302399"/>
                  <a:gd name="connsiteX1-205" fmla="*/ 2827268 w 3072804"/>
                  <a:gd name="connsiteY1-206" fmla="*/ 0 h 302399"/>
                  <a:gd name="connsiteX2-207" fmla="*/ 2605984 w 3072804"/>
                  <a:gd name="connsiteY2-208" fmla="*/ 302399 h 302399"/>
                  <a:gd name="connsiteX3-209" fmla="*/ 0 w 3072804"/>
                  <a:gd name="connsiteY3-210" fmla="*/ 239892 h 302399"/>
                  <a:gd name="connsiteX0-211" fmla="*/ 0 w 3072804"/>
                  <a:gd name="connsiteY0-212" fmla="*/ 240284 h 302791"/>
                  <a:gd name="connsiteX1-213" fmla="*/ 2827268 w 3072804"/>
                  <a:gd name="connsiteY1-214" fmla="*/ 392 h 302791"/>
                  <a:gd name="connsiteX2-215" fmla="*/ 2605984 w 3072804"/>
                  <a:gd name="connsiteY2-216" fmla="*/ 302791 h 302791"/>
                  <a:gd name="connsiteX3-217" fmla="*/ 0 w 3072804"/>
                  <a:gd name="connsiteY3-218" fmla="*/ 240284 h 302791"/>
                  <a:gd name="connsiteX0-219" fmla="*/ 0 w 3072804"/>
                  <a:gd name="connsiteY0-220" fmla="*/ 240284 h 302791"/>
                  <a:gd name="connsiteX1-221" fmla="*/ 2827268 w 3072804"/>
                  <a:gd name="connsiteY1-222" fmla="*/ 392 h 302791"/>
                  <a:gd name="connsiteX2-223" fmla="*/ 2605984 w 3072804"/>
                  <a:gd name="connsiteY2-224" fmla="*/ 302791 h 302791"/>
                  <a:gd name="connsiteX3-225" fmla="*/ 0 w 3072804"/>
                  <a:gd name="connsiteY3-226" fmla="*/ 240284 h 302791"/>
                  <a:gd name="connsiteX0-227" fmla="*/ 0 w 3193453"/>
                  <a:gd name="connsiteY0-228" fmla="*/ 277825 h 340332"/>
                  <a:gd name="connsiteX1-229" fmla="*/ 2827268 w 3193453"/>
                  <a:gd name="connsiteY1-230" fmla="*/ 37933 h 340332"/>
                  <a:gd name="connsiteX2-231" fmla="*/ 2605984 w 3193453"/>
                  <a:gd name="connsiteY2-232" fmla="*/ 340332 h 340332"/>
                  <a:gd name="connsiteX3-233" fmla="*/ 0 w 3193453"/>
                  <a:gd name="connsiteY3-234" fmla="*/ 277825 h 340332"/>
                  <a:gd name="connsiteX0-235" fmla="*/ 0 w 3193453"/>
                  <a:gd name="connsiteY0-236" fmla="*/ 287503 h 350010"/>
                  <a:gd name="connsiteX1-237" fmla="*/ 2827268 w 3193453"/>
                  <a:gd name="connsiteY1-238" fmla="*/ 47611 h 350010"/>
                  <a:gd name="connsiteX2-239" fmla="*/ 2605984 w 3193453"/>
                  <a:gd name="connsiteY2-240" fmla="*/ 350010 h 350010"/>
                  <a:gd name="connsiteX3-241" fmla="*/ 0 w 3193453"/>
                  <a:gd name="connsiteY3-242" fmla="*/ 287503 h 350010"/>
                  <a:gd name="connsiteX0-243" fmla="*/ 0 w 3334826"/>
                  <a:gd name="connsiteY0-244" fmla="*/ 266759 h 329266"/>
                  <a:gd name="connsiteX1-245" fmla="*/ 3021755 w 3334826"/>
                  <a:gd name="connsiteY1-246" fmla="*/ 50870 h 329266"/>
                  <a:gd name="connsiteX2-247" fmla="*/ 2605984 w 3334826"/>
                  <a:gd name="connsiteY2-248" fmla="*/ 329266 h 329266"/>
                  <a:gd name="connsiteX3-249" fmla="*/ 0 w 3334826"/>
                  <a:gd name="connsiteY3-250" fmla="*/ 266759 h 329266"/>
                  <a:gd name="connsiteX0-251" fmla="*/ 0 w 3176492"/>
                  <a:gd name="connsiteY0-252" fmla="*/ 243032 h 305539"/>
                  <a:gd name="connsiteX1-253" fmla="*/ 3021755 w 3176492"/>
                  <a:gd name="connsiteY1-254" fmla="*/ 27143 h 305539"/>
                  <a:gd name="connsiteX2-255" fmla="*/ 2605984 w 3176492"/>
                  <a:gd name="connsiteY2-256" fmla="*/ 305539 h 305539"/>
                  <a:gd name="connsiteX3-257" fmla="*/ 0 w 3176492"/>
                  <a:gd name="connsiteY3-258" fmla="*/ 243032 h 305539"/>
                  <a:gd name="connsiteX0-259" fmla="*/ 0 w 3176492"/>
                  <a:gd name="connsiteY0-260" fmla="*/ 240965 h 303472"/>
                  <a:gd name="connsiteX1-261" fmla="*/ 3021755 w 3176492"/>
                  <a:gd name="connsiteY1-262" fmla="*/ 25076 h 303472"/>
                  <a:gd name="connsiteX2-263" fmla="*/ 2605984 w 3176492"/>
                  <a:gd name="connsiteY2-264" fmla="*/ 303472 h 303472"/>
                  <a:gd name="connsiteX3-265" fmla="*/ 0 w 3176492"/>
                  <a:gd name="connsiteY3-266" fmla="*/ 240965 h 303472"/>
                  <a:gd name="connsiteX0-267" fmla="*/ 0 w 3176815"/>
                  <a:gd name="connsiteY0-268" fmla="*/ 269763 h 332270"/>
                  <a:gd name="connsiteX1-269" fmla="*/ 3021755 w 3176815"/>
                  <a:gd name="connsiteY1-270" fmla="*/ 53874 h 332270"/>
                  <a:gd name="connsiteX2-271" fmla="*/ 2605984 w 3176815"/>
                  <a:gd name="connsiteY2-272" fmla="*/ 332270 h 332270"/>
                  <a:gd name="connsiteX3-273" fmla="*/ 0 w 3176815"/>
                  <a:gd name="connsiteY3-274" fmla="*/ 269763 h 332270"/>
                  <a:gd name="connsiteX0-275" fmla="*/ 0 w 3176815"/>
                  <a:gd name="connsiteY0-276" fmla="*/ 278240 h 340747"/>
                  <a:gd name="connsiteX1-277" fmla="*/ 3021755 w 3176815"/>
                  <a:gd name="connsiteY1-278" fmla="*/ 62351 h 340747"/>
                  <a:gd name="connsiteX2-279" fmla="*/ 2605984 w 3176815"/>
                  <a:gd name="connsiteY2-280" fmla="*/ 340747 h 340747"/>
                  <a:gd name="connsiteX3-281" fmla="*/ 0 w 3176815"/>
                  <a:gd name="connsiteY3-282" fmla="*/ 278240 h 340747"/>
                </a:gdLst>
                <a:ahLst/>
                <a:cxnLst>
                  <a:cxn ang="0">
                    <a:pos x="connsiteX0-1" y="connsiteY0-2"/>
                  </a:cxn>
                  <a:cxn ang="0">
                    <a:pos x="connsiteX1-3" y="connsiteY1-4"/>
                  </a:cxn>
                  <a:cxn ang="0">
                    <a:pos x="connsiteX2-5" y="connsiteY2-6"/>
                  </a:cxn>
                  <a:cxn ang="0">
                    <a:pos x="connsiteX3-7" y="connsiteY3-8"/>
                  </a:cxn>
                </a:cxnLst>
                <a:rect l="l" t="t" r="r" b="b"/>
                <a:pathLst>
                  <a:path w="3176815" h="340747">
                    <a:moveTo>
                      <a:pt x="0" y="278240"/>
                    </a:moveTo>
                    <a:cubicBezTo>
                      <a:pt x="983424" y="157372"/>
                      <a:pt x="2274274" y="-124743"/>
                      <a:pt x="3021755" y="62351"/>
                    </a:cubicBezTo>
                    <a:cubicBezTo>
                      <a:pt x="3374958" y="150758"/>
                      <a:pt x="3077195" y="300765"/>
                      <a:pt x="2605984" y="340747"/>
                    </a:cubicBezTo>
                    <a:lnTo>
                      <a:pt x="0" y="278240"/>
                    </a:lnTo>
                    <a:close/>
                  </a:path>
                </a:pathLst>
              </a:custGeom>
              <a:solidFill>
                <a:schemeClr val="bg1">
                  <a:lumMod val="75000"/>
                  <a:alpha val="94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0" name="任意多边形: 形状 39"/>
              <p:cNvSpPr/>
              <p:nvPr/>
            </p:nvSpPr>
            <p:spPr>
              <a:xfrm rot="8538102" flipH="1" flipV="1">
                <a:off x="6338341" y="3111078"/>
                <a:ext cx="1047489" cy="293917"/>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1" fmla="*/ 0 w 2100977"/>
                  <a:gd name="connsiteY0-2" fmla="*/ 114023 h 228046"/>
                  <a:gd name="connsiteX1-3" fmla="*/ 1986954 w 2100977"/>
                  <a:gd name="connsiteY1-4" fmla="*/ 0 h 228046"/>
                  <a:gd name="connsiteX2-5" fmla="*/ 2100977 w 2100977"/>
                  <a:gd name="connsiteY2-6" fmla="*/ 114023 h 228046"/>
                  <a:gd name="connsiteX3-7" fmla="*/ 2100976 w 2100977"/>
                  <a:gd name="connsiteY3-8" fmla="*/ 114023 h 228046"/>
                  <a:gd name="connsiteX4-9" fmla="*/ 1986953 w 2100977"/>
                  <a:gd name="connsiteY4-10" fmla="*/ 228046 h 228046"/>
                  <a:gd name="connsiteX5-11" fmla="*/ 114023 w 2100977"/>
                  <a:gd name="connsiteY5-12" fmla="*/ 228045 h 228046"/>
                  <a:gd name="connsiteX6-13" fmla="*/ 0 w 2100977"/>
                  <a:gd name="connsiteY6-14" fmla="*/ 114022 h 228046"/>
                  <a:gd name="connsiteX7-15" fmla="*/ 0 w 2100977"/>
                  <a:gd name="connsiteY7-16" fmla="*/ 114023 h 228046"/>
                  <a:gd name="connsiteX0-17" fmla="*/ 0 w 2100977"/>
                  <a:gd name="connsiteY0-18" fmla="*/ 114023 h 228046"/>
                  <a:gd name="connsiteX1-19" fmla="*/ 1986954 w 2100977"/>
                  <a:gd name="connsiteY1-20" fmla="*/ 0 h 228046"/>
                  <a:gd name="connsiteX2-21" fmla="*/ 2100977 w 2100977"/>
                  <a:gd name="connsiteY2-22" fmla="*/ 114023 h 228046"/>
                  <a:gd name="connsiteX3-23" fmla="*/ 2100976 w 2100977"/>
                  <a:gd name="connsiteY3-24" fmla="*/ 114023 h 228046"/>
                  <a:gd name="connsiteX4-25" fmla="*/ 1986953 w 2100977"/>
                  <a:gd name="connsiteY4-26" fmla="*/ 228046 h 228046"/>
                  <a:gd name="connsiteX5-27" fmla="*/ 0 w 2100977"/>
                  <a:gd name="connsiteY5-28" fmla="*/ 114022 h 228046"/>
                  <a:gd name="connsiteX6-29" fmla="*/ 0 w 2100977"/>
                  <a:gd name="connsiteY6-30" fmla="*/ 114023 h 228046"/>
                  <a:gd name="connsiteX0-31" fmla="*/ 0 w 2358947"/>
                  <a:gd name="connsiteY0-32" fmla="*/ 128101 h 228046"/>
                  <a:gd name="connsiteX1-33" fmla="*/ 2244924 w 2358947"/>
                  <a:gd name="connsiteY1-34" fmla="*/ 0 h 228046"/>
                  <a:gd name="connsiteX2-35" fmla="*/ 2358947 w 2358947"/>
                  <a:gd name="connsiteY2-36" fmla="*/ 114023 h 228046"/>
                  <a:gd name="connsiteX3-37" fmla="*/ 2358946 w 2358947"/>
                  <a:gd name="connsiteY3-38" fmla="*/ 114023 h 228046"/>
                  <a:gd name="connsiteX4-39" fmla="*/ 2244923 w 2358947"/>
                  <a:gd name="connsiteY4-40" fmla="*/ 228046 h 228046"/>
                  <a:gd name="connsiteX5-41" fmla="*/ 257970 w 2358947"/>
                  <a:gd name="connsiteY5-42" fmla="*/ 114022 h 228046"/>
                  <a:gd name="connsiteX6-43" fmla="*/ 0 w 2358947"/>
                  <a:gd name="connsiteY6-44" fmla="*/ 128101 h 228046"/>
                  <a:gd name="connsiteX0-45" fmla="*/ 0 w 2358947"/>
                  <a:gd name="connsiteY0-46" fmla="*/ 128101 h 228046"/>
                  <a:gd name="connsiteX1-47" fmla="*/ 2244924 w 2358947"/>
                  <a:gd name="connsiteY1-48" fmla="*/ 0 h 228046"/>
                  <a:gd name="connsiteX2-49" fmla="*/ 2358947 w 2358947"/>
                  <a:gd name="connsiteY2-50" fmla="*/ 114023 h 228046"/>
                  <a:gd name="connsiteX3-51" fmla="*/ 2358946 w 2358947"/>
                  <a:gd name="connsiteY3-52" fmla="*/ 114023 h 228046"/>
                  <a:gd name="connsiteX4-53" fmla="*/ 2244923 w 2358947"/>
                  <a:gd name="connsiteY4-54" fmla="*/ 228046 h 228046"/>
                  <a:gd name="connsiteX5-55" fmla="*/ 0 w 2358947"/>
                  <a:gd name="connsiteY5-56" fmla="*/ 128101 h 228046"/>
                  <a:gd name="connsiteX0-57" fmla="*/ 0 w 2358947"/>
                  <a:gd name="connsiteY0-58" fmla="*/ 128101 h 228046"/>
                  <a:gd name="connsiteX1-59" fmla="*/ 2244924 w 2358947"/>
                  <a:gd name="connsiteY1-60" fmla="*/ 0 h 228046"/>
                  <a:gd name="connsiteX2-61" fmla="*/ 2358947 w 2358947"/>
                  <a:gd name="connsiteY2-62" fmla="*/ 114023 h 228046"/>
                  <a:gd name="connsiteX3-63" fmla="*/ 2358946 w 2358947"/>
                  <a:gd name="connsiteY3-64" fmla="*/ 114023 h 228046"/>
                  <a:gd name="connsiteX4-65" fmla="*/ 2244923 w 2358947"/>
                  <a:gd name="connsiteY4-66" fmla="*/ 228046 h 228046"/>
                  <a:gd name="connsiteX5-67" fmla="*/ 0 w 2358947"/>
                  <a:gd name="connsiteY5-68" fmla="*/ 128101 h 228046"/>
                  <a:gd name="connsiteX0-69" fmla="*/ 0 w 2349743"/>
                  <a:gd name="connsiteY0-70" fmla="*/ 151274 h 228046"/>
                  <a:gd name="connsiteX1-71" fmla="*/ 2235720 w 2349743"/>
                  <a:gd name="connsiteY1-72" fmla="*/ 0 h 228046"/>
                  <a:gd name="connsiteX2-73" fmla="*/ 2349743 w 2349743"/>
                  <a:gd name="connsiteY2-74" fmla="*/ 114023 h 228046"/>
                  <a:gd name="connsiteX3-75" fmla="*/ 2349742 w 2349743"/>
                  <a:gd name="connsiteY3-76" fmla="*/ 114023 h 228046"/>
                  <a:gd name="connsiteX4-77" fmla="*/ 2235719 w 2349743"/>
                  <a:gd name="connsiteY4-78" fmla="*/ 228046 h 228046"/>
                  <a:gd name="connsiteX5-79" fmla="*/ 0 w 2349743"/>
                  <a:gd name="connsiteY5-80" fmla="*/ 151274 h 228046"/>
                  <a:gd name="connsiteX0-81" fmla="*/ 0 w 2349743"/>
                  <a:gd name="connsiteY0-82" fmla="*/ 151274 h 228046"/>
                  <a:gd name="connsiteX1-83" fmla="*/ 2235720 w 2349743"/>
                  <a:gd name="connsiteY1-84" fmla="*/ 0 h 228046"/>
                  <a:gd name="connsiteX2-85" fmla="*/ 2349743 w 2349743"/>
                  <a:gd name="connsiteY2-86" fmla="*/ 114023 h 228046"/>
                  <a:gd name="connsiteX3-87" fmla="*/ 2349742 w 2349743"/>
                  <a:gd name="connsiteY3-88" fmla="*/ 114023 h 228046"/>
                  <a:gd name="connsiteX4-89" fmla="*/ 2235719 w 2349743"/>
                  <a:gd name="connsiteY4-90" fmla="*/ 228046 h 228046"/>
                  <a:gd name="connsiteX5-91" fmla="*/ 0 w 2349743"/>
                  <a:gd name="connsiteY5-92" fmla="*/ 151274 h 228046"/>
                  <a:gd name="connsiteX0-93" fmla="*/ 0 w 2349743"/>
                  <a:gd name="connsiteY0-94" fmla="*/ 151274 h 228046"/>
                  <a:gd name="connsiteX1-95" fmla="*/ 2235720 w 2349743"/>
                  <a:gd name="connsiteY1-96" fmla="*/ 0 h 228046"/>
                  <a:gd name="connsiteX2-97" fmla="*/ 2349743 w 2349743"/>
                  <a:gd name="connsiteY2-98" fmla="*/ 114023 h 228046"/>
                  <a:gd name="connsiteX3-99" fmla="*/ 2349742 w 2349743"/>
                  <a:gd name="connsiteY3-100" fmla="*/ 114023 h 228046"/>
                  <a:gd name="connsiteX4-101" fmla="*/ 2235719 w 2349743"/>
                  <a:gd name="connsiteY4-102" fmla="*/ 228046 h 228046"/>
                  <a:gd name="connsiteX5-103" fmla="*/ 0 w 2349743"/>
                  <a:gd name="connsiteY5-104" fmla="*/ 151274 h 228046"/>
                  <a:gd name="connsiteX0-105" fmla="*/ 0 w 2349743"/>
                  <a:gd name="connsiteY0-106" fmla="*/ 151274 h 228046"/>
                  <a:gd name="connsiteX1-107" fmla="*/ 2235720 w 2349743"/>
                  <a:gd name="connsiteY1-108" fmla="*/ 0 h 228046"/>
                  <a:gd name="connsiteX2-109" fmla="*/ 2349743 w 2349743"/>
                  <a:gd name="connsiteY2-110" fmla="*/ 114023 h 228046"/>
                  <a:gd name="connsiteX3-111" fmla="*/ 2349742 w 2349743"/>
                  <a:gd name="connsiteY3-112" fmla="*/ 114023 h 228046"/>
                  <a:gd name="connsiteX4-113" fmla="*/ 2235719 w 2349743"/>
                  <a:gd name="connsiteY4-114" fmla="*/ 228046 h 228046"/>
                  <a:gd name="connsiteX5-115" fmla="*/ 0 w 2349743"/>
                  <a:gd name="connsiteY5-116" fmla="*/ 151274 h 228046"/>
                  <a:gd name="connsiteX0-117" fmla="*/ 0 w 2349743"/>
                  <a:gd name="connsiteY0-118" fmla="*/ 151274 h 228046"/>
                  <a:gd name="connsiteX1-119" fmla="*/ 2235720 w 2349743"/>
                  <a:gd name="connsiteY1-120" fmla="*/ 0 h 228046"/>
                  <a:gd name="connsiteX2-121" fmla="*/ 2349743 w 2349743"/>
                  <a:gd name="connsiteY2-122" fmla="*/ 114023 h 228046"/>
                  <a:gd name="connsiteX3-123" fmla="*/ 2349742 w 2349743"/>
                  <a:gd name="connsiteY3-124" fmla="*/ 114023 h 228046"/>
                  <a:gd name="connsiteX4-125" fmla="*/ 2235719 w 2349743"/>
                  <a:gd name="connsiteY4-126" fmla="*/ 228046 h 228046"/>
                  <a:gd name="connsiteX5-127" fmla="*/ 0 w 2349743"/>
                  <a:gd name="connsiteY5-128" fmla="*/ 151274 h 228046"/>
                  <a:gd name="connsiteX0-129" fmla="*/ 0 w 2349743"/>
                  <a:gd name="connsiteY0-130" fmla="*/ 151274 h 228046"/>
                  <a:gd name="connsiteX1-131" fmla="*/ 2235720 w 2349743"/>
                  <a:gd name="connsiteY1-132" fmla="*/ 0 h 228046"/>
                  <a:gd name="connsiteX2-133" fmla="*/ 2349743 w 2349743"/>
                  <a:gd name="connsiteY2-134" fmla="*/ 114023 h 228046"/>
                  <a:gd name="connsiteX3-135" fmla="*/ 2349742 w 2349743"/>
                  <a:gd name="connsiteY3-136" fmla="*/ 114023 h 228046"/>
                  <a:gd name="connsiteX4-137" fmla="*/ 2235719 w 2349743"/>
                  <a:gd name="connsiteY4-138" fmla="*/ 228046 h 228046"/>
                  <a:gd name="connsiteX5-139" fmla="*/ 169080 w 2349743"/>
                  <a:gd name="connsiteY5-140" fmla="*/ 159781 h 228046"/>
                  <a:gd name="connsiteX6-141" fmla="*/ 0 w 2349743"/>
                  <a:gd name="connsiteY6-142" fmla="*/ 151274 h 228046"/>
                  <a:gd name="connsiteX0-143" fmla="*/ 5908 w 2355651"/>
                  <a:gd name="connsiteY0-144" fmla="*/ 151274 h 228046"/>
                  <a:gd name="connsiteX1-145" fmla="*/ 2241628 w 2355651"/>
                  <a:gd name="connsiteY1-146" fmla="*/ 0 h 228046"/>
                  <a:gd name="connsiteX2-147" fmla="*/ 2355651 w 2355651"/>
                  <a:gd name="connsiteY2-148" fmla="*/ 114023 h 228046"/>
                  <a:gd name="connsiteX3-149" fmla="*/ 2355650 w 2355651"/>
                  <a:gd name="connsiteY3-150" fmla="*/ 114023 h 228046"/>
                  <a:gd name="connsiteX4-151" fmla="*/ 2241627 w 2355651"/>
                  <a:gd name="connsiteY4-152" fmla="*/ 228046 h 228046"/>
                  <a:gd name="connsiteX5-153" fmla="*/ 0 w 2355651"/>
                  <a:gd name="connsiteY5-154" fmla="*/ 176519 h 228046"/>
                  <a:gd name="connsiteX6-155" fmla="*/ 5908 w 2355651"/>
                  <a:gd name="connsiteY6-156" fmla="*/ 151274 h 228046"/>
                  <a:gd name="connsiteX0-157" fmla="*/ 0 w 2355651"/>
                  <a:gd name="connsiteY0-158" fmla="*/ 176519 h 228046"/>
                  <a:gd name="connsiteX1-159" fmla="*/ 2241628 w 2355651"/>
                  <a:gd name="connsiteY1-160" fmla="*/ 0 h 228046"/>
                  <a:gd name="connsiteX2-161" fmla="*/ 2355651 w 2355651"/>
                  <a:gd name="connsiteY2-162" fmla="*/ 114023 h 228046"/>
                  <a:gd name="connsiteX3-163" fmla="*/ 2355650 w 2355651"/>
                  <a:gd name="connsiteY3-164" fmla="*/ 114023 h 228046"/>
                  <a:gd name="connsiteX4-165" fmla="*/ 2241627 w 2355651"/>
                  <a:gd name="connsiteY4-166" fmla="*/ 228046 h 228046"/>
                  <a:gd name="connsiteX5-167" fmla="*/ 0 w 2355651"/>
                  <a:gd name="connsiteY5-168" fmla="*/ 176519 h 228046"/>
                  <a:gd name="connsiteX0-169" fmla="*/ 0 w 2720008"/>
                  <a:gd name="connsiteY0-170" fmla="*/ 165539 h 228046"/>
                  <a:gd name="connsiteX1-171" fmla="*/ 2605985 w 2720008"/>
                  <a:gd name="connsiteY1-172" fmla="*/ 0 h 228046"/>
                  <a:gd name="connsiteX2-173" fmla="*/ 2720008 w 2720008"/>
                  <a:gd name="connsiteY2-174" fmla="*/ 114023 h 228046"/>
                  <a:gd name="connsiteX3-175" fmla="*/ 2720007 w 2720008"/>
                  <a:gd name="connsiteY3-176" fmla="*/ 114023 h 228046"/>
                  <a:gd name="connsiteX4-177" fmla="*/ 2605984 w 2720008"/>
                  <a:gd name="connsiteY4-178" fmla="*/ 228046 h 228046"/>
                  <a:gd name="connsiteX5-179" fmla="*/ 0 w 2720008"/>
                  <a:gd name="connsiteY5-180" fmla="*/ 165539 h 228046"/>
                  <a:gd name="connsiteX0-181" fmla="*/ 0 w 2841245"/>
                  <a:gd name="connsiteY0-182" fmla="*/ 239892 h 302399"/>
                  <a:gd name="connsiteX1-183" fmla="*/ 2827268 w 2841245"/>
                  <a:gd name="connsiteY1-184" fmla="*/ 0 h 302399"/>
                  <a:gd name="connsiteX2-185" fmla="*/ 2720008 w 2841245"/>
                  <a:gd name="connsiteY2-186" fmla="*/ 188376 h 302399"/>
                  <a:gd name="connsiteX3-187" fmla="*/ 2720007 w 2841245"/>
                  <a:gd name="connsiteY3-188" fmla="*/ 188376 h 302399"/>
                  <a:gd name="connsiteX4-189" fmla="*/ 2605984 w 2841245"/>
                  <a:gd name="connsiteY4-190" fmla="*/ 302399 h 302399"/>
                  <a:gd name="connsiteX5-191" fmla="*/ 0 w 2841245"/>
                  <a:gd name="connsiteY5-192" fmla="*/ 239892 h 302399"/>
                  <a:gd name="connsiteX0-193" fmla="*/ 0 w 2841245"/>
                  <a:gd name="connsiteY0-194" fmla="*/ 239892 h 302399"/>
                  <a:gd name="connsiteX1-195" fmla="*/ 2827268 w 2841245"/>
                  <a:gd name="connsiteY1-196" fmla="*/ 0 h 302399"/>
                  <a:gd name="connsiteX2-197" fmla="*/ 2720008 w 2841245"/>
                  <a:gd name="connsiteY2-198" fmla="*/ 188376 h 302399"/>
                  <a:gd name="connsiteX3-199" fmla="*/ 2605984 w 2841245"/>
                  <a:gd name="connsiteY3-200" fmla="*/ 302399 h 302399"/>
                  <a:gd name="connsiteX4-201" fmla="*/ 0 w 2841245"/>
                  <a:gd name="connsiteY4-202" fmla="*/ 239892 h 302399"/>
                  <a:gd name="connsiteX0-203" fmla="*/ 0 w 3072804"/>
                  <a:gd name="connsiteY0-204" fmla="*/ 239892 h 302399"/>
                  <a:gd name="connsiteX1-205" fmla="*/ 2827268 w 3072804"/>
                  <a:gd name="connsiteY1-206" fmla="*/ 0 h 302399"/>
                  <a:gd name="connsiteX2-207" fmla="*/ 2605984 w 3072804"/>
                  <a:gd name="connsiteY2-208" fmla="*/ 302399 h 302399"/>
                  <a:gd name="connsiteX3-209" fmla="*/ 0 w 3072804"/>
                  <a:gd name="connsiteY3-210" fmla="*/ 239892 h 302399"/>
                  <a:gd name="connsiteX0-211" fmla="*/ 0 w 3072804"/>
                  <a:gd name="connsiteY0-212" fmla="*/ 240284 h 302791"/>
                  <a:gd name="connsiteX1-213" fmla="*/ 2827268 w 3072804"/>
                  <a:gd name="connsiteY1-214" fmla="*/ 392 h 302791"/>
                  <a:gd name="connsiteX2-215" fmla="*/ 2605984 w 3072804"/>
                  <a:gd name="connsiteY2-216" fmla="*/ 302791 h 302791"/>
                  <a:gd name="connsiteX3-217" fmla="*/ 0 w 3072804"/>
                  <a:gd name="connsiteY3-218" fmla="*/ 240284 h 302791"/>
                  <a:gd name="connsiteX0-219" fmla="*/ 0 w 3072804"/>
                  <a:gd name="connsiteY0-220" fmla="*/ 240284 h 302791"/>
                  <a:gd name="connsiteX1-221" fmla="*/ 2827268 w 3072804"/>
                  <a:gd name="connsiteY1-222" fmla="*/ 392 h 302791"/>
                  <a:gd name="connsiteX2-223" fmla="*/ 2605984 w 3072804"/>
                  <a:gd name="connsiteY2-224" fmla="*/ 302791 h 302791"/>
                  <a:gd name="connsiteX3-225" fmla="*/ 0 w 3072804"/>
                  <a:gd name="connsiteY3-226" fmla="*/ 240284 h 302791"/>
                  <a:gd name="connsiteX0-227" fmla="*/ 0 w 3193453"/>
                  <a:gd name="connsiteY0-228" fmla="*/ 277825 h 340332"/>
                  <a:gd name="connsiteX1-229" fmla="*/ 2827268 w 3193453"/>
                  <a:gd name="connsiteY1-230" fmla="*/ 37933 h 340332"/>
                  <a:gd name="connsiteX2-231" fmla="*/ 2605984 w 3193453"/>
                  <a:gd name="connsiteY2-232" fmla="*/ 340332 h 340332"/>
                  <a:gd name="connsiteX3-233" fmla="*/ 0 w 3193453"/>
                  <a:gd name="connsiteY3-234" fmla="*/ 277825 h 340332"/>
                  <a:gd name="connsiteX0-235" fmla="*/ 0 w 3193453"/>
                  <a:gd name="connsiteY0-236" fmla="*/ 287503 h 350010"/>
                  <a:gd name="connsiteX1-237" fmla="*/ 2827268 w 3193453"/>
                  <a:gd name="connsiteY1-238" fmla="*/ 47611 h 350010"/>
                  <a:gd name="connsiteX2-239" fmla="*/ 2605984 w 3193453"/>
                  <a:gd name="connsiteY2-240" fmla="*/ 350010 h 350010"/>
                  <a:gd name="connsiteX3-241" fmla="*/ 0 w 3193453"/>
                  <a:gd name="connsiteY3-242" fmla="*/ 287503 h 350010"/>
                  <a:gd name="connsiteX0-243" fmla="*/ 0 w 3334826"/>
                  <a:gd name="connsiteY0-244" fmla="*/ 266759 h 329266"/>
                  <a:gd name="connsiteX1-245" fmla="*/ 3021755 w 3334826"/>
                  <a:gd name="connsiteY1-246" fmla="*/ 50870 h 329266"/>
                  <a:gd name="connsiteX2-247" fmla="*/ 2605984 w 3334826"/>
                  <a:gd name="connsiteY2-248" fmla="*/ 329266 h 329266"/>
                  <a:gd name="connsiteX3-249" fmla="*/ 0 w 3334826"/>
                  <a:gd name="connsiteY3-250" fmla="*/ 266759 h 329266"/>
                  <a:gd name="connsiteX0-251" fmla="*/ 0 w 3176492"/>
                  <a:gd name="connsiteY0-252" fmla="*/ 243032 h 305539"/>
                  <a:gd name="connsiteX1-253" fmla="*/ 3021755 w 3176492"/>
                  <a:gd name="connsiteY1-254" fmla="*/ 27143 h 305539"/>
                  <a:gd name="connsiteX2-255" fmla="*/ 2605984 w 3176492"/>
                  <a:gd name="connsiteY2-256" fmla="*/ 305539 h 305539"/>
                  <a:gd name="connsiteX3-257" fmla="*/ 0 w 3176492"/>
                  <a:gd name="connsiteY3-258" fmla="*/ 243032 h 305539"/>
                  <a:gd name="connsiteX0-259" fmla="*/ 0 w 3176492"/>
                  <a:gd name="connsiteY0-260" fmla="*/ 240965 h 303472"/>
                  <a:gd name="connsiteX1-261" fmla="*/ 3021755 w 3176492"/>
                  <a:gd name="connsiteY1-262" fmla="*/ 25076 h 303472"/>
                  <a:gd name="connsiteX2-263" fmla="*/ 2605984 w 3176492"/>
                  <a:gd name="connsiteY2-264" fmla="*/ 303472 h 303472"/>
                  <a:gd name="connsiteX3-265" fmla="*/ 0 w 3176492"/>
                  <a:gd name="connsiteY3-266" fmla="*/ 240965 h 303472"/>
                  <a:gd name="connsiteX0-267" fmla="*/ 0 w 3176815"/>
                  <a:gd name="connsiteY0-268" fmla="*/ 269763 h 332270"/>
                  <a:gd name="connsiteX1-269" fmla="*/ 3021755 w 3176815"/>
                  <a:gd name="connsiteY1-270" fmla="*/ 53874 h 332270"/>
                  <a:gd name="connsiteX2-271" fmla="*/ 2605984 w 3176815"/>
                  <a:gd name="connsiteY2-272" fmla="*/ 332270 h 332270"/>
                  <a:gd name="connsiteX3-273" fmla="*/ 0 w 3176815"/>
                  <a:gd name="connsiteY3-274" fmla="*/ 269763 h 332270"/>
                  <a:gd name="connsiteX0-275" fmla="*/ 0 w 3176815"/>
                  <a:gd name="connsiteY0-276" fmla="*/ 278240 h 340747"/>
                  <a:gd name="connsiteX1-277" fmla="*/ 3021755 w 3176815"/>
                  <a:gd name="connsiteY1-278" fmla="*/ 62351 h 340747"/>
                  <a:gd name="connsiteX2-279" fmla="*/ 2605984 w 3176815"/>
                  <a:gd name="connsiteY2-280" fmla="*/ 340747 h 340747"/>
                  <a:gd name="connsiteX3-281" fmla="*/ 0 w 3176815"/>
                  <a:gd name="connsiteY3-282" fmla="*/ 278240 h 340747"/>
                  <a:gd name="connsiteX0-283" fmla="*/ 0 w 3197439"/>
                  <a:gd name="connsiteY0-284" fmla="*/ 216609 h 279464"/>
                  <a:gd name="connsiteX1-285" fmla="*/ 3021755 w 3197439"/>
                  <a:gd name="connsiteY1-286" fmla="*/ 720 h 279464"/>
                  <a:gd name="connsiteX2-287" fmla="*/ 2553237 w 3197439"/>
                  <a:gd name="connsiteY2-288" fmla="*/ 279464 h 279464"/>
                  <a:gd name="connsiteX3-289" fmla="*/ 0 w 3197439"/>
                  <a:gd name="connsiteY3-290" fmla="*/ 216609 h 279464"/>
                  <a:gd name="connsiteX0-291" fmla="*/ 0 w 2987344"/>
                  <a:gd name="connsiteY0-292" fmla="*/ 90263 h 153118"/>
                  <a:gd name="connsiteX1-293" fmla="*/ 2729473 w 2987344"/>
                  <a:gd name="connsiteY1-294" fmla="*/ 11674 h 153118"/>
                  <a:gd name="connsiteX2-295" fmla="*/ 2553237 w 2987344"/>
                  <a:gd name="connsiteY2-296" fmla="*/ 153118 h 153118"/>
                  <a:gd name="connsiteX3-297" fmla="*/ 0 w 2987344"/>
                  <a:gd name="connsiteY3-298" fmla="*/ 90263 h 153118"/>
                  <a:gd name="connsiteX0-299" fmla="*/ 0 w 3119645"/>
                  <a:gd name="connsiteY0-300" fmla="*/ 99218 h 147868"/>
                  <a:gd name="connsiteX1-301" fmla="*/ 2852998 w 3119645"/>
                  <a:gd name="connsiteY1-302" fmla="*/ 6424 h 147868"/>
                  <a:gd name="connsiteX2-303" fmla="*/ 2676762 w 3119645"/>
                  <a:gd name="connsiteY2-304" fmla="*/ 147868 h 147868"/>
                  <a:gd name="connsiteX3-305" fmla="*/ 0 w 3119645"/>
                  <a:gd name="connsiteY3-306" fmla="*/ 99218 h 147868"/>
                  <a:gd name="connsiteX0-307" fmla="*/ 0 w 3119645"/>
                  <a:gd name="connsiteY0-308" fmla="*/ 99218 h 147868"/>
                  <a:gd name="connsiteX1-309" fmla="*/ 2852998 w 3119645"/>
                  <a:gd name="connsiteY1-310" fmla="*/ 6424 h 147868"/>
                  <a:gd name="connsiteX2-311" fmla="*/ 2676762 w 3119645"/>
                  <a:gd name="connsiteY2-312" fmla="*/ 147868 h 147868"/>
                  <a:gd name="connsiteX3-313" fmla="*/ 0 w 3119645"/>
                  <a:gd name="connsiteY3-314" fmla="*/ 99218 h 147868"/>
                  <a:gd name="connsiteX0-315" fmla="*/ 0 w 3088045"/>
                  <a:gd name="connsiteY0-316" fmla="*/ 115294 h 163944"/>
                  <a:gd name="connsiteX1-317" fmla="*/ 2852998 w 3088045"/>
                  <a:gd name="connsiteY1-318" fmla="*/ 22500 h 163944"/>
                  <a:gd name="connsiteX2-319" fmla="*/ 2676762 w 3088045"/>
                  <a:gd name="connsiteY2-320" fmla="*/ 163944 h 163944"/>
                  <a:gd name="connsiteX3-321" fmla="*/ 0 w 3088045"/>
                  <a:gd name="connsiteY3-322" fmla="*/ 115294 h 163944"/>
                  <a:gd name="connsiteX0-323" fmla="*/ 0 w 3112374"/>
                  <a:gd name="connsiteY0-324" fmla="*/ 120017 h 168667"/>
                  <a:gd name="connsiteX1-325" fmla="*/ 2891783 w 3112374"/>
                  <a:gd name="connsiteY1-326" fmla="*/ 21016 h 168667"/>
                  <a:gd name="connsiteX2-327" fmla="*/ 2676762 w 3112374"/>
                  <a:gd name="connsiteY2-328" fmla="*/ 168667 h 168667"/>
                  <a:gd name="connsiteX3-329" fmla="*/ 0 w 3112374"/>
                  <a:gd name="connsiteY3-330" fmla="*/ 120017 h 168667"/>
                  <a:gd name="connsiteX0-331" fmla="*/ 0 w 3113205"/>
                  <a:gd name="connsiteY0-332" fmla="*/ 126601 h 175251"/>
                  <a:gd name="connsiteX1-333" fmla="*/ 2891783 w 3113205"/>
                  <a:gd name="connsiteY1-334" fmla="*/ 27600 h 175251"/>
                  <a:gd name="connsiteX2-335" fmla="*/ 2676762 w 3113205"/>
                  <a:gd name="connsiteY2-336" fmla="*/ 175251 h 175251"/>
                  <a:gd name="connsiteX3-337" fmla="*/ 0 w 3113205"/>
                  <a:gd name="connsiteY3-338" fmla="*/ 126601 h 175251"/>
                  <a:gd name="connsiteX0-339" fmla="*/ 0 w 3192406"/>
                  <a:gd name="connsiteY0-340" fmla="*/ 108781 h 157431"/>
                  <a:gd name="connsiteX1-341" fmla="*/ 3007149 w 3192406"/>
                  <a:gd name="connsiteY1-342" fmla="*/ 34306 h 157431"/>
                  <a:gd name="connsiteX2-343" fmla="*/ 2676762 w 3192406"/>
                  <a:gd name="connsiteY2-344" fmla="*/ 157431 h 157431"/>
                  <a:gd name="connsiteX3-345" fmla="*/ 0 w 3192406"/>
                  <a:gd name="connsiteY3-346" fmla="*/ 108781 h 157431"/>
                  <a:gd name="connsiteX0-347" fmla="*/ 0 w 3163370"/>
                  <a:gd name="connsiteY0-348" fmla="*/ 114829 h 163479"/>
                  <a:gd name="connsiteX1-349" fmla="*/ 2966432 w 3163370"/>
                  <a:gd name="connsiteY1-350" fmla="*/ 31698 h 163479"/>
                  <a:gd name="connsiteX2-351" fmla="*/ 2676762 w 3163370"/>
                  <a:gd name="connsiteY2-352" fmla="*/ 163479 h 163479"/>
                  <a:gd name="connsiteX3-353" fmla="*/ 0 w 3163370"/>
                  <a:gd name="connsiteY3-354" fmla="*/ 114829 h 163479"/>
                  <a:gd name="connsiteX0-355" fmla="*/ 0 w 3089751"/>
                  <a:gd name="connsiteY0-356" fmla="*/ 129839 h 178489"/>
                  <a:gd name="connsiteX1-357" fmla="*/ 2966432 w 3089751"/>
                  <a:gd name="connsiteY1-358" fmla="*/ 46708 h 178489"/>
                  <a:gd name="connsiteX2-359" fmla="*/ 2676762 w 3089751"/>
                  <a:gd name="connsiteY2-360" fmla="*/ 178489 h 178489"/>
                  <a:gd name="connsiteX3-361" fmla="*/ 0 w 3089751"/>
                  <a:gd name="connsiteY3-362" fmla="*/ 129839 h 178489"/>
                  <a:gd name="connsiteX0-363" fmla="*/ 0 w 3089751"/>
                  <a:gd name="connsiteY0-364" fmla="*/ 150843 h 199493"/>
                  <a:gd name="connsiteX1-365" fmla="*/ 2966432 w 3089751"/>
                  <a:gd name="connsiteY1-366" fmla="*/ 67712 h 199493"/>
                  <a:gd name="connsiteX2-367" fmla="*/ 2676762 w 3089751"/>
                  <a:gd name="connsiteY2-368" fmla="*/ 199493 h 199493"/>
                  <a:gd name="connsiteX3-369" fmla="*/ 0 w 3089751"/>
                  <a:gd name="connsiteY3-370" fmla="*/ 150843 h 199493"/>
                  <a:gd name="connsiteX0-371" fmla="*/ 0 w 3089751"/>
                  <a:gd name="connsiteY0-372" fmla="*/ 156747 h 205397"/>
                  <a:gd name="connsiteX1-373" fmla="*/ 2966432 w 3089751"/>
                  <a:gd name="connsiteY1-374" fmla="*/ 73616 h 205397"/>
                  <a:gd name="connsiteX2-375" fmla="*/ 2676762 w 3089751"/>
                  <a:gd name="connsiteY2-376" fmla="*/ 205397 h 205397"/>
                  <a:gd name="connsiteX3-377" fmla="*/ 0 w 3089751"/>
                  <a:gd name="connsiteY3-378" fmla="*/ 156747 h 205397"/>
                  <a:gd name="connsiteX0-379" fmla="*/ 0 w 3089751"/>
                  <a:gd name="connsiteY0-380" fmla="*/ 156747 h 205397"/>
                  <a:gd name="connsiteX1-381" fmla="*/ 2966432 w 3089751"/>
                  <a:gd name="connsiteY1-382" fmla="*/ 73616 h 205397"/>
                  <a:gd name="connsiteX2-383" fmla="*/ 2676762 w 3089751"/>
                  <a:gd name="connsiteY2-384" fmla="*/ 205397 h 205397"/>
                  <a:gd name="connsiteX3-385" fmla="*/ 0 w 3089751"/>
                  <a:gd name="connsiteY3-386" fmla="*/ 156747 h 205397"/>
                  <a:gd name="connsiteX0-387" fmla="*/ 0 w 3052522"/>
                  <a:gd name="connsiteY0-388" fmla="*/ 145792 h 194442"/>
                  <a:gd name="connsiteX1-389" fmla="*/ 2966432 w 3052522"/>
                  <a:gd name="connsiteY1-390" fmla="*/ 62661 h 194442"/>
                  <a:gd name="connsiteX2-391" fmla="*/ 2676762 w 3052522"/>
                  <a:gd name="connsiteY2-392" fmla="*/ 194442 h 194442"/>
                  <a:gd name="connsiteX3-393" fmla="*/ 0 w 3052522"/>
                  <a:gd name="connsiteY3-394" fmla="*/ 145792 h 194442"/>
                  <a:gd name="connsiteX0-395" fmla="*/ 0 w 3025531"/>
                  <a:gd name="connsiteY0-396" fmla="*/ 142730 h 191380"/>
                  <a:gd name="connsiteX1-397" fmla="*/ 2966432 w 3025531"/>
                  <a:gd name="connsiteY1-398" fmla="*/ 59599 h 191380"/>
                  <a:gd name="connsiteX2-399" fmla="*/ 2676762 w 3025531"/>
                  <a:gd name="connsiteY2-400" fmla="*/ 191380 h 191380"/>
                  <a:gd name="connsiteX3-401" fmla="*/ 0 w 3025531"/>
                  <a:gd name="connsiteY3-402" fmla="*/ 142730 h 191380"/>
                </a:gdLst>
                <a:ahLst/>
                <a:cxnLst>
                  <a:cxn ang="0">
                    <a:pos x="connsiteX0-1" y="connsiteY0-2"/>
                  </a:cxn>
                  <a:cxn ang="0">
                    <a:pos x="connsiteX1-3" y="connsiteY1-4"/>
                  </a:cxn>
                  <a:cxn ang="0">
                    <a:pos x="connsiteX2-5" y="connsiteY2-6"/>
                  </a:cxn>
                  <a:cxn ang="0">
                    <a:pos x="connsiteX3-7" y="connsiteY3-8"/>
                  </a:cxn>
                </a:cxnLst>
                <a:rect l="l" t="t" r="r" b="b"/>
                <a:pathLst>
                  <a:path w="3025531" h="191380">
                    <a:moveTo>
                      <a:pt x="0" y="142730"/>
                    </a:moveTo>
                    <a:cubicBezTo>
                      <a:pt x="796016" y="86074"/>
                      <a:pt x="2546667" y="-91706"/>
                      <a:pt x="2966432" y="59599"/>
                    </a:cubicBezTo>
                    <a:cubicBezTo>
                      <a:pt x="3024928" y="80684"/>
                      <a:pt x="3147973" y="151398"/>
                      <a:pt x="2676762" y="191380"/>
                    </a:cubicBezTo>
                    <a:lnTo>
                      <a:pt x="0" y="142730"/>
                    </a:lnTo>
                    <a:close/>
                  </a:path>
                </a:pathLst>
              </a:custGeom>
              <a:solidFill>
                <a:schemeClr val="bg1">
                  <a:lumMod val="75000"/>
                  <a:alpha val="80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1" name="任意多边形: 形状 40"/>
              <p:cNvSpPr/>
              <p:nvPr/>
            </p:nvSpPr>
            <p:spPr>
              <a:xfrm rot="19541401" flipH="1">
                <a:off x="4476041" y="4121050"/>
                <a:ext cx="2644879" cy="60906"/>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1" fmla="*/ 0 w 2100977"/>
                  <a:gd name="connsiteY0-2" fmla="*/ 114023 h 228046"/>
                  <a:gd name="connsiteX1-3" fmla="*/ 1986954 w 2100977"/>
                  <a:gd name="connsiteY1-4" fmla="*/ 0 h 228046"/>
                  <a:gd name="connsiteX2-5" fmla="*/ 2100977 w 2100977"/>
                  <a:gd name="connsiteY2-6" fmla="*/ 114023 h 228046"/>
                  <a:gd name="connsiteX3-7" fmla="*/ 2100976 w 2100977"/>
                  <a:gd name="connsiteY3-8" fmla="*/ 114023 h 228046"/>
                  <a:gd name="connsiteX4-9" fmla="*/ 1986953 w 2100977"/>
                  <a:gd name="connsiteY4-10" fmla="*/ 228046 h 228046"/>
                  <a:gd name="connsiteX5-11" fmla="*/ 114023 w 2100977"/>
                  <a:gd name="connsiteY5-12" fmla="*/ 228045 h 228046"/>
                  <a:gd name="connsiteX6-13" fmla="*/ 0 w 2100977"/>
                  <a:gd name="connsiteY6-14" fmla="*/ 114022 h 228046"/>
                  <a:gd name="connsiteX7-15" fmla="*/ 0 w 2100977"/>
                  <a:gd name="connsiteY7-16" fmla="*/ 114023 h 228046"/>
                  <a:gd name="connsiteX0-17" fmla="*/ 0 w 2100977"/>
                  <a:gd name="connsiteY0-18" fmla="*/ 114023 h 228046"/>
                  <a:gd name="connsiteX1-19" fmla="*/ 1986954 w 2100977"/>
                  <a:gd name="connsiteY1-20" fmla="*/ 0 h 228046"/>
                  <a:gd name="connsiteX2-21" fmla="*/ 2100977 w 2100977"/>
                  <a:gd name="connsiteY2-22" fmla="*/ 114023 h 228046"/>
                  <a:gd name="connsiteX3-23" fmla="*/ 2100976 w 2100977"/>
                  <a:gd name="connsiteY3-24" fmla="*/ 114023 h 228046"/>
                  <a:gd name="connsiteX4-25" fmla="*/ 1986953 w 2100977"/>
                  <a:gd name="connsiteY4-26" fmla="*/ 228046 h 228046"/>
                  <a:gd name="connsiteX5-27" fmla="*/ 0 w 2100977"/>
                  <a:gd name="connsiteY5-28" fmla="*/ 114022 h 228046"/>
                  <a:gd name="connsiteX6-29" fmla="*/ 0 w 2100977"/>
                  <a:gd name="connsiteY6-30" fmla="*/ 114023 h 228046"/>
                  <a:gd name="connsiteX0-31" fmla="*/ 0 w 2358947"/>
                  <a:gd name="connsiteY0-32" fmla="*/ 128101 h 228046"/>
                  <a:gd name="connsiteX1-33" fmla="*/ 2244924 w 2358947"/>
                  <a:gd name="connsiteY1-34" fmla="*/ 0 h 228046"/>
                  <a:gd name="connsiteX2-35" fmla="*/ 2358947 w 2358947"/>
                  <a:gd name="connsiteY2-36" fmla="*/ 114023 h 228046"/>
                  <a:gd name="connsiteX3-37" fmla="*/ 2358946 w 2358947"/>
                  <a:gd name="connsiteY3-38" fmla="*/ 114023 h 228046"/>
                  <a:gd name="connsiteX4-39" fmla="*/ 2244923 w 2358947"/>
                  <a:gd name="connsiteY4-40" fmla="*/ 228046 h 228046"/>
                  <a:gd name="connsiteX5-41" fmla="*/ 257970 w 2358947"/>
                  <a:gd name="connsiteY5-42" fmla="*/ 114022 h 228046"/>
                  <a:gd name="connsiteX6-43" fmla="*/ 0 w 2358947"/>
                  <a:gd name="connsiteY6-44" fmla="*/ 128101 h 228046"/>
                  <a:gd name="connsiteX0-45" fmla="*/ 0 w 2358947"/>
                  <a:gd name="connsiteY0-46" fmla="*/ 128101 h 228046"/>
                  <a:gd name="connsiteX1-47" fmla="*/ 2244924 w 2358947"/>
                  <a:gd name="connsiteY1-48" fmla="*/ 0 h 228046"/>
                  <a:gd name="connsiteX2-49" fmla="*/ 2358947 w 2358947"/>
                  <a:gd name="connsiteY2-50" fmla="*/ 114023 h 228046"/>
                  <a:gd name="connsiteX3-51" fmla="*/ 2358946 w 2358947"/>
                  <a:gd name="connsiteY3-52" fmla="*/ 114023 h 228046"/>
                  <a:gd name="connsiteX4-53" fmla="*/ 2244923 w 2358947"/>
                  <a:gd name="connsiteY4-54" fmla="*/ 228046 h 228046"/>
                  <a:gd name="connsiteX5-55" fmla="*/ 0 w 2358947"/>
                  <a:gd name="connsiteY5-56" fmla="*/ 128101 h 228046"/>
                  <a:gd name="connsiteX0-57" fmla="*/ 0 w 2358947"/>
                  <a:gd name="connsiteY0-58" fmla="*/ 128101 h 228046"/>
                  <a:gd name="connsiteX1-59" fmla="*/ 2244924 w 2358947"/>
                  <a:gd name="connsiteY1-60" fmla="*/ 0 h 228046"/>
                  <a:gd name="connsiteX2-61" fmla="*/ 2358947 w 2358947"/>
                  <a:gd name="connsiteY2-62" fmla="*/ 114023 h 228046"/>
                  <a:gd name="connsiteX3-63" fmla="*/ 2358946 w 2358947"/>
                  <a:gd name="connsiteY3-64" fmla="*/ 114023 h 228046"/>
                  <a:gd name="connsiteX4-65" fmla="*/ 2244923 w 2358947"/>
                  <a:gd name="connsiteY4-66" fmla="*/ 228046 h 228046"/>
                  <a:gd name="connsiteX5-67" fmla="*/ 0 w 2358947"/>
                  <a:gd name="connsiteY5-68" fmla="*/ 128101 h 228046"/>
                  <a:gd name="connsiteX0-69" fmla="*/ 0 w 2349743"/>
                  <a:gd name="connsiteY0-70" fmla="*/ 151274 h 228046"/>
                  <a:gd name="connsiteX1-71" fmla="*/ 2235720 w 2349743"/>
                  <a:gd name="connsiteY1-72" fmla="*/ 0 h 228046"/>
                  <a:gd name="connsiteX2-73" fmla="*/ 2349743 w 2349743"/>
                  <a:gd name="connsiteY2-74" fmla="*/ 114023 h 228046"/>
                  <a:gd name="connsiteX3-75" fmla="*/ 2349742 w 2349743"/>
                  <a:gd name="connsiteY3-76" fmla="*/ 114023 h 228046"/>
                  <a:gd name="connsiteX4-77" fmla="*/ 2235719 w 2349743"/>
                  <a:gd name="connsiteY4-78" fmla="*/ 228046 h 228046"/>
                  <a:gd name="connsiteX5-79" fmla="*/ 0 w 2349743"/>
                  <a:gd name="connsiteY5-80" fmla="*/ 151274 h 228046"/>
                  <a:gd name="connsiteX0-81" fmla="*/ 0 w 2349743"/>
                  <a:gd name="connsiteY0-82" fmla="*/ 151274 h 228046"/>
                  <a:gd name="connsiteX1-83" fmla="*/ 2235720 w 2349743"/>
                  <a:gd name="connsiteY1-84" fmla="*/ 0 h 228046"/>
                  <a:gd name="connsiteX2-85" fmla="*/ 2349743 w 2349743"/>
                  <a:gd name="connsiteY2-86" fmla="*/ 114023 h 228046"/>
                  <a:gd name="connsiteX3-87" fmla="*/ 2349742 w 2349743"/>
                  <a:gd name="connsiteY3-88" fmla="*/ 114023 h 228046"/>
                  <a:gd name="connsiteX4-89" fmla="*/ 2235719 w 2349743"/>
                  <a:gd name="connsiteY4-90" fmla="*/ 228046 h 228046"/>
                  <a:gd name="connsiteX5-91" fmla="*/ 0 w 2349743"/>
                  <a:gd name="connsiteY5-92" fmla="*/ 151274 h 228046"/>
                  <a:gd name="connsiteX0-93" fmla="*/ 0 w 2349743"/>
                  <a:gd name="connsiteY0-94" fmla="*/ 151274 h 228046"/>
                  <a:gd name="connsiteX1-95" fmla="*/ 2235720 w 2349743"/>
                  <a:gd name="connsiteY1-96" fmla="*/ 0 h 228046"/>
                  <a:gd name="connsiteX2-97" fmla="*/ 2349743 w 2349743"/>
                  <a:gd name="connsiteY2-98" fmla="*/ 114023 h 228046"/>
                  <a:gd name="connsiteX3-99" fmla="*/ 2349742 w 2349743"/>
                  <a:gd name="connsiteY3-100" fmla="*/ 114023 h 228046"/>
                  <a:gd name="connsiteX4-101" fmla="*/ 2235719 w 2349743"/>
                  <a:gd name="connsiteY4-102" fmla="*/ 228046 h 228046"/>
                  <a:gd name="connsiteX5-103" fmla="*/ 0 w 2349743"/>
                  <a:gd name="connsiteY5-104" fmla="*/ 151274 h 228046"/>
                  <a:gd name="connsiteX0-105" fmla="*/ 0 w 2349743"/>
                  <a:gd name="connsiteY0-106" fmla="*/ 151274 h 228046"/>
                  <a:gd name="connsiteX1-107" fmla="*/ 2235720 w 2349743"/>
                  <a:gd name="connsiteY1-108" fmla="*/ 0 h 228046"/>
                  <a:gd name="connsiteX2-109" fmla="*/ 2349743 w 2349743"/>
                  <a:gd name="connsiteY2-110" fmla="*/ 114023 h 228046"/>
                  <a:gd name="connsiteX3-111" fmla="*/ 2349742 w 2349743"/>
                  <a:gd name="connsiteY3-112" fmla="*/ 114023 h 228046"/>
                  <a:gd name="connsiteX4-113" fmla="*/ 2235719 w 2349743"/>
                  <a:gd name="connsiteY4-114" fmla="*/ 228046 h 228046"/>
                  <a:gd name="connsiteX5-115" fmla="*/ 0 w 2349743"/>
                  <a:gd name="connsiteY5-116" fmla="*/ 151274 h 228046"/>
                  <a:gd name="connsiteX0-117" fmla="*/ 0 w 2349743"/>
                  <a:gd name="connsiteY0-118" fmla="*/ 151274 h 228046"/>
                  <a:gd name="connsiteX1-119" fmla="*/ 2235720 w 2349743"/>
                  <a:gd name="connsiteY1-120" fmla="*/ 0 h 228046"/>
                  <a:gd name="connsiteX2-121" fmla="*/ 2349743 w 2349743"/>
                  <a:gd name="connsiteY2-122" fmla="*/ 114023 h 228046"/>
                  <a:gd name="connsiteX3-123" fmla="*/ 2349742 w 2349743"/>
                  <a:gd name="connsiteY3-124" fmla="*/ 114023 h 228046"/>
                  <a:gd name="connsiteX4-125" fmla="*/ 2235719 w 2349743"/>
                  <a:gd name="connsiteY4-126" fmla="*/ 228046 h 228046"/>
                  <a:gd name="connsiteX5-127" fmla="*/ 0 w 2349743"/>
                  <a:gd name="connsiteY5-128" fmla="*/ 151274 h 228046"/>
                  <a:gd name="connsiteX0-129" fmla="*/ 0 w 2349743"/>
                  <a:gd name="connsiteY0-130" fmla="*/ 151274 h 228046"/>
                  <a:gd name="connsiteX1-131" fmla="*/ 2235720 w 2349743"/>
                  <a:gd name="connsiteY1-132" fmla="*/ 0 h 228046"/>
                  <a:gd name="connsiteX2-133" fmla="*/ 2349743 w 2349743"/>
                  <a:gd name="connsiteY2-134" fmla="*/ 114023 h 228046"/>
                  <a:gd name="connsiteX3-135" fmla="*/ 2349742 w 2349743"/>
                  <a:gd name="connsiteY3-136" fmla="*/ 114023 h 228046"/>
                  <a:gd name="connsiteX4-137" fmla="*/ 2235719 w 2349743"/>
                  <a:gd name="connsiteY4-138" fmla="*/ 228046 h 228046"/>
                  <a:gd name="connsiteX5-139" fmla="*/ 169080 w 2349743"/>
                  <a:gd name="connsiteY5-140" fmla="*/ 159781 h 228046"/>
                  <a:gd name="connsiteX6-141" fmla="*/ 0 w 2349743"/>
                  <a:gd name="connsiteY6-142" fmla="*/ 151274 h 228046"/>
                  <a:gd name="connsiteX0-143" fmla="*/ 5908 w 2355651"/>
                  <a:gd name="connsiteY0-144" fmla="*/ 151274 h 228046"/>
                  <a:gd name="connsiteX1-145" fmla="*/ 2241628 w 2355651"/>
                  <a:gd name="connsiteY1-146" fmla="*/ 0 h 228046"/>
                  <a:gd name="connsiteX2-147" fmla="*/ 2355651 w 2355651"/>
                  <a:gd name="connsiteY2-148" fmla="*/ 114023 h 228046"/>
                  <a:gd name="connsiteX3-149" fmla="*/ 2355650 w 2355651"/>
                  <a:gd name="connsiteY3-150" fmla="*/ 114023 h 228046"/>
                  <a:gd name="connsiteX4-151" fmla="*/ 2241627 w 2355651"/>
                  <a:gd name="connsiteY4-152" fmla="*/ 228046 h 228046"/>
                  <a:gd name="connsiteX5-153" fmla="*/ 0 w 2355651"/>
                  <a:gd name="connsiteY5-154" fmla="*/ 176519 h 228046"/>
                  <a:gd name="connsiteX6-155" fmla="*/ 5908 w 2355651"/>
                  <a:gd name="connsiteY6-156" fmla="*/ 151274 h 228046"/>
                  <a:gd name="connsiteX0-157" fmla="*/ 0 w 2359216"/>
                  <a:gd name="connsiteY0-158" fmla="*/ 156348 h 228046"/>
                  <a:gd name="connsiteX1-159" fmla="*/ 2245193 w 2359216"/>
                  <a:gd name="connsiteY1-160" fmla="*/ 0 h 228046"/>
                  <a:gd name="connsiteX2-161" fmla="*/ 2359216 w 2359216"/>
                  <a:gd name="connsiteY2-162" fmla="*/ 114023 h 228046"/>
                  <a:gd name="connsiteX3-163" fmla="*/ 2359215 w 2359216"/>
                  <a:gd name="connsiteY3-164" fmla="*/ 114023 h 228046"/>
                  <a:gd name="connsiteX4-165" fmla="*/ 2245192 w 2359216"/>
                  <a:gd name="connsiteY4-166" fmla="*/ 228046 h 228046"/>
                  <a:gd name="connsiteX5-167" fmla="*/ 3565 w 2359216"/>
                  <a:gd name="connsiteY5-168" fmla="*/ 176519 h 228046"/>
                  <a:gd name="connsiteX6-169" fmla="*/ 0 w 2359216"/>
                  <a:gd name="connsiteY6-170" fmla="*/ 156348 h 228046"/>
                  <a:gd name="connsiteX0-171" fmla="*/ 0 w 2359216"/>
                  <a:gd name="connsiteY0-172" fmla="*/ 156348 h 228046"/>
                  <a:gd name="connsiteX1-173" fmla="*/ 2245193 w 2359216"/>
                  <a:gd name="connsiteY1-174" fmla="*/ 0 h 228046"/>
                  <a:gd name="connsiteX2-175" fmla="*/ 2359216 w 2359216"/>
                  <a:gd name="connsiteY2-176" fmla="*/ 114023 h 228046"/>
                  <a:gd name="connsiteX3-177" fmla="*/ 2359215 w 2359216"/>
                  <a:gd name="connsiteY3-178" fmla="*/ 114023 h 228046"/>
                  <a:gd name="connsiteX4-179" fmla="*/ 2245192 w 2359216"/>
                  <a:gd name="connsiteY4-180" fmla="*/ 228046 h 228046"/>
                  <a:gd name="connsiteX5-181" fmla="*/ 2003658 w 2359216"/>
                  <a:gd name="connsiteY5-182" fmla="*/ 223654 h 228046"/>
                  <a:gd name="connsiteX6-183" fmla="*/ 3565 w 2359216"/>
                  <a:gd name="connsiteY6-184" fmla="*/ 176519 h 228046"/>
                  <a:gd name="connsiteX7-185" fmla="*/ 0 w 2359216"/>
                  <a:gd name="connsiteY7-186" fmla="*/ 156348 h 228046"/>
                  <a:gd name="connsiteX0-187" fmla="*/ 0 w 2359216"/>
                  <a:gd name="connsiteY0-188" fmla="*/ 156348 h 223654"/>
                  <a:gd name="connsiteX1-189" fmla="*/ 2245193 w 2359216"/>
                  <a:gd name="connsiteY1-190" fmla="*/ 0 h 223654"/>
                  <a:gd name="connsiteX2-191" fmla="*/ 2359216 w 2359216"/>
                  <a:gd name="connsiteY2-192" fmla="*/ 114023 h 223654"/>
                  <a:gd name="connsiteX3-193" fmla="*/ 2359215 w 2359216"/>
                  <a:gd name="connsiteY3-194" fmla="*/ 114023 h 223654"/>
                  <a:gd name="connsiteX4-195" fmla="*/ 2192582 w 2359216"/>
                  <a:gd name="connsiteY4-196" fmla="*/ 161635 h 223654"/>
                  <a:gd name="connsiteX5-197" fmla="*/ 2003658 w 2359216"/>
                  <a:gd name="connsiteY5-198" fmla="*/ 223654 h 223654"/>
                  <a:gd name="connsiteX6-199" fmla="*/ 3565 w 2359216"/>
                  <a:gd name="connsiteY6-200" fmla="*/ 176519 h 223654"/>
                  <a:gd name="connsiteX7-201" fmla="*/ 0 w 2359216"/>
                  <a:gd name="connsiteY7-202" fmla="*/ 156348 h 223654"/>
                  <a:gd name="connsiteX0-203" fmla="*/ 0 w 2359216"/>
                  <a:gd name="connsiteY0-204" fmla="*/ 156348 h 223654"/>
                  <a:gd name="connsiteX1-205" fmla="*/ 2245193 w 2359216"/>
                  <a:gd name="connsiteY1-206" fmla="*/ 0 h 223654"/>
                  <a:gd name="connsiteX2-207" fmla="*/ 2359216 w 2359216"/>
                  <a:gd name="connsiteY2-208" fmla="*/ 114023 h 223654"/>
                  <a:gd name="connsiteX3-209" fmla="*/ 2359215 w 2359216"/>
                  <a:gd name="connsiteY3-210" fmla="*/ 114023 h 223654"/>
                  <a:gd name="connsiteX4-211" fmla="*/ 2238041 w 2359216"/>
                  <a:gd name="connsiteY4-212" fmla="*/ 215499 h 223654"/>
                  <a:gd name="connsiteX5-213" fmla="*/ 2003658 w 2359216"/>
                  <a:gd name="connsiteY5-214" fmla="*/ 223654 h 223654"/>
                  <a:gd name="connsiteX6-215" fmla="*/ 3565 w 2359216"/>
                  <a:gd name="connsiteY6-216" fmla="*/ 176519 h 223654"/>
                  <a:gd name="connsiteX7-217" fmla="*/ 0 w 2359216"/>
                  <a:gd name="connsiteY7-218" fmla="*/ 156348 h 2236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359216" h="223654">
                    <a:moveTo>
                      <a:pt x="0" y="156348"/>
                    </a:moveTo>
                    <a:lnTo>
                      <a:pt x="2245193" y="0"/>
                    </a:lnTo>
                    <a:cubicBezTo>
                      <a:pt x="2308166" y="0"/>
                      <a:pt x="2359216" y="51050"/>
                      <a:pt x="2359216" y="114023"/>
                    </a:cubicBezTo>
                    <a:lnTo>
                      <a:pt x="2359215" y="114023"/>
                    </a:lnTo>
                    <a:cubicBezTo>
                      <a:pt x="2359215" y="176996"/>
                      <a:pt x="2301014" y="215499"/>
                      <a:pt x="2238041" y="215499"/>
                    </a:cubicBezTo>
                    <a:lnTo>
                      <a:pt x="2003658" y="223654"/>
                    </a:lnTo>
                    <a:lnTo>
                      <a:pt x="3565" y="176519"/>
                    </a:lnTo>
                    <a:lnTo>
                      <a:pt x="0" y="156348"/>
                    </a:lnTo>
                    <a:close/>
                  </a:path>
                </a:pathLst>
              </a:custGeom>
              <a:solidFill>
                <a:schemeClr val="tx1">
                  <a:lumMod val="65000"/>
                  <a:lumOff val="35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2" name="任意多边形: 形状 41"/>
              <p:cNvSpPr/>
              <p:nvPr/>
            </p:nvSpPr>
            <p:spPr>
              <a:xfrm rot="19460488" flipH="1">
                <a:off x="4750826" y="4534343"/>
                <a:ext cx="533532" cy="277389"/>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1" fmla="*/ 0 w 2100977"/>
                  <a:gd name="connsiteY0-2" fmla="*/ 114023 h 228046"/>
                  <a:gd name="connsiteX1-3" fmla="*/ 1986954 w 2100977"/>
                  <a:gd name="connsiteY1-4" fmla="*/ 0 h 228046"/>
                  <a:gd name="connsiteX2-5" fmla="*/ 2100977 w 2100977"/>
                  <a:gd name="connsiteY2-6" fmla="*/ 114023 h 228046"/>
                  <a:gd name="connsiteX3-7" fmla="*/ 2100976 w 2100977"/>
                  <a:gd name="connsiteY3-8" fmla="*/ 114023 h 228046"/>
                  <a:gd name="connsiteX4-9" fmla="*/ 1986953 w 2100977"/>
                  <a:gd name="connsiteY4-10" fmla="*/ 228046 h 228046"/>
                  <a:gd name="connsiteX5-11" fmla="*/ 114023 w 2100977"/>
                  <a:gd name="connsiteY5-12" fmla="*/ 228045 h 228046"/>
                  <a:gd name="connsiteX6-13" fmla="*/ 0 w 2100977"/>
                  <a:gd name="connsiteY6-14" fmla="*/ 114022 h 228046"/>
                  <a:gd name="connsiteX7-15" fmla="*/ 0 w 2100977"/>
                  <a:gd name="connsiteY7-16" fmla="*/ 114023 h 228046"/>
                  <a:gd name="connsiteX0-17" fmla="*/ 0 w 2100977"/>
                  <a:gd name="connsiteY0-18" fmla="*/ 114023 h 228046"/>
                  <a:gd name="connsiteX1-19" fmla="*/ 1986954 w 2100977"/>
                  <a:gd name="connsiteY1-20" fmla="*/ 0 h 228046"/>
                  <a:gd name="connsiteX2-21" fmla="*/ 2100977 w 2100977"/>
                  <a:gd name="connsiteY2-22" fmla="*/ 114023 h 228046"/>
                  <a:gd name="connsiteX3-23" fmla="*/ 2100976 w 2100977"/>
                  <a:gd name="connsiteY3-24" fmla="*/ 114023 h 228046"/>
                  <a:gd name="connsiteX4-25" fmla="*/ 1986953 w 2100977"/>
                  <a:gd name="connsiteY4-26" fmla="*/ 228046 h 228046"/>
                  <a:gd name="connsiteX5-27" fmla="*/ 0 w 2100977"/>
                  <a:gd name="connsiteY5-28" fmla="*/ 114022 h 228046"/>
                  <a:gd name="connsiteX6-29" fmla="*/ 0 w 2100977"/>
                  <a:gd name="connsiteY6-30" fmla="*/ 114023 h 228046"/>
                  <a:gd name="connsiteX0-31" fmla="*/ 0 w 2358947"/>
                  <a:gd name="connsiteY0-32" fmla="*/ 128101 h 228046"/>
                  <a:gd name="connsiteX1-33" fmla="*/ 2244924 w 2358947"/>
                  <a:gd name="connsiteY1-34" fmla="*/ 0 h 228046"/>
                  <a:gd name="connsiteX2-35" fmla="*/ 2358947 w 2358947"/>
                  <a:gd name="connsiteY2-36" fmla="*/ 114023 h 228046"/>
                  <a:gd name="connsiteX3-37" fmla="*/ 2358946 w 2358947"/>
                  <a:gd name="connsiteY3-38" fmla="*/ 114023 h 228046"/>
                  <a:gd name="connsiteX4-39" fmla="*/ 2244923 w 2358947"/>
                  <a:gd name="connsiteY4-40" fmla="*/ 228046 h 228046"/>
                  <a:gd name="connsiteX5-41" fmla="*/ 257970 w 2358947"/>
                  <a:gd name="connsiteY5-42" fmla="*/ 114022 h 228046"/>
                  <a:gd name="connsiteX6-43" fmla="*/ 0 w 2358947"/>
                  <a:gd name="connsiteY6-44" fmla="*/ 128101 h 228046"/>
                  <a:gd name="connsiteX0-45" fmla="*/ 0 w 2358947"/>
                  <a:gd name="connsiteY0-46" fmla="*/ 128101 h 228046"/>
                  <a:gd name="connsiteX1-47" fmla="*/ 2244924 w 2358947"/>
                  <a:gd name="connsiteY1-48" fmla="*/ 0 h 228046"/>
                  <a:gd name="connsiteX2-49" fmla="*/ 2358947 w 2358947"/>
                  <a:gd name="connsiteY2-50" fmla="*/ 114023 h 228046"/>
                  <a:gd name="connsiteX3-51" fmla="*/ 2358946 w 2358947"/>
                  <a:gd name="connsiteY3-52" fmla="*/ 114023 h 228046"/>
                  <a:gd name="connsiteX4-53" fmla="*/ 2244923 w 2358947"/>
                  <a:gd name="connsiteY4-54" fmla="*/ 228046 h 228046"/>
                  <a:gd name="connsiteX5-55" fmla="*/ 0 w 2358947"/>
                  <a:gd name="connsiteY5-56" fmla="*/ 128101 h 228046"/>
                  <a:gd name="connsiteX0-57" fmla="*/ 0 w 2358947"/>
                  <a:gd name="connsiteY0-58" fmla="*/ 128101 h 228046"/>
                  <a:gd name="connsiteX1-59" fmla="*/ 2244924 w 2358947"/>
                  <a:gd name="connsiteY1-60" fmla="*/ 0 h 228046"/>
                  <a:gd name="connsiteX2-61" fmla="*/ 2358947 w 2358947"/>
                  <a:gd name="connsiteY2-62" fmla="*/ 114023 h 228046"/>
                  <a:gd name="connsiteX3-63" fmla="*/ 2358946 w 2358947"/>
                  <a:gd name="connsiteY3-64" fmla="*/ 114023 h 228046"/>
                  <a:gd name="connsiteX4-65" fmla="*/ 2244923 w 2358947"/>
                  <a:gd name="connsiteY4-66" fmla="*/ 228046 h 228046"/>
                  <a:gd name="connsiteX5-67" fmla="*/ 0 w 2358947"/>
                  <a:gd name="connsiteY5-68" fmla="*/ 128101 h 228046"/>
                  <a:gd name="connsiteX0-69" fmla="*/ 0 w 2349743"/>
                  <a:gd name="connsiteY0-70" fmla="*/ 151274 h 228046"/>
                  <a:gd name="connsiteX1-71" fmla="*/ 2235720 w 2349743"/>
                  <a:gd name="connsiteY1-72" fmla="*/ 0 h 228046"/>
                  <a:gd name="connsiteX2-73" fmla="*/ 2349743 w 2349743"/>
                  <a:gd name="connsiteY2-74" fmla="*/ 114023 h 228046"/>
                  <a:gd name="connsiteX3-75" fmla="*/ 2349742 w 2349743"/>
                  <a:gd name="connsiteY3-76" fmla="*/ 114023 h 228046"/>
                  <a:gd name="connsiteX4-77" fmla="*/ 2235719 w 2349743"/>
                  <a:gd name="connsiteY4-78" fmla="*/ 228046 h 228046"/>
                  <a:gd name="connsiteX5-79" fmla="*/ 0 w 2349743"/>
                  <a:gd name="connsiteY5-80" fmla="*/ 151274 h 228046"/>
                  <a:gd name="connsiteX0-81" fmla="*/ 0 w 2349743"/>
                  <a:gd name="connsiteY0-82" fmla="*/ 151274 h 228046"/>
                  <a:gd name="connsiteX1-83" fmla="*/ 2235720 w 2349743"/>
                  <a:gd name="connsiteY1-84" fmla="*/ 0 h 228046"/>
                  <a:gd name="connsiteX2-85" fmla="*/ 2349743 w 2349743"/>
                  <a:gd name="connsiteY2-86" fmla="*/ 114023 h 228046"/>
                  <a:gd name="connsiteX3-87" fmla="*/ 2349742 w 2349743"/>
                  <a:gd name="connsiteY3-88" fmla="*/ 114023 h 228046"/>
                  <a:gd name="connsiteX4-89" fmla="*/ 2235719 w 2349743"/>
                  <a:gd name="connsiteY4-90" fmla="*/ 228046 h 228046"/>
                  <a:gd name="connsiteX5-91" fmla="*/ 0 w 2349743"/>
                  <a:gd name="connsiteY5-92" fmla="*/ 151274 h 228046"/>
                  <a:gd name="connsiteX0-93" fmla="*/ 0 w 2349743"/>
                  <a:gd name="connsiteY0-94" fmla="*/ 151274 h 228046"/>
                  <a:gd name="connsiteX1-95" fmla="*/ 2235720 w 2349743"/>
                  <a:gd name="connsiteY1-96" fmla="*/ 0 h 228046"/>
                  <a:gd name="connsiteX2-97" fmla="*/ 2349743 w 2349743"/>
                  <a:gd name="connsiteY2-98" fmla="*/ 114023 h 228046"/>
                  <a:gd name="connsiteX3-99" fmla="*/ 2349742 w 2349743"/>
                  <a:gd name="connsiteY3-100" fmla="*/ 114023 h 228046"/>
                  <a:gd name="connsiteX4-101" fmla="*/ 2235719 w 2349743"/>
                  <a:gd name="connsiteY4-102" fmla="*/ 228046 h 228046"/>
                  <a:gd name="connsiteX5-103" fmla="*/ 0 w 2349743"/>
                  <a:gd name="connsiteY5-104" fmla="*/ 151274 h 228046"/>
                  <a:gd name="connsiteX0-105" fmla="*/ 1761 w 2351504"/>
                  <a:gd name="connsiteY0-106" fmla="*/ 161630 h 238402"/>
                  <a:gd name="connsiteX1-107" fmla="*/ 1869642 w 2351504"/>
                  <a:gd name="connsiteY1-108" fmla="*/ 22422 h 238402"/>
                  <a:gd name="connsiteX2-109" fmla="*/ 2237481 w 2351504"/>
                  <a:gd name="connsiteY2-110" fmla="*/ 10356 h 238402"/>
                  <a:gd name="connsiteX3-111" fmla="*/ 2351504 w 2351504"/>
                  <a:gd name="connsiteY3-112" fmla="*/ 124379 h 238402"/>
                  <a:gd name="connsiteX4-113" fmla="*/ 2351503 w 2351504"/>
                  <a:gd name="connsiteY4-114" fmla="*/ 124379 h 238402"/>
                  <a:gd name="connsiteX5-115" fmla="*/ 2237480 w 2351504"/>
                  <a:gd name="connsiteY5-116" fmla="*/ 238402 h 238402"/>
                  <a:gd name="connsiteX6-117" fmla="*/ 1761 w 2351504"/>
                  <a:gd name="connsiteY6-118" fmla="*/ 161630 h 238402"/>
                  <a:gd name="connsiteX0-119" fmla="*/ 1761 w 2351504"/>
                  <a:gd name="connsiteY0-120" fmla="*/ 161630 h 245163"/>
                  <a:gd name="connsiteX1-121" fmla="*/ 1869642 w 2351504"/>
                  <a:gd name="connsiteY1-122" fmla="*/ 22422 h 245163"/>
                  <a:gd name="connsiteX2-123" fmla="*/ 2237481 w 2351504"/>
                  <a:gd name="connsiteY2-124" fmla="*/ 10356 h 245163"/>
                  <a:gd name="connsiteX3-125" fmla="*/ 2351504 w 2351504"/>
                  <a:gd name="connsiteY3-126" fmla="*/ 124379 h 245163"/>
                  <a:gd name="connsiteX4-127" fmla="*/ 2351503 w 2351504"/>
                  <a:gd name="connsiteY4-128" fmla="*/ 124379 h 245163"/>
                  <a:gd name="connsiteX5-129" fmla="*/ 2237480 w 2351504"/>
                  <a:gd name="connsiteY5-130" fmla="*/ 238402 h 245163"/>
                  <a:gd name="connsiteX6-131" fmla="*/ 1872854 w 2351504"/>
                  <a:gd name="connsiteY6-132" fmla="*/ 224430 h 245163"/>
                  <a:gd name="connsiteX7-133" fmla="*/ 1761 w 2351504"/>
                  <a:gd name="connsiteY7-134" fmla="*/ 161630 h 245163"/>
                  <a:gd name="connsiteX0-135" fmla="*/ 47412 w 526062"/>
                  <a:gd name="connsiteY0-136" fmla="*/ 224430 h 251302"/>
                  <a:gd name="connsiteX1-137" fmla="*/ 44200 w 526062"/>
                  <a:gd name="connsiteY1-138" fmla="*/ 22422 h 251302"/>
                  <a:gd name="connsiteX2-139" fmla="*/ 412039 w 526062"/>
                  <a:gd name="connsiteY2-140" fmla="*/ 10356 h 251302"/>
                  <a:gd name="connsiteX3-141" fmla="*/ 526062 w 526062"/>
                  <a:gd name="connsiteY3-142" fmla="*/ 124379 h 251302"/>
                  <a:gd name="connsiteX4-143" fmla="*/ 526061 w 526062"/>
                  <a:gd name="connsiteY4-144" fmla="*/ 124379 h 251302"/>
                  <a:gd name="connsiteX5-145" fmla="*/ 412038 w 526062"/>
                  <a:gd name="connsiteY5-146" fmla="*/ 238402 h 251302"/>
                  <a:gd name="connsiteX6-147" fmla="*/ 47412 w 526062"/>
                  <a:gd name="connsiteY6-148" fmla="*/ 224430 h 251302"/>
                  <a:gd name="connsiteX0-149" fmla="*/ 47412 w 526062"/>
                  <a:gd name="connsiteY0-150" fmla="*/ 227983 h 254855"/>
                  <a:gd name="connsiteX1-151" fmla="*/ 44200 w 526062"/>
                  <a:gd name="connsiteY1-152" fmla="*/ 25975 h 254855"/>
                  <a:gd name="connsiteX2-153" fmla="*/ 426221 w 526062"/>
                  <a:gd name="connsiteY2-154" fmla="*/ 8691 h 254855"/>
                  <a:gd name="connsiteX3-155" fmla="*/ 526062 w 526062"/>
                  <a:gd name="connsiteY3-156" fmla="*/ 127932 h 254855"/>
                  <a:gd name="connsiteX4-157" fmla="*/ 526061 w 526062"/>
                  <a:gd name="connsiteY4-158" fmla="*/ 127932 h 254855"/>
                  <a:gd name="connsiteX5-159" fmla="*/ 412038 w 526062"/>
                  <a:gd name="connsiteY5-160" fmla="*/ 241955 h 254855"/>
                  <a:gd name="connsiteX6-161" fmla="*/ 47412 w 526062"/>
                  <a:gd name="connsiteY6-162" fmla="*/ 227983 h 254855"/>
                  <a:gd name="connsiteX0-163" fmla="*/ 47412 w 526062"/>
                  <a:gd name="connsiteY0-164" fmla="*/ 223853 h 250725"/>
                  <a:gd name="connsiteX1-165" fmla="*/ 44200 w 526062"/>
                  <a:gd name="connsiteY1-166" fmla="*/ 21845 h 250725"/>
                  <a:gd name="connsiteX2-167" fmla="*/ 426221 w 526062"/>
                  <a:gd name="connsiteY2-168" fmla="*/ 4561 h 250725"/>
                  <a:gd name="connsiteX3-169" fmla="*/ 526062 w 526062"/>
                  <a:gd name="connsiteY3-170" fmla="*/ 123802 h 250725"/>
                  <a:gd name="connsiteX4-171" fmla="*/ 526061 w 526062"/>
                  <a:gd name="connsiteY4-172" fmla="*/ 123802 h 250725"/>
                  <a:gd name="connsiteX5-173" fmla="*/ 412038 w 526062"/>
                  <a:gd name="connsiteY5-174" fmla="*/ 237825 h 250725"/>
                  <a:gd name="connsiteX6-175" fmla="*/ 47412 w 526062"/>
                  <a:gd name="connsiteY6-176" fmla="*/ 223853 h 250725"/>
                  <a:gd name="connsiteX0-177" fmla="*/ 47412 w 526062"/>
                  <a:gd name="connsiteY0-178" fmla="*/ 219292 h 246164"/>
                  <a:gd name="connsiteX1-179" fmla="*/ 44200 w 526062"/>
                  <a:gd name="connsiteY1-180" fmla="*/ 17284 h 246164"/>
                  <a:gd name="connsiteX2-181" fmla="*/ 426221 w 526062"/>
                  <a:gd name="connsiteY2-182" fmla="*/ 0 h 246164"/>
                  <a:gd name="connsiteX3-183" fmla="*/ 526062 w 526062"/>
                  <a:gd name="connsiteY3-184" fmla="*/ 119241 h 246164"/>
                  <a:gd name="connsiteX4-185" fmla="*/ 526061 w 526062"/>
                  <a:gd name="connsiteY4-186" fmla="*/ 119241 h 246164"/>
                  <a:gd name="connsiteX5-187" fmla="*/ 412038 w 526062"/>
                  <a:gd name="connsiteY5-188" fmla="*/ 233264 h 246164"/>
                  <a:gd name="connsiteX6-189" fmla="*/ 47412 w 526062"/>
                  <a:gd name="connsiteY6-190" fmla="*/ 219292 h 246164"/>
                  <a:gd name="connsiteX0-191" fmla="*/ 47412 w 526062"/>
                  <a:gd name="connsiteY0-192" fmla="*/ 221598 h 248470"/>
                  <a:gd name="connsiteX1-193" fmla="*/ 44200 w 526062"/>
                  <a:gd name="connsiteY1-194" fmla="*/ 19590 h 248470"/>
                  <a:gd name="connsiteX2-195" fmla="*/ 426221 w 526062"/>
                  <a:gd name="connsiteY2-196" fmla="*/ 2306 h 248470"/>
                  <a:gd name="connsiteX3-197" fmla="*/ 526062 w 526062"/>
                  <a:gd name="connsiteY3-198" fmla="*/ 121547 h 248470"/>
                  <a:gd name="connsiteX4-199" fmla="*/ 526061 w 526062"/>
                  <a:gd name="connsiteY4-200" fmla="*/ 121547 h 248470"/>
                  <a:gd name="connsiteX5-201" fmla="*/ 412038 w 526062"/>
                  <a:gd name="connsiteY5-202" fmla="*/ 235570 h 248470"/>
                  <a:gd name="connsiteX6-203" fmla="*/ 47412 w 526062"/>
                  <a:gd name="connsiteY6-204" fmla="*/ 221598 h 248470"/>
                  <a:gd name="connsiteX0-205" fmla="*/ 47412 w 526062"/>
                  <a:gd name="connsiteY0-206" fmla="*/ 219292 h 246164"/>
                  <a:gd name="connsiteX1-207" fmla="*/ 44200 w 526062"/>
                  <a:gd name="connsiteY1-208" fmla="*/ 17284 h 246164"/>
                  <a:gd name="connsiteX2-209" fmla="*/ 426221 w 526062"/>
                  <a:gd name="connsiteY2-210" fmla="*/ 0 h 246164"/>
                  <a:gd name="connsiteX3-211" fmla="*/ 526062 w 526062"/>
                  <a:gd name="connsiteY3-212" fmla="*/ 119241 h 246164"/>
                  <a:gd name="connsiteX4-213" fmla="*/ 526061 w 526062"/>
                  <a:gd name="connsiteY4-214" fmla="*/ 119241 h 246164"/>
                  <a:gd name="connsiteX5-215" fmla="*/ 412038 w 526062"/>
                  <a:gd name="connsiteY5-216" fmla="*/ 233264 h 246164"/>
                  <a:gd name="connsiteX6-217" fmla="*/ 47412 w 526062"/>
                  <a:gd name="connsiteY6-218" fmla="*/ 219292 h 246164"/>
                  <a:gd name="connsiteX0-219" fmla="*/ 47412 w 526062"/>
                  <a:gd name="connsiteY0-220" fmla="*/ 219292 h 233264"/>
                  <a:gd name="connsiteX1-221" fmla="*/ 44200 w 526062"/>
                  <a:gd name="connsiteY1-222" fmla="*/ 17284 h 233264"/>
                  <a:gd name="connsiteX2-223" fmla="*/ 426221 w 526062"/>
                  <a:gd name="connsiteY2-224" fmla="*/ 0 h 233264"/>
                  <a:gd name="connsiteX3-225" fmla="*/ 526062 w 526062"/>
                  <a:gd name="connsiteY3-226" fmla="*/ 119241 h 233264"/>
                  <a:gd name="connsiteX4-227" fmla="*/ 526061 w 526062"/>
                  <a:gd name="connsiteY4-228" fmla="*/ 119241 h 233264"/>
                  <a:gd name="connsiteX5-229" fmla="*/ 412038 w 526062"/>
                  <a:gd name="connsiteY5-230" fmla="*/ 233264 h 233264"/>
                  <a:gd name="connsiteX6-231" fmla="*/ 47412 w 526062"/>
                  <a:gd name="connsiteY6-232" fmla="*/ 219292 h 233264"/>
                  <a:gd name="connsiteX0-233" fmla="*/ 47412 w 526062"/>
                  <a:gd name="connsiteY0-234" fmla="*/ 219292 h 236453"/>
                  <a:gd name="connsiteX1-235" fmla="*/ 44200 w 526062"/>
                  <a:gd name="connsiteY1-236" fmla="*/ 17284 h 236453"/>
                  <a:gd name="connsiteX2-237" fmla="*/ 426221 w 526062"/>
                  <a:gd name="connsiteY2-238" fmla="*/ 0 h 236453"/>
                  <a:gd name="connsiteX3-239" fmla="*/ 526062 w 526062"/>
                  <a:gd name="connsiteY3-240" fmla="*/ 119241 h 236453"/>
                  <a:gd name="connsiteX4-241" fmla="*/ 526061 w 526062"/>
                  <a:gd name="connsiteY4-242" fmla="*/ 119241 h 236453"/>
                  <a:gd name="connsiteX5-243" fmla="*/ 306928 w 526062"/>
                  <a:gd name="connsiteY5-244" fmla="*/ 236453 h 236453"/>
                  <a:gd name="connsiteX6-245" fmla="*/ 47412 w 526062"/>
                  <a:gd name="connsiteY6-246" fmla="*/ 219292 h 236453"/>
                  <a:gd name="connsiteX0-247" fmla="*/ 47412 w 526062"/>
                  <a:gd name="connsiteY0-248" fmla="*/ 219292 h 236453"/>
                  <a:gd name="connsiteX1-249" fmla="*/ 44200 w 526062"/>
                  <a:gd name="connsiteY1-250" fmla="*/ 17284 h 236453"/>
                  <a:gd name="connsiteX2-251" fmla="*/ 426221 w 526062"/>
                  <a:gd name="connsiteY2-252" fmla="*/ 0 h 236453"/>
                  <a:gd name="connsiteX3-253" fmla="*/ 526062 w 526062"/>
                  <a:gd name="connsiteY3-254" fmla="*/ 119241 h 236453"/>
                  <a:gd name="connsiteX4-255" fmla="*/ 511318 w 526062"/>
                  <a:gd name="connsiteY4-256" fmla="*/ 101771 h 236453"/>
                  <a:gd name="connsiteX5-257" fmla="*/ 306928 w 526062"/>
                  <a:gd name="connsiteY5-258" fmla="*/ 236453 h 236453"/>
                  <a:gd name="connsiteX6-259" fmla="*/ 47412 w 526062"/>
                  <a:gd name="connsiteY6-260" fmla="*/ 219292 h 236453"/>
                  <a:gd name="connsiteX0-261" fmla="*/ 47412 w 526062"/>
                  <a:gd name="connsiteY0-262" fmla="*/ 219292 h 236453"/>
                  <a:gd name="connsiteX1-263" fmla="*/ 44200 w 526062"/>
                  <a:gd name="connsiteY1-264" fmla="*/ 17284 h 236453"/>
                  <a:gd name="connsiteX2-265" fmla="*/ 426221 w 526062"/>
                  <a:gd name="connsiteY2-266" fmla="*/ 0 h 236453"/>
                  <a:gd name="connsiteX3-267" fmla="*/ 526062 w 526062"/>
                  <a:gd name="connsiteY3-268" fmla="*/ 119241 h 236453"/>
                  <a:gd name="connsiteX4-269" fmla="*/ 511318 w 526062"/>
                  <a:gd name="connsiteY4-270" fmla="*/ 101771 h 236453"/>
                  <a:gd name="connsiteX5-271" fmla="*/ 306928 w 526062"/>
                  <a:gd name="connsiteY5-272" fmla="*/ 236453 h 236453"/>
                  <a:gd name="connsiteX6-273" fmla="*/ 47412 w 526062"/>
                  <a:gd name="connsiteY6-274" fmla="*/ 219292 h 236453"/>
                  <a:gd name="connsiteX0-275" fmla="*/ 47412 w 517590"/>
                  <a:gd name="connsiteY0-276" fmla="*/ 219292 h 236453"/>
                  <a:gd name="connsiteX1-277" fmla="*/ 44200 w 517590"/>
                  <a:gd name="connsiteY1-278" fmla="*/ 17284 h 236453"/>
                  <a:gd name="connsiteX2-279" fmla="*/ 426221 w 517590"/>
                  <a:gd name="connsiteY2-280" fmla="*/ 0 h 236453"/>
                  <a:gd name="connsiteX3-281" fmla="*/ 511318 w 517590"/>
                  <a:gd name="connsiteY3-282" fmla="*/ 101771 h 236453"/>
                  <a:gd name="connsiteX4-283" fmla="*/ 306928 w 517590"/>
                  <a:gd name="connsiteY4-284" fmla="*/ 236453 h 236453"/>
                  <a:gd name="connsiteX5-285" fmla="*/ 47412 w 517590"/>
                  <a:gd name="connsiteY5-286" fmla="*/ 219292 h 236453"/>
                  <a:gd name="connsiteX0-287" fmla="*/ 47412 w 511318"/>
                  <a:gd name="connsiteY0-288" fmla="*/ 219292 h 236453"/>
                  <a:gd name="connsiteX1-289" fmla="*/ 44200 w 511318"/>
                  <a:gd name="connsiteY1-290" fmla="*/ 17284 h 236453"/>
                  <a:gd name="connsiteX2-291" fmla="*/ 426221 w 511318"/>
                  <a:gd name="connsiteY2-292" fmla="*/ 0 h 236453"/>
                  <a:gd name="connsiteX3-293" fmla="*/ 511318 w 511318"/>
                  <a:gd name="connsiteY3-294" fmla="*/ 101771 h 236453"/>
                  <a:gd name="connsiteX4-295" fmla="*/ 306928 w 511318"/>
                  <a:gd name="connsiteY4-296" fmla="*/ 236453 h 236453"/>
                  <a:gd name="connsiteX5-297" fmla="*/ 47412 w 511318"/>
                  <a:gd name="connsiteY5-298" fmla="*/ 219292 h 236453"/>
                  <a:gd name="connsiteX0-299" fmla="*/ 47412 w 511318"/>
                  <a:gd name="connsiteY0-300" fmla="*/ 219292 h 236453"/>
                  <a:gd name="connsiteX1-301" fmla="*/ 44200 w 511318"/>
                  <a:gd name="connsiteY1-302" fmla="*/ 17284 h 236453"/>
                  <a:gd name="connsiteX2-303" fmla="*/ 426221 w 511318"/>
                  <a:gd name="connsiteY2-304" fmla="*/ 0 h 236453"/>
                  <a:gd name="connsiteX3-305" fmla="*/ 511318 w 511318"/>
                  <a:gd name="connsiteY3-306" fmla="*/ 101771 h 236453"/>
                  <a:gd name="connsiteX4-307" fmla="*/ 306928 w 511318"/>
                  <a:gd name="connsiteY4-308" fmla="*/ 236453 h 236453"/>
                  <a:gd name="connsiteX5-309" fmla="*/ 47412 w 511318"/>
                  <a:gd name="connsiteY5-310" fmla="*/ 219292 h 236453"/>
                  <a:gd name="connsiteX0-311" fmla="*/ 47412 w 511318"/>
                  <a:gd name="connsiteY0-312" fmla="*/ 219292 h 238758"/>
                  <a:gd name="connsiteX1-313" fmla="*/ 44200 w 511318"/>
                  <a:gd name="connsiteY1-314" fmla="*/ 17284 h 238758"/>
                  <a:gd name="connsiteX2-315" fmla="*/ 426221 w 511318"/>
                  <a:gd name="connsiteY2-316" fmla="*/ 0 h 238758"/>
                  <a:gd name="connsiteX3-317" fmla="*/ 511318 w 511318"/>
                  <a:gd name="connsiteY3-318" fmla="*/ 101771 h 238758"/>
                  <a:gd name="connsiteX4-319" fmla="*/ 306928 w 511318"/>
                  <a:gd name="connsiteY4-320" fmla="*/ 236453 h 238758"/>
                  <a:gd name="connsiteX5-321" fmla="*/ 47412 w 511318"/>
                  <a:gd name="connsiteY5-322" fmla="*/ 219292 h 238758"/>
                  <a:gd name="connsiteX0-323" fmla="*/ 47412 w 527343"/>
                  <a:gd name="connsiteY0-324" fmla="*/ 219292 h 238694"/>
                  <a:gd name="connsiteX1-325" fmla="*/ 44200 w 527343"/>
                  <a:gd name="connsiteY1-326" fmla="*/ 17284 h 238694"/>
                  <a:gd name="connsiteX2-327" fmla="*/ 426221 w 527343"/>
                  <a:gd name="connsiteY2-328" fmla="*/ 0 h 238694"/>
                  <a:gd name="connsiteX3-329" fmla="*/ 527343 w 527343"/>
                  <a:gd name="connsiteY3-330" fmla="*/ 98736 h 238694"/>
                  <a:gd name="connsiteX4-331" fmla="*/ 306928 w 527343"/>
                  <a:gd name="connsiteY4-332" fmla="*/ 236453 h 238694"/>
                  <a:gd name="connsiteX5-333" fmla="*/ 47412 w 527343"/>
                  <a:gd name="connsiteY5-334" fmla="*/ 219292 h 238694"/>
                  <a:gd name="connsiteX0-335" fmla="*/ 47412 w 527343"/>
                  <a:gd name="connsiteY0-336" fmla="*/ 219292 h 238694"/>
                  <a:gd name="connsiteX1-337" fmla="*/ 44200 w 527343"/>
                  <a:gd name="connsiteY1-338" fmla="*/ 17284 h 238694"/>
                  <a:gd name="connsiteX2-339" fmla="*/ 426221 w 527343"/>
                  <a:gd name="connsiteY2-340" fmla="*/ 0 h 238694"/>
                  <a:gd name="connsiteX3-341" fmla="*/ 527343 w 527343"/>
                  <a:gd name="connsiteY3-342" fmla="*/ 98736 h 238694"/>
                  <a:gd name="connsiteX4-343" fmla="*/ 306928 w 527343"/>
                  <a:gd name="connsiteY4-344" fmla="*/ 236453 h 238694"/>
                  <a:gd name="connsiteX5-345" fmla="*/ 47412 w 527343"/>
                  <a:gd name="connsiteY5-346" fmla="*/ 219292 h 238694"/>
                  <a:gd name="connsiteX0-347" fmla="*/ 49752 w 525280"/>
                  <a:gd name="connsiteY0-348" fmla="*/ 236732 h 238694"/>
                  <a:gd name="connsiteX1-349" fmla="*/ 42137 w 525280"/>
                  <a:gd name="connsiteY1-350" fmla="*/ 17284 h 238694"/>
                  <a:gd name="connsiteX2-351" fmla="*/ 424158 w 525280"/>
                  <a:gd name="connsiteY2-352" fmla="*/ 0 h 238694"/>
                  <a:gd name="connsiteX3-353" fmla="*/ 525280 w 525280"/>
                  <a:gd name="connsiteY3-354" fmla="*/ 98736 h 238694"/>
                  <a:gd name="connsiteX4-355" fmla="*/ 304865 w 525280"/>
                  <a:gd name="connsiteY4-356" fmla="*/ 236453 h 238694"/>
                  <a:gd name="connsiteX5-357" fmla="*/ 49752 w 525280"/>
                  <a:gd name="connsiteY5-358" fmla="*/ 236732 h 238694"/>
                  <a:gd name="connsiteX0-359" fmla="*/ 49752 w 525280"/>
                  <a:gd name="connsiteY0-360" fmla="*/ 236732 h 244634"/>
                  <a:gd name="connsiteX1-361" fmla="*/ 42137 w 525280"/>
                  <a:gd name="connsiteY1-362" fmla="*/ 17284 h 244634"/>
                  <a:gd name="connsiteX2-363" fmla="*/ 424158 w 525280"/>
                  <a:gd name="connsiteY2-364" fmla="*/ 0 h 244634"/>
                  <a:gd name="connsiteX3-365" fmla="*/ 525280 w 525280"/>
                  <a:gd name="connsiteY3-366" fmla="*/ 98736 h 244634"/>
                  <a:gd name="connsiteX4-367" fmla="*/ 309979 w 525280"/>
                  <a:gd name="connsiteY4-368" fmla="*/ 242512 h 244634"/>
                  <a:gd name="connsiteX5-369" fmla="*/ 49752 w 525280"/>
                  <a:gd name="connsiteY5-370" fmla="*/ 236732 h 244634"/>
                  <a:gd name="connsiteX0-371" fmla="*/ 50427 w 525955"/>
                  <a:gd name="connsiteY0-372" fmla="*/ 236732 h 244634"/>
                  <a:gd name="connsiteX1-373" fmla="*/ 41581 w 525955"/>
                  <a:gd name="connsiteY1-374" fmla="*/ 7677 h 244634"/>
                  <a:gd name="connsiteX2-375" fmla="*/ 424833 w 525955"/>
                  <a:gd name="connsiteY2-376" fmla="*/ 0 h 244634"/>
                  <a:gd name="connsiteX3-377" fmla="*/ 525955 w 525955"/>
                  <a:gd name="connsiteY3-378" fmla="*/ 98736 h 244634"/>
                  <a:gd name="connsiteX4-379" fmla="*/ 310654 w 525955"/>
                  <a:gd name="connsiteY4-380" fmla="*/ 242512 h 244634"/>
                  <a:gd name="connsiteX5-381" fmla="*/ 50427 w 525955"/>
                  <a:gd name="connsiteY5-382" fmla="*/ 236732 h 244634"/>
                  <a:gd name="connsiteX0-383" fmla="*/ 50427 w 525955"/>
                  <a:gd name="connsiteY0-384" fmla="*/ 236732 h 244634"/>
                  <a:gd name="connsiteX1-385" fmla="*/ 41581 w 525955"/>
                  <a:gd name="connsiteY1-386" fmla="*/ 7677 h 244634"/>
                  <a:gd name="connsiteX2-387" fmla="*/ 424833 w 525955"/>
                  <a:gd name="connsiteY2-388" fmla="*/ 0 h 244634"/>
                  <a:gd name="connsiteX3-389" fmla="*/ 525955 w 525955"/>
                  <a:gd name="connsiteY3-390" fmla="*/ 98736 h 244634"/>
                  <a:gd name="connsiteX4-391" fmla="*/ 310654 w 525955"/>
                  <a:gd name="connsiteY4-392" fmla="*/ 242512 h 244634"/>
                  <a:gd name="connsiteX5-393" fmla="*/ 50427 w 525955"/>
                  <a:gd name="connsiteY5-394" fmla="*/ 236732 h 244634"/>
                  <a:gd name="connsiteX0-395" fmla="*/ 50427 w 525955"/>
                  <a:gd name="connsiteY0-396" fmla="*/ 236732 h 244634"/>
                  <a:gd name="connsiteX1-397" fmla="*/ 41581 w 525955"/>
                  <a:gd name="connsiteY1-398" fmla="*/ 7677 h 244634"/>
                  <a:gd name="connsiteX2-399" fmla="*/ 424833 w 525955"/>
                  <a:gd name="connsiteY2-400" fmla="*/ 0 h 244634"/>
                  <a:gd name="connsiteX3-401" fmla="*/ 525955 w 525955"/>
                  <a:gd name="connsiteY3-402" fmla="*/ 98736 h 244634"/>
                  <a:gd name="connsiteX4-403" fmla="*/ 310654 w 525955"/>
                  <a:gd name="connsiteY4-404" fmla="*/ 242512 h 244634"/>
                  <a:gd name="connsiteX5-405" fmla="*/ 50427 w 525955"/>
                  <a:gd name="connsiteY5-406" fmla="*/ 236732 h 244634"/>
                  <a:gd name="connsiteX0-407" fmla="*/ 50427 w 525955"/>
                  <a:gd name="connsiteY0-408" fmla="*/ 236732 h 244634"/>
                  <a:gd name="connsiteX1-409" fmla="*/ 41581 w 525955"/>
                  <a:gd name="connsiteY1-410" fmla="*/ 7677 h 244634"/>
                  <a:gd name="connsiteX2-411" fmla="*/ 424833 w 525955"/>
                  <a:gd name="connsiteY2-412" fmla="*/ 0 h 244634"/>
                  <a:gd name="connsiteX3-413" fmla="*/ 525955 w 525955"/>
                  <a:gd name="connsiteY3-414" fmla="*/ 98736 h 244634"/>
                  <a:gd name="connsiteX4-415" fmla="*/ 310654 w 525955"/>
                  <a:gd name="connsiteY4-416" fmla="*/ 242512 h 244634"/>
                  <a:gd name="connsiteX5-417" fmla="*/ 50427 w 525955"/>
                  <a:gd name="connsiteY5-418" fmla="*/ 236732 h 244634"/>
                  <a:gd name="connsiteX0-419" fmla="*/ 50427 w 526475"/>
                  <a:gd name="connsiteY0-420" fmla="*/ 236732 h 244838"/>
                  <a:gd name="connsiteX1-421" fmla="*/ 41581 w 526475"/>
                  <a:gd name="connsiteY1-422" fmla="*/ 7677 h 244838"/>
                  <a:gd name="connsiteX2-423" fmla="*/ 424833 w 526475"/>
                  <a:gd name="connsiteY2-424" fmla="*/ 0 h 244838"/>
                  <a:gd name="connsiteX3-425" fmla="*/ 525955 w 526475"/>
                  <a:gd name="connsiteY3-426" fmla="*/ 98736 h 244838"/>
                  <a:gd name="connsiteX4-427" fmla="*/ 310654 w 526475"/>
                  <a:gd name="connsiteY4-428" fmla="*/ 242512 h 244838"/>
                  <a:gd name="connsiteX5-429" fmla="*/ 50427 w 526475"/>
                  <a:gd name="connsiteY5-430" fmla="*/ 236732 h 244838"/>
                  <a:gd name="connsiteX0-431" fmla="*/ 50427 w 526475"/>
                  <a:gd name="connsiteY0-432" fmla="*/ 236732 h 244838"/>
                  <a:gd name="connsiteX1-433" fmla="*/ 41581 w 526475"/>
                  <a:gd name="connsiteY1-434" fmla="*/ 7677 h 244838"/>
                  <a:gd name="connsiteX2-435" fmla="*/ 424833 w 526475"/>
                  <a:gd name="connsiteY2-436" fmla="*/ 0 h 244838"/>
                  <a:gd name="connsiteX3-437" fmla="*/ 525955 w 526475"/>
                  <a:gd name="connsiteY3-438" fmla="*/ 98736 h 244838"/>
                  <a:gd name="connsiteX4-439" fmla="*/ 310654 w 526475"/>
                  <a:gd name="connsiteY4-440" fmla="*/ 242512 h 244838"/>
                  <a:gd name="connsiteX5-441" fmla="*/ 50427 w 526475"/>
                  <a:gd name="connsiteY5-442" fmla="*/ 236732 h 244838"/>
                  <a:gd name="connsiteX0-443" fmla="*/ 50820 w 526868"/>
                  <a:gd name="connsiteY0-444" fmla="*/ 236732 h 244838"/>
                  <a:gd name="connsiteX1-445" fmla="*/ 41264 w 526868"/>
                  <a:gd name="connsiteY1-446" fmla="*/ 19057 h 244838"/>
                  <a:gd name="connsiteX2-447" fmla="*/ 425226 w 526868"/>
                  <a:gd name="connsiteY2-448" fmla="*/ 0 h 244838"/>
                  <a:gd name="connsiteX3-449" fmla="*/ 526348 w 526868"/>
                  <a:gd name="connsiteY3-450" fmla="*/ 98736 h 244838"/>
                  <a:gd name="connsiteX4-451" fmla="*/ 311047 w 526868"/>
                  <a:gd name="connsiteY4-452" fmla="*/ 242512 h 244838"/>
                  <a:gd name="connsiteX5-453" fmla="*/ 50820 w 526868"/>
                  <a:gd name="connsiteY5-454" fmla="*/ 236732 h 244838"/>
                  <a:gd name="connsiteX0-455" fmla="*/ 50820 w 526879"/>
                  <a:gd name="connsiteY0-456" fmla="*/ 236732 h 242595"/>
                  <a:gd name="connsiteX1-457" fmla="*/ 41264 w 526879"/>
                  <a:gd name="connsiteY1-458" fmla="*/ 19057 h 242595"/>
                  <a:gd name="connsiteX2-459" fmla="*/ 425226 w 526879"/>
                  <a:gd name="connsiteY2-460" fmla="*/ 0 h 242595"/>
                  <a:gd name="connsiteX3-461" fmla="*/ 526348 w 526879"/>
                  <a:gd name="connsiteY3-462" fmla="*/ 98736 h 242595"/>
                  <a:gd name="connsiteX4-463" fmla="*/ 311047 w 526879"/>
                  <a:gd name="connsiteY4-464" fmla="*/ 242512 h 242595"/>
                  <a:gd name="connsiteX5-465" fmla="*/ 50820 w 526879"/>
                  <a:gd name="connsiteY5-466" fmla="*/ 236732 h 242595"/>
                  <a:gd name="connsiteX0-467" fmla="*/ 50820 w 526879"/>
                  <a:gd name="connsiteY0-468" fmla="*/ 236772 h 242635"/>
                  <a:gd name="connsiteX1-469" fmla="*/ 41264 w 526879"/>
                  <a:gd name="connsiteY1-470" fmla="*/ 19097 h 242635"/>
                  <a:gd name="connsiteX2-471" fmla="*/ 425226 w 526879"/>
                  <a:gd name="connsiteY2-472" fmla="*/ 40 h 242635"/>
                  <a:gd name="connsiteX3-473" fmla="*/ 526348 w 526879"/>
                  <a:gd name="connsiteY3-474" fmla="*/ 98776 h 242635"/>
                  <a:gd name="connsiteX4-475" fmla="*/ 311047 w 526879"/>
                  <a:gd name="connsiteY4-476" fmla="*/ 242552 h 242635"/>
                  <a:gd name="connsiteX5-477" fmla="*/ 50820 w 526879"/>
                  <a:gd name="connsiteY5-478" fmla="*/ 236772 h 242635"/>
                  <a:gd name="connsiteX0-479" fmla="*/ 50820 w 526879"/>
                  <a:gd name="connsiteY0-480" fmla="*/ 236732 h 242595"/>
                  <a:gd name="connsiteX1-481" fmla="*/ 41264 w 526879"/>
                  <a:gd name="connsiteY1-482" fmla="*/ 19057 h 242595"/>
                  <a:gd name="connsiteX2-483" fmla="*/ 425226 w 526879"/>
                  <a:gd name="connsiteY2-484" fmla="*/ 0 h 242595"/>
                  <a:gd name="connsiteX3-485" fmla="*/ 526348 w 526879"/>
                  <a:gd name="connsiteY3-486" fmla="*/ 98736 h 242595"/>
                  <a:gd name="connsiteX4-487" fmla="*/ 311047 w 526879"/>
                  <a:gd name="connsiteY4-488" fmla="*/ 242512 h 242595"/>
                  <a:gd name="connsiteX5-489" fmla="*/ 50820 w 526879"/>
                  <a:gd name="connsiteY5-490" fmla="*/ 236732 h 242595"/>
                  <a:gd name="connsiteX0-491" fmla="*/ 50820 w 526879"/>
                  <a:gd name="connsiteY0-492" fmla="*/ 238658 h 244521"/>
                  <a:gd name="connsiteX1-493" fmla="*/ 41264 w 526879"/>
                  <a:gd name="connsiteY1-494" fmla="*/ 20983 h 244521"/>
                  <a:gd name="connsiteX2-495" fmla="*/ 368587 w 526879"/>
                  <a:gd name="connsiteY2-496" fmla="*/ 0 h 244521"/>
                  <a:gd name="connsiteX3-497" fmla="*/ 526348 w 526879"/>
                  <a:gd name="connsiteY3-498" fmla="*/ 100662 h 244521"/>
                  <a:gd name="connsiteX4-499" fmla="*/ 311047 w 526879"/>
                  <a:gd name="connsiteY4-500" fmla="*/ 244438 h 244521"/>
                  <a:gd name="connsiteX5-501" fmla="*/ 50820 w 526879"/>
                  <a:gd name="connsiteY5-502" fmla="*/ 238658 h 244521"/>
                  <a:gd name="connsiteX0-503" fmla="*/ 50820 w 526879"/>
                  <a:gd name="connsiteY0-504" fmla="*/ 238660 h 244523"/>
                  <a:gd name="connsiteX1-505" fmla="*/ 41264 w 526879"/>
                  <a:gd name="connsiteY1-506" fmla="*/ 20985 h 244523"/>
                  <a:gd name="connsiteX2-507" fmla="*/ 368587 w 526879"/>
                  <a:gd name="connsiteY2-508" fmla="*/ 2 h 244523"/>
                  <a:gd name="connsiteX3-509" fmla="*/ 526348 w 526879"/>
                  <a:gd name="connsiteY3-510" fmla="*/ 100664 h 244523"/>
                  <a:gd name="connsiteX4-511" fmla="*/ 311047 w 526879"/>
                  <a:gd name="connsiteY4-512" fmla="*/ 244440 h 244523"/>
                  <a:gd name="connsiteX5-513" fmla="*/ 50820 w 526879"/>
                  <a:gd name="connsiteY5-514" fmla="*/ 238660 h 244523"/>
                  <a:gd name="connsiteX0-515" fmla="*/ 50820 w 526879"/>
                  <a:gd name="connsiteY0-516" fmla="*/ 240252 h 246115"/>
                  <a:gd name="connsiteX1-517" fmla="*/ 41264 w 526879"/>
                  <a:gd name="connsiteY1-518" fmla="*/ 22577 h 246115"/>
                  <a:gd name="connsiteX2-519" fmla="*/ 368587 w 526879"/>
                  <a:gd name="connsiteY2-520" fmla="*/ 1594 h 246115"/>
                  <a:gd name="connsiteX3-521" fmla="*/ 526348 w 526879"/>
                  <a:gd name="connsiteY3-522" fmla="*/ 102256 h 246115"/>
                  <a:gd name="connsiteX4-523" fmla="*/ 311047 w 526879"/>
                  <a:gd name="connsiteY4-524" fmla="*/ 246032 h 246115"/>
                  <a:gd name="connsiteX5-525" fmla="*/ 50820 w 526879"/>
                  <a:gd name="connsiteY5-526" fmla="*/ 240252 h 246115"/>
                  <a:gd name="connsiteX0-527" fmla="*/ 50820 w 526879"/>
                  <a:gd name="connsiteY0-528" fmla="*/ 240191 h 246054"/>
                  <a:gd name="connsiteX1-529" fmla="*/ 41264 w 526879"/>
                  <a:gd name="connsiteY1-530" fmla="*/ 22516 h 246054"/>
                  <a:gd name="connsiteX2-531" fmla="*/ 368587 w 526879"/>
                  <a:gd name="connsiteY2-532" fmla="*/ 1533 h 246054"/>
                  <a:gd name="connsiteX3-533" fmla="*/ 526348 w 526879"/>
                  <a:gd name="connsiteY3-534" fmla="*/ 102195 h 246054"/>
                  <a:gd name="connsiteX4-535" fmla="*/ 311047 w 526879"/>
                  <a:gd name="connsiteY4-536" fmla="*/ 245971 h 246054"/>
                  <a:gd name="connsiteX5-537" fmla="*/ 50820 w 526879"/>
                  <a:gd name="connsiteY5-538" fmla="*/ 240191 h 246054"/>
                  <a:gd name="connsiteX0-539" fmla="*/ 50820 w 526348"/>
                  <a:gd name="connsiteY0-540" fmla="*/ 240191 h 246120"/>
                  <a:gd name="connsiteX1-541" fmla="*/ 41264 w 526348"/>
                  <a:gd name="connsiteY1-542" fmla="*/ 22516 h 246120"/>
                  <a:gd name="connsiteX2-543" fmla="*/ 368587 w 526348"/>
                  <a:gd name="connsiteY2-544" fmla="*/ 1533 h 246120"/>
                  <a:gd name="connsiteX3-545" fmla="*/ 526348 w 526348"/>
                  <a:gd name="connsiteY3-546" fmla="*/ 102195 h 246120"/>
                  <a:gd name="connsiteX4-547" fmla="*/ 311047 w 526348"/>
                  <a:gd name="connsiteY4-548" fmla="*/ 245971 h 246120"/>
                  <a:gd name="connsiteX5-549" fmla="*/ 50820 w 526348"/>
                  <a:gd name="connsiteY5-550" fmla="*/ 240191 h 246120"/>
                  <a:gd name="connsiteX0-551" fmla="*/ 50820 w 526348"/>
                  <a:gd name="connsiteY0-552" fmla="*/ 238864 h 244793"/>
                  <a:gd name="connsiteX1-553" fmla="*/ 41264 w 526348"/>
                  <a:gd name="connsiteY1-554" fmla="*/ 21189 h 244793"/>
                  <a:gd name="connsiteX2-555" fmla="*/ 368587 w 526348"/>
                  <a:gd name="connsiteY2-556" fmla="*/ 206 h 244793"/>
                  <a:gd name="connsiteX3-557" fmla="*/ 526348 w 526348"/>
                  <a:gd name="connsiteY3-558" fmla="*/ 100868 h 244793"/>
                  <a:gd name="connsiteX4-559" fmla="*/ 311047 w 526348"/>
                  <a:gd name="connsiteY4-560" fmla="*/ 244644 h 244793"/>
                  <a:gd name="connsiteX5-561" fmla="*/ 50820 w 526348"/>
                  <a:gd name="connsiteY5-562" fmla="*/ 238864 h 244793"/>
                  <a:gd name="connsiteX0-563" fmla="*/ 50820 w 526348"/>
                  <a:gd name="connsiteY0-564" fmla="*/ 239048 h 244977"/>
                  <a:gd name="connsiteX1-565" fmla="*/ 41264 w 526348"/>
                  <a:gd name="connsiteY1-566" fmla="*/ 21373 h 244977"/>
                  <a:gd name="connsiteX2-567" fmla="*/ 368587 w 526348"/>
                  <a:gd name="connsiteY2-568" fmla="*/ 390 h 244977"/>
                  <a:gd name="connsiteX3-569" fmla="*/ 526348 w 526348"/>
                  <a:gd name="connsiteY3-570" fmla="*/ 101052 h 244977"/>
                  <a:gd name="connsiteX4-571" fmla="*/ 311047 w 526348"/>
                  <a:gd name="connsiteY4-572" fmla="*/ 244828 h 244977"/>
                  <a:gd name="connsiteX5-573" fmla="*/ 50820 w 526348"/>
                  <a:gd name="connsiteY5-574" fmla="*/ 239048 h 244977"/>
                  <a:gd name="connsiteX0-575" fmla="*/ 50820 w 526348"/>
                  <a:gd name="connsiteY0-576" fmla="*/ 238658 h 244587"/>
                  <a:gd name="connsiteX1-577" fmla="*/ 41264 w 526348"/>
                  <a:gd name="connsiteY1-578" fmla="*/ 20983 h 244587"/>
                  <a:gd name="connsiteX2-579" fmla="*/ 368587 w 526348"/>
                  <a:gd name="connsiteY2-580" fmla="*/ 0 h 244587"/>
                  <a:gd name="connsiteX3-581" fmla="*/ 526348 w 526348"/>
                  <a:gd name="connsiteY3-582" fmla="*/ 100662 h 244587"/>
                  <a:gd name="connsiteX4-583" fmla="*/ 311047 w 526348"/>
                  <a:gd name="connsiteY4-584" fmla="*/ 244438 h 244587"/>
                  <a:gd name="connsiteX5-585" fmla="*/ 50820 w 526348"/>
                  <a:gd name="connsiteY5-586" fmla="*/ 238658 h 244587"/>
                  <a:gd name="connsiteX0-587" fmla="*/ 50820 w 526348"/>
                  <a:gd name="connsiteY0-588" fmla="*/ 239132 h 245061"/>
                  <a:gd name="connsiteX1-589" fmla="*/ 41264 w 526348"/>
                  <a:gd name="connsiteY1-590" fmla="*/ 21457 h 245061"/>
                  <a:gd name="connsiteX2-591" fmla="*/ 368587 w 526348"/>
                  <a:gd name="connsiteY2-592" fmla="*/ 474 h 245061"/>
                  <a:gd name="connsiteX3-593" fmla="*/ 526348 w 526348"/>
                  <a:gd name="connsiteY3-594" fmla="*/ 101136 h 245061"/>
                  <a:gd name="connsiteX4-595" fmla="*/ 311047 w 526348"/>
                  <a:gd name="connsiteY4-596" fmla="*/ 244912 h 245061"/>
                  <a:gd name="connsiteX5-597" fmla="*/ 50820 w 526348"/>
                  <a:gd name="connsiteY5-598" fmla="*/ 239132 h 245061"/>
                  <a:gd name="connsiteX0-599" fmla="*/ 46681 w 522209"/>
                  <a:gd name="connsiteY0-600" fmla="*/ 239132 h 245061"/>
                  <a:gd name="connsiteX1-601" fmla="*/ 44892 w 522209"/>
                  <a:gd name="connsiteY1-602" fmla="*/ 14363 h 245061"/>
                  <a:gd name="connsiteX2-603" fmla="*/ 364448 w 522209"/>
                  <a:gd name="connsiteY2-604" fmla="*/ 474 h 245061"/>
                  <a:gd name="connsiteX3-605" fmla="*/ 522209 w 522209"/>
                  <a:gd name="connsiteY3-606" fmla="*/ 101136 h 245061"/>
                  <a:gd name="connsiteX4-607" fmla="*/ 306908 w 522209"/>
                  <a:gd name="connsiteY4-608" fmla="*/ 244912 h 245061"/>
                  <a:gd name="connsiteX5-609" fmla="*/ 46681 w 522209"/>
                  <a:gd name="connsiteY5-610" fmla="*/ 239132 h 245061"/>
                  <a:gd name="connsiteX0-611" fmla="*/ 46681 w 522939"/>
                  <a:gd name="connsiteY0-612" fmla="*/ 238798 h 244727"/>
                  <a:gd name="connsiteX1-613" fmla="*/ 44892 w 522939"/>
                  <a:gd name="connsiteY1-614" fmla="*/ 14029 h 244727"/>
                  <a:gd name="connsiteX2-615" fmla="*/ 364448 w 522939"/>
                  <a:gd name="connsiteY2-616" fmla="*/ 140 h 244727"/>
                  <a:gd name="connsiteX3-617" fmla="*/ 522209 w 522939"/>
                  <a:gd name="connsiteY3-618" fmla="*/ 100802 h 244727"/>
                  <a:gd name="connsiteX4-619" fmla="*/ 306908 w 522939"/>
                  <a:gd name="connsiteY4-620" fmla="*/ 244578 h 244727"/>
                  <a:gd name="connsiteX5-621" fmla="*/ 46681 w 522939"/>
                  <a:gd name="connsiteY5-622" fmla="*/ 238798 h 244727"/>
                  <a:gd name="connsiteX0-623" fmla="*/ 46681 w 522939"/>
                  <a:gd name="connsiteY0-624" fmla="*/ 252063 h 257992"/>
                  <a:gd name="connsiteX1-625" fmla="*/ 44892 w 522939"/>
                  <a:gd name="connsiteY1-626" fmla="*/ 27294 h 257992"/>
                  <a:gd name="connsiteX2-627" fmla="*/ 364448 w 522939"/>
                  <a:gd name="connsiteY2-628" fmla="*/ 13405 h 257992"/>
                  <a:gd name="connsiteX3-629" fmla="*/ 522209 w 522939"/>
                  <a:gd name="connsiteY3-630" fmla="*/ 114067 h 257992"/>
                  <a:gd name="connsiteX4-631" fmla="*/ 306908 w 522939"/>
                  <a:gd name="connsiteY4-632" fmla="*/ 257843 h 257992"/>
                  <a:gd name="connsiteX5-633" fmla="*/ 46681 w 522939"/>
                  <a:gd name="connsiteY5-634" fmla="*/ 252063 h 257992"/>
                  <a:gd name="connsiteX0-635" fmla="*/ 46681 w 522939"/>
                  <a:gd name="connsiteY0-636" fmla="*/ 243981 h 249910"/>
                  <a:gd name="connsiteX1-637" fmla="*/ 44892 w 522939"/>
                  <a:gd name="connsiteY1-638" fmla="*/ 19212 h 249910"/>
                  <a:gd name="connsiteX2-639" fmla="*/ 364448 w 522939"/>
                  <a:gd name="connsiteY2-640" fmla="*/ 5323 h 249910"/>
                  <a:gd name="connsiteX3-641" fmla="*/ 522209 w 522939"/>
                  <a:gd name="connsiteY3-642" fmla="*/ 105985 h 249910"/>
                  <a:gd name="connsiteX4-643" fmla="*/ 306908 w 522939"/>
                  <a:gd name="connsiteY4-644" fmla="*/ 249761 h 249910"/>
                  <a:gd name="connsiteX5-645" fmla="*/ 46681 w 522939"/>
                  <a:gd name="connsiteY5-646" fmla="*/ 243981 h 249910"/>
                  <a:gd name="connsiteX0-647" fmla="*/ 46681 w 522939"/>
                  <a:gd name="connsiteY0-648" fmla="*/ 238671 h 244600"/>
                  <a:gd name="connsiteX1-649" fmla="*/ 44892 w 522939"/>
                  <a:gd name="connsiteY1-650" fmla="*/ 13902 h 244600"/>
                  <a:gd name="connsiteX2-651" fmla="*/ 364448 w 522939"/>
                  <a:gd name="connsiteY2-652" fmla="*/ 13 h 244600"/>
                  <a:gd name="connsiteX3-653" fmla="*/ 522209 w 522939"/>
                  <a:gd name="connsiteY3-654" fmla="*/ 100675 h 244600"/>
                  <a:gd name="connsiteX4-655" fmla="*/ 306908 w 522939"/>
                  <a:gd name="connsiteY4-656" fmla="*/ 244451 h 244600"/>
                  <a:gd name="connsiteX5-657" fmla="*/ 46681 w 522939"/>
                  <a:gd name="connsiteY5-658" fmla="*/ 238671 h 244600"/>
                  <a:gd name="connsiteX0-659" fmla="*/ 46681 w 522936"/>
                  <a:gd name="connsiteY0-660" fmla="*/ 241328 h 247257"/>
                  <a:gd name="connsiteX1-661" fmla="*/ 44892 w 522936"/>
                  <a:gd name="connsiteY1-662" fmla="*/ 16559 h 247257"/>
                  <a:gd name="connsiteX2-663" fmla="*/ 364448 w 522936"/>
                  <a:gd name="connsiteY2-664" fmla="*/ 2670 h 247257"/>
                  <a:gd name="connsiteX3-665" fmla="*/ 522209 w 522936"/>
                  <a:gd name="connsiteY3-666" fmla="*/ 103332 h 247257"/>
                  <a:gd name="connsiteX4-667" fmla="*/ 306908 w 522936"/>
                  <a:gd name="connsiteY4-668" fmla="*/ 247108 h 247257"/>
                  <a:gd name="connsiteX5-669" fmla="*/ 46681 w 522936"/>
                  <a:gd name="connsiteY5-670" fmla="*/ 241328 h 247257"/>
                  <a:gd name="connsiteX0-671" fmla="*/ 42600 w 518855"/>
                  <a:gd name="connsiteY0-672" fmla="*/ 241328 h 247257"/>
                  <a:gd name="connsiteX1-673" fmla="*/ 40811 w 518855"/>
                  <a:gd name="connsiteY1-674" fmla="*/ 16559 h 247257"/>
                  <a:gd name="connsiteX2-675" fmla="*/ 360367 w 518855"/>
                  <a:gd name="connsiteY2-676" fmla="*/ 2670 h 247257"/>
                  <a:gd name="connsiteX3-677" fmla="*/ 518128 w 518855"/>
                  <a:gd name="connsiteY3-678" fmla="*/ 103332 h 247257"/>
                  <a:gd name="connsiteX4-679" fmla="*/ 302827 w 518855"/>
                  <a:gd name="connsiteY4-680" fmla="*/ 247108 h 247257"/>
                  <a:gd name="connsiteX5-681" fmla="*/ 42600 w 518855"/>
                  <a:gd name="connsiteY5-682" fmla="*/ 241328 h 247257"/>
                  <a:gd name="connsiteX0-683" fmla="*/ 16809 w 493064"/>
                  <a:gd name="connsiteY0-684" fmla="*/ 288211 h 294140"/>
                  <a:gd name="connsiteX1-685" fmla="*/ 15020 w 493064"/>
                  <a:gd name="connsiteY1-686" fmla="*/ 63442 h 294140"/>
                  <a:gd name="connsiteX2-687" fmla="*/ 334576 w 493064"/>
                  <a:gd name="connsiteY2-688" fmla="*/ 49553 h 294140"/>
                  <a:gd name="connsiteX3-689" fmla="*/ 492337 w 493064"/>
                  <a:gd name="connsiteY3-690" fmla="*/ 150215 h 294140"/>
                  <a:gd name="connsiteX4-691" fmla="*/ 277036 w 493064"/>
                  <a:gd name="connsiteY4-692" fmla="*/ 293991 h 294140"/>
                  <a:gd name="connsiteX5-693" fmla="*/ 16809 w 493064"/>
                  <a:gd name="connsiteY5-694" fmla="*/ 288211 h 294140"/>
                  <a:gd name="connsiteX0-695" fmla="*/ 16809 w 493064"/>
                  <a:gd name="connsiteY0-696" fmla="*/ 238658 h 244587"/>
                  <a:gd name="connsiteX1-697" fmla="*/ 15020 w 493064"/>
                  <a:gd name="connsiteY1-698" fmla="*/ 13889 h 244587"/>
                  <a:gd name="connsiteX2-699" fmla="*/ 334576 w 493064"/>
                  <a:gd name="connsiteY2-700" fmla="*/ 0 h 244587"/>
                  <a:gd name="connsiteX3-701" fmla="*/ 492337 w 493064"/>
                  <a:gd name="connsiteY3-702" fmla="*/ 100662 h 244587"/>
                  <a:gd name="connsiteX4-703" fmla="*/ 277036 w 493064"/>
                  <a:gd name="connsiteY4-704" fmla="*/ 244438 h 244587"/>
                  <a:gd name="connsiteX5-705" fmla="*/ 16809 w 493064"/>
                  <a:gd name="connsiteY5-706" fmla="*/ 238658 h 244587"/>
                  <a:gd name="connsiteX0-707" fmla="*/ 16809 w 493064"/>
                  <a:gd name="connsiteY0-708" fmla="*/ 238658 h 256884"/>
                  <a:gd name="connsiteX1-709" fmla="*/ 15020 w 493064"/>
                  <a:gd name="connsiteY1-710" fmla="*/ 13889 h 256884"/>
                  <a:gd name="connsiteX2-711" fmla="*/ 334576 w 493064"/>
                  <a:gd name="connsiteY2-712" fmla="*/ 0 h 256884"/>
                  <a:gd name="connsiteX3-713" fmla="*/ 492337 w 493064"/>
                  <a:gd name="connsiteY3-714" fmla="*/ 100662 h 256884"/>
                  <a:gd name="connsiteX4-715" fmla="*/ 277036 w 493064"/>
                  <a:gd name="connsiteY4-716" fmla="*/ 244438 h 256884"/>
                  <a:gd name="connsiteX5-717" fmla="*/ 16809 w 493064"/>
                  <a:gd name="connsiteY5-718" fmla="*/ 238658 h 256884"/>
                  <a:gd name="connsiteX0-719" fmla="*/ 16809 w 493064"/>
                  <a:gd name="connsiteY0-720" fmla="*/ 238658 h 244587"/>
                  <a:gd name="connsiteX1-721" fmla="*/ 15020 w 493064"/>
                  <a:gd name="connsiteY1-722" fmla="*/ 13889 h 244587"/>
                  <a:gd name="connsiteX2-723" fmla="*/ 334576 w 493064"/>
                  <a:gd name="connsiteY2-724" fmla="*/ 0 h 244587"/>
                  <a:gd name="connsiteX3-725" fmla="*/ 492337 w 493064"/>
                  <a:gd name="connsiteY3-726" fmla="*/ 100662 h 244587"/>
                  <a:gd name="connsiteX4-727" fmla="*/ 277036 w 493064"/>
                  <a:gd name="connsiteY4-728" fmla="*/ 244438 h 244587"/>
                  <a:gd name="connsiteX5-729" fmla="*/ 16809 w 493064"/>
                  <a:gd name="connsiteY5-730" fmla="*/ 238658 h 244587"/>
                  <a:gd name="connsiteX0-731" fmla="*/ 1789 w 478044"/>
                  <a:gd name="connsiteY0-732" fmla="*/ 238658 h 290810"/>
                  <a:gd name="connsiteX1-733" fmla="*/ 0 w 478044"/>
                  <a:gd name="connsiteY1-734" fmla="*/ 13889 h 290810"/>
                  <a:gd name="connsiteX2-735" fmla="*/ 319556 w 478044"/>
                  <a:gd name="connsiteY2-736" fmla="*/ 0 h 290810"/>
                  <a:gd name="connsiteX3-737" fmla="*/ 477317 w 478044"/>
                  <a:gd name="connsiteY3-738" fmla="*/ 100662 h 290810"/>
                  <a:gd name="connsiteX4-739" fmla="*/ 262016 w 478044"/>
                  <a:gd name="connsiteY4-740" fmla="*/ 244438 h 290810"/>
                  <a:gd name="connsiteX5-741" fmla="*/ 1789 w 478044"/>
                  <a:gd name="connsiteY5-742" fmla="*/ 238658 h 290810"/>
                  <a:gd name="connsiteX0-743" fmla="*/ 1789 w 478044"/>
                  <a:gd name="connsiteY0-744" fmla="*/ 238658 h 244587"/>
                  <a:gd name="connsiteX1-745" fmla="*/ 0 w 478044"/>
                  <a:gd name="connsiteY1-746" fmla="*/ 13889 h 244587"/>
                  <a:gd name="connsiteX2-747" fmla="*/ 319556 w 478044"/>
                  <a:gd name="connsiteY2-748" fmla="*/ 0 h 244587"/>
                  <a:gd name="connsiteX3-749" fmla="*/ 477317 w 478044"/>
                  <a:gd name="connsiteY3-750" fmla="*/ 100662 h 244587"/>
                  <a:gd name="connsiteX4-751" fmla="*/ 262016 w 478044"/>
                  <a:gd name="connsiteY4-752" fmla="*/ 244438 h 244587"/>
                  <a:gd name="connsiteX5-753" fmla="*/ 1789 w 478044"/>
                  <a:gd name="connsiteY5-754" fmla="*/ 238658 h 244587"/>
                  <a:gd name="connsiteX0-755" fmla="*/ 1789 w 478174"/>
                  <a:gd name="connsiteY0-756" fmla="*/ 239116 h 245045"/>
                  <a:gd name="connsiteX1-757" fmla="*/ 0 w 478174"/>
                  <a:gd name="connsiteY1-758" fmla="*/ 14347 h 245045"/>
                  <a:gd name="connsiteX2-759" fmla="*/ 319556 w 478174"/>
                  <a:gd name="connsiteY2-760" fmla="*/ 458 h 245045"/>
                  <a:gd name="connsiteX3-761" fmla="*/ 477317 w 478174"/>
                  <a:gd name="connsiteY3-762" fmla="*/ 101120 h 245045"/>
                  <a:gd name="connsiteX4-763" fmla="*/ 262016 w 478174"/>
                  <a:gd name="connsiteY4-764" fmla="*/ 244896 h 245045"/>
                  <a:gd name="connsiteX5-765" fmla="*/ 1789 w 478174"/>
                  <a:gd name="connsiteY5-766" fmla="*/ 239116 h 245045"/>
                  <a:gd name="connsiteX0-767" fmla="*/ 1789 w 478174"/>
                  <a:gd name="connsiteY0-768" fmla="*/ 239116 h 244896"/>
                  <a:gd name="connsiteX1-769" fmla="*/ 0 w 478174"/>
                  <a:gd name="connsiteY1-770" fmla="*/ 14347 h 244896"/>
                  <a:gd name="connsiteX2-771" fmla="*/ 319556 w 478174"/>
                  <a:gd name="connsiteY2-772" fmla="*/ 458 h 244896"/>
                  <a:gd name="connsiteX3-773" fmla="*/ 477317 w 478174"/>
                  <a:gd name="connsiteY3-774" fmla="*/ 101120 h 244896"/>
                  <a:gd name="connsiteX4-775" fmla="*/ 262016 w 478174"/>
                  <a:gd name="connsiteY4-776" fmla="*/ 244896 h 244896"/>
                  <a:gd name="connsiteX5-777" fmla="*/ 1789 w 478174"/>
                  <a:gd name="connsiteY5-778" fmla="*/ 239116 h 244896"/>
                  <a:gd name="connsiteX0-779" fmla="*/ 1789 w 478174"/>
                  <a:gd name="connsiteY0-780" fmla="*/ 239116 h 244899"/>
                  <a:gd name="connsiteX1-781" fmla="*/ 0 w 478174"/>
                  <a:gd name="connsiteY1-782" fmla="*/ 14347 h 244899"/>
                  <a:gd name="connsiteX2-783" fmla="*/ 319556 w 478174"/>
                  <a:gd name="connsiteY2-784" fmla="*/ 458 h 244899"/>
                  <a:gd name="connsiteX3-785" fmla="*/ 477317 w 478174"/>
                  <a:gd name="connsiteY3-786" fmla="*/ 101120 h 244899"/>
                  <a:gd name="connsiteX4-787" fmla="*/ 262016 w 478174"/>
                  <a:gd name="connsiteY4-788" fmla="*/ 244896 h 244899"/>
                  <a:gd name="connsiteX5-789" fmla="*/ 1789 w 478174"/>
                  <a:gd name="connsiteY5-790" fmla="*/ 239116 h 244899"/>
                  <a:gd name="connsiteX0-791" fmla="*/ 1789 w 478174"/>
                  <a:gd name="connsiteY0-792" fmla="*/ 239116 h 245001"/>
                  <a:gd name="connsiteX1-793" fmla="*/ 0 w 478174"/>
                  <a:gd name="connsiteY1-794" fmla="*/ 14347 h 245001"/>
                  <a:gd name="connsiteX2-795" fmla="*/ 319556 w 478174"/>
                  <a:gd name="connsiteY2-796" fmla="*/ 458 h 245001"/>
                  <a:gd name="connsiteX3-797" fmla="*/ 477317 w 478174"/>
                  <a:gd name="connsiteY3-798" fmla="*/ 101120 h 245001"/>
                  <a:gd name="connsiteX4-799" fmla="*/ 262016 w 478174"/>
                  <a:gd name="connsiteY4-800" fmla="*/ 244896 h 245001"/>
                  <a:gd name="connsiteX5-801" fmla="*/ 1789 w 478174"/>
                  <a:gd name="connsiteY5-802" fmla="*/ 239116 h 245001"/>
                  <a:gd name="connsiteX0-803" fmla="*/ 1789 w 478174"/>
                  <a:gd name="connsiteY0-804" fmla="*/ 239116 h 245252"/>
                  <a:gd name="connsiteX1-805" fmla="*/ 0 w 478174"/>
                  <a:gd name="connsiteY1-806" fmla="*/ 14347 h 245252"/>
                  <a:gd name="connsiteX2-807" fmla="*/ 319556 w 478174"/>
                  <a:gd name="connsiteY2-808" fmla="*/ 458 h 245252"/>
                  <a:gd name="connsiteX3-809" fmla="*/ 477317 w 478174"/>
                  <a:gd name="connsiteY3-810" fmla="*/ 101120 h 245252"/>
                  <a:gd name="connsiteX4-811" fmla="*/ 262016 w 478174"/>
                  <a:gd name="connsiteY4-812" fmla="*/ 244896 h 245252"/>
                  <a:gd name="connsiteX5-813" fmla="*/ 1789 w 478174"/>
                  <a:gd name="connsiteY5-814" fmla="*/ 239116 h 245252"/>
                  <a:gd name="connsiteX0-815" fmla="*/ 1789 w 477317"/>
                  <a:gd name="connsiteY0-816" fmla="*/ 239116 h 245252"/>
                  <a:gd name="connsiteX1-817" fmla="*/ 0 w 477317"/>
                  <a:gd name="connsiteY1-818" fmla="*/ 14347 h 245252"/>
                  <a:gd name="connsiteX2-819" fmla="*/ 319556 w 477317"/>
                  <a:gd name="connsiteY2-820" fmla="*/ 458 h 245252"/>
                  <a:gd name="connsiteX3-821" fmla="*/ 477317 w 477317"/>
                  <a:gd name="connsiteY3-822" fmla="*/ 101120 h 245252"/>
                  <a:gd name="connsiteX4-823" fmla="*/ 262016 w 477317"/>
                  <a:gd name="connsiteY4-824" fmla="*/ 244896 h 245252"/>
                  <a:gd name="connsiteX5-825" fmla="*/ 1789 w 477317"/>
                  <a:gd name="connsiteY5-826" fmla="*/ 239116 h 245252"/>
                  <a:gd name="connsiteX0-827" fmla="*/ 0 w 475528"/>
                  <a:gd name="connsiteY0-828" fmla="*/ 241449 h 247585"/>
                  <a:gd name="connsiteX1-829" fmla="*/ 1146 w 475528"/>
                  <a:gd name="connsiteY1-830" fmla="*/ 28307 h 247585"/>
                  <a:gd name="connsiteX2-831" fmla="*/ 317767 w 475528"/>
                  <a:gd name="connsiteY2-832" fmla="*/ 2791 h 247585"/>
                  <a:gd name="connsiteX3-833" fmla="*/ 475528 w 475528"/>
                  <a:gd name="connsiteY3-834" fmla="*/ 103453 h 247585"/>
                  <a:gd name="connsiteX4-835" fmla="*/ 260227 w 475528"/>
                  <a:gd name="connsiteY4-836" fmla="*/ 247229 h 247585"/>
                  <a:gd name="connsiteX5-837" fmla="*/ 0 w 475528"/>
                  <a:gd name="connsiteY5-838" fmla="*/ 241449 h 247585"/>
                  <a:gd name="connsiteX0-839" fmla="*/ 13677 w 474382"/>
                  <a:gd name="connsiteY0-840" fmla="*/ 238642 h 247585"/>
                  <a:gd name="connsiteX1-841" fmla="*/ 0 w 474382"/>
                  <a:gd name="connsiteY1-842" fmla="*/ 28307 h 247585"/>
                  <a:gd name="connsiteX2-843" fmla="*/ 316621 w 474382"/>
                  <a:gd name="connsiteY2-844" fmla="*/ 2791 h 247585"/>
                  <a:gd name="connsiteX3-845" fmla="*/ 474382 w 474382"/>
                  <a:gd name="connsiteY3-846" fmla="*/ 103453 h 247585"/>
                  <a:gd name="connsiteX4-847" fmla="*/ 259081 w 474382"/>
                  <a:gd name="connsiteY4-848" fmla="*/ 247229 h 247585"/>
                  <a:gd name="connsiteX5-849" fmla="*/ 13677 w 474382"/>
                  <a:gd name="connsiteY5-850" fmla="*/ 238642 h 247585"/>
                  <a:gd name="connsiteX0-851" fmla="*/ 13677 w 474382"/>
                  <a:gd name="connsiteY0-852" fmla="*/ 238642 h 247585"/>
                  <a:gd name="connsiteX1-853" fmla="*/ 0 w 474382"/>
                  <a:gd name="connsiteY1-854" fmla="*/ 28307 h 247585"/>
                  <a:gd name="connsiteX2-855" fmla="*/ 316621 w 474382"/>
                  <a:gd name="connsiteY2-856" fmla="*/ 2791 h 247585"/>
                  <a:gd name="connsiteX3-857" fmla="*/ 474382 w 474382"/>
                  <a:gd name="connsiteY3-858" fmla="*/ 103453 h 247585"/>
                  <a:gd name="connsiteX4-859" fmla="*/ 259081 w 474382"/>
                  <a:gd name="connsiteY4-860" fmla="*/ 247229 h 247585"/>
                  <a:gd name="connsiteX5-861" fmla="*/ 13677 w 474382"/>
                  <a:gd name="connsiteY5-862" fmla="*/ 238642 h 247585"/>
                  <a:gd name="connsiteX0-863" fmla="*/ 13677 w 474382"/>
                  <a:gd name="connsiteY0-864" fmla="*/ 239120 h 248063"/>
                  <a:gd name="connsiteX1-865" fmla="*/ 0 w 474382"/>
                  <a:gd name="connsiteY1-866" fmla="*/ 28785 h 248063"/>
                  <a:gd name="connsiteX2-867" fmla="*/ 316621 w 474382"/>
                  <a:gd name="connsiteY2-868" fmla="*/ 3269 h 248063"/>
                  <a:gd name="connsiteX3-869" fmla="*/ 474382 w 474382"/>
                  <a:gd name="connsiteY3-870" fmla="*/ 103931 h 248063"/>
                  <a:gd name="connsiteX4-871" fmla="*/ 259081 w 474382"/>
                  <a:gd name="connsiteY4-872" fmla="*/ 247707 h 248063"/>
                  <a:gd name="connsiteX5-873" fmla="*/ 13677 w 474382"/>
                  <a:gd name="connsiteY5-874" fmla="*/ 239120 h 248063"/>
                  <a:gd name="connsiteX0-875" fmla="*/ 13677 w 474382"/>
                  <a:gd name="connsiteY0-876" fmla="*/ 239120 h 248063"/>
                  <a:gd name="connsiteX1-877" fmla="*/ 0 w 474382"/>
                  <a:gd name="connsiteY1-878" fmla="*/ 28785 h 248063"/>
                  <a:gd name="connsiteX2-879" fmla="*/ 316621 w 474382"/>
                  <a:gd name="connsiteY2-880" fmla="*/ 3269 h 248063"/>
                  <a:gd name="connsiteX3-881" fmla="*/ 474382 w 474382"/>
                  <a:gd name="connsiteY3-882" fmla="*/ 103931 h 248063"/>
                  <a:gd name="connsiteX4-883" fmla="*/ 259081 w 474382"/>
                  <a:gd name="connsiteY4-884" fmla="*/ 247707 h 248063"/>
                  <a:gd name="connsiteX5-885" fmla="*/ 13677 w 474382"/>
                  <a:gd name="connsiteY5-886" fmla="*/ 239120 h 248063"/>
                  <a:gd name="connsiteX0-887" fmla="*/ 13677 w 474382"/>
                  <a:gd name="connsiteY0-888" fmla="*/ 239120 h 248063"/>
                  <a:gd name="connsiteX1-889" fmla="*/ 0 w 474382"/>
                  <a:gd name="connsiteY1-890" fmla="*/ 28785 h 248063"/>
                  <a:gd name="connsiteX2-891" fmla="*/ 316621 w 474382"/>
                  <a:gd name="connsiteY2-892" fmla="*/ 3269 h 248063"/>
                  <a:gd name="connsiteX3-893" fmla="*/ 474382 w 474382"/>
                  <a:gd name="connsiteY3-894" fmla="*/ 103931 h 248063"/>
                  <a:gd name="connsiteX4-895" fmla="*/ 259081 w 474382"/>
                  <a:gd name="connsiteY4-896" fmla="*/ 247707 h 248063"/>
                  <a:gd name="connsiteX5-897" fmla="*/ 13677 w 474382"/>
                  <a:gd name="connsiteY5-898" fmla="*/ 239120 h 248063"/>
                  <a:gd name="connsiteX0-899" fmla="*/ 13677 w 474382"/>
                  <a:gd name="connsiteY0-900" fmla="*/ 239120 h 256090"/>
                  <a:gd name="connsiteX1-901" fmla="*/ 0 w 474382"/>
                  <a:gd name="connsiteY1-902" fmla="*/ 28785 h 256090"/>
                  <a:gd name="connsiteX2-903" fmla="*/ 316621 w 474382"/>
                  <a:gd name="connsiteY2-904" fmla="*/ 3269 h 256090"/>
                  <a:gd name="connsiteX3-905" fmla="*/ 474382 w 474382"/>
                  <a:gd name="connsiteY3-906" fmla="*/ 103931 h 256090"/>
                  <a:gd name="connsiteX4-907" fmla="*/ 265900 w 474382"/>
                  <a:gd name="connsiteY4-908" fmla="*/ 255786 h 256090"/>
                  <a:gd name="connsiteX5-909" fmla="*/ 13677 w 474382"/>
                  <a:gd name="connsiteY5-910" fmla="*/ 239120 h 256090"/>
                  <a:gd name="connsiteX0-911" fmla="*/ 13677 w 474382"/>
                  <a:gd name="connsiteY0-912" fmla="*/ 244949 h 261919"/>
                  <a:gd name="connsiteX1-913" fmla="*/ 0 w 474382"/>
                  <a:gd name="connsiteY1-914" fmla="*/ 34614 h 261919"/>
                  <a:gd name="connsiteX2-915" fmla="*/ 307860 w 474382"/>
                  <a:gd name="connsiteY2-916" fmla="*/ 2791 h 261919"/>
                  <a:gd name="connsiteX3-917" fmla="*/ 474382 w 474382"/>
                  <a:gd name="connsiteY3-918" fmla="*/ 109760 h 261919"/>
                  <a:gd name="connsiteX4-919" fmla="*/ 265900 w 474382"/>
                  <a:gd name="connsiteY4-920" fmla="*/ 261615 h 261919"/>
                  <a:gd name="connsiteX5-921" fmla="*/ 13677 w 474382"/>
                  <a:gd name="connsiteY5-922" fmla="*/ 244949 h 261919"/>
                  <a:gd name="connsiteX0-923" fmla="*/ 13677 w 474382"/>
                  <a:gd name="connsiteY0-924" fmla="*/ 244949 h 262531"/>
                  <a:gd name="connsiteX1-925" fmla="*/ 0 w 474382"/>
                  <a:gd name="connsiteY1-926" fmla="*/ 34614 h 262531"/>
                  <a:gd name="connsiteX2-927" fmla="*/ 307860 w 474382"/>
                  <a:gd name="connsiteY2-928" fmla="*/ 2791 h 262531"/>
                  <a:gd name="connsiteX3-929" fmla="*/ 474382 w 474382"/>
                  <a:gd name="connsiteY3-930" fmla="*/ 109760 h 262531"/>
                  <a:gd name="connsiteX4-931" fmla="*/ 265900 w 474382"/>
                  <a:gd name="connsiteY4-932" fmla="*/ 261615 h 262531"/>
                  <a:gd name="connsiteX5-933" fmla="*/ 13677 w 474382"/>
                  <a:gd name="connsiteY5-934" fmla="*/ 244949 h 262531"/>
                  <a:gd name="connsiteX0-935" fmla="*/ 13677 w 474382"/>
                  <a:gd name="connsiteY0-936" fmla="*/ 244949 h 262531"/>
                  <a:gd name="connsiteX1-937" fmla="*/ 0 w 474382"/>
                  <a:gd name="connsiteY1-938" fmla="*/ 34614 h 262531"/>
                  <a:gd name="connsiteX2-939" fmla="*/ 307860 w 474382"/>
                  <a:gd name="connsiteY2-940" fmla="*/ 2791 h 262531"/>
                  <a:gd name="connsiteX3-941" fmla="*/ 474382 w 474382"/>
                  <a:gd name="connsiteY3-942" fmla="*/ 109760 h 262531"/>
                  <a:gd name="connsiteX4-943" fmla="*/ 265900 w 474382"/>
                  <a:gd name="connsiteY4-944" fmla="*/ 261615 h 262531"/>
                  <a:gd name="connsiteX5-945" fmla="*/ 13677 w 474382"/>
                  <a:gd name="connsiteY5-946" fmla="*/ 244949 h 262531"/>
                  <a:gd name="connsiteX0-947" fmla="*/ 13677 w 477045"/>
                  <a:gd name="connsiteY0-948" fmla="*/ 244949 h 262531"/>
                  <a:gd name="connsiteX1-949" fmla="*/ 0 w 477045"/>
                  <a:gd name="connsiteY1-950" fmla="*/ 34614 h 262531"/>
                  <a:gd name="connsiteX2-951" fmla="*/ 307860 w 477045"/>
                  <a:gd name="connsiteY2-952" fmla="*/ 2791 h 262531"/>
                  <a:gd name="connsiteX3-953" fmla="*/ 474382 w 477045"/>
                  <a:gd name="connsiteY3-954" fmla="*/ 109760 h 262531"/>
                  <a:gd name="connsiteX4-955" fmla="*/ 265900 w 477045"/>
                  <a:gd name="connsiteY4-956" fmla="*/ 261615 h 262531"/>
                  <a:gd name="connsiteX5-957" fmla="*/ 13677 w 477045"/>
                  <a:gd name="connsiteY5-958" fmla="*/ 244949 h 262531"/>
                  <a:gd name="connsiteX0-959" fmla="*/ 13677 w 474469"/>
                  <a:gd name="connsiteY0-960" fmla="*/ 244949 h 262531"/>
                  <a:gd name="connsiteX1-961" fmla="*/ 0 w 474469"/>
                  <a:gd name="connsiteY1-962" fmla="*/ 34614 h 262531"/>
                  <a:gd name="connsiteX2-963" fmla="*/ 307860 w 474469"/>
                  <a:gd name="connsiteY2-964" fmla="*/ 2791 h 262531"/>
                  <a:gd name="connsiteX3-965" fmla="*/ 474382 w 474469"/>
                  <a:gd name="connsiteY3-966" fmla="*/ 109760 h 262531"/>
                  <a:gd name="connsiteX4-967" fmla="*/ 265900 w 474469"/>
                  <a:gd name="connsiteY4-968" fmla="*/ 261615 h 262531"/>
                  <a:gd name="connsiteX5-969" fmla="*/ 13677 w 474469"/>
                  <a:gd name="connsiteY5-970" fmla="*/ 244949 h 262531"/>
                  <a:gd name="connsiteX0-971" fmla="*/ 13677 w 474388"/>
                  <a:gd name="connsiteY0-972" fmla="*/ 244949 h 261315"/>
                  <a:gd name="connsiteX1-973" fmla="*/ 0 w 474388"/>
                  <a:gd name="connsiteY1-974" fmla="*/ 34614 h 261315"/>
                  <a:gd name="connsiteX2-975" fmla="*/ 307860 w 474388"/>
                  <a:gd name="connsiteY2-976" fmla="*/ 2791 h 261315"/>
                  <a:gd name="connsiteX3-977" fmla="*/ 474382 w 474388"/>
                  <a:gd name="connsiteY3-978" fmla="*/ 109760 h 261315"/>
                  <a:gd name="connsiteX4-979" fmla="*/ 302603 w 474388"/>
                  <a:gd name="connsiteY4-980" fmla="*/ 260288 h 261315"/>
                  <a:gd name="connsiteX5-981" fmla="*/ 13677 w 474388"/>
                  <a:gd name="connsiteY5-982" fmla="*/ 244949 h 261315"/>
                  <a:gd name="connsiteX0-983" fmla="*/ 13677 w 474388"/>
                  <a:gd name="connsiteY0-984" fmla="*/ 244949 h 264642"/>
                  <a:gd name="connsiteX1-985" fmla="*/ 0 w 474388"/>
                  <a:gd name="connsiteY1-986" fmla="*/ 34614 h 264642"/>
                  <a:gd name="connsiteX2-987" fmla="*/ 307860 w 474388"/>
                  <a:gd name="connsiteY2-988" fmla="*/ 2791 h 264642"/>
                  <a:gd name="connsiteX3-989" fmla="*/ 474382 w 474388"/>
                  <a:gd name="connsiteY3-990" fmla="*/ 109760 h 264642"/>
                  <a:gd name="connsiteX4-991" fmla="*/ 302603 w 474388"/>
                  <a:gd name="connsiteY4-992" fmla="*/ 260288 h 264642"/>
                  <a:gd name="connsiteX5-993" fmla="*/ 13677 w 474388"/>
                  <a:gd name="connsiteY5-994" fmla="*/ 244949 h 264642"/>
                  <a:gd name="connsiteX0-995" fmla="*/ 13677 w 474595"/>
                  <a:gd name="connsiteY0-996" fmla="*/ 244949 h 252517"/>
                  <a:gd name="connsiteX1-997" fmla="*/ 0 w 474595"/>
                  <a:gd name="connsiteY1-998" fmla="*/ 34614 h 252517"/>
                  <a:gd name="connsiteX2-999" fmla="*/ 307860 w 474595"/>
                  <a:gd name="connsiteY2-1000" fmla="*/ 2791 h 252517"/>
                  <a:gd name="connsiteX3-1001" fmla="*/ 474382 w 474595"/>
                  <a:gd name="connsiteY3-1002" fmla="*/ 109760 h 252517"/>
                  <a:gd name="connsiteX4-1003" fmla="*/ 276321 w 474595"/>
                  <a:gd name="connsiteY4-1004" fmla="*/ 241368 h 252517"/>
                  <a:gd name="connsiteX5-1005" fmla="*/ 13677 w 474595"/>
                  <a:gd name="connsiteY5-1006" fmla="*/ 244949 h 252517"/>
                  <a:gd name="connsiteX0-1007" fmla="*/ 13677 w 474595"/>
                  <a:gd name="connsiteY0-1008" fmla="*/ 244949 h 248262"/>
                  <a:gd name="connsiteX1-1009" fmla="*/ 0 w 474595"/>
                  <a:gd name="connsiteY1-1010" fmla="*/ 34614 h 248262"/>
                  <a:gd name="connsiteX2-1011" fmla="*/ 307860 w 474595"/>
                  <a:gd name="connsiteY2-1012" fmla="*/ 2791 h 248262"/>
                  <a:gd name="connsiteX3-1013" fmla="*/ 474382 w 474595"/>
                  <a:gd name="connsiteY3-1014" fmla="*/ 109760 h 248262"/>
                  <a:gd name="connsiteX4-1015" fmla="*/ 276321 w 474595"/>
                  <a:gd name="connsiteY4-1016" fmla="*/ 241368 h 248262"/>
                  <a:gd name="connsiteX5-1017" fmla="*/ 13677 w 474595"/>
                  <a:gd name="connsiteY5-1018" fmla="*/ 244949 h 248262"/>
                  <a:gd name="connsiteX0-1019" fmla="*/ 13677 w 474534"/>
                  <a:gd name="connsiteY0-1020" fmla="*/ 244949 h 252418"/>
                  <a:gd name="connsiteX1-1021" fmla="*/ 0 w 474534"/>
                  <a:gd name="connsiteY1-1022" fmla="*/ 34614 h 252418"/>
                  <a:gd name="connsiteX2-1023" fmla="*/ 307860 w 474534"/>
                  <a:gd name="connsiteY2-1024" fmla="*/ 2791 h 252418"/>
                  <a:gd name="connsiteX3-1025" fmla="*/ 474382 w 474534"/>
                  <a:gd name="connsiteY3-1026" fmla="*/ 109760 h 252418"/>
                  <a:gd name="connsiteX4-1027" fmla="*/ 281435 w 474534"/>
                  <a:gd name="connsiteY4-1028" fmla="*/ 247428 h 252418"/>
                  <a:gd name="connsiteX5-1029" fmla="*/ 13677 w 474534"/>
                  <a:gd name="connsiteY5-1030" fmla="*/ 244949 h 252418"/>
                  <a:gd name="connsiteX0-1031" fmla="*/ 13677 w 474501"/>
                  <a:gd name="connsiteY0-1032" fmla="*/ 244949 h 245158"/>
                  <a:gd name="connsiteX1-1033" fmla="*/ 0 w 474501"/>
                  <a:gd name="connsiteY1-1034" fmla="*/ 34614 h 245158"/>
                  <a:gd name="connsiteX2-1035" fmla="*/ 307860 w 474501"/>
                  <a:gd name="connsiteY2-1036" fmla="*/ 2791 h 245158"/>
                  <a:gd name="connsiteX3-1037" fmla="*/ 474382 w 474501"/>
                  <a:gd name="connsiteY3-1038" fmla="*/ 109760 h 245158"/>
                  <a:gd name="connsiteX4-1039" fmla="*/ 284562 w 474501"/>
                  <a:gd name="connsiteY4-1040" fmla="*/ 226689 h 245158"/>
                  <a:gd name="connsiteX5-1041" fmla="*/ 13677 w 474501"/>
                  <a:gd name="connsiteY5-1042" fmla="*/ 244949 h 245158"/>
                  <a:gd name="connsiteX0-1043" fmla="*/ 13677 w 474551"/>
                  <a:gd name="connsiteY0-1044" fmla="*/ 244949 h 248405"/>
                  <a:gd name="connsiteX1-1045" fmla="*/ 0 w 474551"/>
                  <a:gd name="connsiteY1-1046" fmla="*/ 34614 h 248405"/>
                  <a:gd name="connsiteX2-1047" fmla="*/ 307860 w 474551"/>
                  <a:gd name="connsiteY2-1048" fmla="*/ 2791 h 248405"/>
                  <a:gd name="connsiteX3-1049" fmla="*/ 474382 w 474551"/>
                  <a:gd name="connsiteY3-1050" fmla="*/ 109760 h 248405"/>
                  <a:gd name="connsiteX4-1051" fmla="*/ 279967 w 474551"/>
                  <a:gd name="connsiteY4-1052" fmla="*/ 241615 h 248405"/>
                  <a:gd name="connsiteX5-1053" fmla="*/ 13677 w 474551"/>
                  <a:gd name="connsiteY5-1054" fmla="*/ 244949 h 248405"/>
                  <a:gd name="connsiteX0-1055" fmla="*/ 13677 w 474567"/>
                  <a:gd name="connsiteY0-1056" fmla="*/ 236139 h 239595"/>
                  <a:gd name="connsiteX1-1057" fmla="*/ 0 w 474567"/>
                  <a:gd name="connsiteY1-1058" fmla="*/ 25804 h 239595"/>
                  <a:gd name="connsiteX2-1059" fmla="*/ 309092 w 474567"/>
                  <a:gd name="connsiteY2-1060" fmla="*/ 3588 h 239595"/>
                  <a:gd name="connsiteX3-1061" fmla="*/ 474382 w 474567"/>
                  <a:gd name="connsiteY3-1062" fmla="*/ 100950 h 239595"/>
                  <a:gd name="connsiteX4-1063" fmla="*/ 279967 w 474567"/>
                  <a:gd name="connsiteY4-1064" fmla="*/ 232805 h 239595"/>
                  <a:gd name="connsiteX5-1065" fmla="*/ 13677 w 474567"/>
                  <a:gd name="connsiteY5-1066" fmla="*/ 236139 h 239595"/>
                  <a:gd name="connsiteX0-1067" fmla="*/ 13677 w 475514"/>
                  <a:gd name="connsiteY0-1068" fmla="*/ 236139 h 248250"/>
                  <a:gd name="connsiteX1-1069" fmla="*/ 0 w 475514"/>
                  <a:gd name="connsiteY1-1070" fmla="*/ 25804 h 248250"/>
                  <a:gd name="connsiteX2-1071" fmla="*/ 309092 w 475514"/>
                  <a:gd name="connsiteY2-1072" fmla="*/ 3588 h 248250"/>
                  <a:gd name="connsiteX3-1073" fmla="*/ 474382 w 475514"/>
                  <a:gd name="connsiteY3-1074" fmla="*/ 100950 h 248250"/>
                  <a:gd name="connsiteX4-1075" fmla="*/ 231997 w 475514"/>
                  <a:gd name="connsiteY4-1076" fmla="*/ 244307 h 248250"/>
                  <a:gd name="connsiteX5-1077" fmla="*/ 13677 w 475514"/>
                  <a:gd name="connsiteY5-1078" fmla="*/ 236139 h 248250"/>
                  <a:gd name="connsiteX0-1079" fmla="*/ 13677 w 475154"/>
                  <a:gd name="connsiteY0-1080" fmla="*/ 236139 h 241307"/>
                  <a:gd name="connsiteX1-1081" fmla="*/ 0 w 475154"/>
                  <a:gd name="connsiteY1-1082" fmla="*/ 25804 h 241307"/>
                  <a:gd name="connsiteX2-1083" fmla="*/ 309092 w 475154"/>
                  <a:gd name="connsiteY2-1084" fmla="*/ 3588 h 241307"/>
                  <a:gd name="connsiteX3-1085" fmla="*/ 474382 w 475154"/>
                  <a:gd name="connsiteY3-1086" fmla="*/ 100950 h 241307"/>
                  <a:gd name="connsiteX4-1087" fmla="*/ 246724 w 475154"/>
                  <a:gd name="connsiteY4-1088" fmla="*/ 235473 h 241307"/>
                  <a:gd name="connsiteX5-1089" fmla="*/ 13677 w 475154"/>
                  <a:gd name="connsiteY5-1090" fmla="*/ 236139 h 241307"/>
                  <a:gd name="connsiteX0-1091" fmla="*/ 13677 w 438798"/>
                  <a:gd name="connsiteY0-1092" fmla="*/ 237425 h 245881"/>
                  <a:gd name="connsiteX1-1093" fmla="*/ 0 w 438798"/>
                  <a:gd name="connsiteY1-1094" fmla="*/ 27090 h 245881"/>
                  <a:gd name="connsiteX2-1095" fmla="*/ 309092 w 438798"/>
                  <a:gd name="connsiteY2-1096" fmla="*/ 4874 h 245881"/>
                  <a:gd name="connsiteX3-1097" fmla="*/ 437716 w 438798"/>
                  <a:gd name="connsiteY3-1098" fmla="*/ 121877 h 245881"/>
                  <a:gd name="connsiteX4-1099" fmla="*/ 246724 w 438798"/>
                  <a:gd name="connsiteY4-1100" fmla="*/ 236759 h 245881"/>
                  <a:gd name="connsiteX5-1101" fmla="*/ 13677 w 438798"/>
                  <a:gd name="connsiteY5-1102" fmla="*/ 237425 h 245881"/>
                  <a:gd name="connsiteX0-1103" fmla="*/ 13677 w 438066"/>
                  <a:gd name="connsiteY0-1104" fmla="*/ 237425 h 240320"/>
                  <a:gd name="connsiteX1-1105" fmla="*/ 0 w 438066"/>
                  <a:gd name="connsiteY1-1106" fmla="*/ 27090 h 240320"/>
                  <a:gd name="connsiteX2-1107" fmla="*/ 309092 w 438066"/>
                  <a:gd name="connsiteY2-1108" fmla="*/ 4874 h 240320"/>
                  <a:gd name="connsiteX3-1109" fmla="*/ 437716 w 438066"/>
                  <a:gd name="connsiteY3-1110" fmla="*/ 121877 h 240320"/>
                  <a:gd name="connsiteX4-1111" fmla="*/ 335189 w 438066"/>
                  <a:gd name="connsiteY4-1112" fmla="*/ 227504 h 240320"/>
                  <a:gd name="connsiteX5-1113" fmla="*/ 13677 w 438066"/>
                  <a:gd name="connsiteY5-1114" fmla="*/ 237425 h 240320"/>
                  <a:gd name="connsiteX0-1115" fmla="*/ 13677 w 437803"/>
                  <a:gd name="connsiteY0-1116" fmla="*/ 228984 h 231879"/>
                  <a:gd name="connsiteX1-1117" fmla="*/ 0 w 437803"/>
                  <a:gd name="connsiteY1-1118" fmla="*/ 18649 h 231879"/>
                  <a:gd name="connsiteX2-1119" fmla="*/ 345083 w 437803"/>
                  <a:gd name="connsiteY2-1120" fmla="*/ 6485 h 231879"/>
                  <a:gd name="connsiteX3-1121" fmla="*/ 437716 w 437803"/>
                  <a:gd name="connsiteY3-1122" fmla="*/ 113436 h 231879"/>
                  <a:gd name="connsiteX4-1123" fmla="*/ 335189 w 437803"/>
                  <a:gd name="connsiteY4-1124" fmla="*/ 219063 h 231879"/>
                  <a:gd name="connsiteX5-1125" fmla="*/ 13677 w 437803"/>
                  <a:gd name="connsiteY5-1126" fmla="*/ 228984 h 231879"/>
                  <a:gd name="connsiteX0-1127" fmla="*/ 11973 w 437803"/>
                  <a:gd name="connsiteY0-1128" fmla="*/ 226964 h 230730"/>
                  <a:gd name="connsiteX1-1129" fmla="*/ 0 w 437803"/>
                  <a:gd name="connsiteY1-1130" fmla="*/ 18649 h 230730"/>
                  <a:gd name="connsiteX2-1131" fmla="*/ 345083 w 437803"/>
                  <a:gd name="connsiteY2-1132" fmla="*/ 6485 h 230730"/>
                  <a:gd name="connsiteX3-1133" fmla="*/ 437716 w 437803"/>
                  <a:gd name="connsiteY3-1134" fmla="*/ 113436 h 230730"/>
                  <a:gd name="connsiteX4-1135" fmla="*/ 335189 w 437803"/>
                  <a:gd name="connsiteY4-1136" fmla="*/ 219063 h 230730"/>
                  <a:gd name="connsiteX5-1137" fmla="*/ 11973 w 437803"/>
                  <a:gd name="connsiteY5-1138" fmla="*/ 226964 h 230730"/>
                  <a:gd name="connsiteX0-1139" fmla="*/ 1034 w 426859"/>
                  <a:gd name="connsiteY0-1140" fmla="*/ 226759 h 230525"/>
                  <a:gd name="connsiteX1-1141" fmla="*/ 0 w 426859"/>
                  <a:gd name="connsiteY1-1142" fmla="*/ 19184 h 230525"/>
                  <a:gd name="connsiteX2-1143" fmla="*/ 334144 w 426859"/>
                  <a:gd name="connsiteY2-1144" fmla="*/ 6280 h 230525"/>
                  <a:gd name="connsiteX3-1145" fmla="*/ 426777 w 426859"/>
                  <a:gd name="connsiteY3-1146" fmla="*/ 113231 h 230525"/>
                  <a:gd name="connsiteX4-1147" fmla="*/ 324250 w 426859"/>
                  <a:gd name="connsiteY4-1148" fmla="*/ 218858 h 230525"/>
                  <a:gd name="connsiteX5-1149" fmla="*/ 1034 w 426859"/>
                  <a:gd name="connsiteY5-1150" fmla="*/ 226759 h 230525"/>
                  <a:gd name="connsiteX0-1151" fmla="*/ 1034 w 426858"/>
                  <a:gd name="connsiteY0-1152" fmla="*/ 226759 h 235175"/>
                  <a:gd name="connsiteX1-1153" fmla="*/ 0 w 426858"/>
                  <a:gd name="connsiteY1-1154" fmla="*/ 19184 h 235175"/>
                  <a:gd name="connsiteX2-1155" fmla="*/ 334144 w 426858"/>
                  <a:gd name="connsiteY2-1156" fmla="*/ 6280 h 235175"/>
                  <a:gd name="connsiteX3-1157" fmla="*/ 426777 w 426858"/>
                  <a:gd name="connsiteY3-1158" fmla="*/ 113231 h 235175"/>
                  <a:gd name="connsiteX4-1159" fmla="*/ 324250 w 426858"/>
                  <a:gd name="connsiteY4-1160" fmla="*/ 218858 h 235175"/>
                  <a:gd name="connsiteX5-1161" fmla="*/ 1034 w 426858"/>
                  <a:gd name="connsiteY5-1162" fmla="*/ 226759 h 235175"/>
                  <a:gd name="connsiteX0-1163" fmla="*/ 1034 w 426858"/>
                  <a:gd name="connsiteY0-1164" fmla="*/ 226759 h 231880"/>
                  <a:gd name="connsiteX1-1165" fmla="*/ 0 w 426858"/>
                  <a:gd name="connsiteY1-1166" fmla="*/ 19184 h 231880"/>
                  <a:gd name="connsiteX2-1167" fmla="*/ 334144 w 426858"/>
                  <a:gd name="connsiteY2-1168" fmla="*/ 6280 h 231880"/>
                  <a:gd name="connsiteX3-1169" fmla="*/ 426777 w 426858"/>
                  <a:gd name="connsiteY3-1170" fmla="*/ 113231 h 231880"/>
                  <a:gd name="connsiteX4-1171" fmla="*/ 324250 w 426858"/>
                  <a:gd name="connsiteY4-1172" fmla="*/ 218858 h 231880"/>
                  <a:gd name="connsiteX5-1173" fmla="*/ 1034 w 426858"/>
                  <a:gd name="connsiteY5-1174" fmla="*/ 226759 h 231880"/>
                  <a:gd name="connsiteX0-1175" fmla="*/ 1034 w 426858"/>
                  <a:gd name="connsiteY0-1176" fmla="*/ 226759 h 231880"/>
                  <a:gd name="connsiteX1-1177" fmla="*/ 0 w 426858"/>
                  <a:gd name="connsiteY1-1178" fmla="*/ 19184 h 231880"/>
                  <a:gd name="connsiteX2-1179" fmla="*/ 334144 w 426858"/>
                  <a:gd name="connsiteY2-1180" fmla="*/ 6280 h 231880"/>
                  <a:gd name="connsiteX3-1181" fmla="*/ 426777 w 426858"/>
                  <a:gd name="connsiteY3-1182" fmla="*/ 113231 h 231880"/>
                  <a:gd name="connsiteX4-1183" fmla="*/ 324250 w 426858"/>
                  <a:gd name="connsiteY4-1184" fmla="*/ 218858 h 231880"/>
                  <a:gd name="connsiteX5-1185" fmla="*/ 1034 w 426858"/>
                  <a:gd name="connsiteY5-1186" fmla="*/ 226759 h 231880"/>
                  <a:gd name="connsiteX0-1187" fmla="*/ 1034 w 426858"/>
                  <a:gd name="connsiteY0-1188" fmla="*/ 225557 h 230678"/>
                  <a:gd name="connsiteX1-1189" fmla="*/ 0 w 426858"/>
                  <a:gd name="connsiteY1-1190" fmla="*/ 17982 h 230678"/>
                  <a:gd name="connsiteX2-1191" fmla="*/ 334144 w 426858"/>
                  <a:gd name="connsiteY2-1192" fmla="*/ 5078 h 230678"/>
                  <a:gd name="connsiteX3-1193" fmla="*/ 426777 w 426858"/>
                  <a:gd name="connsiteY3-1194" fmla="*/ 112029 h 230678"/>
                  <a:gd name="connsiteX4-1195" fmla="*/ 324250 w 426858"/>
                  <a:gd name="connsiteY4-1196" fmla="*/ 217656 h 230678"/>
                  <a:gd name="connsiteX5-1197" fmla="*/ 1034 w 426858"/>
                  <a:gd name="connsiteY5-1198" fmla="*/ 225557 h 230678"/>
                  <a:gd name="connsiteX0-1199" fmla="*/ 1034 w 426777"/>
                  <a:gd name="connsiteY0-1200" fmla="*/ 226195 h 231316"/>
                  <a:gd name="connsiteX1-1201" fmla="*/ 0 w 426777"/>
                  <a:gd name="connsiteY1-1202" fmla="*/ 18620 h 231316"/>
                  <a:gd name="connsiteX2-1203" fmla="*/ 323205 w 426777"/>
                  <a:gd name="connsiteY2-1204" fmla="*/ 4977 h 231316"/>
                  <a:gd name="connsiteX3-1205" fmla="*/ 426777 w 426777"/>
                  <a:gd name="connsiteY3-1206" fmla="*/ 112667 h 231316"/>
                  <a:gd name="connsiteX4-1207" fmla="*/ 324250 w 426777"/>
                  <a:gd name="connsiteY4-1208" fmla="*/ 218294 h 231316"/>
                  <a:gd name="connsiteX5-1209" fmla="*/ 1034 w 426777"/>
                  <a:gd name="connsiteY5-1210" fmla="*/ 226195 h 231316"/>
                  <a:gd name="connsiteX0-1211" fmla="*/ 1034 w 426880"/>
                  <a:gd name="connsiteY0-1212" fmla="*/ 226195 h 230872"/>
                  <a:gd name="connsiteX1-1213" fmla="*/ 0 w 426880"/>
                  <a:gd name="connsiteY1-1214" fmla="*/ 18620 h 230872"/>
                  <a:gd name="connsiteX2-1215" fmla="*/ 323205 w 426880"/>
                  <a:gd name="connsiteY2-1216" fmla="*/ 4977 h 230872"/>
                  <a:gd name="connsiteX3-1217" fmla="*/ 426777 w 426880"/>
                  <a:gd name="connsiteY3-1218" fmla="*/ 112667 h 230872"/>
                  <a:gd name="connsiteX4-1219" fmla="*/ 309664 w 426880"/>
                  <a:gd name="connsiteY4-1220" fmla="*/ 217308 h 230872"/>
                  <a:gd name="connsiteX5-1221" fmla="*/ 1034 w 426880"/>
                  <a:gd name="connsiteY5-1222" fmla="*/ 226195 h 23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6880" h="230872">
                    <a:moveTo>
                      <a:pt x="1034" y="226195"/>
                    </a:moveTo>
                    <a:cubicBezTo>
                      <a:pt x="20733" y="140630"/>
                      <a:pt x="13038" y="76580"/>
                      <a:pt x="0" y="18620"/>
                    </a:cubicBezTo>
                    <a:cubicBezTo>
                      <a:pt x="42349" y="15365"/>
                      <a:pt x="252075" y="-10698"/>
                      <a:pt x="323205" y="4977"/>
                    </a:cubicBezTo>
                    <a:cubicBezTo>
                      <a:pt x="394335" y="20652"/>
                      <a:pt x="429034" y="77279"/>
                      <a:pt x="426777" y="112667"/>
                    </a:cubicBezTo>
                    <a:cubicBezTo>
                      <a:pt x="424520" y="148056"/>
                      <a:pt x="380621" y="198387"/>
                      <a:pt x="309664" y="217308"/>
                    </a:cubicBezTo>
                    <a:cubicBezTo>
                      <a:pt x="238707" y="236229"/>
                      <a:pt x="33251" y="231420"/>
                      <a:pt x="1034" y="226195"/>
                    </a:cubicBezTo>
                    <a:close/>
                  </a:path>
                </a:pathLst>
              </a:custGeom>
              <a:solidFill>
                <a:schemeClr val="tx1">
                  <a:lumMod val="75000"/>
                  <a:lumOff val="25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grpSp>
        <p:nvGrpSpPr>
          <p:cNvPr id="46" name="组合 45"/>
          <p:cNvGrpSpPr/>
          <p:nvPr/>
        </p:nvGrpSpPr>
        <p:grpSpPr>
          <a:xfrm>
            <a:off x="2063823" y="2077462"/>
            <a:ext cx="4671319" cy="3158097"/>
            <a:chOff x="1745635" y="1522001"/>
            <a:chExt cx="3503489" cy="2368573"/>
          </a:xfrm>
        </p:grpSpPr>
        <p:sp>
          <p:nvSpPr>
            <p:cNvPr id="47" name="椭圆 46"/>
            <p:cNvSpPr/>
            <p:nvPr/>
          </p:nvSpPr>
          <p:spPr>
            <a:xfrm>
              <a:off x="4916712" y="3558169"/>
              <a:ext cx="332412" cy="332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defTabSz="1218565"/>
              <a:r>
                <a:rPr lang="en-US"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rPr>
                <a:t>3</a:t>
              </a:r>
              <a:endParaRPr lang="en-US"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9" name="椭圆 48"/>
            <p:cNvSpPr/>
            <p:nvPr/>
          </p:nvSpPr>
          <p:spPr>
            <a:xfrm>
              <a:off x="4916712" y="2546527"/>
              <a:ext cx="332412" cy="332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defTabSz="1218565"/>
              <a:r>
                <a:rPr lang="en-US" sz="2400" dirty="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rPr>
                <a:t>2</a:t>
              </a:r>
              <a:endParaRPr lang="en-US" sz="2400" dirty="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0" name="椭圆 49"/>
            <p:cNvSpPr/>
            <p:nvPr/>
          </p:nvSpPr>
          <p:spPr>
            <a:xfrm>
              <a:off x="4916712" y="1534887"/>
              <a:ext cx="332412" cy="332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defTabSz="1218565"/>
              <a:r>
                <a:rPr lang="en-US" sz="2400" dirty="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rPr>
                <a:t>1</a:t>
              </a:r>
              <a:endParaRPr lang="en-US" sz="2400" dirty="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1" name="椭圆 50"/>
            <p:cNvSpPr/>
            <p:nvPr/>
          </p:nvSpPr>
          <p:spPr>
            <a:xfrm>
              <a:off x="1745635" y="2477815"/>
              <a:ext cx="639083" cy="6390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2" name="椭圆 51"/>
            <p:cNvSpPr/>
            <p:nvPr/>
          </p:nvSpPr>
          <p:spPr>
            <a:xfrm>
              <a:off x="2145273" y="1522001"/>
              <a:ext cx="131621" cy="13162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9" name="椭圆 58"/>
            <p:cNvSpPr/>
            <p:nvPr/>
          </p:nvSpPr>
          <p:spPr>
            <a:xfrm>
              <a:off x="1990961" y="2905211"/>
              <a:ext cx="131621" cy="13162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0" name="椭圆 59"/>
            <p:cNvSpPr/>
            <p:nvPr/>
          </p:nvSpPr>
          <p:spPr>
            <a:xfrm>
              <a:off x="3274658" y="2646625"/>
              <a:ext cx="131621" cy="1316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2400" dirty="0">
                <a:solidFill>
                  <a:prstClr val="white"/>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cxnSp>
          <p:nvCxnSpPr>
            <p:cNvPr id="61" name="连接符: 肘形 60"/>
            <p:cNvCxnSpPr>
              <a:stCxn id="52" idx="0"/>
              <a:endCxn id="50" idx="0"/>
            </p:cNvCxnSpPr>
            <p:nvPr/>
          </p:nvCxnSpPr>
          <p:spPr>
            <a:xfrm rot="16200000" flipH="1">
              <a:off x="3640557" y="92526"/>
              <a:ext cx="12886" cy="2871835"/>
            </a:xfrm>
            <a:prstGeom prst="bentConnector3">
              <a:avLst>
                <a:gd name="adj1" fmla="val -133054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连接符: 肘形 61"/>
            <p:cNvCxnSpPr>
              <a:stCxn id="59" idx="4"/>
              <a:endCxn id="47" idx="4"/>
            </p:cNvCxnSpPr>
            <p:nvPr/>
          </p:nvCxnSpPr>
          <p:spPr>
            <a:xfrm rot="16200000" flipH="1">
              <a:off x="3142974" y="1950628"/>
              <a:ext cx="853742" cy="3026147"/>
            </a:xfrm>
            <a:prstGeom prst="bentConnector3">
              <a:avLst>
                <a:gd name="adj1" fmla="val 12008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383868" y="2713345"/>
              <a:ext cx="14041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国外经验</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14:presetBounceEnd="6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60000">
                                          <p:cBhvr additive="base">
                                            <p:cTn id="7" dur="100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14:presetBounceEnd="60000">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14:bounceEnd="60000">
                                          <p:cBhvr additive="base">
                                            <p:cTn id="12" dur="1000" fill="hold"/>
                                            <p:tgtEl>
                                              <p:spTgt spid="53"/>
                                            </p:tgtEl>
                                            <p:attrNameLst>
                                              <p:attrName>ppt_x</p:attrName>
                                            </p:attrNameLst>
                                          </p:cBhvr>
                                          <p:tavLst>
                                            <p:tav tm="0">
                                              <p:val>
                                                <p:strVal val="1+#ppt_w/2"/>
                                              </p:val>
                                            </p:tav>
                                            <p:tav tm="100000">
                                              <p:val>
                                                <p:strVal val="#ppt_x"/>
                                              </p:val>
                                            </p:tav>
                                          </p:tavLst>
                                        </p:anim>
                                        <p:anim calcmode="lin" valueType="num" p14:bounceEnd="60000">
                                          <p:cBhvr additive="base">
                                            <p:cTn id="13" dur="1000" fill="hold"/>
                                            <p:tgtEl>
                                              <p:spTgt spid="5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nodeType="afterEffect" p14:presetBounceEnd="60000">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14:bounceEnd="60000">
                                          <p:cBhvr additive="base">
                                            <p:cTn id="17" dur="10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1+#ppt_w/2"/>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1000" fill="hold"/>
                                            <p:tgtEl>
                                              <p:spTgt spid="53"/>
                                            </p:tgtEl>
                                            <p:attrNameLst>
                                              <p:attrName>ppt_x</p:attrName>
                                            </p:attrNameLst>
                                          </p:cBhvr>
                                          <p:tavLst>
                                            <p:tav tm="0">
                                              <p:val>
                                                <p:strVal val="1+#ppt_w/2"/>
                                              </p:val>
                                            </p:tav>
                                            <p:tav tm="100000">
                                              <p:val>
                                                <p:strVal val="#ppt_x"/>
                                              </p:val>
                                            </p:tav>
                                          </p:tavLst>
                                        </p:anim>
                                        <p:anim calcmode="lin" valueType="num">
                                          <p:cBhvr additive="base">
                                            <p:cTn id="13" dur="1000" fill="hold"/>
                                            <p:tgtEl>
                                              <p:spTgt spid="5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1000" fill="hold"/>
                                            <p:tgtEl>
                                              <p:spTgt spid="56"/>
                                            </p:tgtEl>
                                            <p:attrNameLst>
                                              <p:attrName>ppt_x</p:attrName>
                                            </p:attrNameLst>
                                          </p:cBhvr>
                                          <p:tavLst>
                                            <p:tav tm="0">
                                              <p:val>
                                                <p:strVal val="1+#ppt_w/2"/>
                                              </p:val>
                                            </p:tav>
                                            <p:tav tm="100000">
                                              <p:val>
                                                <p:strVal val="#ppt_x"/>
                                              </p:val>
                                            </p:tav>
                                          </p:tavLst>
                                        </p:anim>
                                        <p:anim calcmode="lin" valueType="num">
                                          <p:cBhvr additive="base">
                                            <p:cTn id="18"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683041" y="1479629"/>
            <a:ext cx="6825917" cy="3898742"/>
            <a:chOff x="2683042" y="1567409"/>
            <a:chExt cx="6825917" cy="3898742"/>
          </a:xfrm>
        </p:grpSpPr>
        <p:sp>
          <p:nvSpPr>
            <p:cNvPr id="22" name="文本框 21"/>
            <p:cNvSpPr txBox="1"/>
            <p:nvPr/>
          </p:nvSpPr>
          <p:spPr>
            <a:xfrm>
              <a:off x="2762379" y="3897048"/>
              <a:ext cx="6667242" cy="8803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社区服务是指政府、社区居委会等其他各方面力量直接为社区成员提供的公共服务和其他物质、文化、生活等方面的服务</a:t>
              </a:r>
              <a:endPar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3" name="矩形 22"/>
            <p:cNvSpPr/>
            <p:nvPr/>
          </p:nvSpPr>
          <p:spPr>
            <a:xfrm>
              <a:off x="2762379" y="1567409"/>
              <a:ext cx="6667242" cy="1323411"/>
            </a:xfrm>
            <a:prstGeom prst="rect">
              <a:avLst/>
            </a:prstGeom>
          </p:spPr>
          <p:txBody>
            <a:bodyPr wrap="square" lIns="91412" tIns="45706" rIns="91412" bIns="45706">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300" normalizeH="0" baseline="0" noProof="0" dirty="0">
                  <a:ln>
                    <a:noFill/>
                  </a:ln>
                  <a:solidFill>
                    <a:srgbClr val="000000">
                      <a:lumMod val="75000"/>
                      <a:lumOff val="25000"/>
                    </a:srgb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Calibri" panose="020F0502020204030204" pitchFamily="34" charset="0"/>
                </a:rPr>
                <a:t>感谢您的观看</a:t>
              </a:r>
              <a:endParaRPr kumimoji="0" lang="zh-CN" altLang="en-US" sz="8000" b="0" i="0" u="none" strike="noStrike" kern="1200" cap="none" spc="-300" normalizeH="0" baseline="0" noProof="0" dirty="0">
                <a:ln>
                  <a:noFill/>
                </a:ln>
                <a:solidFill>
                  <a:srgbClr val="000000">
                    <a:lumMod val="75000"/>
                    <a:lumOff val="25000"/>
                  </a:srgbClr>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6" name="组合 5"/>
            <p:cNvGrpSpPr/>
            <p:nvPr/>
          </p:nvGrpSpPr>
          <p:grpSpPr>
            <a:xfrm>
              <a:off x="2683042" y="3060976"/>
              <a:ext cx="6825917" cy="702878"/>
              <a:chOff x="4075631" y="3060976"/>
              <a:chExt cx="6825917" cy="702878"/>
            </a:xfrm>
          </p:grpSpPr>
          <p:sp>
            <p:nvSpPr>
              <p:cNvPr id="24" name="矩形 23"/>
              <p:cNvSpPr/>
              <p:nvPr/>
            </p:nvSpPr>
            <p:spPr>
              <a:xfrm>
                <a:off x="4075631" y="3060976"/>
                <a:ext cx="6825917" cy="702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5" name="矩形 24"/>
              <p:cNvSpPr/>
              <p:nvPr/>
            </p:nvSpPr>
            <p:spPr>
              <a:xfrm>
                <a:off x="4268134" y="3171323"/>
                <a:ext cx="6562791" cy="461637"/>
              </a:xfrm>
              <a:prstGeom prst="rect">
                <a:avLst/>
              </a:prstGeom>
            </p:spPr>
            <p:txBody>
              <a:bodyPr wrap="square" lIns="91412" tIns="45706" rIns="91412" bIns="45706">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600" normalizeH="0" baseline="0" noProof="0" dirty="0">
                    <a:ln>
                      <a:noFill/>
                    </a:ln>
                    <a:solidFill>
                      <a:srgbClr val="FFFFFF"/>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COMMUNITY SERVICE CONTENT</a:t>
                </a:r>
                <a:endParaRPr kumimoji="0" lang="en-US" altLang="zh-CN" sz="2400" b="1" i="0" u="none" strike="noStrike" kern="1200" cap="none" spc="600" normalizeH="0" baseline="0" noProof="0" dirty="0">
                  <a:ln>
                    <a:noFill/>
                  </a:ln>
                  <a:solidFill>
                    <a:srgbClr val="FFFFFF"/>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27" name="组合 26"/>
            <p:cNvGrpSpPr/>
            <p:nvPr/>
          </p:nvGrpSpPr>
          <p:grpSpPr>
            <a:xfrm>
              <a:off x="3834914" y="4987725"/>
              <a:ext cx="4522172" cy="478426"/>
              <a:chOff x="5089048" y="5141245"/>
              <a:chExt cx="4522172" cy="478426"/>
            </a:xfrm>
          </p:grpSpPr>
          <p:sp>
            <p:nvSpPr>
              <p:cNvPr id="28" name="矩形: 圆角 27"/>
              <p:cNvSpPr/>
              <p:nvPr/>
            </p:nvSpPr>
            <p:spPr>
              <a:xfrm>
                <a:off x="5089048" y="5141245"/>
                <a:ext cx="2639928" cy="478426"/>
              </a:xfrm>
              <a:prstGeom prst="roundRect">
                <a:avLst>
                  <a:gd name="adj" fmla="val 5000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汇报人：</a:t>
                </a:r>
                <a:r>
                  <a:rPr kumimoji="0" lang="en-US" altLang="zh-CN"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PPT</a:t>
                </a:r>
                <a:r>
                  <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营</a:t>
                </a:r>
                <a:endPar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0" name="矩形: 圆角 29"/>
              <p:cNvSpPr/>
              <p:nvPr/>
            </p:nvSpPr>
            <p:spPr>
              <a:xfrm>
                <a:off x="7680850" y="5141245"/>
                <a:ext cx="1930370" cy="455382"/>
              </a:xfrm>
              <a:prstGeom prst="roundRect">
                <a:avLst>
                  <a:gd name="adj" fmla="val 5000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时间：</a:t>
                </a:r>
                <a:r>
                  <a:rPr kumimoji="0" lang="en-US" altLang="zh-CN"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XX.XX</a:t>
                </a:r>
                <a:endParaRPr kumimoji="0" lang="zh-CN"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1884" y="4398554"/>
            <a:ext cx="1936237" cy="1913546"/>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53552" t="50000"/>
          <a:stretch>
            <a:fillRect/>
          </a:stretch>
        </p:blipFill>
        <p:spPr>
          <a:xfrm>
            <a:off x="8381148" y="3083543"/>
            <a:ext cx="3697705" cy="3429000"/>
          </a:xfrm>
          <a:prstGeom prst="rect">
            <a:avLst/>
          </a:prstGeom>
        </p:spPr>
      </p:pic>
      <p:pic>
        <p:nvPicPr>
          <p:cNvPr id="35" name="图片 3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884" y="996328"/>
            <a:ext cx="1461134" cy="1479629"/>
          </a:xfrm>
          <a:prstGeom prst="rect">
            <a:avLst/>
          </a:prstGeom>
        </p:spPr>
      </p:pic>
      <p:grpSp>
        <p:nvGrpSpPr>
          <p:cNvPr id="47" name="组合 46"/>
          <p:cNvGrpSpPr/>
          <p:nvPr/>
        </p:nvGrpSpPr>
        <p:grpSpPr>
          <a:xfrm>
            <a:off x="260440" y="515877"/>
            <a:ext cx="11582352" cy="6379922"/>
            <a:chOff x="260440" y="515877"/>
            <a:chExt cx="11582352" cy="6379922"/>
          </a:xfrm>
        </p:grpSpPr>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0692" t="666" r="68089" b="66401"/>
            <a:stretch>
              <a:fillRect/>
            </a:stretch>
          </p:blipFill>
          <p:spPr>
            <a:xfrm>
              <a:off x="2080648" y="520288"/>
              <a:ext cx="1936237" cy="1244328"/>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67889" r="10892" b="67067"/>
            <a:stretch>
              <a:fillRect/>
            </a:stretch>
          </p:blipFill>
          <p:spPr>
            <a:xfrm>
              <a:off x="9880263" y="515877"/>
              <a:ext cx="1936237" cy="1244328"/>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a:off x="8444587" y="689670"/>
              <a:ext cx="2055062" cy="1320691"/>
            </a:xfrm>
            <a:prstGeom prst="rect">
              <a:avLst/>
            </a:prstGeom>
          </p:spPr>
        </p:pic>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l="-359" t="73272" r="79140" b="-6205"/>
            <a:stretch>
              <a:fillRect/>
            </a:stretch>
          </p:blipFill>
          <p:spPr>
            <a:xfrm>
              <a:off x="2692673" y="5175646"/>
              <a:ext cx="1936237" cy="1244328"/>
            </a:xfrm>
            <a:prstGeom prst="rect">
              <a:avLst/>
            </a:prstGeom>
          </p:spPr>
        </p:pic>
        <p:pic>
          <p:nvPicPr>
            <p:cNvPr id="42" name="图片 41"/>
            <p:cNvPicPr>
              <a:picLocks noChangeAspect="1"/>
            </p:cNvPicPr>
            <p:nvPr/>
          </p:nvPicPr>
          <p:blipFill rotWithShape="1">
            <a:blip r:embed="rId4">
              <a:extLst>
                <a:ext uri="{28A0092B-C50C-407E-A947-70E740481C1C}">
                  <a14:useLocalDpi xmlns:a14="http://schemas.microsoft.com/office/drawing/2010/main" val="0"/>
                </a:ext>
              </a:extLst>
            </a:blip>
            <a:srcRect l="27305" t="61645" r="42316" b="5234"/>
            <a:stretch>
              <a:fillRect/>
            </a:stretch>
          </p:blipFill>
          <p:spPr>
            <a:xfrm>
              <a:off x="534625" y="2890426"/>
              <a:ext cx="2035395" cy="918841"/>
            </a:xfrm>
            <a:prstGeom prst="rect">
              <a:avLst/>
            </a:prstGeom>
          </p:spPr>
        </p:pic>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80061" t="50507" r="-1280" b="6124"/>
            <a:stretch>
              <a:fillRect/>
            </a:stretch>
          </p:blipFill>
          <p:spPr>
            <a:xfrm>
              <a:off x="9583976" y="1349246"/>
              <a:ext cx="2258816" cy="1911641"/>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a:off x="260440" y="2122139"/>
              <a:ext cx="1884118" cy="256743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flipH="1">
              <a:off x="4788325" y="5191852"/>
              <a:ext cx="2055062" cy="1320691"/>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rot="16200000">
              <a:off x="6873390" y="4670022"/>
              <a:ext cx="1884118" cy="2567435"/>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884" y="996328"/>
            <a:ext cx="1461134" cy="1479629"/>
          </a:xfrm>
          <a:prstGeom prst="rect">
            <a:avLst/>
          </a:prstGeom>
        </p:spPr>
      </p:pic>
      <p:grpSp>
        <p:nvGrpSpPr>
          <p:cNvPr id="2" name="组合 1"/>
          <p:cNvGrpSpPr/>
          <p:nvPr/>
        </p:nvGrpSpPr>
        <p:grpSpPr>
          <a:xfrm>
            <a:off x="1687074" y="3234093"/>
            <a:ext cx="8817852" cy="2344027"/>
            <a:chOff x="2185260" y="2704078"/>
            <a:chExt cx="8817852" cy="2344027"/>
          </a:xfrm>
        </p:grpSpPr>
        <p:grpSp>
          <p:nvGrpSpPr>
            <p:cNvPr id="26" name="组合 25"/>
            <p:cNvGrpSpPr/>
            <p:nvPr/>
          </p:nvGrpSpPr>
          <p:grpSpPr>
            <a:xfrm>
              <a:off x="3225526" y="4127065"/>
              <a:ext cx="2982369" cy="921040"/>
              <a:chOff x="1707483" y="766760"/>
              <a:chExt cx="2982369" cy="921040"/>
            </a:xfrm>
          </p:grpSpPr>
          <p:sp>
            <p:nvSpPr>
              <p:cNvPr id="29" name="1"/>
              <p:cNvSpPr txBox="1"/>
              <p:nvPr/>
            </p:nvSpPr>
            <p:spPr>
              <a:xfrm>
                <a:off x="1824319" y="766760"/>
                <a:ext cx="2807187" cy="566566"/>
              </a:xfrm>
              <a:prstGeom prst="rect">
                <a:avLst/>
              </a:prstGeom>
              <a:noFill/>
            </p:spPr>
            <p:txBody>
              <a:bodyPr wrap="square" lIns="91440" tIns="45720" rIns="91440" bIns="45720" anchor="ctr" anchorCtr="0">
                <a:noAutofit/>
              </a:bodyPr>
              <a:lstStyle/>
              <a:p>
                <a:pPr algn="dist">
                  <a:spcBef>
                    <a:spcPct val="0"/>
                  </a:spcBef>
                </a:pPr>
                <a:r>
                  <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特征作用</a:t>
                </a:r>
                <a:endPar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2" name="1"/>
              <p:cNvSpPr txBox="1"/>
              <p:nvPr/>
            </p:nvSpPr>
            <p:spPr>
              <a:xfrm>
                <a:off x="1707483" y="1404910"/>
                <a:ext cx="2982369" cy="282890"/>
              </a:xfrm>
              <a:prstGeom prst="rect">
                <a:avLst/>
              </a:prstGeom>
              <a:noFill/>
            </p:spPr>
            <p:txBody>
              <a:bodyPr wrap="square" lIns="91440" tIns="45720" rIns="91440" bIns="45720">
                <a:normAutofit/>
              </a:bodyPr>
              <a:lstStyle/>
              <a:p>
                <a:pPr algn="dist">
                  <a:lnSpc>
                    <a:spcPct val="120000"/>
                  </a:lnSpc>
                </a:pPr>
                <a:r>
                  <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CHARACTERISTIC FUNCTION</a:t>
                </a:r>
                <a:endPar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3" name="组合 32"/>
            <p:cNvGrpSpPr/>
            <p:nvPr/>
          </p:nvGrpSpPr>
          <p:grpSpPr>
            <a:xfrm>
              <a:off x="3225526" y="2773641"/>
              <a:ext cx="2982369" cy="921040"/>
              <a:chOff x="1707483" y="766760"/>
              <a:chExt cx="2982369" cy="921040"/>
            </a:xfrm>
          </p:grpSpPr>
          <p:sp>
            <p:nvSpPr>
              <p:cNvPr id="34" name="1"/>
              <p:cNvSpPr txBox="1"/>
              <p:nvPr/>
            </p:nvSpPr>
            <p:spPr>
              <a:xfrm>
                <a:off x="1824319" y="766760"/>
                <a:ext cx="2807187" cy="566566"/>
              </a:xfrm>
              <a:prstGeom prst="rect">
                <a:avLst/>
              </a:prstGeom>
              <a:noFill/>
            </p:spPr>
            <p:txBody>
              <a:bodyPr wrap="square" lIns="91440" tIns="45720" rIns="91440" bIns="45720" anchor="ctr" anchorCtr="0">
                <a:noAutofit/>
              </a:bodyPr>
              <a:lstStyle/>
              <a:p>
                <a:pPr algn="dist">
                  <a:spcBef>
                    <a:spcPct val="0"/>
                  </a:spcBef>
                </a:pPr>
                <a:r>
                  <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发展现状</a:t>
                </a:r>
                <a:endPar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6" name="1"/>
              <p:cNvSpPr txBox="1"/>
              <p:nvPr/>
            </p:nvSpPr>
            <p:spPr>
              <a:xfrm>
                <a:off x="1707483" y="1404910"/>
                <a:ext cx="2982369" cy="282890"/>
              </a:xfrm>
              <a:prstGeom prst="rect">
                <a:avLst/>
              </a:prstGeom>
              <a:noFill/>
            </p:spPr>
            <p:txBody>
              <a:bodyPr wrap="square" lIns="91440" tIns="45720" rIns="91440" bIns="45720">
                <a:normAutofit/>
              </a:bodyPr>
              <a:lstStyle/>
              <a:p>
                <a:pPr algn="dist">
                  <a:lnSpc>
                    <a:spcPct val="120000"/>
                  </a:lnSpc>
                </a:pPr>
                <a:r>
                  <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DEVELOPMENT STATUS</a:t>
                </a:r>
                <a:endPar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pic>
          <p:nvPicPr>
            <p:cNvPr id="37" name="图片 3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85260" y="4060291"/>
              <a:ext cx="1332110" cy="888073"/>
            </a:xfrm>
            <a:prstGeom prst="rect">
              <a:avLst/>
            </a:prstGeom>
          </p:spPr>
        </p:pic>
        <p:pic>
          <p:nvPicPr>
            <p:cNvPr id="48" name="图片 47"/>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85260" y="2704078"/>
              <a:ext cx="1332110" cy="888073"/>
            </a:xfrm>
            <a:prstGeom prst="rect">
              <a:avLst/>
            </a:prstGeom>
          </p:spPr>
        </p:pic>
        <p:grpSp>
          <p:nvGrpSpPr>
            <p:cNvPr id="49" name="组合 48"/>
            <p:cNvGrpSpPr/>
            <p:nvPr/>
          </p:nvGrpSpPr>
          <p:grpSpPr>
            <a:xfrm>
              <a:off x="8020743" y="2773641"/>
              <a:ext cx="2982369" cy="921040"/>
              <a:chOff x="3817650" y="3666532"/>
              <a:chExt cx="2982369" cy="921040"/>
            </a:xfrm>
          </p:grpSpPr>
          <p:sp>
            <p:nvSpPr>
              <p:cNvPr id="50" name="1"/>
              <p:cNvSpPr txBox="1"/>
              <p:nvPr/>
            </p:nvSpPr>
            <p:spPr>
              <a:xfrm>
                <a:off x="3934486" y="3666532"/>
                <a:ext cx="2807187" cy="566566"/>
              </a:xfrm>
              <a:prstGeom prst="rect">
                <a:avLst/>
              </a:prstGeom>
              <a:noFill/>
            </p:spPr>
            <p:txBody>
              <a:bodyPr wrap="square" lIns="91440" tIns="45720" rIns="91440" bIns="45720" anchor="ctr" anchorCtr="0">
                <a:noAutofit/>
              </a:bodyPr>
              <a:lstStyle/>
              <a:p>
                <a:pPr algn="dist">
                  <a:spcBef>
                    <a:spcPct val="0"/>
                  </a:spcBef>
                </a:pPr>
                <a:r>
                  <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基本内容</a:t>
                </a:r>
                <a:endPar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1" name="1"/>
              <p:cNvSpPr txBox="1"/>
              <p:nvPr/>
            </p:nvSpPr>
            <p:spPr>
              <a:xfrm>
                <a:off x="3817650" y="4304682"/>
                <a:ext cx="2982369" cy="282890"/>
              </a:xfrm>
              <a:prstGeom prst="rect">
                <a:avLst/>
              </a:prstGeom>
              <a:noFill/>
            </p:spPr>
            <p:txBody>
              <a:bodyPr wrap="square" lIns="91440" tIns="45720" rIns="91440" bIns="45720">
                <a:normAutofit/>
              </a:bodyPr>
              <a:lstStyle/>
              <a:p>
                <a:pPr algn="dist">
                  <a:lnSpc>
                    <a:spcPct val="120000"/>
                  </a:lnSpc>
                </a:pPr>
                <a:r>
                  <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BASIC CONTENT</a:t>
                </a:r>
                <a:endPar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52" name="组合 51"/>
            <p:cNvGrpSpPr/>
            <p:nvPr/>
          </p:nvGrpSpPr>
          <p:grpSpPr>
            <a:xfrm>
              <a:off x="8020743" y="4127065"/>
              <a:ext cx="2982369" cy="921040"/>
              <a:chOff x="1707483" y="766760"/>
              <a:chExt cx="2982369" cy="921040"/>
            </a:xfrm>
          </p:grpSpPr>
          <p:sp>
            <p:nvSpPr>
              <p:cNvPr id="53" name="1"/>
              <p:cNvSpPr txBox="1"/>
              <p:nvPr/>
            </p:nvSpPr>
            <p:spPr>
              <a:xfrm>
                <a:off x="1824319" y="766760"/>
                <a:ext cx="2807187" cy="566566"/>
              </a:xfrm>
              <a:prstGeom prst="rect">
                <a:avLst/>
              </a:prstGeom>
              <a:noFill/>
            </p:spPr>
            <p:txBody>
              <a:bodyPr wrap="square" lIns="91440" tIns="45720" rIns="91440" bIns="45720" anchor="ctr" anchorCtr="0">
                <a:noAutofit/>
              </a:bodyPr>
              <a:lstStyle/>
              <a:p>
                <a:pPr algn="dist">
                  <a:spcBef>
                    <a:spcPct val="0"/>
                  </a:spcBef>
                </a:pPr>
                <a:r>
                  <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国外经验</a:t>
                </a:r>
                <a:endParaRPr lang="zh-CN" altLang="en-US" sz="48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4" name="1"/>
              <p:cNvSpPr txBox="1"/>
              <p:nvPr/>
            </p:nvSpPr>
            <p:spPr>
              <a:xfrm>
                <a:off x="1707483" y="1404910"/>
                <a:ext cx="2982369" cy="282890"/>
              </a:xfrm>
              <a:prstGeom prst="rect">
                <a:avLst/>
              </a:prstGeom>
              <a:noFill/>
            </p:spPr>
            <p:txBody>
              <a:bodyPr wrap="square" lIns="91440" tIns="45720" rIns="91440" bIns="45720">
                <a:normAutofit/>
              </a:bodyPr>
              <a:lstStyle/>
              <a:p>
                <a:pPr algn="dist">
                  <a:lnSpc>
                    <a:spcPct val="120000"/>
                  </a:lnSpc>
                </a:pPr>
                <a:r>
                  <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FOREIGN EXPERIENCE</a:t>
                </a:r>
                <a:endParaRPr lang="en-US" altLang="zh-CN" sz="105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pic>
          <p:nvPicPr>
            <p:cNvPr id="55" name="图片 5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80477" y="2704078"/>
              <a:ext cx="1332110" cy="888073"/>
            </a:xfrm>
            <a:prstGeom prst="rect">
              <a:avLst/>
            </a:prstGeom>
          </p:spPr>
        </p:pic>
        <p:pic>
          <p:nvPicPr>
            <p:cNvPr id="56" name="图片 5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80477" y="4060291"/>
              <a:ext cx="1332110" cy="888073"/>
            </a:xfrm>
            <a:prstGeom prst="rect">
              <a:avLst/>
            </a:prstGeom>
          </p:spPr>
        </p:pic>
      </p:grpSp>
      <p:grpSp>
        <p:nvGrpSpPr>
          <p:cNvPr id="57" name="组合 56"/>
          <p:cNvGrpSpPr/>
          <p:nvPr/>
        </p:nvGrpSpPr>
        <p:grpSpPr>
          <a:xfrm>
            <a:off x="4481257" y="1246966"/>
            <a:ext cx="3229486" cy="1564201"/>
            <a:chOff x="864921" y="2067649"/>
            <a:chExt cx="3229486" cy="1564201"/>
          </a:xfrm>
        </p:grpSpPr>
        <p:sp>
          <p:nvSpPr>
            <p:cNvPr id="58" name="文本框 57"/>
            <p:cNvSpPr txBox="1"/>
            <p:nvPr/>
          </p:nvSpPr>
          <p:spPr>
            <a:xfrm>
              <a:off x="1076574" y="2067649"/>
              <a:ext cx="2681940" cy="1015663"/>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0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目录</a:t>
              </a:r>
              <a:endParaRPr kumimoji="0" lang="zh-CN" altLang="en-US" sz="6000" b="0" i="0" u="none" strike="noStrike" kern="1200" cap="none" spc="60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9" name="文本框 58"/>
            <p:cNvSpPr txBox="1"/>
            <p:nvPr/>
          </p:nvSpPr>
          <p:spPr>
            <a:xfrm>
              <a:off x="864921" y="2985519"/>
              <a:ext cx="32294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60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CONTENTS</a:t>
              </a:r>
              <a:endParaRPr kumimoji="0" lang="zh-CN" altLang="en-US" sz="700" b="0" i="0" u="none" strike="noStrike" kern="1200" cap="none" spc="600" normalizeH="0" baseline="0" noProof="0" dirty="0">
                <a:ln>
                  <a:noFill/>
                </a:ln>
                <a:solidFill>
                  <a:schemeClr val="tx1">
                    <a:lumMod val="75000"/>
                    <a:lumOff val="25000"/>
                  </a:scheme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53552" t="50000"/>
          <a:stretch>
            <a:fillRect/>
          </a:stretch>
        </p:blipFill>
        <p:spPr>
          <a:xfrm>
            <a:off x="9255201" y="649705"/>
            <a:ext cx="2499449" cy="2317819"/>
          </a:xfrm>
          <a:prstGeom prst="rect">
            <a:avLst/>
          </a:prstGeom>
        </p:spPr>
      </p:pic>
      <p:pic>
        <p:nvPicPr>
          <p:cNvPr id="62" name="图片 61"/>
          <p:cNvPicPr>
            <a:picLocks noChangeAspect="1"/>
          </p:cNvPicPr>
          <p:nvPr/>
        </p:nvPicPr>
        <p:blipFill rotWithShape="1">
          <a:blip r:embed="rId4">
            <a:extLst>
              <a:ext uri="{28A0092B-C50C-407E-A947-70E740481C1C}">
                <a14:useLocalDpi xmlns:a14="http://schemas.microsoft.com/office/drawing/2010/main" val="0"/>
              </a:ext>
            </a:extLst>
          </a:blip>
          <a:srcRect l="10692" t="666" r="68089" b="66401"/>
          <a:stretch>
            <a:fillRect/>
          </a:stretch>
        </p:blipFill>
        <p:spPr>
          <a:xfrm>
            <a:off x="2080648" y="520288"/>
            <a:ext cx="1936237" cy="1244328"/>
          </a:xfrm>
          <a:prstGeom prst="rect">
            <a:avLst/>
          </a:prstGeom>
        </p:spPr>
      </p:pic>
      <p:pic>
        <p:nvPicPr>
          <p:cNvPr id="63" name="图片 62"/>
          <p:cNvPicPr>
            <a:picLocks noChangeAspect="1"/>
          </p:cNvPicPr>
          <p:nvPr/>
        </p:nvPicPr>
        <p:blipFill rotWithShape="1">
          <a:blip r:embed="rId4">
            <a:extLst>
              <a:ext uri="{28A0092B-C50C-407E-A947-70E740481C1C}">
                <a14:useLocalDpi xmlns:a14="http://schemas.microsoft.com/office/drawing/2010/main" val="0"/>
              </a:ext>
            </a:extLst>
          </a:blip>
          <a:srcRect l="67889" r="10892" b="67067"/>
          <a:stretch>
            <a:fillRect/>
          </a:stretch>
        </p:blipFill>
        <p:spPr>
          <a:xfrm>
            <a:off x="8532731" y="515877"/>
            <a:ext cx="1936237" cy="1244328"/>
          </a:xfrm>
          <a:prstGeom prst="rect">
            <a:avLst/>
          </a:prstGeom>
        </p:spPr>
      </p:pic>
      <p:pic>
        <p:nvPicPr>
          <p:cNvPr id="64" name="图片 63"/>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a:off x="7097057" y="1072106"/>
            <a:ext cx="2055062" cy="1320691"/>
          </a:xfrm>
          <a:prstGeom prst="rect">
            <a:avLst/>
          </a:prstGeom>
        </p:spPr>
      </p:pic>
      <p:pic>
        <p:nvPicPr>
          <p:cNvPr id="65" name="图片 64"/>
          <p:cNvPicPr>
            <a:picLocks noChangeAspect="1"/>
          </p:cNvPicPr>
          <p:nvPr/>
        </p:nvPicPr>
        <p:blipFill rotWithShape="1">
          <a:blip r:embed="rId4">
            <a:extLst>
              <a:ext uri="{28A0092B-C50C-407E-A947-70E740481C1C}">
                <a14:useLocalDpi xmlns:a14="http://schemas.microsoft.com/office/drawing/2010/main" val="0"/>
              </a:ext>
            </a:extLst>
          </a:blip>
          <a:srcRect l="-359" t="73272" r="79140" b="-6205"/>
          <a:stretch>
            <a:fillRect/>
          </a:stretch>
        </p:blipFill>
        <p:spPr>
          <a:xfrm>
            <a:off x="306294" y="5392669"/>
            <a:ext cx="1936237" cy="1244328"/>
          </a:xfrm>
          <a:prstGeom prst="rect">
            <a:avLst/>
          </a:prstGeom>
        </p:spPr>
      </p:pic>
      <p:pic>
        <p:nvPicPr>
          <p:cNvPr id="66" name="图片 65"/>
          <p:cNvPicPr>
            <a:picLocks noChangeAspect="1"/>
          </p:cNvPicPr>
          <p:nvPr/>
        </p:nvPicPr>
        <p:blipFill rotWithShape="1">
          <a:blip r:embed="rId4">
            <a:extLst>
              <a:ext uri="{28A0092B-C50C-407E-A947-70E740481C1C}">
                <a14:useLocalDpi xmlns:a14="http://schemas.microsoft.com/office/drawing/2010/main" val="0"/>
              </a:ext>
            </a:extLst>
          </a:blip>
          <a:srcRect l="27305" t="61645" r="42316" b="5234"/>
          <a:stretch>
            <a:fillRect/>
          </a:stretch>
        </p:blipFill>
        <p:spPr>
          <a:xfrm>
            <a:off x="1386742" y="2381326"/>
            <a:ext cx="2035395" cy="918841"/>
          </a:xfrm>
          <a:prstGeom prst="rect">
            <a:avLst/>
          </a:prstGeom>
        </p:spPr>
      </p:pic>
      <p:pic>
        <p:nvPicPr>
          <p:cNvPr id="67" name="图片 66"/>
          <p:cNvPicPr>
            <a:picLocks noChangeAspect="1"/>
          </p:cNvPicPr>
          <p:nvPr/>
        </p:nvPicPr>
        <p:blipFill rotWithShape="1">
          <a:blip r:embed="rId4">
            <a:extLst>
              <a:ext uri="{28A0092B-C50C-407E-A947-70E740481C1C}">
                <a14:useLocalDpi xmlns:a14="http://schemas.microsoft.com/office/drawing/2010/main" val="0"/>
              </a:ext>
            </a:extLst>
          </a:blip>
          <a:srcRect l="80061" t="50507" r="-1280" b="6124"/>
          <a:stretch>
            <a:fillRect/>
          </a:stretch>
        </p:blipFill>
        <p:spPr>
          <a:xfrm>
            <a:off x="9583976" y="3803683"/>
            <a:ext cx="2258816" cy="1911641"/>
          </a:xfrm>
          <a:prstGeom prst="rect">
            <a:avLst/>
          </a:prstGeom>
        </p:spPr>
      </p:pic>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a:off x="260440" y="2122139"/>
            <a:ext cx="1884118" cy="2567435"/>
          </a:xfrm>
          <a:prstGeom prst="rect">
            <a:avLst/>
          </a:prstGeom>
        </p:spPr>
      </p:pic>
      <p:pic>
        <p:nvPicPr>
          <p:cNvPr id="69" name="图片 68"/>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flipH="1">
            <a:off x="4210812" y="5432482"/>
            <a:ext cx="2055062" cy="1320691"/>
          </a:xfrm>
          <a:prstGeom prst="rect">
            <a:avLst/>
          </a:prstGeom>
        </p:spPr>
      </p:pic>
      <p:pic>
        <p:nvPicPr>
          <p:cNvPr id="70" name="图片 69"/>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rot="16200000">
            <a:off x="6873390" y="4670022"/>
            <a:ext cx="1884118" cy="25674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1884" y="4398554"/>
            <a:ext cx="1936237" cy="1913546"/>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53552" t="50000"/>
          <a:stretch>
            <a:fillRect/>
          </a:stretch>
        </p:blipFill>
        <p:spPr>
          <a:xfrm>
            <a:off x="8381148" y="3083543"/>
            <a:ext cx="3697705" cy="3429000"/>
          </a:xfrm>
          <a:prstGeom prst="rect">
            <a:avLst/>
          </a:prstGeom>
        </p:spPr>
      </p:pic>
      <p:pic>
        <p:nvPicPr>
          <p:cNvPr id="35" name="图片 3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884" y="996328"/>
            <a:ext cx="1461134" cy="1479629"/>
          </a:xfrm>
          <a:prstGeom prst="rect">
            <a:avLst/>
          </a:prstGeom>
        </p:spPr>
      </p:pic>
      <p:grpSp>
        <p:nvGrpSpPr>
          <p:cNvPr id="47" name="组合 46"/>
          <p:cNvGrpSpPr/>
          <p:nvPr/>
        </p:nvGrpSpPr>
        <p:grpSpPr>
          <a:xfrm>
            <a:off x="260440" y="515877"/>
            <a:ext cx="11582352" cy="6379922"/>
            <a:chOff x="260440" y="515877"/>
            <a:chExt cx="11582352" cy="6379922"/>
          </a:xfrm>
        </p:grpSpPr>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0692" t="666" r="68089" b="66401"/>
            <a:stretch>
              <a:fillRect/>
            </a:stretch>
          </p:blipFill>
          <p:spPr>
            <a:xfrm>
              <a:off x="2080648" y="520288"/>
              <a:ext cx="1936237" cy="1244328"/>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67889" r="10892" b="67067"/>
            <a:stretch>
              <a:fillRect/>
            </a:stretch>
          </p:blipFill>
          <p:spPr>
            <a:xfrm>
              <a:off x="9880263" y="515877"/>
              <a:ext cx="1936237" cy="1244328"/>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a:off x="8444587" y="689670"/>
              <a:ext cx="2055062" cy="1320691"/>
            </a:xfrm>
            <a:prstGeom prst="rect">
              <a:avLst/>
            </a:prstGeom>
          </p:spPr>
        </p:pic>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l="-359" t="73272" r="79140" b="-6205"/>
            <a:stretch>
              <a:fillRect/>
            </a:stretch>
          </p:blipFill>
          <p:spPr>
            <a:xfrm>
              <a:off x="2692673" y="5175646"/>
              <a:ext cx="1936237" cy="1244328"/>
            </a:xfrm>
            <a:prstGeom prst="rect">
              <a:avLst/>
            </a:prstGeom>
          </p:spPr>
        </p:pic>
        <p:pic>
          <p:nvPicPr>
            <p:cNvPr id="42" name="图片 41"/>
            <p:cNvPicPr>
              <a:picLocks noChangeAspect="1"/>
            </p:cNvPicPr>
            <p:nvPr/>
          </p:nvPicPr>
          <p:blipFill rotWithShape="1">
            <a:blip r:embed="rId4">
              <a:extLst>
                <a:ext uri="{28A0092B-C50C-407E-A947-70E740481C1C}">
                  <a14:useLocalDpi xmlns:a14="http://schemas.microsoft.com/office/drawing/2010/main" val="0"/>
                </a:ext>
              </a:extLst>
            </a:blip>
            <a:srcRect l="27305" t="61645" r="42316" b="5234"/>
            <a:stretch>
              <a:fillRect/>
            </a:stretch>
          </p:blipFill>
          <p:spPr>
            <a:xfrm>
              <a:off x="534625" y="2890426"/>
              <a:ext cx="2035395" cy="918841"/>
            </a:xfrm>
            <a:prstGeom prst="rect">
              <a:avLst/>
            </a:prstGeom>
          </p:spPr>
        </p:pic>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80061" t="50507" r="-1280" b="6124"/>
            <a:stretch>
              <a:fillRect/>
            </a:stretch>
          </p:blipFill>
          <p:spPr>
            <a:xfrm>
              <a:off x="9583976" y="1349246"/>
              <a:ext cx="2258816" cy="1911641"/>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a:off x="260440" y="2122139"/>
              <a:ext cx="1884118" cy="256743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flipH="1">
              <a:off x="4788325" y="5191852"/>
              <a:ext cx="2055062" cy="1320691"/>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rot="16200000">
              <a:off x="6873390" y="4670022"/>
              <a:ext cx="1884118" cy="2567435"/>
            </a:xfrm>
            <a:prstGeom prst="rect">
              <a:avLst/>
            </a:prstGeom>
          </p:spPr>
        </p:pic>
      </p:grpSp>
      <p:grpSp>
        <p:nvGrpSpPr>
          <p:cNvPr id="26" name="组合 25"/>
          <p:cNvGrpSpPr/>
          <p:nvPr/>
        </p:nvGrpSpPr>
        <p:grpSpPr>
          <a:xfrm>
            <a:off x="2974931" y="1471449"/>
            <a:ext cx="6136451" cy="2342093"/>
            <a:chOff x="1803430" y="1838651"/>
            <a:chExt cx="5054571" cy="2342093"/>
          </a:xfrm>
        </p:grpSpPr>
        <p:sp>
          <p:nvSpPr>
            <p:cNvPr id="29" name="矩形 28"/>
            <p:cNvSpPr/>
            <p:nvPr/>
          </p:nvSpPr>
          <p:spPr>
            <a:xfrm>
              <a:off x="1803430" y="1838651"/>
              <a:ext cx="5054571" cy="164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发展现状</a:t>
              </a:r>
              <a:endPar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2" name="文本框 31"/>
            <p:cNvSpPr txBox="1"/>
            <p:nvPr/>
          </p:nvSpPr>
          <p:spPr>
            <a:xfrm>
              <a:off x="1917930" y="3595969"/>
              <a:ext cx="4825571" cy="58477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DEVELOPMENT STATUS</a:t>
              </a:r>
              <a:endPar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pic>
        <p:nvPicPr>
          <p:cNvPr id="33" name="图片 32"/>
          <p:cNvPicPr>
            <a:picLocks noChangeAspect="1"/>
          </p:cNvPicPr>
          <p:nvPr/>
        </p:nvPicPr>
        <p:blipFill rotWithShape="1">
          <a:blip r:embed="rId5" cstate="print">
            <a:clrChange>
              <a:clrFrom>
                <a:srgbClr val="5AC5BE"/>
              </a:clrFrom>
              <a:clrTo>
                <a:srgbClr val="5AC5BE">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t="25744" b="50200"/>
          <a:stretch>
            <a:fillRect/>
          </a:stretch>
        </p:blipFill>
        <p:spPr>
          <a:xfrm>
            <a:off x="3375962" y="3856909"/>
            <a:ext cx="5334388" cy="12832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29442" y="3778642"/>
            <a:ext cx="2604023" cy="1863312"/>
            <a:chOff x="7916622" y="3369568"/>
            <a:chExt cx="2604023" cy="1863312"/>
          </a:xfrm>
        </p:grpSpPr>
        <p:sp>
          <p:nvSpPr>
            <p:cNvPr id="55" name="PA-矩形 39"/>
            <p:cNvSpPr/>
            <p:nvPr>
              <p:custDataLst>
                <p:tags r:id="rId1"/>
              </p:custDataLst>
            </p:nvPr>
          </p:nvSpPr>
          <p:spPr>
            <a:xfrm>
              <a:off x="7916622" y="3825700"/>
              <a:ext cx="2604023" cy="140718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应用要产生作用就必须有足够规模，小型社区服务公司业主少、影响小、服务商紧缺，难以成气候，在时代发展大潮中必将遭受淘汰，而行业的版图，终将由具备竞争力和相当规模的重量级企业来决定</a:t>
              </a:r>
              <a:endPar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6" name="PA-矩形 40"/>
            <p:cNvSpPr/>
            <p:nvPr>
              <p:custDataLst>
                <p:tags r:id="rId2"/>
              </p:custDataLst>
            </p:nvPr>
          </p:nvSpPr>
          <p:spPr>
            <a:xfrm>
              <a:off x="8057185" y="3369568"/>
              <a:ext cx="2322896" cy="40248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APP</a:t>
              </a: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应用</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 name="组合 2"/>
          <p:cNvGrpSpPr/>
          <p:nvPr/>
        </p:nvGrpSpPr>
        <p:grpSpPr>
          <a:xfrm>
            <a:off x="4793989" y="3778642"/>
            <a:ext cx="2784308" cy="1863312"/>
            <a:chOff x="4220067" y="3369568"/>
            <a:chExt cx="2784308" cy="1863312"/>
          </a:xfrm>
        </p:grpSpPr>
        <p:sp>
          <p:nvSpPr>
            <p:cNvPr id="64" name="PA-矩形 39"/>
            <p:cNvSpPr/>
            <p:nvPr>
              <p:custDataLst>
                <p:tags r:id="rId3"/>
              </p:custDataLst>
            </p:nvPr>
          </p:nvSpPr>
          <p:spPr>
            <a:xfrm>
              <a:off x="4220067" y="3825700"/>
              <a:ext cx="2784308" cy="140718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在这个时代中，直接、高效的连接成为发展的重心，“中介”的传导作用变得薄弱，传统社区服务行业摆脱过去的付酬计量工作方式，以“</a:t>
              </a:r>
              <a:r>
                <a:rPr lang="en-US" altLang="zh-CN"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Community(</a:t>
              </a: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社会群体生活</a:t>
              </a:r>
              <a:r>
                <a:rPr lang="en-US" altLang="zh-CN"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a:t>
              </a: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为主的模式对产品和服务进行推介，服务的重心发生转移</a:t>
              </a:r>
              <a:endPar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5" name="PA-矩形 40"/>
            <p:cNvSpPr/>
            <p:nvPr>
              <p:custDataLst>
                <p:tags r:id="rId4"/>
              </p:custDataLst>
            </p:nvPr>
          </p:nvSpPr>
          <p:spPr>
            <a:xfrm>
              <a:off x="4623530" y="3369568"/>
              <a:ext cx="1977382" cy="4024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移动互联网时代</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2" name="组合 1"/>
          <p:cNvGrpSpPr/>
          <p:nvPr/>
        </p:nvGrpSpPr>
        <p:grpSpPr>
          <a:xfrm>
            <a:off x="1358535" y="3778642"/>
            <a:ext cx="2784308" cy="1641713"/>
            <a:chOff x="1121915" y="3369568"/>
            <a:chExt cx="2784308" cy="1641713"/>
          </a:xfrm>
        </p:grpSpPr>
        <p:sp>
          <p:nvSpPr>
            <p:cNvPr id="67" name="PA-矩形 39"/>
            <p:cNvSpPr/>
            <p:nvPr>
              <p:custDataLst>
                <p:tags r:id="rId5"/>
              </p:custDataLst>
            </p:nvPr>
          </p:nvSpPr>
          <p:spPr>
            <a:xfrm>
              <a:off x="1121915" y="3825700"/>
              <a:ext cx="2784308" cy="118558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传统的物业管理主要提供保洁、保安、保修等服务，依赖收取管理费而生存。由于服务不到位、不及时，以及沟通方面也存在诸多问题，往往会容易形成物业公司与社区居民之间对立的局面</a:t>
              </a:r>
              <a:endParaRPr lang="zh-CN" altLang="en-US" sz="12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8" name="PA-矩形 40"/>
            <p:cNvSpPr/>
            <p:nvPr>
              <p:custDataLst>
                <p:tags r:id="rId6"/>
              </p:custDataLst>
            </p:nvPr>
          </p:nvSpPr>
          <p:spPr>
            <a:xfrm>
              <a:off x="1446105" y="3369568"/>
              <a:ext cx="2135928" cy="4024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传统物业面临困境</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16" name="组合 15"/>
          <p:cNvGrpSpPr/>
          <p:nvPr/>
        </p:nvGrpSpPr>
        <p:grpSpPr>
          <a:xfrm>
            <a:off x="5521233" y="1986687"/>
            <a:ext cx="1329820" cy="1630339"/>
            <a:chOff x="4046187" y="2097280"/>
            <a:chExt cx="1441976" cy="1767840"/>
          </a:xfrm>
        </p:grpSpPr>
        <p:sp>
          <p:nvSpPr>
            <p:cNvPr id="17" name="AutoShape2"/>
            <p:cNvSpPr/>
            <p:nvPr/>
          </p:nvSpPr>
          <p:spPr>
            <a:xfrm rot="10800000">
              <a:off x="4615156" y="3665403"/>
              <a:ext cx="304039" cy="199717"/>
            </a:xfrm>
            <a:prstGeom prst="triangl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8" name="AutoShape3"/>
            <p:cNvSpPr/>
            <p:nvPr/>
          </p:nvSpPr>
          <p:spPr>
            <a:xfrm>
              <a:off x="4050899" y="2097280"/>
              <a:ext cx="1432553" cy="1432551"/>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9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9" name="AutoShape4"/>
            <p:cNvSpPr/>
            <p:nvPr/>
          </p:nvSpPr>
          <p:spPr>
            <a:xfrm>
              <a:off x="4046187" y="2097493"/>
              <a:ext cx="1441976" cy="1441974"/>
            </a:xfrm>
            <a:prstGeom prst="pie">
              <a:avLst>
                <a:gd name="adj1" fmla="val 17253994"/>
                <a:gd name="adj2" fmla="val 3026023"/>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0" name="AutoShape5"/>
            <p:cNvSpPr/>
            <p:nvPr/>
          </p:nvSpPr>
          <p:spPr>
            <a:xfrm>
              <a:off x="4276916" y="2323294"/>
              <a:ext cx="980519" cy="98051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9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21" name="组合 20"/>
            <p:cNvGrpSpPr/>
            <p:nvPr/>
          </p:nvGrpSpPr>
          <p:grpSpPr>
            <a:xfrm>
              <a:off x="4561735" y="2608070"/>
              <a:ext cx="410880" cy="410881"/>
              <a:chOff x="4581703" y="2608070"/>
              <a:chExt cx="410880" cy="410881"/>
            </a:xfrm>
          </p:grpSpPr>
          <p:sp>
            <p:nvSpPr>
              <p:cNvPr id="22" name="Freeform0"/>
              <p:cNvSpPr>
                <a:spLocks noEditPoints="1"/>
              </p:cNvSpPr>
              <p:nvPr/>
            </p:nvSpPr>
            <p:spPr bwMode="auto">
              <a:xfrm>
                <a:off x="4583497" y="2608070"/>
                <a:ext cx="409086" cy="410881"/>
              </a:xfrm>
              <a:custGeom>
                <a:avLst/>
                <a:gdLst>
                  <a:gd name="T0" fmla="*/ 203 w 228"/>
                  <a:gd name="T1" fmla="*/ 7 h 229"/>
                  <a:gd name="T2" fmla="*/ 201 w 228"/>
                  <a:gd name="T3" fmla="*/ 4 h 229"/>
                  <a:gd name="T4" fmla="*/ 175 w 228"/>
                  <a:gd name="T5" fmla="*/ 1 h 229"/>
                  <a:gd name="T6" fmla="*/ 152 w 228"/>
                  <a:gd name="T7" fmla="*/ 13 h 229"/>
                  <a:gd name="T8" fmla="*/ 143 w 228"/>
                  <a:gd name="T9" fmla="*/ 29 h 229"/>
                  <a:gd name="T10" fmla="*/ 140 w 228"/>
                  <a:gd name="T11" fmla="*/ 53 h 229"/>
                  <a:gd name="T12" fmla="*/ 53 w 228"/>
                  <a:gd name="T13" fmla="*/ 140 h 229"/>
                  <a:gd name="T14" fmla="*/ 27 w 228"/>
                  <a:gd name="T15" fmla="*/ 143 h 229"/>
                  <a:gd name="T16" fmla="*/ 8 w 228"/>
                  <a:gd name="T17" fmla="*/ 159 h 229"/>
                  <a:gd name="T18" fmla="*/ 0 w 228"/>
                  <a:gd name="T19" fmla="*/ 182 h 229"/>
                  <a:gd name="T20" fmla="*/ 3 w 228"/>
                  <a:gd name="T21" fmla="*/ 202 h 229"/>
                  <a:gd name="T22" fmla="*/ 7 w 228"/>
                  <a:gd name="T23" fmla="*/ 203 h 229"/>
                  <a:gd name="T24" fmla="*/ 37 w 228"/>
                  <a:gd name="T25" fmla="*/ 176 h 229"/>
                  <a:gd name="T26" fmla="*/ 51 w 228"/>
                  <a:gd name="T27" fmla="*/ 191 h 229"/>
                  <a:gd name="T28" fmla="*/ 25 w 228"/>
                  <a:gd name="T29" fmla="*/ 221 h 229"/>
                  <a:gd name="T30" fmla="*/ 27 w 228"/>
                  <a:gd name="T31" fmla="*/ 224 h 229"/>
                  <a:gd name="T32" fmla="*/ 44 w 228"/>
                  <a:gd name="T33" fmla="*/ 229 h 229"/>
                  <a:gd name="T34" fmla="*/ 75 w 228"/>
                  <a:gd name="T35" fmla="*/ 216 h 229"/>
                  <a:gd name="T36" fmla="*/ 85 w 228"/>
                  <a:gd name="T37" fmla="*/ 200 h 229"/>
                  <a:gd name="T38" fmla="*/ 88 w 228"/>
                  <a:gd name="T39" fmla="*/ 175 h 229"/>
                  <a:gd name="T40" fmla="*/ 175 w 228"/>
                  <a:gd name="T41" fmla="*/ 89 h 229"/>
                  <a:gd name="T42" fmla="*/ 200 w 228"/>
                  <a:gd name="T43" fmla="*/ 85 h 229"/>
                  <a:gd name="T44" fmla="*/ 220 w 228"/>
                  <a:gd name="T45" fmla="*/ 70 h 229"/>
                  <a:gd name="T46" fmla="*/ 228 w 228"/>
                  <a:gd name="T47" fmla="*/ 46 h 229"/>
                  <a:gd name="T48" fmla="*/ 224 w 228"/>
                  <a:gd name="T49" fmla="*/ 27 h 229"/>
                  <a:gd name="T50" fmla="*/ 220 w 228"/>
                  <a:gd name="T51" fmla="*/ 25 h 229"/>
                  <a:gd name="T52" fmla="*/ 190 w 228"/>
                  <a:gd name="T53" fmla="*/ 52 h 229"/>
                  <a:gd name="T54" fmla="*/ 175 w 228"/>
                  <a:gd name="T55" fmla="*/ 37 h 229"/>
                  <a:gd name="T56" fmla="*/ 182 w 228"/>
                  <a:gd name="T57" fmla="*/ 56 h 229"/>
                  <a:gd name="T58" fmla="*/ 195 w 228"/>
                  <a:gd name="T59" fmla="*/ 58 h 229"/>
                  <a:gd name="T60" fmla="*/ 221 w 228"/>
                  <a:gd name="T61" fmla="*/ 44 h 229"/>
                  <a:gd name="T62" fmla="*/ 210 w 228"/>
                  <a:gd name="T63" fmla="*/ 70 h 229"/>
                  <a:gd name="T64" fmla="*/ 182 w 228"/>
                  <a:gd name="T65" fmla="*/ 81 h 229"/>
                  <a:gd name="T66" fmla="*/ 168 w 228"/>
                  <a:gd name="T67" fmla="*/ 79 h 229"/>
                  <a:gd name="T68" fmla="*/ 79 w 228"/>
                  <a:gd name="T69" fmla="*/ 166 h 229"/>
                  <a:gd name="T70" fmla="*/ 79 w 228"/>
                  <a:gd name="T71" fmla="*/ 175 h 229"/>
                  <a:gd name="T72" fmla="*/ 78 w 228"/>
                  <a:gd name="T73" fmla="*/ 197 h 229"/>
                  <a:gd name="T74" fmla="*/ 70 w 228"/>
                  <a:gd name="T75" fmla="*/ 211 h 229"/>
                  <a:gd name="T76" fmla="*/ 34 w 228"/>
                  <a:gd name="T77" fmla="*/ 219 h 229"/>
                  <a:gd name="T78" fmla="*/ 58 w 228"/>
                  <a:gd name="T79" fmla="*/ 191 h 229"/>
                  <a:gd name="T80" fmla="*/ 44 w 228"/>
                  <a:gd name="T81" fmla="*/ 171 h 229"/>
                  <a:gd name="T82" fmla="*/ 29 w 228"/>
                  <a:gd name="T83" fmla="*/ 173 h 229"/>
                  <a:gd name="T84" fmla="*/ 8 w 228"/>
                  <a:gd name="T85" fmla="*/ 175 h 229"/>
                  <a:gd name="T86" fmla="*/ 23 w 228"/>
                  <a:gd name="T87" fmla="*/ 154 h 229"/>
                  <a:gd name="T88" fmla="*/ 44 w 228"/>
                  <a:gd name="T89" fmla="*/ 147 h 229"/>
                  <a:gd name="T90" fmla="*/ 61 w 228"/>
                  <a:gd name="T91" fmla="*/ 150 h 229"/>
                  <a:gd name="T92" fmla="*/ 150 w 228"/>
                  <a:gd name="T93" fmla="*/ 62 h 229"/>
                  <a:gd name="T94" fmla="*/ 146 w 228"/>
                  <a:gd name="T95" fmla="*/ 49 h 229"/>
                  <a:gd name="T96" fmla="*/ 151 w 228"/>
                  <a:gd name="T97" fmla="*/ 27 h 229"/>
                  <a:gd name="T98" fmla="*/ 165 w 228"/>
                  <a:gd name="T99" fmla="*/ 11 h 229"/>
                  <a:gd name="T100" fmla="*/ 172 w 228"/>
                  <a:gd name="T101" fmla="*/ 30 h 229"/>
                  <a:gd name="T102" fmla="*/ 169 w 228"/>
                  <a:gd name="T103" fmla="*/ 4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 h="229">
                    <a:moveTo>
                      <a:pt x="202" y="10"/>
                    </a:moveTo>
                    <a:lnTo>
                      <a:pt x="202" y="10"/>
                    </a:lnTo>
                    <a:lnTo>
                      <a:pt x="202" y="8"/>
                    </a:lnTo>
                    <a:lnTo>
                      <a:pt x="203" y="7"/>
                    </a:lnTo>
                    <a:lnTo>
                      <a:pt x="203" y="7"/>
                    </a:lnTo>
                    <a:lnTo>
                      <a:pt x="202" y="6"/>
                    </a:lnTo>
                    <a:lnTo>
                      <a:pt x="201" y="4"/>
                    </a:lnTo>
                    <a:lnTo>
                      <a:pt x="201" y="4"/>
                    </a:lnTo>
                    <a:lnTo>
                      <a:pt x="194" y="2"/>
                    </a:lnTo>
                    <a:lnTo>
                      <a:pt x="188" y="0"/>
                    </a:lnTo>
                    <a:lnTo>
                      <a:pt x="181" y="0"/>
                    </a:lnTo>
                    <a:lnTo>
                      <a:pt x="175" y="1"/>
                    </a:lnTo>
                    <a:lnTo>
                      <a:pt x="169" y="2"/>
                    </a:lnTo>
                    <a:lnTo>
                      <a:pt x="162" y="4"/>
                    </a:lnTo>
                    <a:lnTo>
                      <a:pt x="158" y="8"/>
                    </a:lnTo>
                    <a:lnTo>
                      <a:pt x="152" y="13"/>
                    </a:lnTo>
                    <a:lnTo>
                      <a:pt x="152" y="13"/>
                    </a:lnTo>
                    <a:lnTo>
                      <a:pt x="148" y="17"/>
                    </a:lnTo>
                    <a:lnTo>
                      <a:pt x="145" y="23"/>
                    </a:lnTo>
                    <a:lnTo>
                      <a:pt x="143" y="29"/>
                    </a:lnTo>
                    <a:lnTo>
                      <a:pt x="140" y="35"/>
                    </a:lnTo>
                    <a:lnTo>
                      <a:pt x="139" y="41"/>
                    </a:lnTo>
                    <a:lnTo>
                      <a:pt x="139" y="48"/>
                    </a:lnTo>
                    <a:lnTo>
                      <a:pt x="140" y="53"/>
                    </a:lnTo>
                    <a:lnTo>
                      <a:pt x="141" y="59"/>
                    </a:lnTo>
                    <a:lnTo>
                      <a:pt x="60" y="142"/>
                    </a:lnTo>
                    <a:lnTo>
                      <a:pt x="60" y="142"/>
                    </a:lnTo>
                    <a:lnTo>
                      <a:pt x="53" y="140"/>
                    </a:lnTo>
                    <a:lnTo>
                      <a:pt x="44" y="140"/>
                    </a:lnTo>
                    <a:lnTo>
                      <a:pt x="44" y="140"/>
                    </a:lnTo>
                    <a:lnTo>
                      <a:pt x="36" y="141"/>
                    </a:lnTo>
                    <a:lnTo>
                      <a:pt x="27" y="143"/>
                    </a:lnTo>
                    <a:lnTo>
                      <a:pt x="20" y="147"/>
                    </a:lnTo>
                    <a:lnTo>
                      <a:pt x="13" y="153"/>
                    </a:lnTo>
                    <a:lnTo>
                      <a:pt x="13" y="153"/>
                    </a:lnTo>
                    <a:lnTo>
                      <a:pt x="8" y="159"/>
                    </a:lnTo>
                    <a:lnTo>
                      <a:pt x="5" y="163"/>
                    </a:lnTo>
                    <a:lnTo>
                      <a:pt x="2" y="169"/>
                    </a:lnTo>
                    <a:lnTo>
                      <a:pt x="0" y="176"/>
                    </a:lnTo>
                    <a:lnTo>
                      <a:pt x="0" y="182"/>
                    </a:lnTo>
                    <a:lnTo>
                      <a:pt x="0" y="189"/>
                    </a:lnTo>
                    <a:lnTo>
                      <a:pt x="1" y="195"/>
                    </a:lnTo>
                    <a:lnTo>
                      <a:pt x="3" y="202"/>
                    </a:lnTo>
                    <a:lnTo>
                      <a:pt x="3" y="202"/>
                    </a:lnTo>
                    <a:lnTo>
                      <a:pt x="5" y="203"/>
                    </a:lnTo>
                    <a:lnTo>
                      <a:pt x="6" y="203"/>
                    </a:lnTo>
                    <a:lnTo>
                      <a:pt x="6" y="203"/>
                    </a:lnTo>
                    <a:lnTo>
                      <a:pt x="7" y="203"/>
                    </a:lnTo>
                    <a:lnTo>
                      <a:pt x="9" y="202"/>
                    </a:lnTo>
                    <a:lnTo>
                      <a:pt x="34" y="177"/>
                    </a:lnTo>
                    <a:lnTo>
                      <a:pt x="34" y="177"/>
                    </a:lnTo>
                    <a:lnTo>
                      <a:pt x="37" y="176"/>
                    </a:lnTo>
                    <a:lnTo>
                      <a:pt x="40" y="177"/>
                    </a:lnTo>
                    <a:lnTo>
                      <a:pt x="50" y="188"/>
                    </a:lnTo>
                    <a:lnTo>
                      <a:pt x="50" y="188"/>
                    </a:lnTo>
                    <a:lnTo>
                      <a:pt x="51" y="191"/>
                    </a:lnTo>
                    <a:lnTo>
                      <a:pt x="50" y="194"/>
                    </a:lnTo>
                    <a:lnTo>
                      <a:pt x="26" y="218"/>
                    </a:lnTo>
                    <a:lnTo>
                      <a:pt x="26" y="218"/>
                    </a:lnTo>
                    <a:lnTo>
                      <a:pt x="25" y="221"/>
                    </a:lnTo>
                    <a:lnTo>
                      <a:pt x="25" y="222"/>
                    </a:lnTo>
                    <a:lnTo>
                      <a:pt x="25" y="222"/>
                    </a:lnTo>
                    <a:lnTo>
                      <a:pt x="25" y="223"/>
                    </a:lnTo>
                    <a:lnTo>
                      <a:pt x="27" y="224"/>
                    </a:lnTo>
                    <a:lnTo>
                      <a:pt x="27" y="224"/>
                    </a:lnTo>
                    <a:lnTo>
                      <a:pt x="35" y="228"/>
                    </a:lnTo>
                    <a:lnTo>
                      <a:pt x="44" y="229"/>
                    </a:lnTo>
                    <a:lnTo>
                      <a:pt x="44" y="229"/>
                    </a:lnTo>
                    <a:lnTo>
                      <a:pt x="54" y="228"/>
                    </a:lnTo>
                    <a:lnTo>
                      <a:pt x="61" y="225"/>
                    </a:lnTo>
                    <a:lnTo>
                      <a:pt x="69" y="222"/>
                    </a:lnTo>
                    <a:lnTo>
                      <a:pt x="75" y="216"/>
                    </a:lnTo>
                    <a:lnTo>
                      <a:pt x="75" y="216"/>
                    </a:lnTo>
                    <a:lnTo>
                      <a:pt x="79" y="211"/>
                    </a:lnTo>
                    <a:lnTo>
                      <a:pt x="83" y="205"/>
                    </a:lnTo>
                    <a:lnTo>
                      <a:pt x="85" y="200"/>
                    </a:lnTo>
                    <a:lnTo>
                      <a:pt x="86" y="194"/>
                    </a:lnTo>
                    <a:lnTo>
                      <a:pt x="88" y="188"/>
                    </a:lnTo>
                    <a:lnTo>
                      <a:pt x="88" y="181"/>
                    </a:lnTo>
                    <a:lnTo>
                      <a:pt x="88" y="175"/>
                    </a:lnTo>
                    <a:lnTo>
                      <a:pt x="85" y="169"/>
                    </a:lnTo>
                    <a:lnTo>
                      <a:pt x="168" y="86"/>
                    </a:lnTo>
                    <a:lnTo>
                      <a:pt x="168" y="86"/>
                    </a:lnTo>
                    <a:lnTo>
                      <a:pt x="175" y="89"/>
                    </a:lnTo>
                    <a:lnTo>
                      <a:pt x="182" y="89"/>
                    </a:lnTo>
                    <a:lnTo>
                      <a:pt x="182" y="89"/>
                    </a:lnTo>
                    <a:lnTo>
                      <a:pt x="192" y="87"/>
                    </a:lnTo>
                    <a:lnTo>
                      <a:pt x="200" y="85"/>
                    </a:lnTo>
                    <a:lnTo>
                      <a:pt x="208" y="81"/>
                    </a:lnTo>
                    <a:lnTo>
                      <a:pt x="215" y="76"/>
                    </a:lnTo>
                    <a:lnTo>
                      <a:pt x="215" y="76"/>
                    </a:lnTo>
                    <a:lnTo>
                      <a:pt x="220" y="70"/>
                    </a:lnTo>
                    <a:lnTo>
                      <a:pt x="223" y="65"/>
                    </a:lnTo>
                    <a:lnTo>
                      <a:pt x="226" y="59"/>
                    </a:lnTo>
                    <a:lnTo>
                      <a:pt x="227" y="52"/>
                    </a:lnTo>
                    <a:lnTo>
                      <a:pt x="228" y="46"/>
                    </a:lnTo>
                    <a:lnTo>
                      <a:pt x="228" y="39"/>
                    </a:lnTo>
                    <a:lnTo>
                      <a:pt x="227" y="34"/>
                    </a:lnTo>
                    <a:lnTo>
                      <a:pt x="224" y="27"/>
                    </a:lnTo>
                    <a:lnTo>
                      <a:pt x="224" y="27"/>
                    </a:lnTo>
                    <a:lnTo>
                      <a:pt x="223" y="25"/>
                    </a:lnTo>
                    <a:lnTo>
                      <a:pt x="221" y="25"/>
                    </a:lnTo>
                    <a:lnTo>
                      <a:pt x="221" y="25"/>
                    </a:lnTo>
                    <a:lnTo>
                      <a:pt x="220" y="25"/>
                    </a:lnTo>
                    <a:lnTo>
                      <a:pt x="219" y="27"/>
                    </a:lnTo>
                    <a:lnTo>
                      <a:pt x="193" y="51"/>
                    </a:lnTo>
                    <a:lnTo>
                      <a:pt x="193" y="51"/>
                    </a:lnTo>
                    <a:lnTo>
                      <a:pt x="190" y="52"/>
                    </a:lnTo>
                    <a:lnTo>
                      <a:pt x="187" y="51"/>
                    </a:lnTo>
                    <a:lnTo>
                      <a:pt x="176" y="41"/>
                    </a:lnTo>
                    <a:lnTo>
                      <a:pt x="176" y="41"/>
                    </a:lnTo>
                    <a:lnTo>
                      <a:pt x="175" y="37"/>
                    </a:lnTo>
                    <a:lnTo>
                      <a:pt x="176" y="35"/>
                    </a:lnTo>
                    <a:lnTo>
                      <a:pt x="202" y="10"/>
                    </a:lnTo>
                    <a:close/>
                    <a:moveTo>
                      <a:pt x="172" y="45"/>
                    </a:moveTo>
                    <a:lnTo>
                      <a:pt x="182" y="56"/>
                    </a:lnTo>
                    <a:lnTo>
                      <a:pt x="182" y="56"/>
                    </a:lnTo>
                    <a:lnTo>
                      <a:pt x="186" y="58"/>
                    </a:lnTo>
                    <a:lnTo>
                      <a:pt x="190" y="59"/>
                    </a:lnTo>
                    <a:lnTo>
                      <a:pt x="195" y="58"/>
                    </a:lnTo>
                    <a:lnTo>
                      <a:pt x="199" y="56"/>
                    </a:lnTo>
                    <a:lnTo>
                      <a:pt x="220" y="35"/>
                    </a:lnTo>
                    <a:lnTo>
                      <a:pt x="220" y="35"/>
                    </a:lnTo>
                    <a:lnTo>
                      <a:pt x="221" y="44"/>
                    </a:lnTo>
                    <a:lnTo>
                      <a:pt x="220" y="53"/>
                    </a:lnTo>
                    <a:lnTo>
                      <a:pt x="216" y="63"/>
                    </a:lnTo>
                    <a:lnTo>
                      <a:pt x="210" y="70"/>
                    </a:lnTo>
                    <a:lnTo>
                      <a:pt x="210" y="70"/>
                    </a:lnTo>
                    <a:lnTo>
                      <a:pt x="205" y="74"/>
                    </a:lnTo>
                    <a:lnTo>
                      <a:pt x="198" y="79"/>
                    </a:lnTo>
                    <a:lnTo>
                      <a:pt x="190" y="80"/>
                    </a:lnTo>
                    <a:lnTo>
                      <a:pt x="182" y="81"/>
                    </a:lnTo>
                    <a:lnTo>
                      <a:pt x="182" y="81"/>
                    </a:lnTo>
                    <a:lnTo>
                      <a:pt x="175" y="80"/>
                    </a:lnTo>
                    <a:lnTo>
                      <a:pt x="168" y="79"/>
                    </a:lnTo>
                    <a:lnTo>
                      <a:pt x="168" y="79"/>
                    </a:lnTo>
                    <a:lnTo>
                      <a:pt x="166" y="79"/>
                    </a:lnTo>
                    <a:lnTo>
                      <a:pt x="165" y="79"/>
                    </a:lnTo>
                    <a:lnTo>
                      <a:pt x="79" y="166"/>
                    </a:lnTo>
                    <a:lnTo>
                      <a:pt x="79" y="166"/>
                    </a:lnTo>
                    <a:lnTo>
                      <a:pt x="78" y="167"/>
                    </a:lnTo>
                    <a:lnTo>
                      <a:pt x="78" y="169"/>
                    </a:lnTo>
                    <a:lnTo>
                      <a:pt x="78" y="169"/>
                    </a:lnTo>
                    <a:lnTo>
                      <a:pt x="79" y="175"/>
                    </a:lnTo>
                    <a:lnTo>
                      <a:pt x="81" y="180"/>
                    </a:lnTo>
                    <a:lnTo>
                      <a:pt x="81" y="186"/>
                    </a:lnTo>
                    <a:lnTo>
                      <a:pt x="81" y="191"/>
                    </a:lnTo>
                    <a:lnTo>
                      <a:pt x="78" y="197"/>
                    </a:lnTo>
                    <a:lnTo>
                      <a:pt x="76" y="202"/>
                    </a:lnTo>
                    <a:lnTo>
                      <a:pt x="74" y="207"/>
                    </a:lnTo>
                    <a:lnTo>
                      <a:pt x="70" y="211"/>
                    </a:lnTo>
                    <a:lnTo>
                      <a:pt x="70" y="211"/>
                    </a:lnTo>
                    <a:lnTo>
                      <a:pt x="62" y="217"/>
                    </a:lnTo>
                    <a:lnTo>
                      <a:pt x="54" y="221"/>
                    </a:lnTo>
                    <a:lnTo>
                      <a:pt x="43" y="222"/>
                    </a:lnTo>
                    <a:lnTo>
                      <a:pt x="34" y="219"/>
                    </a:lnTo>
                    <a:lnTo>
                      <a:pt x="55" y="198"/>
                    </a:lnTo>
                    <a:lnTo>
                      <a:pt x="55" y="198"/>
                    </a:lnTo>
                    <a:lnTo>
                      <a:pt x="57" y="195"/>
                    </a:lnTo>
                    <a:lnTo>
                      <a:pt x="58" y="191"/>
                    </a:lnTo>
                    <a:lnTo>
                      <a:pt x="58" y="187"/>
                    </a:lnTo>
                    <a:lnTo>
                      <a:pt x="56" y="183"/>
                    </a:lnTo>
                    <a:lnTo>
                      <a:pt x="44" y="171"/>
                    </a:lnTo>
                    <a:lnTo>
                      <a:pt x="44" y="171"/>
                    </a:lnTo>
                    <a:lnTo>
                      <a:pt x="41" y="169"/>
                    </a:lnTo>
                    <a:lnTo>
                      <a:pt x="37" y="169"/>
                    </a:lnTo>
                    <a:lnTo>
                      <a:pt x="33" y="170"/>
                    </a:lnTo>
                    <a:lnTo>
                      <a:pt x="29" y="173"/>
                    </a:lnTo>
                    <a:lnTo>
                      <a:pt x="8" y="194"/>
                    </a:lnTo>
                    <a:lnTo>
                      <a:pt x="8" y="194"/>
                    </a:lnTo>
                    <a:lnTo>
                      <a:pt x="7" y="184"/>
                    </a:lnTo>
                    <a:lnTo>
                      <a:pt x="8" y="175"/>
                    </a:lnTo>
                    <a:lnTo>
                      <a:pt x="12" y="166"/>
                    </a:lnTo>
                    <a:lnTo>
                      <a:pt x="18" y="159"/>
                    </a:lnTo>
                    <a:lnTo>
                      <a:pt x="18" y="159"/>
                    </a:lnTo>
                    <a:lnTo>
                      <a:pt x="23" y="154"/>
                    </a:lnTo>
                    <a:lnTo>
                      <a:pt x="30" y="150"/>
                    </a:lnTo>
                    <a:lnTo>
                      <a:pt x="37" y="148"/>
                    </a:lnTo>
                    <a:lnTo>
                      <a:pt x="44" y="147"/>
                    </a:lnTo>
                    <a:lnTo>
                      <a:pt x="44" y="147"/>
                    </a:lnTo>
                    <a:lnTo>
                      <a:pt x="53" y="148"/>
                    </a:lnTo>
                    <a:lnTo>
                      <a:pt x="58" y="149"/>
                    </a:lnTo>
                    <a:lnTo>
                      <a:pt x="58" y="149"/>
                    </a:lnTo>
                    <a:lnTo>
                      <a:pt x="61" y="150"/>
                    </a:lnTo>
                    <a:lnTo>
                      <a:pt x="63" y="149"/>
                    </a:lnTo>
                    <a:lnTo>
                      <a:pt x="148" y="63"/>
                    </a:lnTo>
                    <a:lnTo>
                      <a:pt x="148" y="63"/>
                    </a:lnTo>
                    <a:lnTo>
                      <a:pt x="150" y="62"/>
                    </a:lnTo>
                    <a:lnTo>
                      <a:pt x="150" y="59"/>
                    </a:lnTo>
                    <a:lnTo>
                      <a:pt x="150" y="59"/>
                    </a:lnTo>
                    <a:lnTo>
                      <a:pt x="147" y="53"/>
                    </a:lnTo>
                    <a:lnTo>
                      <a:pt x="146" y="49"/>
                    </a:lnTo>
                    <a:lnTo>
                      <a:pt x="146" y="43"/>
                    </a:lnTo>
                    <a:lnTo>
                      <a:pt x="147" y="37"/>
                    </a:lnTo>
                    <a:lnTo>
                      <a:pt x="148" y="31"/>
                    </a:lnTo>
                    <a:lnTo>
                      <a:pt x="151" y="27"/>
                    </a:lnTo>
                    <a:lnTo>
                      <a:pt x="154" y="22"/>
                    </a:lnTo>
                    <a:lnTo>
                      <a:pt x="158" y="17"/>
                    </a:lnTo>
                    <a:lnTo>
                      <a:pt x="158" y="17"/>
                    </a:lnTo>
                    <a:lnTo>
                      <a:pt x="165" y="11"/>
                    </a:lnTo>
                    <a:lnTo>
                      <a:pt x="174" y="8"/>
                    </a:lnTo>
                    <a:lnTo>
                      <a:pt x="183" y="7"/>
                    </a:lnTo>
                    <a:lnTo>
                      <a:pt x="193" y="9"/>
                    </a:lnTo>
                    <a:lnTo>
                      <a:pt x="172" y="30"/>
                    </a:lnTo>
                    <a:lnTo>
                      <a:pt x="172" y="30"/>
                    </a:lnTo>
                    <a:lnTo>
                      <a:pt x="169" y="34"/>
                    </a:lnTo>
                    <a:lnTo>
                      <a:pt x="168" y="37"/>
                    </a:lnTo>
                    <a:lnTo>
                      <a:pt x="169" y="42"/>
                    </a:lnTo>
                    <a:lnTo>
                      <a:pt x="172" y="45"/>
                    </a:lnTo>
                    <a:lnTo>
                      <a:pt x="172" y="45"/>
                    </a:lnTo>
                    <a:close/>
                  </a:path>
                </a:pathLst>
              </a:custGeom>
              <a:solidFill>
                <a:schemeClr val="accent1"/>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3" name="Freeform1"/>
              <p:cNvSpPr/>
              <p:nvPr/>
            </p:nvSpPr>
            <p:spPr bwMode="auto">
              <a:xfrm>
                <a:off x="4805982" y="2832350"/>
                <a:ext cx="184807" cy="184807"/>
              </a:xfrm>
              <a:custGeom>
                <a:avLst/>
                <a:gdLst>
                  <a:gd name="T0" fmla="*/ 84 w 103"/>
                  <a:gd name="T1" fmla="*/ 93 h 103"/>
                  <a:gd name="T2" fmla="*/ 84 w 103"/>
                  <a:gd name="T3" fmla="*/ 93 h 103"/>
                  <a:gd name="T4" fmla="*/ 81 w 103"/>
                  <a:gd name="T5" fmla="*/ 96 h 103"/>
                  <a:gd name="T6" fmla="*/ 78 w 103"/>
                  <a:gd name="T7" fmla="*/ 93 h 103"/>
                  <a:gd name="T8" fmla="*/ 7 w 103"/>
                  <a:gd name="T9" fmla="*/ 22 h 103"/>
                  <a:gd name="T10" fmla="*/ 7 w 103"/>
                  <a:gd name="T11" fmla="*/ 22 h 103"/>
                  <a:gd name="T12" fmla="*/ 3 w 103"/>
                  <a:gd name="T13" fmla="*/ 22 h 103"/>
                  <a:gd name="T14" fmla="*/ 1 w 103"/>
                  <a:gd name="T15" fmla="*/ 22 h 103"/>
                  <a:gd name="T16" fmla="*/ 1 w 103"/>
                  <a:gd name="T17" fmla="*/ 22 h 103"/>
                  <a:gd name="T18" fmla="*/ 0 w 103"/>
                  <a:gd name="T19" fmla="*/ 25 h 103"/>
                  <a:gd name="T20" fmla="*/ 1 w 103"/>
                  <a:gd name="T21" fmla="*/ 28 h 103"/>
                  <a:gd name="T22" fmla="*/ 74 w 103"/>
                  <a:gd name="T23" fmla="*/ 99 h 103"/>
                  <a:gd name="T24" fmla="*/ 74 w 103"/>
                  <a:gd name="T25" fmla="*/ 99 h 103"/>
                  <a:gd name="T26" fmla="*/ 77 w 103"/>
                  <a:gd name="T27" fmla="*/ 101 h 103"/>
                  <a:gd name="T28" fmla="*/ 81 w 103"/>
                  <a:gd name="T29" fmla="*/ 103 h 103"/>
                  <a:gd name="T30" fmla="*/ 81 w 103"/>
                  <a:gd name="T31" fmla="*/ 103 h 103"/>
                  <a:gd name="T32" fmla="*/ 81 w 103"/>
                  <a:gd name="T33" fmla="*/ 103 h 103"/>
                  <a:gd name="T34" fmla="*/ 81 w 103"/>
                  <a:gd name="T35" fmla="*/ 103 h 103"/>
                  <a:gd name="T36" fmla="*/ 85 w 103"/>
                  <a:gd name="T37" fmla="*/ 101 h 103"/>
                  <a:gd name="T38" fmla="*/ 89 w 103"/>
                  <a:gd name="T39" fmla="*/ 99 h 103"/>
                  <a:gd name="T40" fmla="*/ 99 w 103"/>
                  <a:gd name="T41" fmla="*/ 89 h 103"/>
                  <a:gd name="T42" fmla="*/ 99 w 103"/>
                  <a:gd name="T43" fmla="*/ 89 h 103"/>
                  <a:gd name="T44" fmla="*/ 102 w 103"/>
                  <a:gd name="T45" fmla="*/ 84 h 103"/>
                  <a:gd name="T46" fmla="*/ 103 w 103"/>
                  <a:gd name="T47" fmla="*/ 80 h 103"/>
                  <a:gd name="T48" fmla="*/ 102 w 103"/>
                  <a:gd name="T49" fmla="*/ 76 h 103"/>
                  <a:gd name="T50" fmla="*/ 99 w 103"/>
                  <a:gd name="T51" fmla="*/ 72 h 103"/>
                  <a:gd name="T52" fmla="*/ 28 w 103"/>
                  <a:gd name="T53" fmla="*/ 1 h 103"/>
                  <a:gd name="T54" fmla="*/ 28 w 103"/>
                  <a:gd name="T55" fmla="*/ 1 h 103"/>
                  <a:gd name="T56" fmla="*/ 26 w 103"/>
                  <a:gd name="T57" fmla="*/ 0 h 103"/>
                  <a:gd name="T58" fmla="*/ 23 w 103"/>
                  <a:gd name="T59" fmla="*/ 1 h 103"/>
                  <a:gd name="T60" fmla="*/ 23 w 103"/>
                  <a:gd name="T61" fmla="*/ 1 h 103"/>
                  <a:gd name="T62" fmla="*/ 22 w 103"/>
                  <a:gd name="T63" fmla="*/ 3 h 103"/>
                  <a:gd name="T64" fmla="*/ 23 w 103"/>
                  <a:gd name="T65" fmla="*/ 6 h 103"/>
                  <a:gd name="T66" fmla="*/ 95 w 103"/>
                  <a:gd name="T67" fmla="*/ 77 h 103"/>
                  <a:gd name="T68" fmla="*/ 95 w 103"/>
                  <a:gd name="T69" fmla="*/ 77 h 103"/>
                  <a:gd name="T70" fmla="*/ 96 w 103"/>
                  <a:gd name="T71" fmla="*/ 80 h 103"/>
                  <a:gd name="T72" fmla="*/ 95 w 103"/>
                  <a:gd name="T73" fmla="*/ 83 h 103"/>
                  <a:gd name="T74" fmla="*/ 84 w 103"/>
                  <a:gd name="T75"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103">
                    <a:moveTo>
                      <a:pt x="84" y="93"/>
                    </a:moveTo>
                    <a:lnTo>
                      <a:pt x="84" y="93"/>
                    </a:lnTo>
                    <a:lnTo>
                      <a:pt x="81" y="96"/>
                    </a:lnTo>
                    <a:lnTo>
                      <a:pt x="78" y="93"/>
                    </a:lnTo>
                    <a:lnTo>
                      <a:pt x="7" y="22"/>
                    </a:lnTo>
                    <a:lnTo>
                      <a:pt x="7" y="22"/>
                    </a:lnTo>
                    <a:lnTo>
                      <a:pt x="3" y="22"/>
                    </a:lnTo>
                    <a:lnTo>
                      <a:pt x="1" y="22"/>
                    </a:lnTo>
                    <a:lnTo>
                      <a:pt x="1" y="22"/>
                    </a:lnTo>
                    <a:lnTo>
                      <a:pt x="0" y="25"/>
                    </a:lnTo>
                    <a:lnTo>
                      <a:pt x="1" y="28"/>
                    </a:lnTo>
                    <a:lnTo>
                      <a:pt x="74" y="99"/>
                    </a:lnTo>
                    <a:lnTo>
                      <a:pt x="74" y="99"/>
                    </a:lnTo>
                    <a:lnTo>
                      <a:pt x="77" y="101"/>
                    </a:lnTo>
                    <a:lnTo>
                      <a:pt x="81" y="103"/>
                    </a:lnTo>
                    <a:lnTo>
                      <a:pt x="81" y="103"/>
                    </a:lnTo>
                    <a:lnTo>
                      <a:pt x="81" y="103"/>
                    </a:lnTo>
                    <a:lnTo>
                      <a:pt x="81" y="103"/>
                    </a:lnTo>
                    <a:lnTo>
                      <a:pt x="85" y="101"/>
                    </a:lnTo>
                    <a:lnTo>
                      <a:pt x="89" y="99"/>
                    </a:lnTo>
                    <a:lnTo>
                      <a:pt x="99" y="89"/>
                    </a:lnTo>
                    <a:lnTo>
                      <a:pt x="99" y="89"/>
                    </a:lnTo>
                    <a:lnTo>
                      <a:pt x="102" y="84"/>
                    </a:lnTo>
                    <a:lnTo>
                      <a:pt x="103" y="80"/>
                    </a:lnTo>
                    <a:lnTo>
                      <a:pt x="102" y="76"/>
                    </a:lnTo>
                    <a:lnTo>
                      <a:pt x="99" y="72"/>
                    </a:lnTo>
                    <a:lnTo>
                      <a:pt x="28" y="1"/>
                    </a:lnTo>
                    <a:lnTo>
                      <a:pt x="28" y="1"/>
                    </a:lnTo>
                    <a:lnTo>
                      <a:pt x="26" y="0"/>
                    </a:lnTo>
                    <a:lnTo>
                      <a:pt x="23" y="1"/>
                    </a:lnTo>
                    <a:lnTo>
                      <a:pt x="23" y="1"/>
                    </a:lnTo>
                    <a:lnTo>
                      <a:pt x="22" y="3"/>
                    </a:lnTo>
                    <a:lnTo>
                      <a:pt x="23" y="6"/>
                    </a:lnTo>
                    <a:lnTo>
                      <a:pt x="95" y="77"/>
                    </a:lnTo>
                    <a:lnTo>
                      <a:pt x="95" y="77"/>
                    </a:lnTo>
                    <a:lnTo>
                      <a:pt x="96" y="80"/>
                    </a:lnTo>
                    <a:lnTo>
                      <a:pt x="95" y="83"/>
                    </a:lnTo>
                    <a:lnTo>
                      <a:pt x="84" y="93"/>
                    </a:lnTo>
                    <a:close/>
                  </a:path>
                </a:pathLst>
              </a:custGeom>
              <a:solidFill>
                <a:srgbClr val="404040"/>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4" name="Freeform2"/>
              <p:cNvSpPr>
                <a:spLocks noEditPoints="1"/>
              </p:cNvSpPr>
              <p:nvPr/>
            </p:nvSpPr>
            <p:spPr bwMode="auto">
              <a:xfrm>
                <a:off x="4581703" y="2608070"/>
                <a:ext cx="166865" cy="166865"/>
              </a:xfrm>
              <a:custGeom>
                <a:avLst/>
                <a:gdLst>
                  <a:gd name="T0" fmla="*/ 42 w 93"/>
                  <a:gd name="T1" fmla="*/ 22 h 93"/>
                  <a:gd name="T2" fmla="*/ 21 w 93"/>
                  <a:gd name="T3" fmla="*/ 1 h 93"/>
                  <a:gd name="T4" fmla="*/ 21 w 93"/>
                  <a:gd name="T5" fmla="*/ 1 h 93"/>
                  <a:gd name="T6" fmla="*/ 19 w 93"/>
                  <a:gd name="T7" fmla="*/ 0 h 93"/>
                  <a:gd name="T8" fmla="*/ 16 w 93"/>
                  <a:gd name="T9" fmla="*/ 1 h 93"/>
                  <a:gd name="T10" fmla="*/ 1 w 93"/>
                  <a:gd name="T11" fmla="*/ 15 h 93"/>
                  <a:gd name="T12" fmla="*/ 1 w 93"/>
                  <a:gd name="T13" fmla="*/ 15 h 93"/>
                  <a:gd name="T14" fmla="*/ 0 w 93"/>
                  <a:gd name="T15" fmla="*/ 18 h 93"/>
                  <a:gd name="T16" fmla="*/ 1 w 93"/>
                  <a:gd name="T17" fmla="*/ 21 h 93"/>
                  <a:gd name="T18" fmla="*/ 23 w 93"/>
                  <a:gd name="T19" fmla="*/ 42 h 93"/>
                  <a:gd name="T20" fmla="*/ 23 w 93"/>
                  <a:gd name="T21" fmla="*/ 42 h 93"/>
                  <a:gd name="T22" fmla="*/ 26 w 93"/>
                  <a:gd name="T23" fmla="*/ 43 h 93"/>
                  <a:gd name="T24" fmla="*/ 26 w 93"/>
                  <a:gd name="T25" fmla="*/ 43 h 93"/>
                  <a:gd name="T26" fmla="*/ 28 w 93"/>
                  <a:gd name="T27" fmla="*/ 42 h 93"/>
                  <a:gd name="T28" fmla="*/ 33 w 93"/>
                  <a:gd name="T29" fmla="*/ 37 h 93"/>
                  <a:gd name="T30" fmla="*/ 87 w 93"/>
                  <a:gd name="T31" fmla="*/ 92 h 93"/>
                  <a:gd name="T32" fmla="*/ 87 w 93"/>
                  <a:gd name="T33" fmla="*/ 92 h 93"/>
                  <a:gd name="T34" fmla="*/ 90 w 93"/>
                  <a:gd name="T35" fmla="*/ 93 h 93"/>
                  <a:gd name="T36" fmla="*/ 90 w 93"/>
                  <a:gd name="T37" fmla="*/ 93 h 93"/>
                  <a:gd name="T38" fmla="*/ 92 w 93"/>
                  <a:gd name="T39" fmla="*/ 92 h 93"/>
                  <a:gd name="T40" fmla="*/ 92 w 93"/>
                  <a:gd name="T41" fmla="*/ 92 h 93"/>
                  <a:gd name="T42" fmla="*/ 93 w 93"/>
                  <a:gd name="T43" fmla="*/ 90 h 93"/>
                  <a:gd name="T44" fmla="*/ 92 w 93"/>
                  <a:gd name="T45" fmla="*/ 86 h 93"/>
                  <a:gd name="T46" fmla="*/ 37 w 93"/>
                  <a:gd name="T47" fmla="*/ 32 h 93"/>
                  <a:gd name="T48" fmla="*/ 42 w 93"/>
                  <a:gd name="T49" fmla="*/ 28 h 93"/>
                  <a:gd name="T50" fmla="*/ 42 w 93"/>
                  <a:gd name="T51" fmla="*/ 28 h 93"/>
                  <a:gd name="T52" fmla="*/ 43 w 93"/>
                  <a:gd name="T53" fmla="*/ 25 h 93"/>
                  <a:gd name="T54" fmla="*/ 42 w 93"/>
                  <a:gd name="T55" fmla="*/ 22 h 93"/>
                  <a:gd name="T56" fmla="*/ 42 w 93"/>
                  <a:gd name="T57" fmla="*/ 22 h 93"/>
                  <a:gd name="T58" fmla="*/ 26 w 93"/>
                  <a:gd name="T59" fmla="*/ 35 h 93"/>
                  <a:gd name="T60" fmla="*/ 9 w 93"/>
                  <a:gd name="T61" fmla="*/ 18 h 93"/>
                  <a:gd name="T62" fmla="*/ 19 w 93"/>
                  <a:gd name="T63" fmla="*/ 9 h 93"/>
                  <a:gd name="T64" fmla="*/ 35 w 93"/>
                  <a:gd name="T65" fmla="*/ 25 h 93"/>
                  <a:gd name="T66" fmla="*/ 26 w 93"/>
                  <a:gd name="T67" fmla="*/ 3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93">
                    <a:moveTo>
                      <a:pt x="42" y="22"/>
                    </a:moveTo>
                    <a:lnTo>
                      <a:pt x="21" y="1"/>
                    </a:lnTo>
                    <a:lnTo>
                      <a:pt x="21" y="1"/>
                    </a:lnTo>
                    <a:lnTo>
                      <a:pt x="19" y="0"/>
                    </a:lnTo>
                    <a:lnTo>
                      <a:pt x="16" y="1"/>
                    </a:lnTo>
                    <a:lnTo>
                      <a:pt x="1" y="15"/>
                    </a:lnTo>
                    <a:lnTo>
                      <a:pt x="1" y="15"/>
                    </a:lnTo>
                    <a:lnTo>
                      <a:pt x="0" y="18"/>
                    </a:lnTo>
                    <a:lnTo>
                      <a:pt x="1" y="21"/>
                    </a:lnTo>
                    <a:lnTo>
                      <a:pt x="23" y="42"/>
                    </a:lnTo>
                    <a:lnTo>
                      <a:pt x="23" y="42"/>
                    </a:lnTo>
                    <a:lnTo>
                      <a:pt x="26" y="43"/>
                    </a:lnTo>
                    <a:lnTo>
                      <a:pt x="26" y="43"/>
                    </a:lnTo>
                    <a:lnTo>
                      <a:pt x="28" y="42"/>
                    </a:lnTo>
                    <a:lnTo>
                      <a:pt x="33" y="37"/>
                    </a:lnTo>
                    <a:lnTo>
                      <a:pt x="87" y="92"/>
                    </a:lnTo>
                    <a:lnTo>
                      <a:pt x="87" y="92"/>
                    </a:lnTo>
                    <a:lnTo>
                      <a:pt x="90" y="93"/>
                    </a:lnTo>
                    <a:lnTo>
                      <a:pt x="90" y="93"/>
                    </a:lnTo>
                    <a:lnTo>
                      <a:pt x="92" y="92"/>
                    </a:lnTo>
                    <a:lnTo>
                      <a:pt x="92" y="92"/>
                    </a:lnTo>
                    <a:lnTo>
                      <a:pt x="93" y="90"/>
                    </a:lnTo>
                    <a:lnTo>
                      <a:pt x="92" y="86"/>
                    </a:lnTo>
                    <a:lnTo>
                      <a:pt x="37" y="32"/>
                    </a:lnTo>
                    <a:lnTo>
                      <a:pt x="42" y="28"/>
                    </a:lnTo>
                    <a:lnTo>
                      <a:pt x="42" y="28"/>
                    </a:lnTo>
                    <a:lnTo>
                      <a:pt x="43" y="25"/>
                    </a:lnTo>
                    <a:lnTo>
                      <a:pt x="42" y="22"/>
                    </a:lnTo>
                    <a:lnTo>
                      <a:pt x="42" y="22"/>
                    </a:lnTo>
                    <a:close/>
                    <a:moveTo>
                      <a:pt x="26" y="35"/>
                    </a:moveTo>
                    <a:lnTo>
                      <a:pt x="9" y="18"/>
                    </a:lnTo>
                    <a:lnTo>
                      <a:pt x="19" y="9"/>
                    </a:lnTo>
                    <a:lnTo>
                      <a:pt x="35" y="25"/>
                    </a:lnTo>
                    <a:lnTo>
                      <a:pt x="26" y="35"/>
                    </a:lnTo>
                    <a:close/>
                  </a:path>
                </a:pathLst>
              </a:custGeom>
              <a:solidFill>
                <a:srgbClr val="404040"/>
              </a:soli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grpSp>
        <p:nvGrpSpPr>
          <p:cNvPr id="25" name="组合 24"/>
          <p:cNvGrpSpPr/>
          <p:nvPr/>
        </p:nvGrpSpPr>
        <p:grpSpPr>
          <a:xfrm>
            <a:off x="8866543" y="1986687"/>
            <a:ext cx="1329820" cy="1630339"/>
            <a:chOff x="6659561" y="1991079"/>
            <a:chExt cx="1329820" cy="1630339"/>
          </a:xfrm>
        </p:grpSpPr>
        <p:sp>
          <p:nvSpPr>
            <p:cNvPr id="26" name="AutoShape6"/>
            <p:cNvSpPr/>
            <p:nvPr/>
          </p:nvSpPr>
          <p:spPr>
            <a:xfrm rot="10800000">
              <a:off x="7184276" y="3437235"/>
              <a:ext cx="280391" cy="184183"/>
            </a:xfrm>
            <a:prstGeom prst="triangl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7" name="AutoShape7"/>
            <p:cNvSpPr/>
            <p:nvPr/>
          </p:nvSpPr>
          <p:spPr>
            <a:xfrm>
              <a:off x="6663907" y="1991079"/>
              <a:ext cx="1321130" cy="132112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9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8" name="AutoShape8"/>
            <p:cNvSpPr/>
            <p:nvPr/>
          </p:nvSpPr>
          <p:spPr>
            <a:xfrm>
              <a:off x="6659561" y="1991275"/>
              <a:ext cx="1329820" cy="1329819"/>
            </a:xfrm>
            <a:prstGeom prst="pie">
              <a:avLst>
                <a:gd name="adj1" fmla="val 13371241"/>
                <a:gd name="adj2" fmla="val 3026023"/>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29" name="AutoShape9"/>
            <p:cNvSpPr/>
            <p:nvPr/>
          </p:nvSpPr>
          <p:spPr>
            <a:xfrm>
              <a:off x="6872344" y="2199514"/>
              <a:ext cx="904255" cy="9042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9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30" name="组合 29"/>
            <p:cNvGrpSpPr/>
            <p:nvPr/>
          </p:nvGrpSpPr>
          <p:grpSpPr>
            <a:xfrm>
              <a:off x="7076269" y="2457634"/>
              <a:ext cx="496405" cy="377268"/>
              <a:chOff x="7166483" y="2603184"/>
              <a:chExt cx="538271" cy="409086"/>
            </a:xfrm>
          </p:grpSpPr>
          <p:sp>
            <p:nvSpPr>
              <p:cNvPr id="31" name="Freeform3"/>
              <p:cNvSpPr>
                <a:spLocks noEditPoints="1"/>
              </p:cNvSpPr>
              <p:nvPr/>
            </p:nvSpPr>
            <p:spPr bwMode="auto">
              <a:xfrm>
                <a:off x="7166483" y="2678542"/>
                <a:ext cx="333728" cy="333728"/>
              </a:xfrm>
              <a:custGeom>
                <a:avLst/>
                <a:gdLst>
                  <a:gd name="T0" fmla="*/ 32 w 186"/>
                  <a:gd name="T1" fmla="*/ 122 h 186"/>
                  <a:gd name="T2" fmla="*/ 21 w 186"/>
                  <a:gd name="T3" fmla="*/ 149 h 186"/>
                  <a:gd name="T4" fmla="*/ 37 w 186"/>
                  <a:gd name="T5" fmla="*/ 165 h 186"/>
                  <a:gd name="T6" fmla="*/ 64 w 186"/>
                  <a:gd name="T7" fmla="*/ 155 h 186"/>
                  <a:gd name="T8" fmla="*/ 78 w 186"/>
                  <a:gd name="T9" fmla="*/ 178 h 186"/>
                  <a:gd name="T10" fmla="*/ 93 w 186"/>
                  <a:gd name="T11" fmla="*/ 186 h 186"/>
                  <a:gd name="T12" fmla="*/ 106 w 186"/>
                  <a:gd name="T13" fmla="*/ 181 h 186"/>
                  <a:gd name="T14" fmla="*/ 121 w 186"/>
                  <a:gd name="T15" fmla="*/ 153 h 186"/>
                  <a:gd name="T16" fmla="*/ 145 w 186"/>
                  <a:gd name="T17" fmla="*/ 165 h 186"/>
                  <a:gd name="T18" fmla="*/ 162 w 186"/>
                  <a:gd name="T19" fmla="*/ 155 h 186"/>
                  <a:gd name="T20" fmla="*/ 153 w 186"/>
                  <a:gd name="T21" fmla="*/ 127 h 186"/>
                  <a:gd name="T22" fmla="*/ 159 w 186"/>
                  <a:gd name="T23" fmla="*/ 113 h 186"/>
                  <a:gd name="T24" fmla="*/ 186 w 186"/>
                  <a:gd name="T25" fmla="*/ 100 h 186"/>
                  <a:gd name="T26" fmla="*/ 184 w 186"/>
                  <a:gd name="T27" fmla="*/ 84 h 186"/>
                  <a:gd name="T28" fmla="*/ 158 w 186"/>
                  <a:gd name="T29" fmla="*/ 73 h 186"/>
                  <a:gd name="T30" fmla="*/ 163 w 186"/>
                  <a:gd name="T31" fmla="*/ 44 h 186"/>
                  <a:gd name="T32" fmla="*/ 154 w 186"/>
                  <a:gd name="T33" fmla="*/ 24 h 186"/>
                  <a:gd name="T34" fmla="*/ 126 w 186"/>
                  <a:gd name="T35" fmla="*/ 33 h 186"/>
                  <a:gd name="T36" fmla="*/ 113 w 186"/>
                  <a:gd name="T37" fmla="*/ 30 h 186"/>
                  <a:gd name="T38" fmla="*/ 101 w 186"/>
                  <a:gd name="T39" fmla="*/ 1 h 186"/>
                  <a:gd name="T40" fmla="*/ 86 w 186"/>
                  <a:gd name="T41" fmla="*/ 0 h 186"/>
                  <a:gd name="T42" fmla="*/ 73 w 186"/>
                  <a:gd name="T43" fmla="*/ 27 h 186"/>
                  <a:gd name="T44" fmla="*/ 59 w 186"/>
                  <a:gd name="T45" fmla="*/ 33 h 186"/>
                  <a:gd name="T46" fmla="*/ 31 w 186"/>
                  <a:gd name="T47" fmla="*/ 24 h 186"/>
                  <a:gd name="T48" fmla="*/ 22 w 186"/>
                  <a:gd name="T49" fmla="*/ 44 h 186"/>
                  <a:gd name="T50" fmla="*/ 30 w 186"/>
                  <a:gd name="T51" fmla="*/ 70 h 186"/>
                  <a:gd name="T52" fmla="*/ 2 w 186"/>
                  <a:gd name="T53" fmla="*/ 82 h 186"/>
                  <a:gd name="T54" fmla="*/ 0 w 186"/>
                  <a:gd name="T55" fmla="*/ 100 h 186"/>
                  <a:gd name="T56" fmla="*/ 27 w 186"/>
                  <a:gd name="T57" fmla="*/ 113 h 186"/>
                  <a:gd name="T58" fmla="*/ 9 w 186"/>
                  <a:gd name="T59" fmla="*/ 86 h 186"/>
                  <a:gd name="T60" fmla="*/ 36 w 186"/>
                  <a:gd name="T61" fmla="*/ 74 h 186"/>
                  <a:gd name="T62" fmla="*/ 38 w 186"/>
                  <a:gd name="T63" fmla="*/ 56 h 186"/>
                  <a:gd name="T64" fmla="*/ 36 w 186"/>
                  <a:gd name="T65" fmla="*/ 30 h 186"/>
                  <a:gd name="T66" fmla="*/ 62 w 186"/>
                  <a:gd name="T67" fmla="*/ 40 h 186"/>
                  <a:gd name="T68" fmla="*/ 79 w 186"/>
                  <a:gd name="T69" fmla="*/ 32 h 186"/>
                  <a:gd name="T70" fmla="*/ 87 w 186"/>
                  <a:gd name="T71" fmla="*/ 9 h 186"/>
                  <a:gd name="T72" fmla="*/ 100 w 186"/>
                  <a:gd name="T73" fmla="*/ 10 h 186"/>
                  <a:gd name="T74" fmla="*/ 113 w 186"/>
                  <a:gd name="T75" fmla="*/ 37 h 186"/>
                  <a:gd name="T76" fmla="*/ 130 w 186"/>
                  <a:gd name="T77" fmla="*/ 39 h 186"/>
                  <a:gd name="T78" fmla="*/ 158 w 186"/>
                  <a:gd name="T79" fmla="*/ 37 h 186"/>
                  <a:gd name="T80" fmla="*/ 146 w 186"/>
                  <a:gd name="T81" fmla="*/ 62 h 186"/>
                  <a:gd name="T82" fmla="*/ 153 w 186"/>
                  <a:gd name="T83" fmla="*/ 79 h 186"/>
                  <a:gd name="T84" fmla="*/ 179 w 186"/>
                  <a:gd name="T85" fmla="*/ 88 h 186"/>
                  <a:gd name="T86" fmla="*/ 177 w 186"/>
                  <a:gd name="T87" fmla="*/ 101 h 186"/>
                  <a:gd name="T88" fmla="*/ 151 w 186"/>
                  <a:gd name="T89" fmla="*/ 111 h 186"/>
                  <a:gd name="T90" fmla="*/ 146 w 186"/>
                  <a:gd name="T91" fmla="*/ 128 h 186"/>
                  <a:gd name="T92" fmla="*/ 149 w 186"/>
                  <a:gd name="T93" fmla="*/ 158 h 186"/>
                  <a:gd name="T94" fmla="*/ 130 w 186"/>
                  <a:gd name="T95" fmla="*/ 148 h 186"/>
                  <a:gd name="T96" fmla="*/ 111 w 186"/>
                  <a:gd name="T97" fmla="*/ 151 h 186"/>
                  <a:gd name="T98" fmla="*/ 100 w 186"/>
                  <a:gd name="T99" fmla="*/ 178 h 186"/>
                  <a:gd name="T100" fmla="*/ 87 w 186"/>
                  <a:gd name="T101" fmla="*/ 179 h 186"/>
                  <a:gd name="T102" fmla="*/ 77 w 186"/>
                  <a:gd name="T103" fmla="*/ 153 h 186"/>
                  <a:gd name="T104" fmla="*/ 62 w 186"/>
                  <a:gd name="T105" fmla="*/ 146 h 186"/>
                  <a:gd name="T106" fmla="*/ 36 w 186"/>
                  <a:gd name="T107" fmla="*/ 158 h 186"/>
                  <a:gd name="T108" fmla="*/ 38 w 186"/>
                  <a:gd name="T109" fmla="*/ 130 h 186"/>
                  <a:gd name="T110" fmla="*/ 36 w 186"/>
                  <a:gd name="T111" fmla="*/ 114 h 186"/>
                  <a:gd name="T112" fmla="*/ 9 w 186"/>
                  <a:gd name="T113" fmla="*/ 10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6">
                    <a:moveTo>
                      <a:pt x="27" y="113"/>
                    </a:moveTo>
                    <a:lnTo>
                      <a:pt x="27" y="113"/>
                    </a:lnTo>
                    <a:lnTo>
                      <a:pt x="28" y="114"/>
                    </a:lnTo>
                    <a:lnTo>
                      <a:pt x="30" y="116"/>
                    </a:lnTo>
                    <a:lnTo>
                      <a:pt x="32" y="122"/>
                    </a:lnTo>
                    <a:lnTo>
                      <a:pt x="32" y="122"/>
                    </a:lnTo>
                    <a:lnTo>
                      <a:pt x="32" y="124"/>
                    </a:lnTo>
                    <a:lnTo>
                      <a:pt x="32" y="127"/>
                    </a:lnTo>
                    <a:lnTo>
                      <a:pt x="22" y="143"/>
                    </a:lnTo>
                    <a:lnTo>
                      <a:pt x="22" y="143"/>
                    </a:lnTo>
                    <a:lnTo>
                      <a:pt x="21" y="146"/>
                    </a:lnTo>
                    <a:lnTo>
                      <a:pt x="21" y="149"/>
                    </a:lnTo>
                    <a:lnTo>
                      <a:pt x="22" y="152"/>
                    </a:lnTo>
                    <a:lnTo>
                      <a:pt x="23" y="155"/>
                    </a:lnTo>
                    <a:lnTo>
                      <a:pt x="31" y="163"/>
                    </a:lnTo>
                    <a:lnTo>
                      <a:pt x="31" y="163"/>
                    </a:lnTo>
                    <a:lnTo>
                      <a:pt x="34" y="165"/>
                    </a:lnTo>
                    <a:lnTo>
                      <a:pt x="37" y="165"/>
                    </a:lnTo>
                    <a:lnTo>
                      <a:pt x="41" y="165"/>
                    </a:lnTo>
                    <a:lnTo>
                      <a:pt x="43" y="164"/>
                    </a:lnTo>
                    <a:lnTo>
                      <a:pt x="59" y="155"/>
                    </a:lnTo>
                    <a:lnTo>
                      <a:pt x="59" y="155"/>
                    </a:lnTo>
                    <a:lnTo>
                      <a:pt x="62" y="153"/>
                    </a:lnTo>
                    <a:lnTo>
                      <a:pt x="64" y="155"/>
                    </a:lnTo>
                    <a:lnTo>
                      <a:pt x="70" y="157"/>
                    </a:lnTo>
                    <a:lnTo>
                      <a:pt x="70" y="157"/>
                    </a:lnTo>
                    <a:lnTo>
                      <a:pt x="72" y="158"/>
                    </a:lnTo>
                    <a:lnTo>
                      <a:pt x="73" y="160"/>
                    </a:lnTo>
                    <a:lnTo>
                      <a:pt x="78" y="178"/>
                    </a:lnTo>
                    <a:lnTo>
                      <a:pt x="78" y="178"/>
                    </a:lnTo>
                    <a:lnTo>
                      <a:pt x="79" y="181"/>
                    </a:lnTo>
                    <a:lnTo>
                      <a:pt x="80" y="184"/>
                    </a:lnTo>
                    <a:lnTo>
                      <a:pt x="84" y="185"/>
                    </a:lnTo>
                    <a:lnTo>
                      <a:pt x="86" y="186"/>
                    </a:lnTo>
                    <a:lnTo>
                      <a:pt x="86" y="186"/>
                    </a:lnTo>
                    <a:lnTo>
                      <a:pt x="93" y="186"/>
                    </a:lnTo>
                    <a:lnTo>
                      <a:pt x="93" y="186"/>
                    </a:lnTo>
                    <a:lnTo>
                      <a:pt x="99" y="186"/>
                    </a:lnTo>
                    <a:lnTo>
                      <a:pt x="99" y="186"/>
                    </a:lnTo>
                    <a:lnTo>
                      <a:pt x="101" y="185"/>
                    </a:lnTo>
                    <a:lnTo>
                      <a:pt x="105" y="184"/>
                    </a:lnTo>
                    <a:lnTo>
                      <a:pt x="106" y="181"/>
                    </a:lnTo>
                    <a:lnTo>
                      <a:pt x="107" y="178"/>
                    </a:lnTo>
                    <a:lnTo>
                      <a:pt x="112" y="160"/>
                    </a:lnTo>
                    <a:lnTo>
                      <a:pt x="112" y="160"/>
                    </a:lnTo>
                    <a:lnTo>
                      <a:pt x="113" y="158"/>
                    </a:lnTo>
                    <a:lnTo>
                      <a:pt x="115" y="157"/>
                    </a:lnTo>
                    <a:lnTo>
                      <a:pt x="121" y="153"/>
                    </a:lnTo>
                    <a:lnTo>
                      <a:pt x="121" y="153"/>
                    </a:lnTo>
                    <a:lnTo>
                      <a:pt x="124" y="153"/>
                    </a:lnTo>
                    <a:lnTo>
                      <a:pt x="126" y="155"/>
                    </a:lnTo>
                    <a:lnTo>
                      <a:pt x="142" y="164"/>
                    </a:lnTo>
                    <a:lnTo>
                      <a:pt x="142" y="164"/>
                    </a:lnTo>
                    <a:lnTo>
                      <a:pt x="145" y="165"/>
                    </a:lnTo>
                    <a:lnTo>
                      <a:pt x="147" y="165"/>
                    </a:lnTo>
                    <a:lnTo>
                      <a:pt x="147" y="165"/>
                    </a:lnTo>
                    <a:lnTo>
                      <a:pt x="151" y="165"/>
                    </a:lnTo>
                    <a:lnTo>
                      <a:pt x="154" y="163"/>
                    </a:lnTo>
                    <a:lnTo>
                      <a:pt x="162" y="155"/>
                    </a:lnTo>
                    <a:lnTo>
                      <a:pt x="162" y="155"/>
                    </a:lnTo>
                    <a:lnTo>
                      <a:pt x="165" y="152"/>
                    </a:lnTo>
                    <a:lnTo>
                      <a:pt x="165" y="149"/>
                    </a:lnTo>
                    <a:lnTo>
                      <a:pt x="165" y="146"/>
                    </a:lnTo>
                    <a:lnTo>
                      <a:pt x="163" y="143"/>
                    </a:lnTo>
                    <a:lnTo>
                      <a:pt x="153" y="127"/>
                    </a:lnTo>
                    <a:lnTo>
                      <a:pt x="153" y="127"/>
                    </a:lnTo>
                    <a:lnTo>
                      <a:pt x="153" y="124"/>
                    </a:lnTo>
                    <a:lnTo>
                      <a:pt x="153" y="122"/>
                    </a:lnTo>
                    <a:lnTo>
                      <a:pt x="155" y="116"/>
                    </a:lnTo>
                    <a:lnTo>
                      <a:pt x="155" y="116"/>
                    </a:lnTo>
                    <a:lnTo>
                      <a:pt x="158" y="114"/>
                    </a:lnTo>
                    <a:lnTo>
                      <a:pt x="159" y="113"/>
                    </a:lnTo>
                    <a:lnTo>
                      <a:pt x="177" y="108"/>
                    </a:lnTo>
                    <a:lnTo>
                      <a:pt x="177" y="108"/>
                    </a:lnTo>
                    <a:lnTo>
                      <a:pt x="181" y="107"/>
                    </a:lnTo>
                    <a:lnTo>
                      <a:pt x="183" y="106"/>
                    </a:lnTo>
                    <a:lnTo>
                      <a:pt x="184" y="102"/>
                    </a:lnTo>
                    <a:lnTo>
                      <a:pt x="186" y="100"/>
                    </a:lnTo>
                    <a:lnTo>
                      <a:pt x="186" y="100"/>
                    </a:lnTo>
                    <a:lnTo>
                      <a:pt x="186" y="94"/>
                    </a:lnTo>
                    <a:lnTo>
                      <a:pt x="186" y="94"/>
                    </a:lnTo>
                    <a:lnTo>
                      <a:pt x="186" y="87"/>
                    </a:lnTo>
                    <a:lnTo>
                      <a:pt x="186" y="87"/>
                    </a:lnTo>
                    <a:lnTo>
                      <a:pt x="184" y="84"/>
                    </a:lnTo>
                    <a:lnTo>
                      <a:pt x="183" y="82"/>
                    </a:lnTo>
                    <a:lnTo>
                      <a:pt x="181" y="80"/>
                    </a:lnTo>
                    <a:lnTo>
                      <a:pt x="177" y="79"/>
                    </a:lnTo>
                    <a:lnTo>
                      <a:pt x="159" y="74"/>
                    </a:lnTo>
                    <a:lnTo>
                      <a:pt x="159" y="74"/>
                    </a:lnTo>
                    <a:lnTo>
                      <a:pt x="158" y="73"/>
                    </a:lnTo>
                    <a:lnTo>
                      <a:pt x="155" y="70"/>
                    </a:lnTo>
                    <a:lnTo>
                      <a:pt x="153" y="65"/>
                    </a:lnTo>
                    <a:lnTo>
                      <a:pt x="153" y="65"/>
                    </a:lnTo>
                    <a:lnTo>
                      <a:pt x="153" y="62"/>
                    </a:lnTo>
                    <a:lnTo>
                      <a:pt x="153" y="60"/>
                    </a:lnTo>
                    <a:lnTo>
                      <a:pt x="163" y="44"/>
                    </a:lnTo>
                    <a:lnTo>
                      <a:pt x="163" y="44"/>
                    </a:lnTo>
                    <a:lnTo>
                      <a:pt x="165" y="41"/>
                    </a:lnTo>
                    <a:lnTo>
                      <a:pt x="165" y="38"/>
                    </a:lnTo>
                    <a:lnTo>
                      <a:pt x="163" y="35"/>
                    </a:lnTo>
                    <a:lnTo>
                      <a:pt x="162" y="32"/>
                    </a:lnTo>
                    <a:lnTo>
                      <a:pt x="154" y="24"/>
                    </a:lnTo>
                    <a:lnTo>
                      <a:pt x="154" y="24"/>
                    </a:lnTo>
                    <a:lnTo>
                      <a:pt x="152" y="23"/>
                    </a:lnTo>
                    <a:lnTo>
                      <a:pt x="148" y="21"/>
                    </a:lnTo>
                    <a:lnTo>
                      <a:pt x="145" y="21"/>
                    </a:lnTo>
                    <a:lnTo>
                      <a:pt x="142" y="23"/>
                    </a:lnTo>
                    <a:lnTo>
                      <a:pt x="126" y="33"/>
                    </a:lnTo>
                    <a:lnTo>
                      <a:pt x="126" y="33"/>
                    </a:lnTo>
                    <a:lnTo>
                      <a:pt x="124" y="33"/>
                    </a:lnTo>
                    <a:lnTo>
                      <a:pt x="121" y="33"/>
                    </a:lnTo>
                    <a:lnTo>
                      <a:pt x="115" y="31"/>
                    </a:lnTo>
                    <a:lnTo>
                      <a:pt x="115" y="31"/>
                    </a:lnTo>
                    <a:lnTo>
                      <a:pt x="113" y="30"/>
                    </a:lnTo>
                    <a:lnTo>
                      <a:pt x="112" y="27"/>
                    </a:lnTo>
                    <a:lnTo>
                      <a:pt x="107" y="9"/>
                    </a:lnTo>
                    <a:lnTo>
                      <a:pt x="107" y="9"/>
                    </a:lnTo>
                    <a:lnTo>
                      <a:pt x="106" y="6"/>
                    </a:lnTo>
                    <a:lnTo>
                      <a:pt x="105" y="4"/>
                    </a:lnTo>
                    <a:lnTo>
                      <a:pt x="101" y="1"/>
                    </a:lnTo>
                    <a:lnTo>
                      <a:pt x="99" y="0"/>
                    </a:lnTo>
                    <a:lnTo>
                      <a:pt x="99" y="0"/>
                    </a:lnTo>
                    <a:lnTo>
                      <a:pt x="93" y="0"/>
                    </a:lnTo>
                    <a:lnTo>
                      <a:pt x="93" y="0"/>
                    </a:lnTo>
                    <a:lnTo>
                      <a:pt x="86" y="0"/>
                    </a:lnTo>
                    <a:lnTo>
                      <a:pt x="86" y="0"/>
                    </a:lnTo>
                    <a:lnTo>
                      <a:pt x="84" y="1"/>
                    </a:lnTo>
                    <a:lnTo>
                      <a:pt x="80" y="4"/>
                    </a:lnTo>
                    <a:lnTo>
                      <a:pt x="79" y="6"/>
                    </a:lnTo>
                    <a:lnTo>
                      <a:pt x="78" y="9"/>
                    </a:lnTo>
                    <a:lnTo>
                      <a:pt x="73" y="27"/>
                    </a:lnTo>
                    <a:lnTo>
                      <a:pt x="73" y="27"/>
                    </a:lnTo>
                    <a:lnTo>
                      <a:pt x="72" y="30"/>
                    </a:lnTo>
                    <a:lnTo>
                      <a:pt x="70" y="31"/>
                    </a:lnTo>
                    <a:lnTo>
                      <a:pt x="64" y="33"/>
                    </a:lnTo>
                    <a:lnTo>
                      <a:pt x="64" y="33"/>
                    </a:lnTo>
                    <a:lnTo>
                      <a:pt x="62" y="33"/>
                    </a:lnTo>
                    <a:lnTo>
                      <a:pt x="59" y="33"/>
                    </a:lnTo>
                    <a:lnTo>
                      <a:pt x="43" y="23"/>
                    </a:lnTo>
                    <a:lnTo>
                      <a:pt x="43" y="23"/>
                    </a:lnTo>
                    <a:lnTo>
                      <a:pt x="41" y="21"/>
                    </a:lnTo>
                    <a:lnTo>
                      <a:pt x="37" y="21"/>
                    </a:lnTo>
                    <a:lnTo>
                      <a:pt x="34" y="23"/>
                    </a:lnTo>
                    <a:lnTo>
                      <a:pt x="31" y="24"/>
                    </a:lnTo>
                    <a:lnTo>
                      <a:pt x="23" y="32"/>
                    </a:lnTo>
                    <a:lnTo>
                      <a:pt x="23" y="32"/>
                    </a:lnTo>
                    <a:lnTo>
                      <a:pt x="22" y="35"/>
                    </a:lnTo>
                    <a:lnTo>
                      <a:pt x="21" y="38"/>
                    </a:lnTo>
                    <a:lnTo>
                      <a:pt x="21" y="41"/>
                    </a:lnTo>
                    <a:lnTo>
                      <a:pt x="22" y="44"/>
                    </a:lnTo>
                    <a:lnTo>
                      <a:pt x="32" y="60"/>
                    </a:lnTo>
                    <a:lnTo>
                      <a:pt x="32" y="60"/>
                    </a:lnTo>
                    <a:lnTo>
                      <a:pt x="32" y="62"/>
                    </a:lnTo>
                    <a:lnTo>
                      <a:pt x="32" y="65"/>
                    </a:lnTo>
                    <a:lnTo>
                      <a:pt x="30" y="70"/>
                    </a:lnTo>
                    <a:lnTo>
                      <a:pt x="30" y="70"/>
                    </a:lnTo>
                    <a:lnTo>
                      <a:pt x="28" y="73"/>
                    </a:lnTo>
                    <a:lnTo>
                      <a:pt x="27" y="74"/>
                    </a:lnTo>
                    <a:lnTo>
                      <a:pt x="8" y="79"/>
                    </a:lnTo>
                    <a:lnTo>
                      <a:pt x="8" y="79"/>
                    </a:lnTo>
                    <a:lnTo>
                      <a:pt x="4" y="80"/>
                    </a:lnTo>
                    <a:lnTo>
                      <a:pt x="2" y="82"/>
                    </a:lnTo>
                    <a:lnTo>
                      <a:pt x="1" y="84"/>
                    </a:lnTo>
                    <a:lnTo>
                      <a:pt x="0" y="87"/>
                    </a:lnTo>
                    <a:lnTo>
                      <a:pt x="0" y="87"/>
                    </a:lnTo>
                    <a:lnTo>
                      <a:pt x="0" y="94"/>
                    </a:lnTo>
                    <a:lnTo>
                      <a:pt x="0" y="94"/>
                    </a:lnTo>
                    <a:lnTo>
                      <a:pt x="0" y="100"/>
                    </a:lnTo>
                    <a:lnTo>
                      <a:pt x="0" y="100"/>
                    </a:lnTo>
                    <a:lnTo>
                      <a:pt x="1" y="102"/>
                    </a:lnTo>
                    <a:lnTo>
                      <a:pt x="2" y="106"/>
                    </a:lnTo>
                    <a:lnTo>
                      <a:pt x="4" y="107"/>
                    </a:lnTo>
                    <a:lnTo>
                      <a:pt x="8" y="108"/>
                    </a:lnTo>
                    <a:lnTo>
                      <a:pt x="27" y="113"/>
                    </a:lnTo>
                    <a:close/>
                    <a:moveTo>
                      <a:pt x="7" y="94"/>
                    </a:moveTo>
                    <a:lnTo>
                      <a:pt x="7" y="94"/>
                    </a:lnTo>
                    <a:lnTo>
                      <a:pt x="7" y="88"/>
                    </a:lnTo>
                    <a:lnTo>
                      <a:pt x="7" y="88"/>
                    </a:lnTo>
                    <a:lnTo>
                      <a:pt x="8" y="87"/>
                    </a:lnTo>
                    <a:lnTo>
                      <a:pt x="9" y="86"/>
                    </a:lnTo>
                    <a:lnTo>
                      <a:pt x="28" y="81"/>
                    </a:lnTo>
                    <a:lnTo>
                      <a:pt x="28" y="81"/>
                    </a:lnTo>
                    <a:lnTo>
                      <a:pt x="30" y="80"/>
                    </a:lnTo>
                    <a:lnTo>
                      <a:pt x="32" y="79"/>
                    </a:lnTo>
                    <a:lnTo>
                      <a:pt x="35" y="76"/>
                    </a:lnTo>
                    <a:lnTo>
                      <a:pt x="36" y="74"/>
                    </a:lnTo>
                    <a:lnTo>
                      <a:pt x="38" y="68"/>
                    </a:lnTo>
                    <a:lnTo>
                      <a:pt x="38" y="68"/>
                    </a:lnTo>
                    <a:lnTo>
                      <a:pt x="40" y="65"/>
                    </a:lnTo>
                    <a:lnTo>
                      <a:pt x="40" y="62"/>
                    </a:lnTo>
                    <a:lnTo>
                      <a:pt x="40" y="59"/>
                    </a:lnTo>
                    <a:lnTo>
                      <a:pt x="38" y="56"/>
                    </a:lnTo>
                    <a:lnTo>
                      <a:pt x="28" y="40"/>
                    </a:lnTo>
                    <a:lnTo>
                      <a:pt x="28" y="40"/>
                    </a:lnTo>
                    <a:lnTo>
                      <a:pt x="28" y="39"/>
                    </a:lnTo>
                    <a:lnTo>
                      <a:pt x="28" y="38"/>
                    </a:lnTo>
                    <a:lnTo>
                      <a:pt x="36" y="30"/>
                    </a:lnTo>
                    <a:lnTo>
                      <a:pt x="36" y="30"/>
                    </a:lnTo>
                    <a:lnTo>
                      <a:pt x="38" y="28"/>
                    </a:lnTo>
                    <a:lnTo>
                      <a:pt x="40" y="28"/>
                    </a:lnTo>
                    <a:lnTo>
                      <a:pt x="56" y="39"/>
                    </a:lnTo>
                    <a:lnTo>
                      <a:pt x="56" y="39"/>
                    </a:lnTo>
                    <a:lnTo>
                      <a:pt x="58" y="40"/>
                    </a:lnTo>
                    <a:lnTo>
                      <a:pt x="62" y="40"/>
                    </a:lnTo>
                    <a:lnTo>
                      <a:pt x="66" y="39"/>
                    </a:lnTo>
                    <a:lnTo>
                      <a:pt x="72" y="37"/>
                    </a:lnTo>
                    <a:lnTo>
                      <a:pt x="72" y="37"/>
                    </a:lnTo>
                    <a:lnTo>
                      <a:pt x="75" y="35"/>
                    </a:lnTo>
                    <a:lnTo>
                      <a:pt x="77" y="34"/>
                    </a:lnTo>
                    <a:lnTo>
                      <a:pt x="79" y="32"/>
                    </a:lnTo>
                    <a:lnTo>
                      <a:pt x="80" y="28"/>
                    </a:lnTo>
                    <a:lnTo>
                      <a:pt x="85" y="10"/>
                    </a:lnTo>
                    <a:lnTo>
                      <a:pt x="85" y="10"/>
                    </a:lnTo>
                    <a:lnTo>
                      <a:pt x="85" y="9"/>
                    </a:lnTo>
                    <a:lnTo>
                      <a:pt x="87" y="9"/>
                    </a:lnTo>
                    <a:lnTo>
                      <a:pt x="87" y="9"/>
                    </a:lnTo>
                    <a:lnTo>
                      <a:pt x="93" y="7"/>
                    </a:lnTo>
                    <a:lnTo>
                      <a:pt x="93" y="7"/>
                    </a:lnTo>
                    <a:lnTo>
                      <a:pt x="98" y="9"/>
                    </a:lnTo>
                    <a:lnTo>
                      <a:pt x="98" y="9"/>
                    </a:lnTo>
                    <a:lnTo>
                      <a:pt x="100" y="9"/>
                    </a:lnTo>
                    <a:lnTo>
                      <a:pt x="100" y="10"/>
                    </a:lnTo>
                    <a:lnTo>
                      <a:pt x="105" y="28"/>
                    </a:lnTo>
                    <a:lnTo>
                      <a:pt x="105" y="28"/>
                    </a:lnTo>
                    <a:lnTo>
                      <a:pt x="106" y="32"/>
                    </a:lnTo>
                    <a:lnTo>
                      <a:pt x="108" y="34"/>
                    </a:lnTo>
                    <a:lnTo>
                      <a:pt x="111" y="35"/>
                    </a:lnTo>
                    <a:lnTo>
                      <a:pt x="113" y="37"/>
                    </a:lnTo>
                    <a:lnTo>
                      <a:pt x="118" y="39"/>
                    </a:lnTo>
                    <a:lnTo>
                      <a:pt x="118" y="39"/>
                    </a:lnTo>
                    <a:lnTo>
                      <a:pt x="121" y="40"/>
                    </a:lnTo>
                    <a:lnTo>
                      <a:pt x="124" y="40"/>
                    </a:lnTo>
                    <a:lnTo>
                      <a:pt x="127" y="40"/>
                    </a:lnTo>
                    <a:lnTo>
                      <a:pt x="130" y="39"/>
                    </a:lnTo>
                    <a:lnTo>
                      <a:pt x="146" y="28"/>
                    </a:lnTo>
                    <a:lnTo>
                      <a:pt x="146" y="28"/>
                    </a:lnTo>
                    <a:lnTo>
                      <a:pt x="147" y="28"/>
                    </a:lnTo>
                    <a:lnTo>
                      <a:pt x="149" y="30"/>
                    </a:lnTo>
                    <a:lnTo>
                      <a:pt x="158" y="37"/>
                    </a:lnTo>
                    <a:lnTo>
                      <a:pt x="158" y="37"/>
                    </a:lnTo>
                    <a:lnTo>
                      <a:pt x="158" y="39"/>
                    </a:lnTo>
                    <a:lnTo>
                      <a:pt x="158" y="40"/>
                    </a:lnTo>
                    <a:lnTo>
                      <a:pt x="147" y="56"/>
                    </a:lnTo>
                    <a:lnTo>
                      <a:pt x="147" y="56"/>
                    </a:lnTo>
                    <a:lnTo>
                      <a:pt x="146" y="59"/>
                    </a:lnTo>
                    <a:lnTo>
                      <a:pt x="146" y="62"/>
                    </a:lnTo>
                    <a:lnTo>
                      <a:pt x="146" y="65"/>
                    </a:lnTo>
                    <a:lnTo>
                      <a:pt x="147" y="68"/>
                    </a:lnTo>
                    <a:lnTo>
                      <a:pt x="149" y="73"/>
                    </a:lnTo>
                    <a:lnTo>
                      <a:pt x="149" y="73"/>
                    </a:lnTo>
                    <a:lnTo>
                      <a:pt x="151" y="76"/>
                    </a:lnTo>
                    <a:lnTo>
                      <a:pt x="153" y="79"/>
                    </a:lnTo>
                    <a:lnTo>
                      <a:pt x="155" y="80"/>
                    </a:lnTo>
                    <a:lnTo>
                      <a:pt x="158" y="81"/>
                    </a:lnTo>
                    <a:lnTo>
                      <a:pt x="176" y="86"/>
                    </a:lnTo>
                    <a:lnTo>
                      <a:pt x="176" y="86"/>
                    </a:lnTo>
                    <a:lnTo>
                      <a:pt x="177" y="87"/>
                    </a:lnTo>
                    <a:lnTo>
                      <a:pt x="179" y="88"/>
                    </a:lnTo>
                    <a:lnTo>
                      <a:pt x="179" y="88"/>
                    </a:lnTo>
                    <a:lnTo>
                      <a:pt x="179" y="94"/>
                    </a:lnTo>
                    <a:lnTo>
                      <a:pt x="179" y="94"/>
                    </a:lnTo>
                    <a:lnTo>
                      <a:pt x="179" y="98"/>
                    </a:lnTo>
                    <a:lnTo>
                      <a:pt x="179" y="98"/>
                    </a:lnTo>
                    <a:lnTo>
                      <a:pt x="177" y="101"/>
                    </a:lnTo>
                    <a:lnTo>
                      <a:pt x="176" y="102"/>
                    </a:lnTo>
                    <a:lnTo>
                      <a:pt x="158" y="106"/>
                    </a:lnTo>
                    <a:lnTo>
                      <a:pt x="158" y="106"/>
                    </a:lnTo>
                    <a:lnTo>
                      <a:pt x="155" y="107"/>
                    </a:lnTo>
                    <a:lnTo>
                      <a:pt x="153" y="109"/>
                    </a:lnTo>
                    <a:lnTo>
                      <a:pt x="151" y="111"/>
                    </a:lnTo>
                    <a:lnTo>
                      <a:pt x="149" y="114"/>
                    </a:lnTo>
                    <a:lnTo>
                      <a:pt x="147" y="120"/>
                    </a:lnTo>
                    <a:lnTo>
                      <a:pt x="147" y="120"/>
                    </a:lnTo>
                    <a:lnTo>
                      <a:pt x="146" y="122"/>
                    </a:lnTo>
                    <a:lnTo>
                      <a:pt x="146" y="124"/>
                    </a:lnTo>
                    <a:lnTo>
                      <a:pt x="146" y="128"/>
                    </a:lnTo>
                    <a:lnTo>
                      <a:pt x="147" y="130"/>
                    </a:lnTo>
                    <a:lnTo>
                      <a:pt x="158" y="146"/>
                    </a:lnTo>
                    <a:lnTo>
                      <a:pt x="158" y="146"/>
                    </a:lnTo>
                    <a:lnTo>
                      <a:pt x="158" y="149"/>
                    </a:lnTo>
                    <a:lnTo>
                      <a:pt x="158" y="150"/>
                    </a:lnTo>
                    <a:lnTo>
                      <a:pt x="149" y="158"/>
                    </a:lnTo>
                    <a:lnTo>
                      <a:pt x="149" y="158"/>
                    </a:lnTo>
                    <a:lnTo>
                      <a:pt x="147" y="158"/>
                    </a:lnTo>
                    <a:lnTo>
                      <a:pt x="147" y="158"/>
                    </a:lnTo>
                    <a:lnTo>
                      <a:pt x="146" y="158"/>
                    </a:lnTo>
                    <a:lnTo>
                      <a:pt x="130" y="148"/>
                    </a:lnTo>
                    <a:lnTo>
                      <a:pt x="130" y="148"/>
                    </a:lnTo>
                    <a:lnTo>
                      <a:pt x="127" y="146"/>
                    </a:lnTo>
                    <a:lnTo>
                      <a:pt x="124" y="146"/>
                    </a:lnTo>
                    <a:lnTo>
                      <a:pt x="119" y="148"/>
                    </a:lnTo>
                    <a:lnTo>
                      <a:pt x="113" y="150"/>
                    </a:lnTo>
                    <a:lnTo>
                      <a:pt x="113" y="150"/>
                    </a:lnTo>
                    <a:lnTo>
                      <a:pt x="111" y="151"/>
                    </a:lnTo>
                    <a:lnTo>
                      <a:pt x="108" y="153"/>
                    </a:lnTo>
                    <a:lnTo>
                      <a:pt x="106" y="156"/>
                    </a:lnTo>
                    <a:lnTo>
                      <a:pt x="105" y="158"/>
                    </a:lnTo>
                    <a:lnTo>
                      <a:pt x="100" y="177"/>
                    </a:lnTo>
                    <a:lnTo>
                      <a:pt x="100" y="177"/>
                    </a:lnTo>
                    <a:lnTo>
                      <a:pt x="100" y="178"/>
                    </a:lnTo>
                    <a:lnTo>
                      <a:pt x="98" y="179"/>
                    </a:lnTo>
                    <a:lnTo>
                      <a:pt x="98" y="179"/>
                    </a:lnTo>
                    <a:lnTo>
                      <a:pt x="93" y="179"/>
                    </a:lnTo>
                    <a:lnTo>
                      <a:pt x="93" y="179"/>
                    </a:lnTo>
                    <a:lnTo>
                      <a:pt x="87" y="179"/>
                    </a:lnTo>
                    <a:lnTo>
                      <a:pt x="87" y="179"/>
                    </a:lnTo>
                    <a:lnTo>
                      <a:pt x="85" y="178"/>
                    </a:lnTo>
                    <a:lnTo>
                      <a:pt x="85" y="177"/>
                    </a:lnTo>
                    <a:lnTo>
                      <a:pt x="80" y="158"/>
                    </a:lnTo>
                    <a:lnTo>
                      <a:pt x="80" y="158"/>
                    </a:lnTo>
                    <a:lnTo>
                      <a:pt x="79" y="156"/>
                    </a:lnTo>
                    <a:lnTo>
                      <a:pt x="77" y="153"/>
                    </a:lnTo>
                    <a:lnTo>
                      <a:pt x="76" y="151"/>
                    </a:lnTo>
                    <a:lnTo>
                      <a:pt x="72" y="150"/>
                    </a:lnTo>
                    <a:lnTo>
                      <a:pt x="68" y="148"/>
                    </a:lnTo>
                    <a:lnTo>
                      <a:pt x="68" y="148"/>
                    </a:lnTo>
                    <a:lnTo>
                      <a:pt x="62" y="146"/>
                    </a:lnTo>
                    <a:lnTo>
                      <a:pt x="62" y="146"/>
                    </a:lnTo>
                    <a:lnTo>
                      <a:pt x="58" y="146"/>
                    </a:lnTo>
                    <a:lnTo>
                      <a:pt x="56" y="148"/>
                    </a:lnTo>
                    <a:lnTo>
                      <a:pt x="40" y="158"/>
                    </a:lnTo>
                    <a:lnTo>
                      <a:pt x="40" y="158"/>
                    </a:lnTo>
                    <a:lnTo>
                      <a:pt x="38" y="158"/>
                    </a:lnTo>
                    <a:lnTo>
                      <a:pt x="36" y="158"/>
                    </a:lnTo>
                    <a:lnTo>
                      <a:pt x="28" y="150"/>
                    </a:lnTo>
                    <a:lnTo>
                      <a:pt x="28" y="150"/>
                    </a:lnTo>
                    <a:lnTo>
                      <a:pt x="28" y="149"/>
                    </a:lnTo>
                    <a:lnTo>
                      <a:pt x="28" y="146"/>
                    </a:lnTo>
                    <a:lnTo>
                      <a:pt x="38" y="130"/>
                    </a:lnTo>
                    <a:lnTo>
                      <a:pt x="38" y="130"/>
                    </a:lnTo>
                    <a:lnTo>
                      <a:pt x="40" y="128"/>
                    </a:lnTo>
                    <a:lnTo>
                      <a:pt x="40" y="125"/>
                    </a:lnTo>
                    <a:lnTo>
                      <a:pt x="40" y="122"/>
                    </a:lnTo>
                    <a:lnTo>
                      <a:pt x="38" y="120"/>
                    </a:lnTo>
                    <a:lnTo>
                      <a:pt x="36" y="114"/>
                    </a:lnTo>
                    <a:lnTo>
                      <a:pt x="36" y="114"/>
                    </a:lnTo>
                    <a:lnTo>
                      <a:pt x="35" y="111"/>
                    </a:lnTo>
                    <a:lnTo>
                      <a:pt x="32" y="109"/>
                    </a:lnTo>
                    <a:lnTo>
                      <a:pt x="30" y="107"/>
                    </a:lnTo>
                    <a:lnTo>
                      <a:pt x="28" y="106"/>
                    </a:lnTo>
                    <a:lnTo>
                      <a:pt x="9" y="102"/>
                    </a:lnTo>
                    <a:lnTo>
                      <a:pt x="9" y="102"/>
                    </a:lnTo>
                    <a:lnTo>
                      <a:pt x="8" y="101"/>
                    </a:lnTo>
                    <a:lnTo>
                      <a:pt x="7" y="98"/>
                    </a:lnTo>
                    <a:lnTo>
                      <a:pt x="7" y="98"/>
                    </a:lnTo>
                    <a:lnTo>
                      <a:pt x="7" y="94"/>
                    </a:lnTo>
                    <a:lnTo>
                      <a:pt x="7" y="94"/>
                    </a:lnTo>
                    <a:close/>
                  </a:path>
                </a:pathLst>
              </a:custGeom>
              <a:gradFill>
                <a:gsLst>
                  <a:gs pos="0">
                    <a:srgbClr val="BD56CE"/>
                  </a:gs>
                  <a:gs pos="70000">
                    <a:srgbClr val="981C98"/>
                  </a:gs>
                </a:gsLst>
                <a:lin ang="0" scaled="1"/>
              </a:gradFill>
              <a:ln w="635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2" name="Freeform4"/>
              <p:cNvSpPr>
                <a:spLocks noEditPoints="1"/>
              </p:cNvSpPr>
              <p:nvPr/>
            </p:nvSpPr>
            <p:spPr bwMode="auto">
              <a:xfrm>
                <a:off x="7263372" y="2775431"/>
                <a:ext cx="139950" cy="139950"/>
              </a:xfrm>
              <a:custGeom>
                <a:avLst/>
                <a:gdLst>
                  <a:gd name="T0" fmla="*/ 39 w 78"/>
                  <a:gd name="T1" fmla="*/ 78 h 78"/>
                  <a:gd name="T2" fmla="*/ 54 w 78"/>
                  <a:gd name="T3" fmla="*/ 76 h 78"/>
                  <a:gd name="T4" fmla="*/ 66 w 78"/>
                  <a:gd name="T5" fmla="*/ 67 h 78"/>
                  <a:gd name="T6" fmla="*/ 74 w 78"/>
                  <a:gd name="T7" fmla="*/ 55 h 78"/>
                  <a:gd name="T8" fmla="*/ 78 w 78"/>
                  <a:gd name="T9" fmla="*/ 40 h 78"/>
                  <a:gd name="T10" fmla="*/ 77 w 78"/>
                  <a:gd name="T11" fmla="*/ 32 h 78"/>
                  <a:gd name="T12" fmla="*/ 71 w 78"/>
                  <a:gd name="T13" fmla="*/ 18 h 78"/>
                  <a:gd name="T14" fmla="*/ 60 w 78"/>
                  <a:gd name="T15" fmla="*/ 7 h 78"/>
                  <a:gd name="T16" fmla="*/ 46 w 78"/>
                  <a:gd name="T17" fmla="*/ 1 h 78"/>
                  <a:gd name="T18" fmla="*/ 39 w 78"/>
                  <a:gd name="T19" fmla="*/ 0 h 78"/>
                  <a:gd name="T20" fmla="*/ 23 w 78"/>
                  <a:gd name="T21" fmla="*/ 4 h 78"/>
                  <a:gd name="T22" fmla="*/ 11 w 78"/>
                  <a:gd name="T23" fmla="*/ 12 h 78"/>
                  <a:gd name="T24" fmla="*/ 3 w 78"/>
                  <a:gd name="T25" fmla="*/ 25 h 78"/>
                  <a:gd name="T26" fmla="*/ 0 w 78"/>
                  <a:gd name="T27" fmla="*/ 40 h 78"/>
                  <a:gd name="T28" fmla="*/ 1 w 78"/>
                  <a:gd name="T29" fmla="*/ 47 h 78"/>
                  <a:gd name="T30" fmla="*/ 7 w 78"/>
                  <a:gd name="T31" fmla="*/ 61 h 78"/>
                  <a:gd name="T32" fmla="*/ 17 w 78"/>
                  <a:gd name="T33" fmla="*/ 73 h 78"/>
                  <a:gd name="T34" fmla="*/ 31 w 78"/>
                  <a:gd name="T35" fmla="*/ 78 h 78"/>
                  <a:gd name="T36" fmla="*/ 39 w 78"/>
                  <a:gd name="T37" fmla="*/ 78 h 78"/>
                  <a:gd name="T38" fmla="*/ 39 w 78"/>
                  <a:gd name="T39" fmla="*/ 7 h 78"/>
                  <a:gd name="T40" fmla="*/ 51 w 78"/>
                  <a:gd name="T41" fmla="*/ 9 h 78"/>
                  <a:gd name="T42" fmla="*/ 61 w 78"/>
                  <a:gd name="T43" fmla="*/ 16 h 78"/>
                  <a:gd name="T44" fmla="*/ 68 w 78"/>
                  <a:gd name="T45" fmla="*/ 27 h 78"/>
                  <a:gd name="T46" fmla="*/ 71 w 78"/>
                  <a:gd name="T47" fmla="*/ 40 h 78"/>
                  <a:gd name="T48" fmla="*/ 70 w 78"/>
                  <a:gd name="T49" fmla="*/ 46 h 78"/>
                  <a:gd name="T50" fmla="*/ 65 w 78"/>
                  <a:gd name="T51" fmla="*/ 57 h 78"/>
                  <a:gd name="T52" fmla="*/ 57 w 78"/>
                  <a:gd name="T53" fmla="*/ 66 h 78"/>
                  <a:gd name="T54" fmla="*/ 45 w 78"/>
                  <a:gd name="T55" fmla="*/ 71 h 78"/>
                  <a:gd name="T56" fmla="*/ 39 w 78"/>
                  <a:gd name="T57" fmla="*/ 71 h 78"/>
                  <a:gd name="T58" fmla="*/ 26 w 78"/>
                  <a:gd name="T59" fmla="*/ 69 h 78"/>
                  <a:gd name="T60" fmla="*/ 16 w 78"/>
                  <a:gd name="T61" fmla="*/ 62 h 78"/>
                  <a:gd name="T62" fmla="*/ 9 w 78"/>
                  <a:gd name="T63" fmla="*/ 52 h 78"/>
                  <a:gd name="T64" fmla="*/ 7 w 78"/>
                  <a:gd name="T65" fmla="*/ 40 h 78"/>
                  <a:gd name="T66" fmla="*/ 8 w 78"/>
                  <a:gd name="T67" fmla="*/ 33 h 78"/>
                  <a:gd name="T68" fmla="*/ 12 w 78"/>
                  <a:gd name="T69" fmla="*/ 21 h 78"/>
                  <a:gd name="T70" fmla="*/ 21 w 78"/>
                  <a:gd name="T71" fmla="*/ 13 h 78"/>
                  <a:gd name="T72" fmla="*/ 32 w 78"/>
                  <a:gd name="T73" fmla="*/ 8 h 78"/>
                  <a:gd name="T74" fmla="*/ 39 w 78"/>
                  <a:gd name="T7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39" y="78"/>
                    </a:moveTo>
                    <a:lnTo>
                      <a:pt x="39" y="78"/>
                    </a:lnTo>
                    <a:lnTo>
                      <a:pt x="46" y="78"/>
                    </a:lnTo>
                    <a:lnTo>
                      <a:pt x="54" y="76"/>
                    </a:lnTo>
                    <a:lnTo>
                      <a:pt x="60" y="73"/>
                    </a:lnTo>
                    <a:lnTo>
                      <a:pt x="66" y="67"/>
                    </a:lnTo>
                    <a:lnTo>
                      <a:pt x="71" y="61"/>
                    </a:lnTo>
                    <a:lnTo>
                      <a:pt x="74" y="55"/>
                    </a:lnTo>
                    <a:lnTo>
                      <a:pt x="77" y="47"/>
                    </a:lnTo>
                    <a:lnTo>
                      <a:pt x="78" y="40"/>
                    </a:lnTo>
                    <a:lnTo>
                      <a:pt x="78" y="40"/>
                    </a:lnTo>
                    <a:lnTo>
                      <a:pt x="77" y="32"/>
                    </a:lnTo>
                    <a:lnTo>
                      <a:pt x="74" y="25"/>
                    </a:lnTo>
                    <a:lnTo>
                      <a:pt x="71" y="18"/>
                    </a:lnTo>
                    <a:lnTo>
                      <a:pt x="66" y="12"/>
                    </a:lnTo>
                    <a:lnTo>
                      <a:pt x="60" y="7"/>
                    </a:lnTo>
                    <a:lnTo>
                      <a:pt x="54" y="4"/>
                    </a:lnTo>
                    <a:lnTo>
                      <a:pt x="46" y="1"/>
                    </a:lnTo>
                    <a:lnTo>
                      <a:pt x="39" y="0"/>
                    </a:lnTo>
                    <a:lnTo>
                      <a:pt x="39" y="0"/>
                    </a:lnTo>
                    <a:lnTo>
                      <a:pt x="31" y="1"/>
                    </a:lnTo>
                    <a:lnTo>
                      <a:pt x="23" y="4"/>
                    </a:lnTo>
                    <a:lnTo>
                      <a:pt x="17" y="7"/>
                    </a:lnTo>
                    <a:lnTo>
                      <a:pt x="11" y="12"/>
                    </a:lnTo>
                    <a:lnTo>
                      <a:pt x="7" y="18"/>
                    </a:lnTo>
                    <a:lnTo>
                      <a:pt x="3" y="25"/>
                    </a:lnTo>
                    <a:lnTo>
                      <a:pt x="1" y="32"/>
                    </a:lnTo>
                    <a:lnTo>
                      <a:pt x="0" y="40"/>
                    </a:lnTo>
                    <a:lnTo>
                      <a:pt x="0" y="40"/>
                    </a:lnTo>
                    <a:lnTo>
                      <a:pt x="1" y="47"/>
                    </a:lnTo>
                    <a:lnTo>
                      <a:pt x="3" y="55"/>
                    </a:lnTo>
                    <a:lnTo>
                      <a:pt x="7" y="61"/>
                    </a:lnTo>
                    <a:lnTo>
                      <a:pt x="11" y="67"/>
                    </a:lnTo>
                    <a:lnTo>
                      <a:pt x="17" y="73"/>
                    </a:lnTo>
                    <a:lnTo>
                      <a:pt x="23" y="76"/>
                    </a:lnTo>
                    <a:lnTo>
                      <a:pt x="31" y="78"/>
                    </a:lnTo>
                    <a:lnTo>
                      <a:pt x="39" y="78"/>
                    </a:lnTo>
                    <a:lnTo>
                      <a:pt x="39" y="78"/>
                    </a:lnTo>
                    <a:close/>
                    <a:moveTo>
                      <a:pt x="39" y="7"/>
                    </a:moveTo>
                    <a:lnTo>
                      <a:pt x="39" y="7"/>
                    </a:lnTo>
                    <a:lnTo>
                      <a:pt x="45" y="8"/>
                    </a:lnTo>
                    <a:lnTo>
                      <a:pt x="51" y="9"/>
                    </a:lnTo>
                    <a:lnTo>
                      <a:pt x="57" y="13"/>
                    </a:lnTo>
                    <a:lnTo>
                      <a:pt x="61" y="16"/>
                    </a:lnTo>
                    <a:lnTo>
                      <a:pt x="65" y="21"/>
                    </a:lnTo>
                    <a:lnTo>
                      <a:pt x="68" y="27"/>
                    </a:lnTo>
                    <a:lnTo>
                      <a:pt x="70" y="33"/>
                    </a:lnTo>
                    <a:lnTo>
                      <a:pt x="71" y="40"/>
                    </a:lnTo>
                    <a:lnTo>
                      <a:pt x="71" y="40"/>
                    </a:lnTo>
                    <a:lnTo>
                      <a:pt x="70" y="46"/>
                    </a:lnTo>
                    <a:lnTo>
                      <a:pt x="68" y="52"/>
                    </a:lnTo>
                    <a:lnTo>
                      <a:pt x="65" y="57"/>
                    </a:lnTo>
                    <a:lnTo>
                      <a:pt x="61" y="62"/>
                    </a:lnTo>
                    <a:lnTo>
                      <a:pt x="57" y="66"/>
                    </a:lnTo>
                    <a:lnTo>
                      <a:pt x="51" y="69"/>
                    </a:lnTo>
                    <a:lnTo>
                      <a:pt x="45" y="71"/>
                    </a:lnTo>
                    <a:lnTo>
                      <a:pt x="39" y="71"/>
                    </a:lnTo>
                    <a:lnTo>
                      <a:pt x="39" y="71"/>
                    </a:lnTo>
                    <a:lnTo>
                      <a:pt x="32" y="71"/>
                    </a:lnTo>
                    <a:lnTo>
                      <a:pt x="26" y="69"/>
                    </a:lnTo>
                    <a:lnTo>
                      <a:pt x="21" y="66"/>
                    </a:lnTo>
                    <a:lnTo>
                      <a:pt x="16" y="62"/>
                    </a:lnTo>
                    <a:lnTo>
                      <a:pt x="12" y="57"/>
                    </a:lnTo>
                    <a:lnTo>
                      <a:pt x="9" y="52"/>
                    </a:lnTo>
                    <a:lnTo>
                      <a:pt x="8" y="46"/>
                    </a:lnTo>
                    <a:lnTo>
                      <a:pt x="7" y="40"/>
                    </a:lnTo>
                    <a:lnTo>
                      <a:pt x="7" y="40"/>
                    </a:lnTo>
                    <a:lnTo>
                      <a:pt x="8" y="33"/>
                    </a:lnTo>
                    <a:lnTo>
                      <a:pt x="9" y="27"/>
                    </a:lnTo>
                    <a:lnTo>
                      <a:pt x="12" y="21"/>
                    </a:lnTo>
                    <a:lnTo>
                      <a:pt x="16" y="16"/>
                    </a:lnTo>
                    <a:lnTo>
                      <a:pt x="21" y="13"/>
                    </a:lnTo>
                    <a:lnTo>
                      <a:pt x="26" y="9"/>
                    </a:lnTo>
                    <a:lnTo>
                      <a:pt x="32" y="8"/>
                    </a:lnTo>
                    <a:lnTo>
                      <a:pt x="39" y="7"/>
                    </a:lnTo>
                    <a:lnTo>
                      <a:pt x="39" y="7"/>
                    </a:lnTo>
                    <a:close/>
                  </a:path>
                </a:pathLst>
              </a:custGeom>
              <a:gradFill>
                <a:gsLst>
                  <a:gs pos="0">
                    <a:srgbClr val="BD56CE"/>
                  </a:gs>
                  <a:gs pos="70000">
                    <a:srgbClr val="981C98"/>
                  </a:gs>
                </a:gsLst>
                <a:lin ang="0" scaled="1"/>
              </a:gradFill>
              <a:ln w="635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3" name="Freeform5"/>
              <p:cNvSpPr>
                <a:spLocks noEditPoints="1"/>
              </p:cNvSpPr>
              <p:nvPr/>
            </p:nvSpPr>
            <p:spPr bwMode="auto">
              <a:xfrm>
                <a:off x="7475092" y="2603184"/>
                <a:ext cx="229662" cy="231457"/>
              </a:xfrm>
              <a:custGeom>
                <a:avLst/>
                <a:gdLst>
                  <a:gd name="T0" fmla="*/ 9 w 128"/>
                  <a:gd name="T1" fmla="*/ 39 h 129"/>
                  <a:gd name="T2" fmla="*/ 2 w 128"/>
                  <a:gd name="T3" fmla="*/ 43 h 129"/>
                  <a:gd name="T4" fmla="*/ 0 w 128"/>
                  <a:gd name="T5" fmla="*/ 55 h 129"/>
                  <a:gd name="T6" fmla="*/ 15 w 128"/>
                  <a:gd name="T7" fmla="*/ 67 h 129"/>
                  <a:gd name="T8" fmla="*/ 7 w 128"/>
                  <a:gd name="T9" fmla="*/ 84 h 129"/>
                  <a:gd name="T10" fmla="*/ 5 w 128"/>
                  <a:gd name="T11" fmla="*/ 94 h 129"/>
                  <a:gd name="T12" fmla="*/ 16 w 128"/>
                  <a:gd name="T13" fmla="*/ 104 h 129"/>
                  <a:gd name="T14" fmla="*/ 37 w 128"/>
                  <a:gd name="T15" fmla="*/ 103 h 129"/>
                  <a:gd name="T16" fmla="*/ 38 w 128"/>
                  <a:gd name="T17" fmla="*/ 121 h 129"/>
                  <a:gd name="T18" fmla="*/ 48 w 128"/>
                  <a:gd name="T19" fmla="*/ 128 h 129"/>
                  <a:gd name="T20" fmla="*/ 53 w 128"/>
                  <a:gd name="T21" fmla="*/ 129 h 129"/>
                  <a:gd name="T22" fmla="*/ 69 w 128"/>
                  <a:gd name="T23" fmla="*/ 111 h 129"/>
                  <a:gd name="T24" fmla="*/ 84 w 128"/>
                  <a:gd name="T25" fmla="*/ 121 h 129"/>
                  <a:gd name="T26" fmla="*/ 100 w 128"/>
                  <a:gd name="T27" fmla="*/ 117 h 129"/>
                  <a:gd name="T28" fmla="*/ 104 w 128"/>
                  <a:gd name="T29" fmla="*/ 109 h 129"/>
                  <a:gd name="T30" fmla="*/ 102 w 128"/>
                  <a:gd name="T31" fmla="*/ 90 h 129"/>
                  <a:gd name="T32" fmla="*/ 122 w 128"/>
                  <a:gd name="T33" fmla="*/ 88 h 129"/>
                  <a:gd name="T34" fmla="*/ 127 w 128"/>
                  <a:gd name="T35" fmla="*/ 80 h 129"/>
                  <a:gd name="T36" fmla="*/ 126 w 128"/>
                  <a:gd name="T37" fmla="*/ 69 h 129"/>
                  <a:gd name="T38" fmla="*/ 109 w 128"/>
                  <a:gd name="T39" fmla="*/ 55 h 129"/>
                  <a:gd name="T40" fmla="*/ 121 w 128"/>
                  <a:gd name="T41" fmla="*/ 41 h 129"/>
                  <a:gd name="T42" fmla="*/ 118 w 128"/>
                  <a:gd name="T43" fmla="*/ 27 h 129"/>
                  <a:gd name="T44" fmla="*/ 95 w 128"/>
                  <a:gd name="T45" fmla="*/ 28 h 129"/>
                  <a:gd name="T46" fmla="*/ 88 w 128"/>
                  <a:gd name="T47" fmla="*/ 22 h 129"/>
                  <a:gd name="T48" fmla="*/ 86 w 128"/>
                  <a:gd name="T49" fmla="*/ 3 h 129"/>
                  <a:gd name="T50" fmla="*/ 76 w 128"/>
                  <a:gd name="T51" fmla="*/ 0 h 129"/>
                  <a:gd name="T52" fmla="*/ 67 w 128"/>
                  <a:gd name="T53" fmla="*/ 4 h 129"/>
                  <a:gd name="T54" fmla="*/ 55 w 128"/>
                  <a:gd name="T55" fmla="*/ 18 h 129"/>
                  <a:gd name="T56" fmla="*/ 38 w 128"/>
                  <a:gd name="T57" fmla="*/ 5 h 129"/>
                  <a:gd name="T58" fmla="*/ 24 w 128"/>
                  <a:gd name="T59" fmla="*/ 12 h 129"/>
                  <a:gd name="T60" fmla="*/ 28 w 128"/>
                  <a:gd name="T61" fmla="*/ 32 h 129"/>
                  <a:gd name="T62" fmla="*/ 32 w 128"/>
                  <a:gd name="T63" fmla="*/ 39 h 129"/>
                  <a:gd name="T64" fmla="*/ 30 w 128"/>
                  <a:gd name="T65" fmla="*/ 17 h 129"/>
                  <a:gd name="T66" fmla="*/ 50 w 128"/>
                  <a:gd name="T67" fmla="*/ 24 h 129"/>
                  <a:gd name="T68" fmla="*/ 59 w 128"/>
                  <a:gd name="T69" fmla="*/ 24 h 129"/>
                  <a:gd name="T70" fmla="*/ 74 w 128"/>
                  <a:gd name="T71" fmla="*/ 7 h 129"/>
                  <a:gd name="T72" fmla="*/ 81 w 128"/>
                  <a:gd name="T73" fmla="*/ 8 h 129"/>
                  <a:gd name="T74" fmla="*/ 86 w 128"/>
                  <a:gd name="T75" fmla="*/ 31 h 129"/>
                  <a:gd name="T76" fmla="*/ 111 w 128"/>
                  <a:gd name="T77" fmla="*/ 31 h 129"/>
                  <a:gd name="T78" fmla="*/ 115 w 128"/>
                  <a:gd name="T79" fmla="*/ 39 h 129"/>
                  <a:gd name="T80" fmla="*/ 104 w 128"/>
                  <a:gd name="T81" fmla="*/ 60 h 129"/>
                  <a:gd name="T82" fmla="*/ 120 w 128"/>
                  <a:gd name="T83" fmla="*/ 74 h 129"/>
                  <a:gd name="T84" fmla="*/ 119 w 128"/>
                  <a:gd name="T85" fmla="*/ 82 h 129"/>
                  <a:gd name="T86" fmla="*/ 100 w 128"/>
                  <a:gd name="T87" fmla="*/ 83 h 129"/>
                  <a:gd name="T88" fmla="*/ 93 w 128"/>
                  <a:gd name="T89" fmla="*/ 98 h 129"/>
                  <a:gd name="T90" fmla="*/ 90 w 128"/>
                  <a:gd name="T91" fmla="*/ 116 h 129"/>
                  <a:gd name="T92" fmla="*/ 73 w 128"/>
                  <a:gd name="T93" fmla="*/ 103 h 129"/>
                  <a:gd name="T94" fmla="*/ 60 w 128"/>
                  <a:gd name="T95" fmla="*/ 109 h 129"/>
                  <a:gd name="T96" fmla="*/ 53 w 128"/>
                  <a:gd name="T97" fmla="*/ 122 h 129"/>
                  <a:gd name="T98" fmla="*/ 45 w 128"/>
                  <a:gd name="T99" fmla="*/ 118 h 129"/>
                  <a:gd name="T100" fmla="*/ 38 w 128"/>
                  <a:gd name="T101" fmla="*/ 95 h 129"/>
                  <a:gd name="T102" fmla="*/ 29 w 128"/>
                  <a:gd name="T103" fmla="*/ 94 h 129"/>
                  <a:gd name="T104" fmla="*/ 12 w 128"/>
                  <a:gd name="T105" fmla="*/ 90 h 129"/>
                  <a:gd name="T106" fmla="*/ 24 w 128"/>
                  <a:gd name="T107" fmla="*/ 72 h 129"/>
                  <a:gd name="T108" fmla="*/ 7 w 128"/>
                  <a:gd name="T109" fmla="*/ 54 h 129"/>
                  <a:gd name="T110" fmla="*/ 7 w 128"/>
                  <a:gd name="T111" fmla="*/ 49 h 129"/>
                  <a:gd name="T112" fmla="*/ 22 w 128"/>
                  <a:gd name="T113" fmla="*/ 4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129">
                    <a:moveTo>
                      <a:pt x="24" y="38"/>
                    </a:moveTo>
                    <a:lnTo>
                      <a:pt x="24" y="38"/>
                    </a:lnTo>
                    <a:lnTo>
                      <a:pt x="22" y="39"/>
                    </a:lnTo>
                    <a:lnTo>
                      <a:pt x="9" y="39"/>
                    </a:lnTo>
                    <a:lnTo>
                      <a:pt x="9" y="39"/>
                    </a:lnTo>
                    <a:lnTo>
                      <a:pt x="7" y="39"/>
                    </a:lnTo>
                    <a:lnTo>
                      <a:pt x="4" y="40"/>
                    </a:lnTo>
                    <a:lnTo>
                      <a:pt x="3" y="42"/>
                    </a:lnTo>
                    <a:lnTo>
                      <a:pt x="2" y="43"/>
                    </a:lnTo>
                    <a:lnTo>
                      <a:pt x="2" y="43"/>
                    </a:lnTo>
                    <a:lnTo>
                      <a:pt x="1" y="48"/>
                    </a:lnTo>
                    <a:lnTo>
                      <a:pt x="1" y="48"/>
                    </a:lnTo>
                    <a:lnTo>
                      <a:pt x="0" y="53"/>
                    </a:lnTo>
                    <a:lnTo>
                      <a:pt x="0" y="53"/>
                    </a:lnTo>
                    <a:lnTo>
                      <a:pt x="0" y="55"/>
                    </a:lnTo>
                    <a:lnTo>
                      <a:pt x="0" y="58"/>
                    </a:lnTo>
                    <a:lnTo>
                      <a:pt x="2" y="59"/>
                    </a:lnTo>
                    <a:lnTo>
                      <a:pt x="3" y="61"/>
                    </a:lnTo>
                    <a:lnTo>
                      <a:pt x="15" y="67"/>
                    </a:lnTo>
                    <a:lnTo>
                      <a:pt x="15" y="67"/>
                    </a:lnTo>
                    <a:lnTo>
                      <a:pt x="16" y="69"/>
                    </a:lnTo>
                    <a:lnTo>
                      <a:pt x="17" y="74"/>
                    </a:lnTo>
                    <a:lnTo>
                      <a:pt x="17" y="74"/>
                    </a:lnTo>
                    <a:lnTo>
                      <a:pt x="16" y="75"/>
                    </a:lnTo>
                    <a:lnTo>
                      <a:pt x="7" y="84"/>
                    </a:lnTo>
                    <a:lnTo>
                      <a:pt x="7" y="84"/>
                    </a:lnTo>
                    <a:lnTo>
                      <a:pt x="5" y="87"/>
                    </a:lnTo>
                    <a:lnTo>
                      <a:pt x="4" y="89"/>
                    </a:lnTo>
                    <a:lnTo>
                      <a:pt x="4" y="91"/>
                    </a:lnTo>
                    <a:lnTo>
                      <a:pt x="5" y="94"/>
                    </a:lnTo>
                    <a:lnTo>
                      <a:pt x="10" y="101"/>
                    </a:lnTo>
                    <a:lnTo>
                      <a:pt x="10" y="101"/>
                    </a:lnTo>
                    <a:lnTo>
                      <a:pt x="11" y="103"/>
                    </a:lnTo>
                    <a:lnTo>
                      <a:pt x="14" y="104"/>
                    </a:lnTo>
                    <a:lnTo>
                      <a:pt x="16" y="104"/>
                    </a:lnTo>
                    <a:lnTo>
                      <a:pt x="18" y="104"/>
                    </a:lnTo>
                    <a:lnTo>
                      <a:pt x="31" y="101"/>
                    </a:lnTo>
                    <a:lnTo>
                      <a:pt x="31" y="101"/>
                    </a:lnTo>
                    <a:lnTo>
                      <a:pt x="33" y="101"/>
                    </a:lnTo>
                    <a:lnTo>
                      <a:pt x="37" y="103"/>
                    </a:lnTo>
                    <a:lnTo>
                      <a:pt x="37" y="103"/>
                    </a:lnTo>
                    <a:lnTo>
                      <a:pt x="38" y="105"/>
                    </a:lnTo>
                    <a:lnTo>
                      <a:pt x="38" y="118"/>
                    </a:lnTo>
                    <a:lnTo>
                      <a:pt x="38" y="118"/>
                    </a:lnTo>
                    <a:lnTo>
                      <a:pt x="38" y="121"/>
                    </a:lnTo>
                    <a:lnTo>
                      <a:pt x="39" y="123"/>
                    </a:lnTo>
                    <a:lnTo>
                      <a:pt x="42" y="125"/>
                    </a:lnTo>
                    <a:lnTo>
                      <a:pt x="43" y="126"/>
                    </a:lnTo>
                    <a:lnTo>
                      <a:pt x="43" y="126"/>
                    </a:lnTo>
                    <a:lnTo>
                      <a:pt x="48" y="128"/>
                    </a:lnTo>
                    <a:lnTo>
                      <a:pt x="48" y="128"/>
                    </a:lnTo>
                    <a:lnTo>
                      <a:pt x="52" y="129"/>
                    </a:lnTo>
                    <a:lnTo>
                      <a:pt x="52" y="129"/>
                    </a:lnTo>
                    <a:lnTo>
                      <a:pt x="53" y="129"/>
                    </a:lnTo>
                    <a:lnTo>
                      <a:pt x="53" y="129"/>
                    </a:lnTo>
                    <a:lnTo>
                      <a:pt x="57" y="128"/>
                    </a:lnTo>
                    <a:lnTo>
                      <a:pt x="60" y="124"/>
                    </a:lnTo>
                    <a:lnTo>
                      <a:pt x="66" y="112"/>
                    </a:lnTo>
                    <a:lnTo>
                      <a:pt x="66" y="112"/>
                    </a:lnTo>
                    <a:lnTo>
                      <a:pt x="69" y="111"/>
                    </a:lnTo>
                    <a:lnTo>
                      <a:pt x="73" y="110"/>
                    </a:lnTo>
                    <a:lnTo>
                      <a:pt x="73" y="110"/>
                    </a:lnTo>
                    <a:lnTo>
                      <a:pt x="74" y="111"/>
                    </a:lnTo>
                    <a:lnTo>
                      <a:pt x="84" y="121"/>
                    </a:lnTo>
                    <a:lnTo>
                      <a:pt x="84" y="121"/>
                    </a:lnTo>
                    <a:lnTo>
                      <a:pt x="86" y="122"/>
                    </a:lnTo>
                    <a:lnTo>
                      <a:pt x="88" y="123"/>
                    </a:lnTo>
                    <a:lnTo>
                      <a:pt x="91" y="123"/>
                    </a:lnTo>
                    <a:lnTo>
                      <a:pt x="93" y="122"/>
                    </a:lnTo>
                    <a:lnTo>
                      <a:pt x="100" y="117"/>
                    </a:lnTo>
                    <a:lnTo>
                      <a:pt x="100" y="117"/>
                    </a:lnTo>
                    <a:lnTo>
                      <a:pt x="102" y="116"/>
                    </a:lnTo>
                    <a:lnTo>
                      <a:pt x="104" y="114"/>
                    </a:lnTo>
                    <a:lnTo>
                      <a:pt x="104" y="111"/>
                    </a:lnTo>
                    <a:lnTo>
                      <a:pt x="104" y="109"/>
                    </a:lnTo>
                    <a:lnTo>
                      <a:pt x="100" y="96"/>
                    </a:lnTo>
                    <a:lnTo>
                      <a:pt x="100" y="96"/>
                    </a:lnTo>
                    <a:lnTo>
                      <a:pt x="100" y="94"/>
                    </a:lnTo>
                    <a:lnTo>
                      <a:pt x="102" y="90"/>
                    </a:lnTo>
                    <a:lnTo>
                      <a:pt x="102" y="90"/>
                    </a:lnTo>
                    <a:lnTo>
                      <a:pt x="105" y="89"/>
                    </a:lnTo>
                    <a:lnTo>
                      <a:pt x="118" y="89"/>
                    </a:lnTo>
                    <a:lnTo>
                      <a:pt x="118" y="89"/>
                    </a:lnTo>
                    <a:lnTo>
                      <a:pt x="120" y="89"/>
                    </a:lnTo>
                    <a:lnTo>
                      <a:pt x="122" y="88"/>
                    </a:lnTo>
                    <a:lnTo>
                      <a:pt x="125" y="87"/>
                    </a:lnTo>
                    <a:lnTo>
                      <a:pt x="126" y="84"/>
                    </a:lnTo>
                    <a:lnTo>
                      <a:pt x="126" y="84"/>
                    </a:lnTo>
                    <a:lnTo>
                      <a:pt x="127" y="80"/>
                    </a:lnTo>
                    <a:lnTo>
                      <a:pt x="127" y="80"/>
                    </a:lnTo>
                    <a:lnTo>
                      <a:pt x="128" y="76"/>
                    </a:lnTo>
                    <a:lnTo>
                      <a:pt x="128" y="76"/>
                    </a:lnTo>
                    <a:lnTo>
                      <a:pt x="128" y="73"/>
                    </a:lnTo>
                    <a:lnTo>
                      <a:pt x="127" y="70"/>
                    </a:lnTo>
                    <a:lnTo>
                      <a:pt x="126" y="69"/>
                    </a:lnTo>
                    <a:lnTo>
                      <a:pt x="123" y="67"/>
                    </a:lnTo>
                    <a:lnTo>
                      <a:pt x="112" y="61"/>
                    </a:lnTo>
                    <a:lnTo>
                      <a:pt x="112" y="61"/>
                    </a:lnTo>
                    <a:lnTo>
                      <a:pt x="111" y="60"/>
                    </a:lnTo>
                    <a:lnTo>
                      <a:pt x="109" y="55"/>
                    </a:lnTo>
                    <a:lnTo>
                      <a:pt x="109" y="55"/>
                    </a:lnTo>
                    <a:lnTo>
                      <a:pt x="111" y="53"/>
                    </a:lnTo>
                    <a:lnTo>
                      <a:pt x="120" y="43"/>
                    </a:lnTo>
                    <a:lnTo>
                      <a:pt x="120" y="43"/>
                    </a:lnTo>
                    <a:lnTo>
                      <a:pt x="121" y="41"/>
                    </a:lnTo>
                    <a:lnTo>
                      <a:pt x="122" y="39"/>
                    </a:lnTo>
                    <a:lnTo>
                      <a:pt x="122" y="36"/>
                    </a:lnTo>
                    <a:lnTo>
                      <a:pt x="121" y="34"/>
                    </a:lnTo>
                    <a:lnTo>
                      <a:pt x="118" y="27"/>
                    </a:lnTo>
                    <a:lnTo>
                      <a:pt x="118" y="27"/>
                    </a:lnTo>
                    <a:lnTo>
                      <a:pt x="115" y="25"/>
                    </a:lnTo>
                    <a:lnTo>
                      <a:pt x="113" y="24"/>
                    </a:lnTo>
                    <a:lnTo>
                      <a:pt x="111" y="24"/>
                    </a:lnTo>
                    <a:lnTo>
                      <a:pt x="108" y="24"/>
                    </a:lnTo>
                    <a:lnTo>
                      <a:pt x="95" y="28"/>
                    </a:lnTo>
                    <a:lnTo>
                      <a:pt x="95" y="28"/>
                    </a:lnTo>
                    <a:lnTo>
                      <a:pt x="93" y="27"/>
                    </a:lnTo>
                    <a:lnTo>
                      <a:pt x="90" y="25"/>
                    </a:lnTo>
                    <a:lnTo>
                      <a:pt x="90" y="25"/>
                    </a:lnTo>
                    <a:lnTo>
                      <a:pt x="88" y="22"/>
                    </a:lnTo>
                    <a:lnTo>
                      <a:pt x="88" y="10"/>
                    </a:lnTo>
                    <a:lnTo>
                      <a:pt x="88" y="10"/>
                    </a:lnTo>
                    <a:lnTo>
                      <a:pt x="88" y="7"/>
                    </a:lnTo>
                    <a:lnTo>
                      <a:pt x="87" y="5"/>
                    </a:lnTo>
                    <a:lnTo>
                      <a:pt x="86" y="3"/>
                    </a:lnTo>
                    <a:lnTo>
                      <a:pt x="84" y="1"/>
                    </a:lnTo>
                    <a:lnTo>
                      <a:pt x="84" y="1"/>
                    </a:lnTo>
                    <a:lnTo>
                      <a:pt x="79" y="0"/>
                    </a:lnTo>
                    <a:lnTo>
                      <a:pt x="79" y="0"/>
                    </a:lnTo>
                    <a:lnTo>
                      <a:pt x="76" y="0"/>
                    </a:lnTo>
                    <a:lnTo>
                      <a:pt x="76" y="0"/>
                    </a:lnTo>
                    <a:lnTo>
                      <a:pt x="74" y="0"/>
                    </a:lnTo>
                    <a:lnTo>
                      <a:pt x="74" y="0"/>
                    </a:lnTo>
                    <a:lnTo>
                      <a:pt x="70" y="1"/>
                    </a:lnTo>
                    <a:lnTo>
                      <a:pt x="67" y="4"/>
                    </a:lnTo>
                    <a:lnTo>
                      <a:pt x="60" y="15"/>
                    </a:lnTo>
                    <a:lnTo>
                      <a:pt x="60" y="15"/>
                    </a:lnTo>
                    <a:lnTo>
                      <a:pt x="59" y="17"/>
                    </a:lnTo>
                    <a:lnTo>
                      <a:pt x="55" y="18"/>
                    </a:lnTo>
                    <a:lnTo>
                      <a:pt x="55" y="18"/>
                    </a:lnTo>
                    <a:lnTo>
                      <a:pt x="52" y="17"/>
                    </a:lnTo>
                    <a:lnTo>
                      <a:pt x="43" y="7"/>
                    </a:lnTo>
                    <a:lnTo>
                      <a:pt x="43" y="7"/>
                    </a:lnTo>
                    <a:lnTo>
                      <a:pt x="40" y="6"/>
                    </a:lnTo>
                    <a:lnTo>
                      <a:pt x="38" y="5"/>
                    </a:lnTo>
                    <a:lnTo>
                      <a:pt x="36" y="5"/>
                    </a:lnTo>
                    <a:lnTo>
                      <a:pt x="33" y="6"/>
                    </a:lnTo>
                    <a:lnTo>
                      <a:pt x="26" y="11"/>
                    </a:lnTo>
                    <a:lnTo>
                      <a:pt x="26" y="11"/>
                    </a:lnTo>
                    <a:lnTo>
                      <a:pt x="24" y="12"/>
                    </a:lnTo>
                    <a:lnTo>
                      <a:pt x="24" y="14"/>
                    </a:lnTo>
                    <a:lnTo>
                      <a:pt x="23" y="17"/>
                    </a:lnTo>
                    <a:lnTo>
                      <a:pt x="23" y="19"/>
                    </a:lnTo>
                    <a:lnTo>
                      <a:pt x="28" y="32"/>
                    </a:lnTo>
                    <a:lnTo>
                      <a:pt x="28" y="32"/>
                    </a:lnTo>
                    <a:lnTo>
                      <a:pt x="26" y="34"/>
                    </a:lnTo>
                    <a:lnTo>
                      <a:pt x="24" y="38"/>
                    </a:lnTo>
                    <a:close/>
                    <a:moveTo>
                      <a:pt x="30" y="42"/>
                    </a:moveTo>
                    <a:lnTo>
                      <a:pt x="32" y="39"/>
                    </a:lnTo>
                    <a:lnTo>
                      <a:pt x="32" y="39"/>
                    </a:lnTo>
                    <a:lnTo>
                      <a:pt x="35" y="34"/>
                    </a:lnTo>
                    <a:lnTo>
                      <a:pt x="35" y="29"/>
                    </a:lnTo>
                    <a:lnTo>
                      <a:pt x="30" y="17"/>
                    </a:lnTo>
                    <a:lnTo>
                      <a:pt x="30" y="17"/>
                    </a:lnTo>
                    <a:lnTo>
                      <a:pt x="30" y="17"/>
                    </a:lnTo>
                    <a:lnTo>
                      <a:pt x="37" y="12"/>
                    </a:lnTo>
                    <a:lnTo>
                      <a:pt x="38" y="13"/>
                    </a:lnTo>
                    <a:lnTo>
                      <a:pt x="48" y="22"/>
                    </a:lnTo>
                    <a:lnTo>
                      <a:pt x="48" y="22"/>
                    </a:lnTo>
                    <a:lnTo>
                      <a:pt x="50" y="24"/>
                    </a:lnTo>
                    <a:lnTo>
                      <a:pt x="55" y="25"/>
                    </a:lnTo>
                    <a:lnTo>
                      <a:pt x="55" y="25"/>
                    </a:lnTo>
                    <a:lnTo>
                      <a:pt x="56" y="25"/>
                    </a:lnTo>
                    <a:lnTo>
                      <a:pt x="59" y="24"/>
                    </a:lnTo>
                    <a:lnTo>
                      <a:pt x="59" y="24"/>
                    </a:lnTo>
                    <a:lnTo>
                      <a:pt x="64" y="22"/>
                    </a:lnTo>
                    <a:lnTo>
                      <a:pt x="67" y="19"/>
                    </a:lnTo>
                    <a:lnTo>
                      <a:pt x="73" y="7"/>
                    </a:lnTo>
                    <a:lnTo>
                      <a:pt x="73" y="7"/>
                    </a:lnTo>
                    <a:lnTo>
                      <a:pt x="74" y="7"/>
                    </a:lnTo>
                    <a:lnTo>
                      <a:pt x="74" y="7"/>
                    </a:lnTo>
                    <a:lnTo>
                      <a:pt x="78" y="7"/>
                    </a:lnTo>
                    <a:lnTo>
                      <a:pt x="78" y="7"/>
                    </a:lnTo>
                    <a:lnTo>
                      <a:pt x="81" y="8"/>
                    </a:lnTo>
                    <a:lnTo>
                      <a:pt x="81" y="8"/>
                    </a:lnTo>
                    <a:lnTo>
                      <a:pt x="81" y="10"/>
                    </a:lnTo>
                    <a:lnTo>
                      <a:pt x="81" y="22"/>
                    </a:lnTo>
                    <a:lnTo>
                      <a:pt x="81" y="22"/>
                    </a:lnTo>
                    <a:lnTo>
                      <a:pt x="83" y="27"/>
                    </a:lnTo>
                    <a:lnTo>
                      <a:pt x="86" y="31"/>
                    </a:lnTo>
                    <a:lnTo>
                      <a:pt x="90" y="33"/>
                    </a:lnTo>
                    <a:lnTo>
                      <a:pt x="90" y="33"/>
                    </a:lnTo>
                    <a:lnTo>
                      <a:pt x="93" y="35"/>
                    </a:lnTo>
                    <a:lnTo>
                      <a:pt x="98" y="34"/>
                    </a:lnTo>
                    <a:lnTo>
                      <a:pt x="111" y="31"/>
                    </a:lnTo>
                    <a:lnTo>
                      <a:pt x="111" y="31"/>
                    </a:lnTo>
                    <a:lnTo>
                      <a:pt x="111" y="31"/>
                    </a:lnTo>
                    <a:lnTo>
                      <a:pt x="115" y="38"/>
                    </a:lnTo>
                    <a:lnTo>
                      <a:pt x="115" y="38"/>
                    </a:lnTo>
                    <a:lnTo>
                      <a:pt x="115" y="39"/>
                    </a:lnTo>
                    <a:lnTo>
                      <a:pt x="106" y="48"/>
                    </a:lnTo>
                    <a:lnTo>
                      <a:pt x="106" y="48"/>
                    </a:lnTo>
                    <a:lnTo>
                      <a:pt x="104" y="52"/>
                    </a:lnTo>
                    <a:lnTo>
                      <a:pt x="102" y="56"/>
                    </a:lnTo>
                    <a:lnTo>
                      <a:pt x="104" y="60"/>
                    </a:lnTo>
                    <a:lnTo>
                      <a:pt x="104" y="60"/>
                    </a:lnTo>
                    <a:lnTo>
                      <a:pt x="105" y="65"/>
                    </a:lnTo>
                    <a:lnTo>
                      <a:pt x="108" y="68"/>
                    </a:lnTo>
                    <a:lnTo>
                      <a:pt x="120" y="74"/>
                    </a:lnTo>
                    <a:lnTo>
                      <a:pt x="120" y="74"/>
                    </a:lnTo>
                    <a:lnTo>
                      <a:pt x="121" y="75"/>
                    </a:lnTo>
                    <a:lnTo>
                      <a:pt x="121" y="75"/>
                    </a:lnTo>
                    <a:lnTo>
                      <a:pt x="120" y="79"/>
                    </a:lnTo>
                    <a:lnTo>
                      <a:pt x="120" y="79"/>
                    </a:lnTo>
                    <a:lnTo>
                      <a:pt x="119" y="82"/>
                    </a:lnTo>
                    <a:lnTo>
                      <a:pt x="119" y="82"/>
                    </a:lnTo>
                    <a:lnTo>
                      <a:pt x="118" y="82"/>
                    </a:lnTo>
                    <a:lnTo>
                      <a:pt x="105" y="82"/>
                    </a:lnTo>
                    <a:lnTo>
                      <a:pt x="105" y="82"/>
                    </a:lnTo>
                    <a:lnTo>
                      <a:pt x="100" y="83"/>
                    </a:lnTo>
                    <a:lnTo>
                      <a:pt x="97" y="87"/>
                    </a:lnTo>
                    <a:lnTo>
                      <a:pt x="94" y="89"/>
                    </a:lnTo>
                    <a:lnTo>
                      <a:pt x="94" y="89"/>
                    </a:lnTo>
                    <a:lnTo>
                      <a:pt x="93" y="94"/>
                    </a:lnTo>
                    <a:lnTo>
                      <a:pt x="93" y="98"/>
                    </a:lnTo>
                    <a:lnTo>
                      <a:pt x="97" y="111"/>
                    </a:lnTo>
                    <a:lnTo>
                      <a:pt x="97" y="111"/>
                    </a:lnTo>
                    <a:lnTo>
                      <a:pt x="97" y="111"/>
                    </a:lnTo>
                    <a:lnTo>
                      <a:pt x="90" y="116"/>
                    </a:lnTo>
                    <a:lnTo>
                      <a:pt x="90" y="116"/>
                    </a:lnTo>
                    <a:lnTo>
                      <a:pt x="80" y="107"/>
                    </a:lnTo>
                    <a:lnTo>
                      <a:pt x="80" y="107"/>
                    </a:lnTo>
                    <a:lnTo>
                      <a:pt x="77" y="104"/>
                    </a:lnTo>
                    <a:lnTo>
                      <a:pt x="73" y="103"/>
                    </a:lnTo>
                    <a:lnTo>
                      <a:pt x="73" y="103"/>
                    </a:lnTo>
                    <a:lnTo>
                      <a:pt x="72" y="103"/>
                    </a:lnTo>
                    <a:lnTo>
                      <a:pt x="67" y="104"/>
                    </a:lnTo>
                    <a:lnTo>
                      <a:pt x="67" y="104"/>
                    </a:lnTo>
                    <a:lnTo>
                      <a:pt x="63" y="105"/>
                    </a:lnTo>
                    <a:lnTo>
                      <a:pt x="60" y="109"/>
                    </a:lnTo>
                    <a:lnTo>
                      <a:pt x="53" y="121"/>
                    </a:lnTo>
                    <a:lnTo>
                      <a:pt x="53" y="121"/>
                    </a:lnTo>
                    <a:lnTo>
                      <a:pt x="53" y="122"/>
                    </a:lnTo>
                    <a:lnTo>
                      <a:pt x="53" y="122"/>
                    </a:lnTo>
                    <a:lnTo>
                      <a:pt x="53" y="122"/>
                    </a:lnTo>
                    <a:lnTo>
                      <a:pt x="50" y="121"/>
                    </a:lnTo>
                    <a:lnTo>
                      <a:pt x="50" y="121"/>
                    </a:lnTo>
                    <a:lnTo>
                      <a:pt x="46" y="119"/>
                    </a:lnTo>
                    <a:lnTo>
                      <a:pt x="46" y="119"/>
                    </a:lnTo>
                    <a:lnTo>
                      <a:pt x="45" y="118"/>
                    </a:lnTo>
                    <a:lnTo>
                      <a:pt x="45" y="105"/>
                    </a:lnTo>
                    <a:lnTo>
                      <a:pt x="45" y="105"/>
                    </a:lnTo>
                    <a:lnTo>
                      <a:pt x="44" y="101"/>
                    </a:lnTo>
                    <a:lnTo>
                      <a:pt x="42" y="97"/>
                    </a:lnTo>
                    <a:lnTo>
                      <a:pt x="38" y="95"/>
                    </a:lnTo>
                    <a:lnTo>
                      <a:pt x="38" y="95"/>
                    </a:lnTo>
                    <a:lnTo>
                      <a:pt x="35" y="94"/>
                    </a:lnTo>
                    <a:lnTo>
                      <a:pt x="31" y="93"/>
                    </a:lnTo>
                    <a:lnTo>
                      <a:pt x="31" y="93"/>
                    </a:lnTo>
                    <a:lnTo>
                      <a:pt x="29" y="94"/>
                    </a:lnTo>
                    <a:lnTo>
                      <a:pt x="16" y="97"/>
                    </a:lnTo>
                    <a:lnTo>
                      <a:pt x="16" y="97"/>
                    </a:lnTo>
                    <a:lnTo>
                      <a:pt x="16" y="97"/>
                    </a:lnTo>
                    <a:lnTo>
                      <a:pt x="12" y="90"/>
                    </a:lnTo>
                    <a:lnTo>
                      <a:pt x="12" y="90"/>
                    </a:lnTo>
                    <a:lnTo>
                      <a:pt x="12" y="90"/>
                    </a:lnTo>
                    <a:lnTo>
                      <a:pt x="22" y="81"/>
                    </a:lnTo>
                    <a:lnTo>
                      <a:pt x="22" y="81"/>
                    </a:lnTo>
                    <a:lnTo>
                      <a:pt x="24" y="76"/>
                    </a:lnTo>
                    <a:lnTo>
                      <a:pt x="24" y="72"/>
                    </a:lnTo>
                    <a:lnTo>
                      <a:pt x="23" y="68"/>
                    </a:lnTo>
                    <a:lnTo>
                      <a:pt x="23" y="68"/>
                    </a:lnTo>
                    <a:lnTo>
                      <a:pt x="22" y="63"/>
                    </a:lnTo>
                    <a:lnTo>
                      <a:pt x="18" y="61"/>
                    </a:lnTo>
                    <a:lnTo>
                      <a:pt x="7" y="54"/>
                    </a:lnTo>
                    <a:lnTo>
                      <a:pt x="7" y="54"/>
                    </a:lnTo>
                    <a:lnTo>
                      <a:pt x="7" y="54"/>
                    </a:lnTo>
                    <a:lnTo>
                      <a:pt x="7" y="54"/>
                    </a:lnTo>
                    <a:lnTo>
                      <a:pt x="7" y="49"/>
                    </a:lnTo>
                    <a:lnTo>
                      <a:pt x="7" y="49"/>
                    </a:lnTo>
                    <a:lnTo>
                      <a:pt x="8" y="46"/>
                    </a:lnTo>
                    <a:lnTo>
                      <a:pt x="8" y="46"/>
                    </a:lnTo>
                    <a:lnTo>
                      <a:pt x="9" y="46"/>
                    </a:lnTo>
                    <a:lnTo>
                      <a:pt x="22" y="46"/>
                    </a:lnTo>
                    <a:lnTo>
                      <a:pt x="22" y="46"/>
                    </a:lnTo>
                    <a:lnTo>
                      <a:pt x="26" y="45"/>
                    </a:lnTo>
                    <a:lnTo>
                      <a:pt x="30" y="42"/>
                    </a:lnTo>
                    <a:lnTo>
                      <a:pt x="30" y="42"/>
                    </a:lnTo>
                    <a:close/>
                  </a:path>
                </a:pathLst>
              </a:custGeom>
              <a:solidFill>
                <a:srgbClr val="DA1C26"/>
              </a:solidFill>
              <a:ln w="635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4" name="Freeform6"/>
              <p:cNvSpPr>
                <a:spLocks noEditPoints="1"/>
              </p:cNvSpPr>
              <p:nvPr/>
            </p:nvSpPr>
            <p:spPr bwMode="auto">
              <a:xfrm>
                <a:off x="7550450" y="2678542"/>
                <a:ext cx="77153" cy="78946"/>
              </a:xfrm>
              <a:custGeom>
                <a:avLst/>
                <a:gdLst>
                  <a:gd name="T0" fmla="*/ 22 w 43"/>
                  <a:gd name="T1" fmla="*/ 44 h 44"/>
                  <a:gd name="T2" fmla="*/ 22 w 43"/>
                  <a:gd name="T3" fmla="*/ 44 h 44"/>
                  <a:gd name="T4" fmla="*/ 25 w 43"/>
                  <a:gd name="T5" fmla="*/ 44 h 44"/>
                  <a:gd name="T6" fmla="*/ 30 w 43"/>
                  <a:gd name="T7" fmla="*/ 41 h 44"/>
                  <a:gd name="T8" fmla="*/ 34 w 43"/>
                  <a:gd name="T9" fmla="*/ 40 h 44"/>
                  <a:gd name="T10" fmla="*/ 37 w 43"/>
                  <a:gd name="T11" fmla="*/ 38 h 44"/>
                  <a:gd name="T12" fmla="*/ 39 w 43"/>
                  <a:gd name="T13" fmla="*/ 34 h 44"/>
                  <a:gd name="T14" fmla="*/ 42 w 43"/>
                  <a:gd name="T15" fmla="*/ 31 h 44"/>
                  <a:gd name="T16" fmla="*/ 43 w 43"/>
                  <a:gd name="T17" fmla="*/ 26 h 44"/>
                  <a:gd name="T18" fmla="*/ 43 w 43"/>
                  <a:gd name="T19" fmla="*/ 23 h 44"/>
                  <a:gd name="T20" fmla="*/ 43 w 43"/>
                  <a:gd name="T21" fmla="*/ 23 h 44"/>
                  <a:gd name="T22" fmla="*/ 43 w 43"/>
                  <a:gd name="T23" fmla="*/ 18 h 44"/>
                  <a:gd name="T24" fmla="*/ 42 w 43"/>
                  <a:gd name="T25" fmla="*/ 13 h 44"/>
                  <a:gd name="T26" fmla="*/ 39 w 43"/>
                  <a:gd name="T27" fmla="*/ 10 h 44"/>
                  <a:gd name="T28" fmla="*/ 37 w 43"/>
                  <a:gd name="T29" fmla="*/ 7 h 44"/>
                  <a:gd name="T30" fmla="*/ 34 w 43"/>
                  <a:gd name="T31" fmla="*/ 4 h 44"/>
                  <a:gd name="T32" fmla="*/ 30 w 43"/>
                  <a:gd name="T33" fmla="*/ 3 h 44"/>
                  <a:gd name="T34" fmla="*/ 25 w 43"/>
                  <a:gd name="T35" fmla="*/ 1 h 44"/>
                  <a:gd name="T36" fmla="*/ 22 w 43"/>
                  <a:gd name="T37" fmla="*/ 0 h 44"/>
                  <a:gd name="T38" fmla="*/ 22 w 43"/>
                  <a:gd name="T39" fmla="*/ 0 h 44"/>
                  <a:gd name="T40" fmla="*/ 17 w 43"/>
                  <a:gd name="T41" fmla="*/ 1 h 44"/>
                  <a:gd name="T42" fmla="*/ 14 w 43"/>
                  <a:gd name="T43" fmla="*/ 3 h 44"/>
                  <a:gd name="T44" fmla="*/ 9 w 43"/>
                  <a:gd name="T45" fmla="*/ 4 h 44"/>
                  <a:gd name="T46" fmla="*/ 7 w 43"/>
                  <a:gd name="T47" fmla="*/ 7 h 44"/>
                  <a:gd name="T48" fmla="*/ 4 w 43"/>
                  <a:gd name="T49" fmla="*/ 10 h 44"/>
                  <a:gd name="T50" fmla="*/ 2 w 43"/>
                  <a:gd name="T51" fmla="*/ 13 h 44"/>
                  <a:gd name="T52" fmla="*/ 1 w 43"/>
                  <a:gd name="T53" fmla="*/ 18 h 44"/>
                  <a:gd name="T54" fmla="*/ 0 w 43"/>
                  <a:gd name="T55" fmla="*/ 23 h 44"/>
                  <a:gd name="T56" fmla="*/ 0 w 43"/>
                  <a:gd name="T57" fmla="*/ 23 h 44"/>
                  <a:gd name="T58" fmla="*/ 1 w 43"/>
                  <a:gd name="T59" fmla="*/ 26 h 44"/>
                  <a:gd name="T60" fmla="*/ 2 w 43"/>
                  <a:gd name="T61" fmla="*/ 31 h 44"/>
                  <a:gd name="T62" fmla="*/ 4 w 43"/>
                  <a:gd name="T63" fmla="*/ 34 h 44"/>
                  <a:gd name="T64" fmla="*/ 7 w 43"/>
                  <a:gd name="T65" fmla="*/ 38 h 44"/>
                  <a:gd name="T66" fmla="*/ 9 w 43"/>
                  <a:gd name="T67" fmla="*/ 40 h 44"/>
                  <a:gd name="T68" fmla="*/ 14 w 43"/>
                  <a:gd name="T69" fmla="*/ 41 h 44"/>
                  <a:gd name="T70" fmla="*/ 17 w 43"/>
                  <a:gd name="T71" fmla="*/ 44 h 44"/>
                  <a:gd name="T72" fmla="*/ 22 w 43"/>
                  <a:gd name="T73" fmla="*/ 44 h 44"/>
                  <a:gd name="T74" fmla="*/ 22 w 43"/>
                  <a:gd name="T75" fmla="*/ 44 h 44"/>
                  <a:gd name="T76" fmla="*/ 22 w 43"/>
                  <a:gd name="T77" fmla="*/ 7 h 44"/>
                  <a:gd name="T78" fmla="*/ 22 w 43"/>
                  <a:gd name="T79" fmla="*/ 7 h 44"/>
                  <a:gd name="T80" fmla="*/ 27 w 43"/>
                  <a:gd name="T81" fmla="*/ 9 h 44"/>
                  <a:gd name="T82" fmla="*/ 31 w 43"/>
                  <a:gd name="T83" fmla="*/ 12 h 44"/>
                  <a:gd name="T84" fmla="*/ 35 w 43"/>
                  <a:gd name="T85" fmla="*/ 17 h 44"/>
                  <a:gd name="T86" fmla="*/ 36 w 43"/>
                  <a:gd name="T87" fmla="*/ 23 h 44"/>
                  <a:gd name="T88" fmla="*/ 36 w 43"/>
                  <a:gd name="T89" fmla="*/ 23 h 44"/>
                  <a:gd name="T90" fmla="*/ 35 w 43"/>
                  <a:gd name="T91" fmla="*/ 27 h 44"/>
                  <a:gd name="T92" fmla="*/ 31 w 43"/>
                  <a:gd name="T93" fmla="*/ 32 h 44"/>
                  <a:gd name="T94" fmla="*/ 27 w 43"/>
                  <a:gd name="T95" fmla="*/ 35 h 44"/>
                  <a:gd name="T96" fmla="*/ 22 w 43"/>
                  <a:gd name="T97" fmla="*/ 37 h 44"/>
                  <a:gd name="T98" fmla="*/ 22 w 43"/>
                  <a:gd name="T99" fmla="*/ 37 h 44"/>
                  <a:gd name="T100" fmla="*/ 16 w 43"/>
                  <a:gd name="T101" fmla="*/ 35 h 44"/>
                  <a:gd name="T102" fmla="*/ 11 w 43"/>
                  <a:gd name="T103" fmla="*/ 32 h 44"/>
                  <a:gd name="T104" fmla="*/ 8 w 43"/>
                  <a:gd name="T105" fmla="*/ 27 h 44"/>
                  <a:gd name="T106" fmla="*/ 7 w 43"/>
                  <a:gd name="T107" fmla="*/ 23 h 44"/>
                  <a:gd name="T108" fmla="*/ 7 w 43"/>
                  <a:gd name="T109" fmla="*/ 23 h 44"/>
                  <a:gd name="T110" fmla="*/ 8 w 43"/>
                  <a:gd name="T111" fmla="*/ 17 h 44"/>
                  <a:gd name="T112" fmla="*/ 11 w 43"/>
                  <a:gd name="T113" fmla="*/ 12 h 44"/>
                  <a:gd name="T114" fmla="*/ 16 w 43"/>
                  <a:gd name="T115" fmla="*/ 9 h 44"/>
                  <a:gd name="T116" fmla="*/ 22 w 43"/>
                  <a:gd name="T117" fmla="*/ 7 h 44"/>
                  <a:gd name="T118" fmla="*/ 22 w 43"/>
                  <a:gd name="T1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4">
                    <a:moveTo>
                      <a:pt x="22" y="44"/>
                    </a:moveTo>
                    <a:lnTo>
                      <a:pt x="22" y="44"/>
                    </a:lnTo>
                    <a:lnTo>
                      <a:pt x="25" y="44"/>
                    </a:lnTo>
                    <a:lnTo>
                      <a:pt x="30" y="41"/>
                    </a:lnTo>
                    <a:lnTo>
                      <a:pt x="34" y="40"/>
                    </a:lnTo>
                    <a:lnTo>
                      <a:pt x="37" y="38"/>
                    </a:lnTo>
                    <a:lnTo>
                      <a:pt x="39" y="34"/>
                    </a:lnTo>
                    <a:lnTo>
                      <a:pt x="42" y="31"/>
                    </a:lnTo>
                    <a:lnTo>
                      <a:pt x="43" y="26"/>
                    </a:lnTo>
                    <a:lnTo>
                      <a:pt x="43" y="23"/>
                    </a:lnTo>
                    <a:lnTo>
                      <a:pt x="43" y="23"/>
                    </a:lnTo>
                    <a:lnTo>
                      <a:pt x="43" y="18"/>
                    </a:lnTo>
                    <a:lnTo>
                      <a:pt x="42" y="13"/>
                    </a:lnTo>
                    <a:lnTo>
                      <a:pt x="39" y="10"/>
                    </a:lnTo>
                    <a:lnTo>
                      <a:pt x="37" y="7"/>
                    </a:lnTo>
                    <a:lnTo>
                      <a:pt x="34" y="4"/>
                    </a:lnTo>
                    <a:lnTo>
                      <a:pt x="30" y="3"/>
                    </a:lnTo>
                    <a:lnTo>
                      <a:pt x="25" y="1"/>
                    </a:lnTo>
                    <a:lnTo>
                      <a:pt x="22" y="0"/>
                    </a:lnTo>
                    <a:lnTo>
                      <a:pt x="22" y="0"/>
                    </a:lnTo>
                    <a:lnTo>
                      <a:pt x="17" y="1"/>
                    </a:lnTo>
                    <a:lnTo>
                      <a:pt x="14" y="3"/>
                    </a:lnTo>
                    <a:lnTo>
                      <a:pt x="9" y="4"/>
                    </a:lnTo>
                    <a:lnTo>
                      <a:pt x="7" y="7"/>
                    </a:lnTo>
                    <a:lnTo>
                      <a:pt x="4" y="10"/>
                    </a:lnTo>
                    <a:lnTo>
                      <a:pt x="2" y="13"/>
                    </a:lnTo>
                    <a:lnTo>
                      <a:pt x="1" y="18"/>
                    </a:lnTo>
                    <a:lnTo>
                      <a:pt x="0" y="23"/>
                    </a:lnTo>
                    <a:lnTo>
                      <a:pt x="0" y="23"/>
                    </a:lnTo>
                    <a:lnTo>
                      <a:pt x="1" y="26"/>
                    </a:lnTo>
                    <a:lnTo>
                      <a:pt x="2" y="31"/>
                    </a:lnTo>
                    <a:lnTo>
                      <a:pt x="4" y="34"/>
                    </a:lnTo>
                    <a:lnTo>
                      <a:pt x="7" y="38"/>
                    </a:lnTo>
                    <a:lnTo>
                      <a:pt x="9" y="40"/>
                    </a:lnTo>
                    <a:lnTo>
                      <a:pt x="14" y="41"/>
                    </a:lnTo>
                    <a:lnTo>
                      <a:pt x="17" y="44"/>
                    </a:lnTo>
                    <a:lnTo>
                      <a:pt x="22" y="44"/>
                    </a:lnTo>
                    <a:lnTo>
                      <a:pt x="22" y="44"/>
                    </a:lnTo>
                    <a:close/>
                    <a:moveTo>
                      <a:pt x="22" y="7"/>
                    </a:moveTo>
                    <a:lnTo>
                      <a:pt x="22" y="7"/>
                    </a:lnTo>
                    <a:lnTo>
                      <a:pt x="27" y="9"/>
                    </a:lnTo>
                    <a:lnTo>
                      <a:pt x="31" y="12"/>
                    </a:lnTo>
                    <a:lnTo>
                      <a:pt x="35" y="17"/>
                    </a:lnTo>
                    <a:lnTo>
                      <a:pt x="36" y="23"/>
                    </a:lnTo>
                    <a:lnTo>
                      <a:pt x="36" y="23"/>
                    </a:lnTo>
                    <a:lnTo>
                      <a:pt x="35" y="27"/>
                    </a:lnTo>
                    <a:lnTo>
                      <a:pt x="31" y="32"/>
                    </a:lnTo>
                    <a:lnTo>
                      <a:pt x="27" y="35"/>
                    </a:lnTo>
                    <a:lnTo>
                      <a:pt x="22" y="37"/>
                    </a:lnTo>
                    <a:lnTo>
                      <a:pt x="22" y="37"/>
                    </a:lnTo>
                    <a:lnTo>
                      <a:pt x="16" y="35"/>
                    </a:lnTo>
                    <a:lnTo>
                      <a:pt x="11" y="32"/>
                    </a:lnTo>
                    <a:lnTo>
                      <a:pt x="8" y="27"/>
                    </a:lnTo>
                    <a:lnTo>
                      <a:pt x="7" y="23"/>
                    </a:lnTo>
                    <a:lnTo>
                      <a:pt x="7" y="23"/>
                    </a:lnTo>
                    <a:lnTo>
                      <a:pt x="8" y="17"/>
                    </a:lnTo>
                    <a:lnTo>
                      <a:pt x="11" y="12"/>
                    </a:lnTo>
                    <a:lnTo>
                      <a:pt x="16" y="9"/>
                    </a:lnTo>
                    <a:lnTo>
                      <a:pt x="22" y="7"/>
                    </a:lnTo>
                    <a:lnTo>
                      <a:pt x="22" y="7"/>
                    </a:lnTo>
                    <a:close/>
                  </a:path>
                </a:pathLst>
              </a:custGeom>
              <a:solidFill>
                <a:srgbClr val="DA1C26"/>
              </a:solidFill>
              <a:ln w="635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grpSp>
        <p:nvGrpSpPr>
          <p:cNvPr id="35" name="组合 34"/>
          <p:cNvGrpSpPr/>
          <p:nvPr/>
        </p:nvGrpSpPr>
        <p:grpSpPr>
          <a:xfrm>
            <a:off x="2085779" y="1986687"/>
            <a:ext cx="1329820" cy="1630339"/>
            <a:chOff x="1745675" y="1991079"/>
            <a:chExt cx="1329820" cy="1630339"/>
          </a:xfrm>
        </p:grpSpPr>
        <p:sp>
          <p:nvSpPr>
            <p:cNvPr id="36" name="AutoShape10"/>
            <p:cNvSpPr/>
            <p:nvPr/>
          </p:nvSpPr>
          <p:spPr>
            <a:xfrm rot="10800000">
              <a:off x="2270390" y="3437235"/>
              <a:ext cx="280391" cy="184183"/>
            </a:xfrm>
            <a:prstGeom prst="triangl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7" name="AutoShape11"/>
            <p:cNvSpPr/>
            <p:nvPr/>
          </p:nvSpPr>
          <p:spPr>
            <a:xfrm>
              <a:off x="1750021" y="1991079"/>
              <a:ext cx="1321130" cy="132112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9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8" name="AutoShape12"/>
            <p:cNvSpPr/>
            <p:nvPr/>
          </p:nvSpPr>
          <p:spPr>
            <a:xfrm>
              <a:off x="1745675" y="1991275"/>
              <a:ext cx="1329820" cy="1329819"/>
            </a:xfrm>
            <a:prstGeom prst="pie">
              <a:avLst>
                <a:gd name="adj1" fmla="val 10953968"/>
                <a:gd name="adj2" fmla="val 3026023"/>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9" name="AutoShape13"/>
            <p:cNvSpPr/>
            <p:nvPr/>
          </p:nvSpPr>
          <p:spPr>
            <a:xfrm>
              <a:off x="1958458" y="2199514"/>
              <a:ext cx="904255" cy="9042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9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40" name="组合 39"/>
            <p:cNvGrpSpPr/>
            <p:nvPr/>
          </p:nvGrpSpPr>
          <p:grpSpPr>
            <a:xfrm>
              <a:off x="2163317" y="2400052"/>
              <a:ext cx="494536" cy="456495"/>
              <a:chOff x="1849347" y="2540745"/>
              <a:chExt cx="536245" cy="494995"/>
            </a:xfrm>
            <a:solidFill>
              <a:srgbClr val="DA1C26"/>
            </a:solidFill>
          </p:grpSpPr>
          <p:sp>
            <p:nvSpPr>
              <p:cNvPr id="41" name="Freeform7"/>
              <p:cNvSpPr>
                <a:spLocks noEditPoints="1"/>
              </p:cNvSpPr>
              <p:nvPr/>
            </p:nvSpPr>
            <p:spPr bwMode="auto">
              <a:xfrm>
                <a:off x="1849347" y="2571139"/>
                <a:ext cx="497166" cy="321313"/>
              </a:xfrm>
              <a:custGeom>
                <a:avLst/>
                <a:gdLst>
                  <a:gd name="T0" fmla="*/ 193 w 229"/>
                  <a:gd name="T1" fmla="*/ 3 h 148"/>
                  <a:gd name="T2" fmla="*/ 192 w 229"/>
                  <a:gd name="T3" fmla="*/ 0 h 148"/>
                  <a:gd name="T4" fmla="*/ 103 w 229"/>
                  <a:gd name="T5" fmla="*/ 46 h 148"/>
                  <a:gd name="T6" fmla="*/ 102 w 229"/>
                  <a:gd name="T7" fmla="*/ 47 h 148"/>
                  <a:gd name="T8" fmla="*/ 103 w 229"/>
                  <a:gd name="T9" fmla="*/ 54 h 148"/>
                  <a:gd name="T10" fmla="*/ 54 w 229"/>
                  <a:gd name="T11" fmla="*/ 81 h 148"/>
                  <a:gd name="T12" fmla="*/ 53 w 229"/>
                  <a:gd name="T13" fmla="*/ 86 h 148"/>
                  <a:gd name="T14" fmla="*/ 3 w 229"/>
                  <a:gd name="T15" fmla="*/ 115 h 148"/>
                  <a:gd name="T16" fmla="*/ 0 w 229"/>
                  <a:gd name="T17" fmla="*/ 116 h 148"/>
                  <a:gd name="T18" fmla="*/ 12 w 229"/>
                  <a:gd name="T19" fmla="*/ 145 h 148"/>
                  <a:gd name="T20" fmla="*/ 13 w 229"/>
                  <a:gd name="T21" fmla="*/ 146 h 148"/>
                  <a:gd name="T22" fmla="*/ 14 w 229"/>
                  <a:gd name="T23" fmla="*/ 148 h 148"/>
                  <a:gd name="T24" fmla="*/ 70 w 229"/>
                  <a:gd name="T25" fmla="*/ 128 h 148"/>
                  <a:gd name="T26" fmla="*/ 72 w 229"/>
                  <a:gd name="T27" fmla="*/ 131 h 148"/>
                  <a:gd name="T28" fmla="*/ 75 w 229"/>
                  <a:gd name="T29" fmla="*/ 134 h 148"/>
                  <a:gd name="T30" fmla="*/ 76 w 229"/>
                  <a:gd name="T31" fmla="*/ 134 h 148"/>
                  <a:gd name="T32" fmla="*/ 130 w 229"/>
                  <a:gd name="T33" fmla="*/ 123 h 148"/>
                  <a:gd name="T34" fmla="*/ 131 w 229"/>
                  <a:gd name="T35" fmla="*/ 124 h 148"/>
                  <a:gd name="T36" fmla="*/ 134 w 229"/>
                  <a:gd name="T37" fmla="*/ 125 h 148"/>
                  <a:gd name="T38" fmla="*/ 227 w 229"/>
                  <a:gd name="T39" fmla="*/ 96 h 148"/>
                  <a:gd name="T40" fmla="*/ 229 w 229"/>
                  <a:gd name="T41" fmla="*/ 95 h 148"/>
                  <a:gd name="T42" fmla="*/ 229 w 229"/>
                  <a:gd name="T43" fmla="*/ 91 h 148"/>
                  <a:gd name="T44" fmla="*/ 17 w 229"/>
                  <a:gd name="T45" fmla="*/ 139 h 148"/>
                  <a:gd name="T46" fmla="*/ 58 w 229"/>
                  <a:gd name="T47" fmla="*/ 96 h 148"/>
                  <a:gd name="T48" fmla="*/ 17 w 229"/>
                  <a:gd name="T49" fmla="*/ 139 h 148"/>
                  <a:gd name="T50" fmla="*/ 76 w 229"/>
                  <a:gd name="T51" fmla="*/ 122 h 148"/>
                  <a:gd name="T52" fmla="*/ 62 w 229"/>
                  <a:gd name="T53" fmla="*/ 90 h 148"/>
                  <a:gd name="T54" fmla="*/ 61 w 229"/>
                  <a:gd name="T55" fmla="*/ 86 h 148"/>
                  <a:gd name="T56" fmla="*/ 123 w 229"/>
                  <a:gd name="T57" fmla="*/ 105 h 148"/>
                  <a:gd name="T58" fmla="*/ 77 w 229"/>
                  <a:gd name="T59" fmla="*/ 125 h 148"/>
                  <a:gd name="T60" fmla="*/ 134 w 229"/>
                  <a:gd name="T61" fmla="*/ 114 h 148"/>
                  <a:gd name="T62" fmla="*/ 134 w 229"/>
                  <a:gd name="T63" fmla="*/ 112 h 148"/>
                  <a:gd name="T64" fmla="*/ 110 w 229"/>
                  <a:gd name="T65" fmla="*/ 51 h 148"/>
                  <a:gd name="T66" fmla="*/ 221 w 229"/>
                  <a:gd name="T67" fmla="*/ 9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148">
                    <a:moveTo>
                      <a:pt x="193" y="3"/>
                    </a:moveTo>
                    <a:lnTo>
                      <a:pt x="193" y="3"/>
                    </a:lnTo>
                    <a:lnTo>
                      <a:pt x="192" y="0"/>
                    </a:lnTo>
                    <a:lnTo>
                      <a:pt x="192" y="0"/>
                    </a:lnTo>
                    <a:lnTo>
                      <a:pt x="189" y="0"/>
                    </a:lnTo>
                    <a:lnTo>
                      <a:pt x="103" y="46"/>
                    </a:lnTo>
                    <a:lnTo>
                      <a:pt x="103" y="46"/>
                    </a:lnTo>
                    <a:lnTo>
                      <a:pt x="102" y="47"/>
                    </a:lnTo>
                    <a:lnTo>
                      <a:pt x="102" y="49"/>
                    </a:lnTo>
                    <a:lnTo>
                      <a:pt x="103" y="54"/>
                    </a:lnTo>
                    <a:lnTo>
                      <a:pt x="54" y="81"/>
                    </a:lnTo>
                    <a:lnTo>
                      <a:pt x="54" y="81"/>
                    </a:lnTo>
                    <a:lnTo>
                      <a:pt x="53" y="83"/>
                    </a:lnTo>
                    <a:lnTo>
                      <a:pt x="53" y="86"/>
                    </a:lnTo>
                    <a:lnTo>
                      <a:pt x="54" y="89"/>
                    </a:lnTo>
                    <a:lnTo>
                      <a:pt x="3" y="115"/>
                    </a:lnTo>
                    <a:lnTo>
                      <a:pt x="3" y="115"/>
                    </a:lnTo>
                    <a:lnTo>
                      <a:pt x="0" y="116"/>
                    </a:lnTo>
                    <a:lnTo>
                      <a:pt x="0" y="119"/>
                    </a:lnTo>
                    <a:lnTo>
                      <a:pt x="12" y="145"/>
                    </a:lnTo>
                    <a:lnTo>
                      <a:pt x="12" y="145"/>
                    </a:lnTo>
                    <a:lnTo>
                      <a:pt x="13" y="146"/>
                    </a:lnTo>
                    <a:lnTo>
                      <a:pt x="14" y="148"/>
                    </a:lnTo>
                    <a:lnTo>
                      <a:pt x="14" y="148"/>
                    </a:lnTo>
                    <a:lnTo>
                      <a:pt x="16" y="146"/>
                    </a:lnTo>
                    <a:lnTo>
                      <a:pt x="70" y="128"/>
                    </a:lnTo>
                    <a:lnTo>
                      <a:pt x="72" y="131"/>
                    </a:lnTo>
                    <a:lnTo>
                      <a:pt x="72" y="131"/>
                    </a:lnTo>
                    <a:lnTo>
                      <a:pt x="73" y="134"/>
                    </a:lnTo>
                    <a:lnTo>
                      <a:pt x="75" y="134"/>
                    </a:lnTo>
                    <a:lnTo>
                      <a:pt x="75" y="134"/>
                    </a:lnTo>
                    <a:lnTo>
                      <a:pt x="76" y="134"/>
                    </a:lnTo>
                    <a:lnTo>
                      <a:pt x="128" y="118"/>
                    </a:lnTo>
                    <a:lnTo>
                      <a:pt x="130" y="123"/>
                    </a:lnTo>
                    <a:lnTo>
                      <a:pt x="130" y="123"/>
                    </a:lnTo>
                    <a:lnTo>
                      <a:pt x="131" y="124"/>
                    </a:lnTo>
                    <a:lnTo>
                      <a:pt x="134" y="125"/>
                    </a:lnTo>
                    <a:lnTo>
                      <a:pt x="134" y="125"/>
                    </a:lnTo>
                    <a:lnTo>
                      <a:pt x="135" y="125"/>
                    </a:lnTo>
                    <a:lnTo>
                      <a:pt x="227" y="96"/>
                    </a:lnTo>
                    <a:lnTo>
                      <a:pt x="227" y="96"/>
                    </a:lnTo>
                    <a:lnTo>
                      <a:pt x="229" y="95"/>
                    </a:lnTo>
                    <a:lnTo>
                      <a:pt x="229" y="95"/>
                    </a:lnTo>
                    <a:lnTo>
                      <a:pt x="229" y="91"/>
                    </a:lnTo>
                    <a:lnTo>
                      <a:pt x="193" y="3"/>
                    </a:lnTo>
                    <a:close/>
                    <a:moveTo>
                      <a:pt x="17" y="139"/>
                    </a:moveTo>
                    <a:lnTo>
                      <a:pt x="9" y="119"/>
                    </a:lnTo>
                    <a:lnTo>
                      <a:pt x="58" y="96"/>
                    </a:lnTo>
                    <a:lnTo>
                      <a:pt x="68" y="121"/>
                    </a:lnTo>
                    <a:lnTo>
                      <a:pt x="17" y="139"/>
                    </a:lnTo>
                    <a:close/>
                    <a:moveTo>
                      <a:pt x="77" y="125"/>
                    </a:moveTo>
                    <a:lnTo>
                      <a:pt x="76" y="122"/>
                    </a:lnTo>
                    <a:lnTo>
                      <a:pt x="76" y="122"/>
                    </a:lnTo>
                    <a:lnTo>
                      <a:pt x="62" y="90"/>
                    </a:lnTo>
                    <a:lnTo>
                      <a:pt x="62" y="90"/>
                    </a:lnTo>
                    <a:lnTo>
                      <a:pt x="61" y="86"/>
                    </a:lnTo>
                    <a:lnTo>
                      <a:pt x="107" y="61"/>
                    </a:lnTo>
                    <a:lnTo>
                      <a:pt x="123" y="105"/>
                    </a:lnTo>
                    <a:lnTo>
                      <a:pt x="125" y="112"/>
                    </a:lnTo>
                    <a:lnTo>
                      <a:pt x="77" y="125"/>
                    </a:lnTo>
                    <a:close/>
                    <a:moveTo>
                      <a:pt x="135" y="117"/>
                    </a:moveTo>
                    <a:lnTo>
                      <a:pt x="134" y="114"/>
                    </a:lnTo>
                    <a:lnTo>
                      <a:pt x="134" y="114"/>
                    </a:lnTo>
                    <a:lnTo>
                      <a:pt x="134" y="112"/>
                    </a:lnTo>
                    <a:lnTo>
                      <a:pt x="129" y="102"/>
                    </a:lnTo>
                    <a:lnTo>
                      <a:pt x="110" y="51"/>
                    </a:lnTo>
                    <a:lnTo>
                      <a:pt x="189" y="8"/>
                    </a:lnTo>
                    <a:lnTo>
                      <a:pt x="221" y="90"/>
                    </a:lnTo>
                    <a:lnTo>
                      <a:pt x="135" y="117"/>
                    </a:lnTo>
                    <a:close/>
                  </a:path>
                </a:pathLst>
              </a:custGeom>
              <a:grpFill/>
              <a:ln w="635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2" name="Freeform8"/>
              <p:cNvSpPr/>
              <p:nvPr/>
            </p:nvSpPr>
            <p:spPr bwMode="auto">
              <a:xfrm>
                <a:off x="2279211" y="2540745"/>
                <a:ext cx="106381" cy="247498"/>
              </a:xfrm>
              <a:custGeom>
                <a:avLst/>
                <a:gdLst>
                  <a:gd name="T0" fmla="*/ 7 w 49"/>
                  <a:gd name="T1" fmla="*/ 3 h 114"/>
                  <a:gd name="T2" fmla="*/ 7 w 49"/>
                  <a:gd name="T3" fmla="*/ 3 h 114"/>
                  <a:gd name="T4" fmla="*/ 5 w 49"/>
                  <a:gd name="T5" fmla="*/ 0 h 114"/>
                  <a:gd name="T6" fmla="*/ 2 w 49"/>
                  <a:gd name="T7" fmla="*/ 0 h 114"/>
                  <a:gd name="T8" fmla="*/ 2 w 49"/>
                  <a:gd name="T9" fmla="*/ 0 h 114"/>
                  <a:gd name="T10" fmla="*/ 0 w 49"/>
                  <a:gd name="T11" fmla="*/ 1 h 114"/>
                  <a:gd name="T12" fmla="*/ 0 w 49"/>
                  <a:gd name="T13" fmla="*/ 5 h 114"/>
                  <a:gd name="T14" fmla="*/ 43 w 49"/>
                  <a:gd name="T15" fmla="*/ 111 h 114"/>
                  <a:gd name="T16" fmla="*/ 43 w 49"/>
                  <a:gd name="T17" fmla="*/ 111 h 114"/>
                  <a:gd name="T18" fmla="*/ 44 w 49"/>
                  <a:gd name="T19" fmla="*/ 114 h 114"/>
                  <a:gd name="T20" fmla="*/ 45 w 49"/>
                  <a:gd name="T21" fmla="*/ 114 h 114"/>
                  <a:gd name="T22" fmla="*/ 45 w 49"/>
                  <a:gd name="T23" fmla="*/ 114 h 114"/>
                  <a:gd name="T24" fmla="*/ 47 w 49"/>
                  <a:gd name="T25" fmla="*/ 114 h 114"/>
                  <a:gd name="T26" fmla="*/ 47 w 49"/>
                  <a:gd name="T27" fmla="*/ 114 h 114"/>
                  <a:gd name="T28" fmla="*/ 49 w 49"/>
                  <a:gd name="T29" fmla="*/ 112 h 114"/>
                  <a:gd name="T30" fmla="*/ 49 w 49"/>
                  <a:gd name="T31" fmla="*/ 109 h 114"/>
                  <a:gd name="T32" fmla="*/ 7 w 49"/>
                  <a:gd name="T33"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14">
                    <a:moveTo>
                      <a:pt x="7" y="3"/>
                    </a:moveTo>
                    <a:lnTo>
                      <a:pt x="7" y="3"/>
                    </a:lnTo>
                    <a:lnTo>
                      <a:pt x="5" y="0"/>
                    </a:lnTo>
                    <a:lnTo>
                      <a:pt x="2" y="0"/>
                    </a:lnTo>
                    <a:lnTo>
                      <a:pt x="2" y="0"/>
                    </a:lnTo>
                    <a:lnTo>
                      <a:pt x="0" y="1"/>
                    </a:lnTo>
                    <a:lnTo>
                      <a:pt x="0" y="5"/>
                    </a:lnTo>
                    <a:lnTo>
                      <a:pt x="43" y="111"/>
                    </a:lnTo>
                    <a:lnTo>
                      <a:pt x="43" y="111"/>
                    </a:lnTo>
                    <a:lnTo>
                      <a:pt x="44" y="114"/>
                    </a:lnTo>
                    <a:lnTo>
                      <a:pt x="45" y="114"/>
                    </a:lnTo>
                    <a:lnTo>
                      <a:pt x="45" y="114"/>
                    </a:lnTo>
                    <a:lnTo>
                      <a:pt x="47" y="114"/>
                    </a:lnTo>
                    <a:lnTo>
                      <a:pt x="47" y="114"/>
                    </a:lnTo>
                    <a:lnTo>
                      <a:pt x="49" y="112"/>
                    </a:lnTo>
                    <a:lnTo>
                      <a:pt x="49" y="109"/>
                    </a:lnTo>
                    <a:lnTo>
                      <a:pt x="7" y="3"/>
                    </a:lnTo>
                    <a:close/>
                  </a:path>
                </a:pathLst>
              </a:custGeom>
              <a:solidFill>
                <a:schemeClr val="accent2"/>
              </a:solidFill>
              <a:ln w="635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3" name="Freeform9"/>
              <p:cNvSpPr>
                <a:spLocks noEditPoints="1"/>
              </p:cNvSpPr>
              <p:nvPr/>
            </p:nvSpPr>
            <p:spPr bwMode="auto">
              <a:xfrm>
                <a:off x="1951385" y="2866400"/>
                <a:ext cx="295260" cy="169340"/>
              </a:xfrm>
              <a:custGeom>
                <a:avLst/>
                <a:gdLst>
                  <a:gd name="T0" fmla="*/ 80 w 136"/>
                  <a:gd name="T1" fmla="*/ 0 h 78"/>
                  <a:gd name="T2" fmla="*/ 57 w 136"/>
                  <a:gd name="T3" fmla="*/ 0 h 78"/>
                  <a:gd name="T4" fmla="*/ 57 w 136"/>
                  <a:gd name="T5" fmla="*/ 0 h 78"/>
                  <a:gd name="T6" fmla="*/ 52 w 136"/>
                  <a:gd name="T7" fmla="*/ 1 h 78"/>
                  <a:gd name="T8" fmla="*/ 48 w 136"/>
                  <a:gd name="T9" fmla="*/ 3 h 78"/>
                  <a:gd name="T10" fmla="*/ 44 w 136"/>
                  <a:gd name="T11" fmla="*/ 8 h 78"/>
                  <a:gd name="T12" fmla="*/ 43 w 136"/>
                  <a:gd name="T13" fmla="*/ 14 h 78"/>
                  <a:gd name="T14" fmla="*/ 43 w 136"/>
                  <a:gd name="T15" fmla="*/ 23 h 78"/>
                  <a:gd name="T16" fmla="*/ 1 w 136"/>
                  <a:gd name="T17" fmla="*/ 72 h 78"/>
                  <a:gd name="T18" fmla="*/ 1 w 136"/>
                  <a:gd name="T19" fmla="*/ 72 h 78"/>
                  <a:gd name="T20" fmla="*/ 0 w 136"/>
                  <a:gd name="T21" fmla="*/ 75 h 78"/>
                  <a:gd name="T22" fmla="*/ 1 w 136"/>
                  <a:gd name="T23" fmla="*/ 77 h 78"/>
                  <a:gd name="T24" fmla="*/ 1 w 136"/>
                  <a:gd name="T25" fmla="*/ 77 h 78"/>
                  <a:gd name="T26" fmla="*/ 4 w 136"/>
                  <a:gd name="T27" fmla="*/ 78 h 78"/>
                  <a:gd name="T28" fmla="*/ 4 w 136"/>
                  <a:gd name="T29" fmla="*/ 78 h 78"/>
                  <a:gd name="T30" fmla="*/ 7 w 136"/>
                  <a:gd name="T31" fmla="*/ 77 h 78"/>
                  <a:gd name="T32" fmla="*/ 48 w 136"/>
                  <a:gd name="T33" fmla="*/ 28 h 78"/>
                  <a:gd name="T34" fmla="*/ 64 w 136"/>
                  <a:gd name="T35" fmla="*/ 28 h 78"/>
                  <a:gd name="T36" fmla="*/ 64 w 136"/>
                  <a:gd name="T37" fmla="*/ 75 h 78"/>
                  <a:gd name="T38" fmla="*/ 64 w 136"/>
                  <a:gd name="T39" fmla="*/ 75 h 78"/>
                  <a:gd name="T40" fmla="*/ 66 w 136"/>
                  <a:gd name="T41" fmla="*/ 77 h 78"/>
                  <a:gd name="T42" fmla="*/ 68 w 136"/>
                  <a:gd name="T43" fmla="*/ 78 h 78"/>
                  <a:gd name="T44" fmla="*/ 68 w 136"/>
                  <a:gd name="T45" fmla="*/ 78 h 78"/>
                  <a:gd name="T46" fmla="*/ 71 w 136"/>
                  <a:gd name="T47" fmla="*/ 77 h 78"/>
                  <a:gd name="T48" fmla="*/ 71 w 136"/>
                  <a:gd name="T49" fmla="*/ 75 h 78"/>
                  <a:gd name="T50" fmla="*/ 71 w 136"/>
                  <a:gd name="T51" fmla="*/ 28 h 78"/>
                  <a:gd name="T52" fmla="*/ 88 w 136"/>
                  <a:gd name="T53" fmla="*/ 28 h 78"/>
                  <a:gd name="T54" fmla="*/ 130 w 136"/>
                  <a:gd name="T55" fmla="*/ 77 h 78"/>
                  <a:gd name="T56" fmla="*/ 130 w 136"/>
                  <a:gd name="T57" fmla="*/ 77 h 78"/>
                  <a:gd name="T58" fmla="*/ 132 w 136"/>
                  <a:gd name="T59" fmla="*/ 78 h 78"/>
                  <a:gd name="T60" fmla="*/ 132 w 136"/>
                  <a:gd name="T61" fmla="*/ 78 h 78"/>
                  <a:gd name="T62" fmla="*/ 134 w 136"/>
                  <a:gd name="T63" fmla="*/ 77 h 78"/>
                  <a:gd name="T64" fmla="*/ 134 w 136"/>
                  <a:gd name="T65" fmla="*/ 77 h 78"/>
                  <a:gd name="T66" fmla="*/ 136 w 136"/>
                  <a:gd name="T67" fmla="*/ 75 h 78"/>
                  <a:gd name="T68" fmla="*/ 136 w 136"/>
                  <a:gd name="T69" fmla="*/ 72 h 78"/>
                  <a:gd name="T70" fmla="*/ 94 w 136"/>
                  <a:gd name="T71" fmla="*/ 23 h 78"/>
                  <a:gd name="T72" fmla="*/ 94 w 136"/>
                  <a:gd name="T73" fmla="*/ 15 h 78"/>
                  <a:gd name="T74" fmla="*/ 94 w 136"/>
                  <a:gd name="T75" fmla="*/ 15 h 78"/>
                  <a:gd name="T76" fmla="*/ 92 w 136"/>
                  <a:gd name="T77" fmla="*/ 9 h 78"/>
                  <a:gd name="T78" fmla="*/ 89 w 136"/>
                  <a:gd name="T79" fmla="*/ 5 h 78"/>
                  <a:gd name="T80" fmla="*/ 84 w 136"/>
                  <a:gd name="T81" fmla="*/ 1 h 78"/>
                  <a:gd name="T82" fmla="*/ 80 w 136"/>
                  <a:gd name="T83" fmla="*/ 0 h 78"/>
                  <a:gd name="T84" fmla="*/ 80 w 136"/>
                  <a:gd name="T85" fmla="*/ 0 h 78"/>
                  <a:gd name="T86" fmla="*/ 87 w 136"/>
                  <a:gd name="T87" fmla="*/ 21 h 78"/>
                  <a:gd name="T88" fmla="*/ 50 w 136"/>
                  <a:gd name="T89" fmla="*/ 21 h 78"/>
                  <a:gd name="T90" fmla="*/ 50 w 136"/>
                  <a:gd name="T91" fmla="*/ 14 h 78"/>
                  <a:gd name="T92" fmla="*/ 50 w 136"/>
                  <a:gd name="T93" fmla="*/ 14 h 78"/>
                  <a:gd name="T94" fmla="*/ 52 w 136"/>
                  <a:gd name="T95" fmla="*/ 12 h 78"/>
                  <a:gd name="T96" fmla="*/ 53 w 136"/>
                  <a:gd name="T97" fmla="*/ 9 h 78"/>
                  <a:gd name="T98" fmla="*/ 55 w 136"/>
                  <a:gd name="T99" fmla="*/ 7 h 78"/>
                  <a:gd name="T100" fmla="*/ 57 w 136"/>
                  <a:gd name="T101" fmla="*/ 7 h 78"/>
                  <a:gd name="T102" fmla="*/ 80 w 136"/>
                  <a:gd name="T103" fmla="*/ 7 h 78"/>
                  <a:gd name="T104" fmla="*/ 80 w 136"/>
                  <a:gd name="T105" fmla="*/ 7 h 78"/>
                  <a:gd name="T106" fmla="*/ 82 w 136"/>
                  <a:gd name="T107" fmla="*/ 8 h 78"/>
                  <a:gd name="T108" fmla="*/ 84 w 136"/>
                  <a:gd name="T109" fmla="*/ 9 h 78"/>
                  <a:gd name="T110" fmla="*/ 85 w 136"/>
                  <a:gd name="T111" fmla="*/ 12 h 78"/>
                  <a:gd name="T112" fmla="*/ 87 w 136"/>
                  <a:gd name="T113" fmla="*/ 15 h 78"/>
                  <a:gd name="T114" fmla="*/ 87 w 136"/>
                  <a:gd name="T115"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78">
                    <a:moveTo>
                      <a:pt x="80" y="0"/>
                    </a:moveTo>
                    <a:lnTo>
                      <a:pt x="57" y="0"/>
                    </a:lnTo>
                    <a:lnTo>
                      <a:pt x="57" y="0"/>
                    </a:lnTo>
                    <a:lnTo>
                      <a:pt x="52" y="1"/>
                    </a:lnTo>
                    <a:lnTo>
                      <a:pt x="48" y="3"/>
                    </a:lnTo>
                    <a:lnTo>
                      <a:pt x="44" y="8"/>
                    </a:lnTo>
                    <a:lnTo>
                      <a:pt x="43" y="14"/>
                    </a:lnTo>
                    <a:lnTo>
                      <a:pt x="43" y="23"/>
                    </a:lnTo>
                    <a:lnTo>
                      <a:pt x="1" y="72"/>
                    </a:lnTo>
                    <a:lnTo>
                      <a:pt x="1" y="72"/>
                    </a:lnTo>
                    <a:lnTo>
                      <a:pt x="0" y="75"/>
                    </a:lnTo>
                    <a:lnTo>
                      <a:pt x="1" y="77"/>
                    </a:lnTo>
                    <a:lnTo>
                      <a:pt x="1" y="77"/>
                    </a:lnTo>
                    <a:lnTo>
                      <a:pt x="4" y="78"/>
                    </a:lnTo>
                    <a:lnTo>
                      <a:pt x="4" y="78"/>
                    </a:lnTo>
                    <a:lnTo>
                      <a:pt x="7" y="77"/>
                    </a:lnTo>
                    <a:lnTo>
                      <a:pt x="48" y="28"/>
                    </a:lnTo>
                    <a:lnTo>
                      <a:pt x="64" y="28"/>
                    </a:lnTo>
                    <a:lnTo>
                      <a:pt x="64" y="75"/>
                    </a:lnTo>
                    <a:lnTo>
                      <a:pt x="64" y="75"/>
                    </a:lnTo>
                    <a:lnTo>
                      <a:pt x="66" y="77"/>
                    </a:lnTo>
                    <a:lnTo>
                      <a:pt x="68" y="78"/>
                    </a:lnTo>
                    <a:lnTo>
                      <a:pt x="68" y="78"/>
                    </a:lnTo>
                    <a:lnTo>
                      <a:pt x="71" y="77"/>
                    </a:lnTo>
                    <a:lnTo>
                      <a:pt x="71" y="75"/>
                    </a:lnTo>
                    <a:lnTo>
                      <a:pt x="71" y="28"/>
                    </a:lnTo>
                    <a:lnTo>
                      <a:pt x="88" y="28"/>
                    </a:lnTo>
                    <a:lnTo>
                      <a:pt x="130" y="77"/>
                    </a:lnTo>
                    <a:lnTo>
                      <a:pt x="130" y="77"/>
                    </a:lnTo>
                    <a:lnTo>
                      <a:pt x="132" y="78"/>
                    </a:lnTo>
                    <a:lnTo>
                      <a:pt x="132" y="78"/>
                    </a:lnTo>
                    <a:lnTo>
                      <a:pt x="134" y="77"/>
                    </a:lnTo>
                    <a:lnTo>
                      <a:pt x="134" y="77"/>
                    </a:lnTo>
                    <a:lnTo>
                      <a:pt x="136" y="75"/>
                    </a:lnTo>
                    <a:lnTo>
                      <a:pt x="136" y="72"/>
                    </a:lnTo>
                    <a:lnTo>
                      <a:pt x="94" y="23"/>
                    </a:lnTo>
                    <a:lnTo>
                      <a:pt x="94" y="15"/>
                    </a:lnTo>
                    <a:lnTo>
                      <a:pt x="94" y="15"/>
                    </a:lnTo>
                    <a:lnTo>
                      <a:pt x="92" y="9"/>
                    </a:lnTo>
                    <a:lnTo>
                      <a:pt x="89" y="5"/>
                    </a:lnTo>
                    <a:lnTo>
                      <a:pt x="84" y="1"/>
                    </a:lnTo>
                    <a:lnTo>
                      <a:pt x="80" y="0"/>
                    </a:lnTo>
                    <a:lnTo>
                      <a:pt x="80" y="0"/>
                    </a:lnTo>
                    <a:close/>
                    <a:moveTo>
                      <a:pt x="87" y="21"/>
                    </a:moveTo>
                    <a:lnTo>
                      <a:pt x="50" y="21"/>
                    </a:lnTo>
                    <a:lnTo>
                      <a:pt x="50" y="14"/>
                    </a:lnTo>
                    <a:lnTo>
                      <a:pt x="50" y="14"/>
                    </a:lnTo>
                    <a:lnTo>
                      <a:pt x="52" y="12"/>
                    </a:lnTo>
                    <a:lnTo>
                      <a:pt x="53" y="9"/>
                    </a:lnTo>
                    <a:lnTo>
                      <a:pt x="55" y="7"/>
                    </a:lnTo>
                    <a:lnTo>
                      <a:pt x="57" y="7"/>
                    </a:lnTo>
                    <a:lnTo>
                      <a:pt x="80" y="7"/>
                    </a:lnTo>
                    <a:lnTo>
                      <a:pt x="80" y="7"/>
                    </a:lnTo>
                    <a:lnTo>
                      <a:pt x="82" y="8"/>
                    </a:lnTo>
                    <a:lnTo>
                      <a:pt x="84" y="9"/>
                    </a:lnTo>
                    <a:lnTo>
                      <a:pt x="85" y="12"/>
                    </a:lnTo>
                    <a:lnTo>
                      <a:pt x="87" y="15"/>
                    </a:lnTo>
                    <a:lnTo>
                      <a:pt x="87" y="21"/>
                    </a:lnTo>
                    <a:close/>
                  </a:path>
                </a:pathLst>
              </a:custGeom>
              <a:solidFill>
                <a:schemeClr val="accent2"/>
              </a:solidFill>
              <a:ln w="635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sp>
        <p:nvSpPr>
          <p:cNvPr id="44" name="矩形 43"/>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发展现状</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发展现状</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29" name="PA-组合 44"/>
          <p:cNvGrpSpPr/>
          <p:nvPr>
            <p:custDataLst>
              <p:tags r:id="rId1"/>
            </p:custDataLst>
          </p:nvPr>
        </p:nvGrpSpPr>
        <p:grpSpPr>
          <a:xfrm>
            <a:off x="1010431" y="1960712"/>
            <a:ext cx="3081946" cy="1461838"/>
            <a:chOff x="6453513" y="1678126"/>
            <a:chExt cx="3081946" cy="1461838"/>
          </a:xfrm>
        </p:grpSpPr>
        <p:sp>
          <p:nvSpPr>
            <p:cNvPr id="30" name="PA-矩形 45"/>
            <p:cNvSpPr/>
            <p:nvPr>
              <p:custDataLst>
                <p:tags r:id="rId2"/>
              </p:custDataLst>
            </p:nvPr>
          </p:nvSpPr>
          <p:spPr>
            <a:xfrm>
              <a:off x="6453513" y="2030750"/>
              <a:ext cx="3081945" cy="110921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当前，我国正以“民生优先”为导向，大力推行基本公共服务均等化，着力保障和改善民生，确保改革开放成果为全民共享</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1" name="PA-矩形 46"/>
            <p:cNvSpPr/>
            <p:nvPr>
              <p:custDataLst>
                <p:tags r:id="rId3"/>
              </p:custDataLst>
            </p:nvPr>
          </p:nvSpPr>
          <p:spPr>
            <a:xfrm>
              <a:off x="6695388" y="1678126"/>
              <a:ext cx="2840071" cy="4024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民生优先</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2" name="PA-组合 44"/>
          <p:cNvGrpSpPr/>
          <p:nvPr>
            <p:custDataLst>
              <p:tags r:id="rId4"/>
            </p:custDataLst>
          </p:nvPr>
        </p:nvGrpSpPr>
        <p:grpSpPr>
          <a:xfrm>
            <a:off x="1010431" y="3800598"/>
            <a:ext cx="3081946" cy="1720371"/>
            <a:chOff x="6453513" y="1678126"/>
            <a:chExt cx="3081946" cy="1720371"/>
          </a:xfrm>
        </p:grpSpPr>
        <p:sp>
          <p:nvSpPr>
            <p:cNvPr id="33" name="PA-矩形 45"/>
            <p:cNvSpPr/>
            <p:nvPr>
              <p:custDataLst>
                <p:tags r:id="rId5"/>
              </p:custDataLst>
            </p:nvPr>
          </p:nvSpPr>
          <p:spPr>
            <a:xfrm>
              <a:off x="6453513" y="2030750"/>
              <a:ext cx="3081945" cy="136774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社区服务从最初探索社会福利社会办和职工福利向社会开放，向社会生活更广泛的领域拓展和延伸，这对于促进经济发展、社会安定和人民生活质量的提高，发挥了重要作用</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4" name="PA-矩形 46"/>
            <p:cNvSpPr/>
            <p:nvPr>
              <p:custDataLst>
                <p:tags r:id="rId6"/>
              </p:custDataLst>
            </p:nvPr>
          </p:nvSpPr>
          <p:spPr>
            <a:xfrm>
              <a:off x="6695388" y="1678126"/>
              <a:ext cx="2840071" cy="4024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重要作用</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5" name="PA-组合 38"/>
          <p:cNvGrpSpPr/>
          <p:nvPr>
            <p:custDataLst>
              <p:tags r:id="rId7"/>
            </p:custDataLst>
          </p:nvPr>
        </p:nvGrpSpPr>
        <p:grpSpPr>
          <a:xfrm>
            <a:off x="7941886" y="1960712"/>
            <a:ext cx="3182533" cy="1461838"/>
            <a:chOff x="6302883" y="1678126"/>
            <a:chExt cx="3182533" cy="1461838"/>
          </a:xfrm>
        </p:grpSpPr>
        <p:sp>
          <p:nvSpPr>
            <p:cNvPr id="36" name="PA-矩形 39"/>
            <p:cNvSpPr/>
            <p:nvPr>
              <p:custDataLst>
                <p:tags r:id="rId8"/>
              </p:custDataLst>
            </p:nvPr>
          </p:nvSpPr>
          <p:spPr>
            <a:xfrm>
              <a:off x="6302883" y="2030750"/>
              <a:ext cx="3182533" cy="110921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社区作为城镇中最基层的组织，是实现基本公共服务均等化的主战场，社区服务的快速发展也应当成为实现“民生优先”的重要抓手</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7" name="PA-矩形 40"/>
            <p:cNvSpPr/>
            <p:nvPr>
              <p:custDataLst>
                <p:tags r:id="rId9"/>
              </p:custDataLst>
            </p:nvPr>
          </p:nvSpPr>
          <p:spPr>
            <a:xfrm>
              <a:off x="6302885" y="1678126"/>
              <a:ext cx="2241974" cy="40863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社区服务的快速发展</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8" name="PA-组合 38"/>
          <p:cNvGrpSpPr/>
          <p:nvPr>
            <p:custDataLst>
              <p:tags r:id="rId10"/>
            </p:custDataLst>
          </p:nvPr>
        </p:nvGrpSpPr>
        <p:grpSpPr>
          <a:xfrm>
            <a:off x="7941886" y="3705348"/>
            <a:ext cx="3373814" cy="1978903"/>
            <a:chOff x="6302883" y="1678126"/>
            <a:chExt cx="3373814" cy="1978903"/>
          </a:xfrm>
        </p:grpSpPr>
        <p:sp>
          <p:nvSpPr>
            <p:cNvPr id="39" name="PA-矩形 39"/>
            <p:cNvSpPr/>
            <p:nvPr>
              <p:custDataLst>
                <p:tags r:id="rId11"/>
              </p:custDataLst>
            </p:nvPr>
          </p:nvSpPr>
          <p:spPr>
            <a:xfrm>
              <a:off x="6302883" y="2030750"/>
              <a:ext cx="3373814" cy="162627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社区服务范围和内容得到拓展。社区服务的项目和内容已基本涵盖广大居民物质生活和精神生活的各个领域，服务内容由</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10</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多项发展到</a:t>
              </a:r>
              <a:r>
                <a:rPr lang="en-US" altLang="zh-CN"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200</a:t>
              </a: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多项，包括妇女、儿童、老年人、残疾人、青壮年人和优抚对象、驻社区单位等各类群体</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0" name="PA-矩形 40"/>
            <p:cNvSpPr/>
            <p:nvPr>
              <p:custDataLst>
                <p:tags r:id="rId12"/>
              </p:custDataLst>
            </p:nvPr>
          </p:nvSpPr>
          <p:spPr>
            <a:xfrm>
              <a:off x="6302884" y="1678126"/>
              <a:ext cx="3182531" cy="40248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得到拓展</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90" name="组合 89"/>
          <p:cNvGrpSpPr/>
          <p:nvPr/>
        </p:nvGrpSpPr>
        <p:grpSpPr>
          <a:xfrm>
            <a:off x="4245145" y="2397318"/>
            <a:ext cx="3639590" cy="2708082"/>
            <a:chOff x="6065" y="3305"/>
            <a:chExt cx="7158" cy="5326"/>
          </a:xfrm>
        </p:grpSpPr>
        <p:grpSp>
          <p:nvGrpSpPr>
            <p:cNvPr id="91" name="组合 90"/>
            <p:cNvGrpSpPr/>
            <p:nvPr/>
          </p:nvGrpSpPr>
          <p:grpSpPr>
            <a:xfrm>
              <a:off x="6065" y="3305"/>
              <a:ext cx="7158" cy="5327"/>
              <a:chOff x="4216928" y="2303099"/>
              <a:chExt cx="3677028" cy="2724744"/>
            </a:xfrm>
          </p:grpSpPr>
          <p:sp>
            <p:nvSpPr>
              <p:cNvPr id="96" name="Oval 11"/>
              <p:cNvSpPr/>
              <p:nvPr/>
            </p:nvSpPr>
            <p:spPr>
              <a:xfrm>
                <a:off x="4890639" y="2303099"/>
                <a:ext cx="1031359" cy="10313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97" name="Isosceles Triangle 12"/>
              <p:cNvSpPr/>
              <p:nvPr/>
            </p:nvSpPr>
            <p:spPr>
              <a:xfrm rot="6162483">
                <a:off x="5157182" y="3837649"/>
                <a:ext cx="340242" cy="2619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98" name="Oval 22"/>
              <p:cNvSpPr/>
              <p:nvPr/>
            </p:nvSpPr>
            <p:spPr>
              <a:xfrm rot="4500000">
                <a:off x="6126609" y="2303100"/>
                <a:ext cx="1031359" cy="1031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99" name="Oval 24"/>
              <p:cNvSpPr/>
              <p:nvPr/>
            </p:nvSpPr>
            <p:spPr>
              <a:xfrm>
                <a:off x="4216928" y="3334458"/>
                <a:ext cx="1031359" cy="1031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0" name="Oval 25"/>
              <p:cNvSpPr/>
              <p:nvPr/>
            </p:nvSpPr>
            <p:spPr>
              <a:xfrm>
                <a:off x="6862597" y="3334457"/>
                <a:ext cx="1031359" cy="10313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1" name="Isosceles Triangle 26"/>
              <p:cNvSpPr/>
              <p:nvPr/>
            </p:nvSpPr>
            <p:spPr>
              <a:xfrm rot="1078104">
                <a:off x="6692475" y="3783583"/>
                <a:ext cx="340242" cy="2619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2" name="Isosceles Triangle 27"/>
              <p:cNvSpPr/>
              <p:nvPr/>
            </p:nvSpPr>
            <p:spPr>
              <a:xfrm rot="19945750">
                <a:off x="6199644" y="3124549"/>
                <a:ext cx="340242" cy="2619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3" name="Isosceles Triangle 28"/>
              <p:cNvSpPr/>
              <p:nvPr/>
            </p:nvSpPr>
            <p:spPr>
              <a:xfrm rot="16200000">
                <a:off x="5477921" y="3139689"/>
                <a:ext cx="340242" cy="2619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104" name="组合 103"/>
              <p:cNvGrpSpPr/>
              <p:nvPr/>
            </p:nvGrpSpPr>
            <p:grpSpPr>
              <a:xfrm>
                <a:off x="5339458" y="3558514"/>
                <a:ext cx="1377220" cy="1469329"/>
                <a:chOff x="6025477" y="5703965"/>
                <a:chExt cx="522158" cy="557080"/>
              </a:xfrm>
              <a:solidFill>
                <a:schemeClr val="accent2"/>
              </a:solidFill>
            </p:grpSpPr>
            <p:sp>
              <p:nvSpPr>
                <p:cNvPr id="105"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6"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7"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8"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9"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10"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11"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12"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13"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14"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15"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solidFill>
                  <a:schemeClr val="accent1"/>
                </a:solidFill>
                <a:ln>
                  <a:noFill/>
                </a:ln>
              </p:spPr>
              <p:txBody>
                <a:bodyPr vert="horz" wrap="square" lIns="91440" tIns="45720" rIns="91440" bIns="45720" numCol="1" anchor="t" anchorCtr="0" compatLnSpc="1"/>
                <a:lstStyle/>
                <a:p>
                  <a:endParaRPr lang="en-US">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pic>
          <p:nvPicPr>
            <p:cNvPr id="92" name="图片 1" descr="2028922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59" y="5719"/>
              <a:ext cx="1220" cy="1220"/>
            </a:xfrm>
            <a:prstGeom prst="rect">
              <a:avLst/>
            </a:prstGeom>
          </p:spPr>
        </p:pic>
        <p:pic>
          <p:nvPicPr>
            <p:cNvPr id="93" name="图片 2" descr="2028922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41" y="3703"/>
              <a:ext cx="1220" cy="1220"/>
            </a:xfrm>
            <a:prstGeom prst="rect">
              <a:avLst/>
            </a:prstGeom>
          </p:spPr>
        </p:pic>
        <p:pic>
          <p:nvPicPr>
            <p:cNvPr id="94" name="图片 4" descr="2028922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77" y="3703"/>
              <a:ext cx="1220" cy="1220"/>
            </a:xfrm>
            <a:prstGeom prst="rect">
              <a:avLst/>
            </a:prstGeom>
          </p:spPr>
        </p:pic>
        <p:pic>
          <p:nvPicPr>
            <p:cNvPr id="95" name="图片 5" descr="20289221"/>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609" y="5722"/>
              <a:ext cx="1220" cy="1220"/>
            </a:xfrm>
            <a:prstGeom prst="rect">
              <a:avLst/>
            </a:prstGeom>
          </p:spPr>
        </p:pic>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0000">
                                          <p:cBhvr additive="base">
                                            <p:cTn id="7" dur="1000" fill="hold"/>
                                            <p:tgtEl>
                                              <p:spTgt spid="29"/>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6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60000">
                                          <p:cBhvr additive="base">
                                            <p:cTn id="11" dur="1000" fill="hold"/>
                                            <p:tgtEl>
                                              <p:spTgt spid="32"/>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14:presetBounceEnd="60000">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14:bounceEnd="60000">
                                          <p:cBhvr additive="base">
                                            <p:cTn id="16" dur="1000" fill="hold"/>
                                            <p:tgtEl>
                                              <p:spTgt spid="35"/>
                                            </p:tgtEl>
                                            <p:attrNameLst>
                                              <p:attrName>ppt_x</p:attrName>
                                            </p:attrNameLst>
                                          </p:cBhvr>
                                          <p:tavLst>
                                            <p:tav tm="0">
                                              <p:val>
                                                <p:strVal val="1+#ppt_w/2"/>
                                              </p:val>
                                            </p:tav>
                                            <p:tav tm="100000">
                                              <p:val>
                                                <p:strVal val="#ppt_x"/>
                                              </p:val>
                                            </p:tav>
                                          </p:tavLst>
                                        </p:anim>
                                        <p:anim calcmode="lin" valueType="num" p14:bounceEnd="60000">
                                          <p:cBhvr additive="base">
                                            <p:cTn id="17" dur="10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nodeType="afterEffect" p14:presetBounceEnd="60000">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14:bounceEnd="60000">
                                          <p:cBhvr additive="base">
                                            <p:cTn id="21" dur="10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38"/>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1000"/>
                                            <p:tgtEl>
                                              <p:spTgt spid="90"/>
                                            </p:tgtEl>
                                          </p:cBhvr>
                                        </p:animEffect>
                                        <p:anim calcmode="lin" valueType="num">
                                          <p:cBhvr>
                                            <p:cTn id="27" dur="1000" fill="hold"/>
                                            <p:tgtEl>
                                              <p:spTgt spid="90"/>
                                            </p:tgtEl>
                                            <p:attrNameLst>
                                              <p:attrName>ppt_x</p:attrName>
                                            </p:attrNameLst>
                                          </p:cBhvr>
                                          <p:tavLst>
                                            <p:tav tm="0">
                                              <p:val>
                                                <p:strVal val="#ppt_x"/>
                                              </p:val>
                                            </p:tav>
                                            <p:tav tm="100000">
                                              <p:val>
                                                <p:strVal val="#ppt_x"/>
                                              </p:val>
                                            </p:tav>
                                          </p:tavLst>
                                        </p:anim>
                                        <p:anim calcmode="lin" valueType="num">
                                          <p:cBhvr>
                                            <p:cTn id="2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1+#ppt_w/2"/>
                                              </p:val>
                                            </p:tav>
                                            <p:tav tm="100000">
                                              <p:val>
                                                <p:strVal val="#ppt_x"/>
                                              </p:val>
                                            </p:tav>
                                          </p:tavLst>
                                        </p:anim>
                                        <p:anim calcmode="lin" valueType="num">
                                          <p:cBhvr additive="base">
                                            <p:cTn id="17" dur="10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1000" fill="hold"/>
                                            <p:tgtEl>
                                              <p:spTgt spid="38"/>
                                            </p:tgtEl>
                                            <p:attrNameLst>
                                              <p:attrName>ppt_x</p:attrName>
                                            </p:attrNameLst>
                                          </p:cBhvr>
                                          <p:tavLst>
                                            <p:tav tm="0">
                                              <p:val>
                                                <p:strVal val="1+#ppt_w/2"/>
                                              </p:val>
                                            </p:tav>
                                            <p:tav tm="100000">
                                              <p:val>
                                                <p:strVal val="#ppt_x"/>
                                              </p:val>
                                            </p:tav>
                                          </p:tavLst>
                                        </p:anim>
                                        <p:anim calcmode="lin" valueType="num">
                                          <p:cBhvr additive="base">
                                            <p:cTn id="22" dur="1000" fill="hold"/>
                                            <p:tgtEl>
                                              <p:spTgt spid="38"/>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1000"/>
                                            <p:tgtEl>
                                              <p:spTgt spid="90"/>
                                            </p:tgtEl>
                                          </p:cBhvr>
                                        </p:animEffect>
                                        <p:anim calcmode="lin" valueType="num">
                                          <p:cBhvr>
                                            <p:cTn id="27" dur="1000" fill="hold"/>
                                            <p:tgtEl>
                                              <p:spTgt spid="90"/>
                                            </p:tgtEl>
                                            <p:attrNameLst>
                                              <p:attrName>ppt_x</p:attrName>
                                            </p:attrNameLst>
                                          </p:cBhvr>
                                          <p:tavLst>
                                            <p:tav tm="0">
                                              <p:val>
                                                <p:strVal val="#ppt_x"/>
                                              </p:val>
                                            </p:tav>
                                            <p:tav tm="100000">
                                              <p:val>
                                                <p:strVal val="#ppt_x"/>
                                              </p:val>
                                            </p:tav>
                                          </p:tavLst>
                                        </p:anim>
                                        <p:anim calcmode="lin" valueType="num">
                                          <p:cBhvr>
                                            <p:cTn id="2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PA-组合 44"/>
          <p:cNvGrpSpPr/>
          <p:nvPr>
            <p:custDataLst>
              <p:tags r:id="rId1"/>
            </p:custDataLst>
          </p:nvPr>
        </p:nvGrpSpPr>
        <p:grpSpPr>
          <a:xfrm>
            <a:off x="974103" y="1960712"/>
            <a:ext cx="3232574" cy="1461838"/>
            <a:chOff x="6302885" y="1678126"/>
            <a:chExt cx="3232574" cy="1461838"/>
          </a:xfrm>
        </p:grpSpPr>
        <p:sp>
          <p:nvSpPr>
            <p:cNvPr id="32" name="PA-矩形 45"/>
            <p:cNvSpPr/>
            <p:nvPr>
              <p:custDataLst>
                <p:tags r:id="rId2"/>
              </p:custDataLst>
            </p:nvPr>
          </p:nvSpPr>
          <p:spPr>
            <a:xfrm>
              <a:off x="6302885" y="2030750"/>
              <a:ext cx="3232573" cy="110921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社区卫生、社区文化、社区环境、社区治安、社区保障等服务项目普遍展开，多种便民生活服务圈不断涌现，社区居民需求得到不同程度的满足</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3" name="PA-矩形 46"/>
            <p:cNvSpPr/>
            <p:nvPr>
              <p:custDataLst>
                <p:tags r:id="rId3"/>
              </p:custDataLst>
            </p:nvPr>
          </p:nvSpPr>
          <p:spPr>
            <a:xfrm>
              <a:off x="6695388" y="1678126"/>
              <a:ext cx="2840071" cy="4024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满足需求</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4" name="PA-组合 44"/>
          <p:cNvGrpSpPr/>
          <p:nvPr>
            <p:custDataLst>
              <p:tags r:id="rId4"/>
            </p:custDataLst>
          </p:nvPr>
        </p:nvGrpSpPr>
        <p:grpSpPr>
          <a:xfrm>
            <a:off x="974103" y="4105398"/>
            <a:ext cx="3232574" cy="1720371"/>
            <a:chOff x="6302885" y="1678126"/>
            <a:chExt cx="3232574" cy="1720371"/>
          </a:xfrm>
        </p:grpSpPr>
        <p:sp>
          <p:nvSpPr>
            <p:cNvPr id="35" name="PA-矩形 45"/>
            <p:cNvSpPr/>
            <p:nvPr>
              <p:custDataLst>
                <p:tags r:id="rId5"/>
              </p:custDataLst>
            </p:nvPr>
          </p:nvSpPr>
          <p:spPr>
            <a:xfrm>
              <a:off x="6302885" y="2030750"/>
              <a:ext cx="3232573" cy="136774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服务设施和网络初具规模。各城区、街道普遍建立了社区服务中心，各居民委员会大都建立了社区服务站，形成了区、街道、居委会三级社区服务网络，极大地方便了居民生活</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6" name="PA-矩形 46"/>
            <p:cNvSpPr/>
            <p:nvPr>
              <p:custDataLst>
                <p:tags r:id="rId6"/>
              </p:custDataLst>
            </p:nvPr>
          </p:nvSpPr>
          <p:spPr>
            <a:xfrm>
              <a:off x="6695388" y="1678126"/>
              <a:ext cx="2840071" cy="4024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初具规模</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7" name="PA-组合 38"/>
          <p:cNvGrpSpPr/>
          <p:nvPr>
            <p:custDataLst>
              <p:tags r:id="rId7"/>
            </p:custDataLst>
          </p:nvPr>
        </p:nvGrpSpPr>
        <p:grpSpPr>
          <a:xfrm>
            <a:off x="7884736" y="1960712"/>
            <a:ext cx="3232569" cy="1720371"/>
            <a:chOff x="6302883" y="1678126"/>
            <a:chExt cx="3232569" cy="1720371"/>
          </a:xfrm>
        </p:grpSpPr>
        <p:sp>
          <p:nvSpPr>
            <p:cNvPr id="38" name="PA-矩形 39"/>
            <p:cNvSpPr/>
            <p:nvPr>
              <p:custDataLst>
                <p:tags r:id="rId8"/>
              </p:custDataLst>
            </p:nvPr>
          </p:nvSpPr>
          <p:spPr>
            <a:xfrm>
              <a:off x="6302883" y="2030750"/>
              <a:ext cx="3232569" cy="1367747"/>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吸纳就业和维护社会稳定作用突出。各城区、街道和社区以社区服务为载体，认真做好社区就业岗位开发、社区再就业服务和城市居民最低生活保障工作，加快社区服务业的发展</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9" name="PA-矩形 40"/>
            <p:cNvSpPr/>
            <p:nvPr>
              <p:custDataLst>
                <p:tags r:id="rId9"/>
              </p:custDataLst>
            </p:nvPr>
          </p:nvSpPr>
          <p:spPr>
            <a:xfrm>
              <a:off x="6302885" y="1678126"/>
              <a:ext cx="2241974" cy="40863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社区就业</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40" name="PA-组合 38"/>
          <p:cNvGrpSpPr/>
          <p:nvPr>
            <p:custDataLst>
              <p:tags r:id="rId10"/>
            </p:custDataLst>
          </p:nvPr>
        </p:nvGrpSpPr>
        <p:grpSpPr>
          <a:xfrm>
            <a:off x="7884736" y="4105398"/>
            <a:ext cx="3232573" cy="1461838"/>
            <a:chOff x="6302883" y="1678126"/>
            <a:chExt cx="3232573" cy="1461838"/>
          </a:xfrm>
        </p:grpSpPr>
        <p:sp>
          <p:nvSpPr>
            <p:cNvPr id="41" name="PA-矩形 39"/>
            <p:cNvSpPr/>
            <p:nvPr>
              <p:custDataLst>
                <p:tags r:id="rId11"/>
              </p:custDataLst>
            </p:nvPr>
          </p:nvSpPr>
          <p:spPr>
            <a:xfrm>
              <a:off x="6302883" y="2030750"/>
              <a:ext cx="3232573" cy="110921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改进了社区服务的方式和方法。全国许多地方在街道层面开展 “一站式”服务，为居民提供便捷优质的办事服务。一些地方还加大了政府购买服务的力度</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2" name="PA-矩形 40"/>
            <p:cNvSpPr/>
            <p:nvPr>
              <p:custDataLst>
                <p:tags r:id="rId12"/>
              </p:custDataLst>
            </p:nvPr>
          </p:nvSpPr>
          <p:spPr>
            <a:xfrm>
              <a:off x="6302885" y="1678126"/>
              <a:ext cx="2241974" cy="40863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改进社区服务方式</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44" name="组合 43"/>
          <p:cNvGrpSpPr/>
          <p:nvPr/>
        </p:nvGrpSpPr>
        <p:grpSpPr>
          <a:xfrm>
            <a:off x="4494861" y="1857700"/>
            <a:ext cx="3202277" cy="3763999"/>
            <a:chOff x="4964228" y="2057310"/>
            <a:chExt cx="2276562" cy="2675901"/>
          </a:xfrm>
          <a:solidFill>
            <a:schemeClr val="accent2"/>
          </a:solidFill>
        </p:grpSpPr>
        <p:grpSp>
          <p:nvGrpSpPr>
            <p:cNvPr id="45" name="组合 44"/>
            <p:cNvGrpSpPr/>
            <p:nvPr/>
          </p:nvGrpSpPr>
          <p:grpSpPr>
            <a:xfrm>
              <a:off x="5006264" y="2057310"/>
              <a:ext cx="2198022" cy="1371690"/>
              <a:chOff x="4816139" y="2238233"/>
              <a:chExt cx="2625817" cy="1638658"/>
            </a:xfrm>
            <a:grpFill/>
          </p:grpSpPr>
          <p:sp>
            <p:nvSpPr>
              <p:cNvPr id="84" name="Freeform 7"/>
              <p:cNvSpPr>
                <a:spLocks noEditPoints="1"/>
              </p:cNvSpPr>
              <p:nvPr/>
            </p:nvSpPr>
            <p:spPr bwMode="auto">
              <a:xfrm>
                <a:off x="4816139" y="2238233"/>
                <a:ext cx="2625817" cy="1638658"/>
              </a:xfrm>
              <a:custGeom>
                <a:avLst/>
                <a:gdLst/>
                <a:ahLst/>
                <a:cxnLst>
                  <a:cxn ang="0">
                    <a:pos x="0" y="619"/>
                  </a:cxn>
                  <a:cxn ang="0">
                    <a:pos x="992" y="0"/>
                  </a:cxn>
                  <a:cxn ang="0">
                    <a:pos x="1987" y="619"/>
                  </a:cxn>
                  <a:cxn ang="0">
                    <a:pos x="992" y="1240"/>
                  </a:cxn>
                  <a:cxn ang="0">
                    <a:pos x="0" y="619"/>
                  </a:cxn>
                  <a:cxn ang="0">
                    <a:pos x="0" y="619"/>
                  </a:cxn>
                  <a:cxn ang="0">
                    <a:pos x="383" y="619"/>
                  </a:cxn>
                  <a:cxn ang="0">
                    <a:pos x="992" y="239"/>
                  </a:cxn>
                  <a:cxn ang="0">
                    <a:pos x="1602" y="619"/>
                  </a:cxn>
                  <a:cxn ang="0">
                    <a:pos x="992" y="999"/>
                  </a:cxn>
                  <a:cxn ang="0">
                    <a:pos x="383" y="619"/>
                  </a:cxn>
                  <a:cxn ang="0">
                    <a:pos x="383" y="619"/>
                  </a:cxn>
                </a:cxnLst>
                <a:rect l="0" t="0" r="r" b="b"/>
                <a:pathLst>
                  <a:path w="1987" h="1240">
                    <a:moveTo>
                      <a:pt x="0" y="619"/>
                    </a:moveTo>
                    <a:lnTo>
                      <a:pt x="992" y="0"/>
                    </a:lnTo>
                    <a:lnTo>
                      <a:pt x="1987" y="619"/>
                    </a:lnTo>
                    <a:lnTo>
                      <a:pt x="992" y="1240"/>
                    </a:lnTo>
                    <a:lnTo>
                      <a:pt x="0" y="619"/>
                    </a:lnTo>
                    <a:lnTo>
                      <a:pt x="0" y="619"/>
                    </a:lnTo>
                    <a:close/>
                    <a:moveTo>
                      <a:pt x="383" y="619"/>
                    </a:moveTo>
                    <a:lnTo>
                      <a:pt x="992" y="239"/>
                    </a:lnTo>
                    <a:lnTo>
                      <a:pt x="1602" y="619"/>
                    </a:lnTo>
                    <a:lnTo>
                      <a:pt x="992" y="999"/>
                    </a:lnTo>
                    <a:lnTo>
                      <a:pt x="383" y="619"/>
                    </a:lnTo>
                    <a:lnTo>
                      <a:pt x="383" y="6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85" name="组合 84"/>
              <p:cNvGrpSpPr/>
              <p:nvPr/>
            </p:nvGrpSpPr>
            <p:grpSpPr>
              <a:xfrm>
                <a:off x="5939413" y="2778725"/>
                <a:ext cx="377949" cy="502170"/>
                <a:chOff x="5939413" y="2778725"/>
                <a:chExt cx="377949" cy="502170"/>
              </a:xfrm>
              <a:grpFill/>
            </p:grpSpPr>
            <p:sp>
              <p:nvSpPr>
                <p:cNvPr id="86" name="Freeform 9"/>
                <p:cNvSpPr/>
                <p:nvPr/>
              </p:nvSpPr>
              <p:spPr bwMode="auto">
                <a:xfrm>
                  <a:off x="6092706" y="3040382"/>
                  <a:ext cx="25108" cy="40966"/>
                </a:xfrm>
                <a:custGeom>
                  <a:avLst/>
                  <a:gdLst/>
                  <a:ahLst/>
                  <a:cxnLst>
                    <a:cxn ang="0">
                      <a:pos x="0" y="7"/>
                    </a:cxn>
                    <a:cxn ang="0">
                      <a:pos x="8" y="13"/>
                    </a:cxn>
                    <a:cxn ang="0">
                      <a:pos x="8" y="0"/>
                    </a:cxn>
                    <a:cxn ang="0">
                      <a:pos x="3" y="2"/>
                    </a:cxn>
                    <a:cxn ang="0">
                      <a:pos x="0" y="7"/>
                    </a:cxn>
                  </a:cxnLst>
                  <a:rect l="0" t="0" r="r" b="b"/>
                  <a:pathLst>
                    <a:path w="8" h="13">
                      <a:moveTo>
                        <a:pt x="0" y="7"/>
                      </a:moveTo>
                      <a:cubicBezTo>
                        <a:pt x="0" y="10"/>
                        <a:pt x="3" y="12"/>
                        <a:pt x="8" y="13"/>
                      </a:cubicBezTo>
                      <a:cubicBezTo>
                        <a:pt x="8" y="0"/>
                        <a:pt x="8" y="0"/>
                        <a:pt x="8" y="0"/>
                      </a:cubicBezTo>
                      <a:cubicBezTo>
                        <a:pt x="6" y="0"/>
                        <a:pt x="4" y="1"/>
                        <a:pt x="3" y="2"/>
                      </a:cubicBezTo>
                      <a:cubicBezTo>
                        <a:pt x="1" y="3"/>
                        <a:pt x="0" y="5"/>
                        <a:pt x="0" y="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7" name="Freeform 10"/>
                <p:cNvSpPr/>
                <p:nvPr/>
              </p:nvSpPr>
              <p:spPr bwMode="auto">
                <a:xfrm>
                  <a:off x="6133672" y="3113065"/>
                  <a:ext cx="27751" cy="46252"/>
                </a:xfrm>
                <a:custGeom>
                  <a:avLst/>
                  <a:gdLst/>
                  <a:ahLst/>
                  <a:cxnLst>
                    <a:cxn ang="0">
                      <a:pos x="0" y="0"/>
                    </a:cxn>
                    <a:cxn ang="0">
                      <a:pos x="0" y="15"/>
                    </a:cxn>
                    <a:cxn ang="0">
                      <a:pos x="6" y="13"/>
                    </a:cxn>
                    <a:cxn ang="0">
                      <a:pos x="9" y="7"/>
                    </a:cxn>
                    <a:cxn ang="0">
                      <a:pos x="0" y="0"/>
                    </a:cxn>
                  </a:cxnLst>
                  <a:rect l="0" t="0" r="r" b="b"/>
                  <a:pathLst>
                    <a:path w="9" h="15">
                      <a:moveTo>
                        <a:pt x="0" y="0"/>
                      </a:moveTo>
                      <a:cubicBezTo>
                        <a:pt x="0" y="15"/>
                        <a:pt x="0" y="15"/>
                        <a:pt x="0" y="15"/>
                      </a:cubicBezTo>
                      <a:cubicBezTo>
                        <a:pt x="3" y="15"/>
                        <a:pt x="5" y="14"/>
                        <a:pt x="6" y="13"/>
                      </a:cubicBezTo>
                      <a:cubicBezTo>
                        <a:pt x="8" y="11"/>
                        <a:pt x="9" y="9"/>
                        <a:pt x="9" y="7"/>
                      </a:cubicBezTo>
                      <a:cubicBezTo>
                        <a:pt x="9" y="3"/>
                        <a:pt x="6"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8" name="Freeform 11"/>
                <p:cNvSpPr/>
                <p:nvPr/>
              </p:nvSpPr>
              <p:spPr bwMode="auto">
                <a:xfrm>
                  <a:off x="6023989" y="2778725"/>
                  <a:ext cx="212761" cy="93826"/>
                </a:xfrm>
                <a:custGeom>
                  <a:avLst/>
                  <a:gdLst/>
                  <a:ahLst/>
                  <a:cxnLst>
                    <a:cxn ang="0">
                      <a:pos x="49" y="30"/>
                    </a:cxn>
                    <a:cxn ang="0">
                      <a:pos x="50" y="30"/>
                    </a:cxn>
                    <a:cxn ang="0">
                      <a:pos x="60" y="14"/>
                    </a:cxn>
                    <a:cxn ang="0">
                      <a:pos x="33" y="0"/>
                    </a:cxn>
                    <a:cxn ang="0">
                      <a:pos x="7" y="14"/>
                    </a:cxn>
                    <a:cxn ang="0">
                      <a:pos x="17" y="30"/>
                    </a:cxn>
                    <a:cxn ang="0">
                      <a:pos x="18" y="30"/>
                    </a:cxn>
                    <a:cxn ang="0">
                      <a:pos x="49" y="30"/>
                    </a:cxn>
                  </a:cxnLst>
                  <a:rect l="0" t="0" r="r" b="b"/>
                  <a:pathLst>
                    <a:path w="68" h="30">
                      <a:moveTo>
                        <a:pt x="49" y="30"/>
                      </a:moveTo>
                      <a:cubicBezTo>
                        <a:pt x="49" y="30"/>
                        <a:pt x="49" y="30"/>
                        <a:pt x="50" y="30"/>
                      </a:cubicBezTo>
                      <a:cubicBezTo>
                        <a:pt x="52" y="26"/>
                        <a:pt x="56" y="21"/>
                        <a:pt x="60" y="14"/>
                      </a:cubicBezTo>
                      <a:cubicBezTo>
                        <a:pt x="68" y="0"/>
                        <a:pt x="48" y="0"/>
                        <a:pt x="33" y="0"/>
                      </a:cubicBezTo>
                      <a:cubicBezTo>
                        <a:pt x="19" y="0"/>
                        <a:pt x="0" y="0"/>
                        <a:pt x="7" y="14"/>
                      </a:cubicBezTo>
                      <a:cubicBezTo>
                        <a:pt x="10" y="21"/>
                        <a:pt x="14" y="26"/>
                        <a:pt x="17" y="30"/>
                      </a:cubicBezTo>
                      <a:cubicBezTo>
                        <a:pt x="17" y="30"/>
                        <a:pt x="18" y="30"/>
                        <a:pt x="18" y="30"/>
                      </a:cubicBezTo>
                      <a:cubicBezTo>
                        <a:pt x="49" y="30"/>
                        <a:pt x="49" y="30"/>
                        <a:pt x="49"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9" name="Freeform 12"/>
                <p:cNvSpPr>
                  <a:spLocks noEditPoints="1"/>
                </p:cNvSpPr>
                <p:nvPr/>
              </p:nvSpPr>
              <p:spPr bwMode="auto">
                <a:xfrm>
                  <a:off x="5939413" y="2897660"/>
                  <a:ext cx="377949" cy="383235"/>
                </a:xfrm>
                <a:custGeom>
                  <a:avLst/>
                  <a:gdLst/>
                  <a:ahLst/>
                  <a:cxnLst>
                    <a:cxn ang="0">
                      <a:pos x="75" y="86"/>
                    </a:cxn>
                    <a:cxn ang="0">
                      <a:pos x="62" y="91"/>
                    </a:cxn>
                    <a:cxn ang="0">
                      <a:pos x="62" y="98"/>
                    </a:cxn>
                    <a:cxn ang="0">
                      <a:pos x="57" y="98"/>
                    </a:cxn>
                    <a:cxn ang="0">
                      <a:pos x="57" y="91"/>
                    </a:cxn>
                    <a:cxn ang="0">
                      <a:pos x="39" y="77"/>
                    </a:cxn>
                    <a:cxn ang="0">
                      <a:pos x="47" y="75"/>
                    </a:cxn>
                    <a:cxn ang="0">
                      <a:pos x="57" y="84"/>
                    </a:cxn>
                    <a:cxn ang="0">
                      <a:pos x="57" y="69"/>
                    </a:cxn>
                    <a:cxn ang="0">
                      <a:pos x="44" y="63"/>
                    </a:cxn>
                    <a:cxn ang="0">
                      <a:pos x="41" y="54"/>
                    </a:cxn>
                    <a:cxn ang="0">
                      <a:pos x="57" y="39"/>
                    </a:cxn>
                    <a:cxn ang="0">
                      <a:pos x="57" y="34"/>
                    </a:cxn>
                    <a:cxn ang="0">
                      <a:pos x="62" y="34"/>
                    </a:cxn>
                    <a:cxn ang="0">
                      <a:pos x="62" y="39"/>
                    </a:cxn>
                    <a:cxn ang="0">
                      <a:pos x="77" y="51"/>
                    </a:cxn>
                    <a:cxn ang="0">
                      <a:pos x="70" y="53"/>
                    </a:cxn>
                    <a:cxn ang="0">
                      <a:pos x="62" y="46"/>
                    </a:cxn>
                    <a:cxn ang="0">
                      <a:pos x="62" y="60"/>
                    </a:cxn>
                    <a:cxn ang="0">
                      <a:pos x="72" y="63"/>
                    </a:cxn>
                    <a:cxn ang="0">
                      <a:pos x="77" y="67"/>
                    </a:cxn>
                    <a:cxn ang="0">
                      <a:pos x="79" y="75"/>
                    </a:cxn>
                    <a:cxn ang="0">
                      <a:pos x="75" y="86"/>
                    </a:cxn>
                    <a:cxn ang="0">
                      <a:pos x="80" y="1"/>
                    </a:cxn>
                    <a:cxn ang="0">
                      <a:pos x="76" y="6"/>
                    </a:cxn>
                    <a:cxn ang="0">
                      <a:pos x="45" y="6"/>
                    </a:cxn>
                    <a:cxn ang="0">
                      <a:pos x="41" y="0"/>
                    </a:cxn>
                    <a:cxn ang="0">
                      <a:pos x="0" y="77"/>
                    </a:cxn>
                    <a:cxn ang="0">
                      <a:pos x="60" y="123"/>
                    </a:cxn>
                    <a:cxn ang="0">
                      <a:pos x="121" y="77"/>
                    </a:cxn>
                    <a:cxn ang="0">
                      <a:pos x="80" y="1"/>
                    </a:cxn>
                  </a:cxnLst>
                  <a:rect l="0" t="0" r="r" b="b"/>
                  <a:pathLst>
                    <a:path w="121" h="123">
                      <a:moveTo>
                        <a:pt x="75" y="86"/>
                      </a:moveTo>
                      <a:cubicBezTo>
                        <a:pt x="72" y="89"/>
                        <a:pt x="68" y="90"/>
                        <a:pt x="62" y="91"/>
                      </a:cubicBezTo>
                      <a:cubicBezTo>
                        <a:pt x="62" y="98"/>
                        <a:pt x="62" y="98"/>
                        <a:pt x="62" y="98"/>
                      </a:cubicBezTo>
                      <a:cubicBezTo>
                        <a:pt x="57" y="98"/>
                        <a:pt x="57" y="98"/>
                        <a:pt x="57" y="98"/>
                      </a:cubicBezTo>
                      <a:cubicBezTo>
                        <a:pt x="57" y="91"/>
                        <a:pt x="57" y="91"/>
                        <a:pt x="57" y="91"/>
                      </a:cubicBezTo>
                      <a:cubicBezTo>
                        <a:pt x="48" y="90"/>
                        <a:pt x="41" y="85"/>
                        <a:pt x="39" y="77"/>
                      </a:cubicBezTo>
                      <a:cubicBezTo>
                        <a:pt x="47" y="75"/>
                        <a:pt x="47" y="75"/>
                        <a:pt x="47" y="75"/>
                      </a:cubicBezTo>
                      <a:cubicBezTo>
                        <a:pt x="49" y="80"/>
                        <a:pt x="52" y="83"/>
                        <a:pt x="57" y="84"/>
                      </a:cubicBezTo>
                      <a:cubicBezTo>
                        <a:pt x="57" y="69"/>
                        <a:pt x="57" y="69"/>
                        <a:pt x="57" y="69"/>
                      </a:cubicBezTo>
                      <a:cubicBezTo>
                        <a:pt x="50" y="67"/>
                        <a:pt x="46" y="65"/>
                        <a:pt x="44" y="63"/>
                      </a:cubicBezTo>
                      <a:cubicBezTo>
                        <a:pt x="42" y="60"/>
                        <a:pt x="41" y="57"/>
                        <a:pt x="41" y="54"/>
                      </a:cubicBezTo>
                      <a:cubicBezTo>
                        <a:pt x="41" y="45"/>
                        <a:pt x="46" y="40"/>
                        <a:pt x="57" y="39"/>
                      </a:cubicBezTo>
                      <a:cubicBezTo>
                        <a:pt x="57" y="34"/>
                        <a:pt x="57" y="34"/>
                        <a:pt x="57" y="34"/>
                      </a:cubicBezTo>
                      <a:cubicBezTo>
                        <a:pt x="62" y="34"/>
                        <a:pt x="62" y="34"/>
                        <a:pt x="62" y="34"/>
                      </a:cubicBezTo>
                      <a:cubicBezTo>
                        <a:pt x="62" y="39"/>
                        <a:pt x="62" y="39"/>
                        <a:pt x="62" y="39"/>
                      </a:cubicBezTo>
                      <a:cubicBezTo>
                        <a:pt x="70" y="40"/>
                        <a:pt x="75" y="44"/>
                        <a:pt x="77" y="51"/>
                      </a:cubicBezTo>
                      <a:cubicBezTo>
                        <a:pt x="70" y="53"/>
                        <a:pt x="70" y="53"/>
                        <a:pt x="70" y="53"/>
                      </a:cubicBezTo>
                      <a:cubicBezTo>
                        <a:pt x="68" y="49"/>
                        <a:pt x="66" y="46"/>
                        <a:pt x="62" y="46"/>
                      </a:cubicBezTo>
                      <a:cubicBezTo>
                        <a:pt x="62" y="60"/>
                        <a:pt x="62" y="60"/>
                        <a:pt x="62" y="60"/>
                      </a:cubicBezTo>
                      <a:cubicBezTo>
                        <a:pt x="67" y="61"/>
                        <a:pt x="71" y="62"/>
                        <a:pt x="72" y="63"/>
                      </a:cubicBezTo>
                      <a:cubicBezTo>
                        <a:pt x="74" y="64"/>
                        <a:pt x="76" y="65"/>
                        <a:pt x="77" y="67"/>
                      </a:cubicBezTo>
                      <a:cubicBezTo>
                        <a:pt x="78" y="70"/>
                        <a:pt x="79" y="72"/>
                        <a:pt x="79" y="75"/>
                      </a:cubicBezTo>
                      <a:cubicBezTo>
                        <a:pt x="79" y="79"/>
                        <a:pt x="78" y="83"/>
                        <a:pt x="75" y="86"/>
                      </a:cubicBezTo>
                      <a:close/>
                      <a:moveTo>
                        <a:pt x="80" y="1"/>
                      </a:moveTo>
                      <a:cubicBezTo>
                        <a:pt x="79" y="4"/>
                        <a:pt x="78" y="6"/>
                        <a:pt x="76" y="6"/>
                      </a:cubicBezTo>
                      <a:cubicBezTo>
                        <a:pt x="45" y="6"/>
                        <a:pt x="45" y="6"/>
                        <a:pt x="45" y="6"/>
                      </a:cubicBezTo>
                      <a:cubicBezTo>
                        <a:pt x="43" y="6"/>
                        <a:pt x="42" y="3"/>
                        <a:pt x="41" y="0"/>
                      </a:cubicBezTo>
                      <a:cubicBezTo>
                        <a:pt x="18" y="14"/>
                        <a:pt x="0" y="49"/>
                        <a:pt x="0" y="77"/>
                      </a:cubicBezTo>
                      <a:cubicBezTo>
                        <a:pt x="0" y="113"/>
                        <a:pt x="27" y="123"/>
                        <a:pt x="60" y="123"/>
                      </a:cubicBezTo>
                      <a:cubicBezTo>
                        <a:pt x="94" y="123"/>
                        <a:pt x="121" y="113"/>
                        <a:pt x="121" y="77"/>
                      </a:cubicBezTo>
                      <a:cubicBezTo>
                        <a:pt x="121" y="50"/>
                        <a:pt x="101" y="16"/>
                        <a:pt x="8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grpSp>
          <p:nvGrpSpPr>
            <p:cNvPr id="46" name="组合 45"/>
            <p:cNvGrpSpPr/>
            <p:nvPr/>
          </p:nvGrpSpPr>
          <p:grpSpPr>
            <a:xfrm>
              <a:off x="4964228" y="2815058"/>
              <a:ext cx="1102883" cy="1915941"/>
              <a:chOff x="4765922" y="3143459"/>
              <a:chExt cx="1317534" cy="2288835"/>
            </a:xfrm>
            <a:grpFill/>
          </p:grpSpPr>
          <p:sp>
            <p:nvSpPr>
              <p:cNvPr id="57" name="Freeform 8"/>
              <p:cNvSpPr>
                <a:spLocks noEditPoints="1"/>
              </p:cNvSpPr>
              <p:nvPr/>
            </p:nvSpPr>
            <p:spPr bwMode="auto">
              <a:xfrm>
                <a:off x="4765922" y="3143459"/>
                <a:ext cx="1317534" cy="2288835"/>
              </a:xfrm>
              <a:custGeom>
                <a:avLst/>
                <a:gdLst/>
                <a:ahLst/>
                <a:cxnLst>
                  <a:cxn ang="0">
                    <a:pos x="997" y="619"/>
                  </a:cxn>
                  <a:cxn ang="0">
                    <a:pos x="997" y="1732"/>
                  </a:cxn>
                  <a:cxn ang="0">
                    <a:pos x="0" y="1113"/>
                  </a:cxn>
                  <a:cxn ang="0">
                    <a:pos x="0" y="0"/>
                  </a:cxn>
                  <a:cxn ang="0">
                    <a:pos x="997" y="619"/>
                  </a:cxn>
                  <a:cxn ang="0">
                    <a:pos x="997" y="619"/>
                  </a:cxn>
                  <a:cxn ang="0">
                    <a:pos x="796" y="718"/>
                  </a:cxn>
                  <a:cxn ang="0">
                    <a:pos x="796" y="1382"/>
                  </a:cxn>
                  <a:cxn ang="0">
                    <a:pos x="201" y="1014"/>
                  </a:cxn>
                  <a:cxn ang="0">
                    <a:pos x="201" y="350"/>
                  </a:cxn>
                  <a:cxn ang="0">
                    <a:pos x="796" y="718"/>
                  </a:cxn>
                  <a:cxn ang="0">
                    <a:pos x="796" y="718"/>
                  </a:cxn>
                </a:cxnLst>
                <a:rect l="0" t="0" r="r" b="b"/>
                <a:pathLst>
                  <a:path w="997" h="1732">
                    <a:moveTo>
                      <a:pt x="997" y="619"/>
                    </a:moveTo>
                    <a:lnTo>
                      <a:pt x="997" y="1732"/>
                    </a:lnTo>
                    <a:lnTo>
                      <a:pt x="0" y="1113"/>
                    </a:lnTo>
                    <a:lnTo>
                      <a:pt x="0" y="0"/>
                    </a:lnTo>
                    <a:lnTo>
                      <a:pt x="997" y="619"/>
                    </a:lnTo>
                    <a:lnTo>
                      <a:pt x="997" y="619"/>
                    </a:lnTo>
                    <a:close/>
                    <a:moveTo>
                      <a:pt x="796" y="718"/>
                    </a:moveTo>
                    <a:lnTo>
                      <a:pt x="796" y="1382"/>
                    </a:lnTo>
                    <a:lnTo>
                      <a:pt x="201" y="1014"/>
                    </a:lnTo>
                    <a:lnTo>
                      <a:pt x="201" y="350"/>
                    </a:lnTo>
                    <a:lnTo>
                      <a:pt x="796" y="718"/>
                    </a:lnTo>
                    <a:lnTo>
                      <a:pt x="796" y="7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58" name="组合 57"/>
              <p:cNvGrpSpPr/>
              <p:nvPr/>
            </p:nvGrpSpPr>
            <p:grpSpPr>
              <a:xfrm>
                <a:off x="5221839" y="4067187"/>
                <a:ext cx="393806" cy="450631"/>
                <a:chOff x="5221839" y="4067187"/>
                <a:chExt cx="393806" cy="450631"/>
              </a:xfrm>
              <a:grpFill/>
            </p:grpSpPr>
            <p:sp>
              <p:nvSpPr>
                <p:cNvPr id="80" name="Freeform 13"/>
                <p:cNvSpPr>
                  <a:spLocks noEditPoints="1"/>
                </p:cNvSpPr>
                <p:nvPr/>
              </p:nvSpPr>
              <p:spPr bwMode="auto">
                <a:xfrm>
                  <a:off x="5361917" y="4067187"/>
                  <a:ext cx="112327" cy="109684"/>
                </a:xfrm>
                <a:custGeom>
                  <a:avLst/>
                  <a:gdLst/>
                  <a:ahLst/>
                  <a:cxnLst>
                    <a:cxn ang="0">
                      <a:pos x="18" y="26"/>
                    </a:cxn>
                    <a:cxn ang="0">
                      <a:pos x="9" y="17"/>
                    </a:cxn>
                    <a:cxn ang="0">
                      <a:pos x="18" y="9"/>
                    </a:cxn>
                    <a:cxn ang="0">
                      <a:pos x="27" y="17"/>
                    </a:cxn>
                    <a:cxn ang="0">
                      <a:pos x="18" y="26"/>
                    </a:cxn>
                    <a:cxn ang="0">
                      <a:pos x="36" y="17"/>
                    </a:cxn>
                    <a:cxn ang="0">
                      <a:pos x="18" y="0"/>
                    </a:cxn>
                    <a:cxn ang="0">
                      <a:pos x="0" y="17"/>
                    </a:cxn>
                    <a:cxn ang="0">
                      <a:pos x="12" y="34"/>
                    </a:cxn>
                    <a:cxn ang="0">
                      <a:pos x="18" y="35"/>
                    </a:cxn>
                    <a:cxn ang="0">
                      <a:pos x="24" y="34"/>
                    </a:cxn>
                    <a:cxn ang="0">
                      <a:pos x="36" y="17"/>
                    </a:cxn>
                  </a:cxnLst>
                  <a:rect l="0" t="0" r="r" b="b"/>
                  <a:pathLst>
                    <a:path w="36" h="35">
                      <a:moveTo>
                        <a:pt x="18" y="26"/>
                      </a:moveTo>
                      <a:cubicBezTo>
                        <a:pt x="13" y="26"/>
                        <a:pt x="9" y="22"/>
                        <a:pt x="9" y="17"/>
                      </a:cubicBezTo>
                      <a:cubicBezTo>
                        <a:pt x="9" y="13"/>
                        <a:pt x="13" y="9"/>
                        <a:pt x="18" y="9"/>
                      </a:cubicBezTo>
                      <a:cubicBezTo>
                        <a:pt x="23" y="9"/>
                        <a:pt x="27" y="13"/>
                        <a:pt x="27" y="17"/>
                      </a:cubicBezTo>
                      <a:cubicBezTo>
                        <a:pt x="27" y="22"/>
                        <a:pt x="23" y="26"/>
                        <a:pt x="18" y="26"/>
                      </a:cubicBezTo>
                      <a:close/>
                      <a:moveTo>
                        <a:pt x="36" y="17"/>
                      </a:moveTo>
                      <a:cubicBezTo>
                        <a:pt x="36" y="8"/>
                        <a:pt x="28" y="0"/>
                        <a:pt x="18" y="0"/>
                      </a:cubicBezTo>
                      <a:cubicBezTo>
                        <a:pt x="8" y="0"/>
                        <a:pt x="0" y="8"/>
                        <a:pt x="0" y="17"/>
                      </a:cubicBezTo>
                      <a:cubicBezTo>
                        <a:pt x="0" y="25"/>
                        <a:pt x="5" y="32"/>
                        <a:pt x="12" y="34"/>
                      </a:cubicBezTo>
                      <a:cubicBezTo>
                        <a:pt x="14" y="35"/>
                        <a:pt x="16" y="35"/>
                        <a:pt x="18" y="35"/>
                      </a:cubicBezTo>
                      <a:cubicBezTo>
                        <a:pt x="20" y="35"/>
                        <a:pt x="22" y="35"/>
                        <a:pt x="24" y="34"/>
                      </a:cubicBezTo>
                      <a:cubicBezTo>
                        <a:pt x="31" y="32"/>
                        <a:pt x="36" y="25"/>
                        <a:pt x="36"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1" name="Freeform 14"/>
                <p:cNvSpPr/>
                <p:nvPr/>
              </p:nvSpPr>
              <p:spPr bwMode="auto">
                <a:xfrm>
                  <a:off x="5221839" y="4307699"/>
                  <a:ext cx="71361" cy="66075"/>
                </a:xfrm>
                <a:custGeom>
                  <a:avLst/>
                  <a:gdLst/>
                  <a:ahLst/>
                  <a:cxnLst>
                    <a:cxn ang="0">
                      <a:pos x="33" y="0"/>
                    </a:cxn>
                    <a:cxn ang="0">
                      <a:pos x="16" y="22"/>
                    </a:cxn>
                    <a:cxn ang="0">
                      <a:pos x="0" y="43"/>
                    </a:cxn>
                    <a:cxn ang="0">
                      <a:pos x="26" y="48"/>
                    </a:cxn>
                    <a:cxn ang="0">
                      <a:pos x="54" y="50"/>
                    </a:cxn>
                    <a:cxn ang="0">
                      <a:pos x="42" y="26"/>
                    </a:cxn>
                    <a:cxn ang="0">
                      <a:pos x="33" y="0"/>
                    </a:cxn>
                    <a:cxn ang="0">
                      <a:pos x="33" y="0"/>
                    </a:cxn>
                  </a:cxnLst>
                  <a:rect l="0" t="0" r="r" b="b"/>
                  <a:pathLst>
                    <a:path w="54" h="50">
                      <a:moveTo>
                        <a:pt x="33" y="0"/>
                      </a:moveTo>
                      <a:lnTo>
                        <a:pt x="16" y="22"/>
                      </a:lnTo>
                      <a:lnTo>
                        <a:pt x="0" y="43"/>
                      </a:lnTo>
                      <a:lnTo>
                        <a:pt x="26" y="48"/>
                      </a:lnTo>
                      <a:lnTo>
                        <a:pt x="54" y="50"/>
                      </a:lnTo>
                      <a:lnTo>
                        <a:pt x="42" y="26"/>
                      </a:lnTo>
                      <a:lnTo>
                        <a:pt x="33" y="0"/>
                      </a:lnTo>
                      <a:lnTo>
                        <a:pt x="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2" name="Freeform 15"/>
                <p:cNvSpPr/>
                <p:nvPr/>
              </p:nvSpPr>
              <p:spPr bwMode="auto">
                <a:xfrm>
                  <a:off x="5542963" y="4307699"/>
                  <a:ext cx="72682" cy="66075"/>
                </a:xfrm>
                <a:custGeom>
                  <a:avLst/>
                  <a:gdLst/>
                  <a:ahLst/>
                  <a:cxnLst>
                    <a:cxn ang="0">
                      <a:pos x="55" y="43"/>
                    </a:cxn>
                    <a:cxn ang="0">
                      <a:pos x="38" y="22"/>
                    </a:cxn>
                    <a:cxn ang="0">
                      <a:pos x="22" y="0"/>
                    </a:cxn>
                    <a:cxn ang="0">
                      <a:pos x="10" y="26"/>
                    </a:cxn>
                    <a:cxn ang="0">
                      <a:pos x="0" y="50"/>
                    </a:cxn>
                    <a:cxn ang="0">
                      <a:pos x="29" y="48"/>
                    </a:cxn>
                    <a:cxn ang="0">
                      <a:pos x="55" y="43"/>
                    </a:cxn>
                    <a:cxn ang="0">
                      <a:pos x="55" y="43"/>
                    </a:cxn>
                  </a:cxnLst>
                  <a:rect l="0" t="0" r="r" b="b"/>
                  <a:pathLst>
                    <a:path w="55" h="50">
                      <a:moveTo>
                        <a:pt x="55" y="43"/>
                      </a:moveTo>
                      <a:lnTo>
                        <a:pt x="38" y="22"/>
                      </a:lnTo>
                      <a:lnTo>
                        <a:pt x="22" y="0"/>
                      </a:lnTo>
                      <a:lnTo>
                        <a:pt x="10" y="26"/>
                      </a:lnTo>
                      <a:lnTo>
                        <a:pt x="0" y="50"/>
                      </a:lnTo>
                      <a:lnTo>
                        <a:pt x="29" y="48"/>
                      </a:lnTo>
                      <a:lnTo>
                        <a:pt x="55" y="43"/>
                      </a:lnTo>
                      <a:lnTo>
                        <a:pt x="55"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83" name="Freeform 16"/>
                <p:cNvSpPr/>
                <p:nvPr/>
              </p:nvSpPr>
              <p:spPr bwMode="auto">
                <a:xfrm>
                  <a:off x="5231089" y="4186122"/>
                  <a:ext cx="375306" cy="331696"/>
                </a:xfrm>
                <a:custGeom>
                  <a:avLst/>
                  <a:gdLst/>
                  <a:ahLst/>
                  <a:cxnLst>
                    <a:cxn ang="0">
                      <a:pos x="119" y="67"/>
                    </a:cxn>
                    <a:cxn ang="0">
                      <a:pos x="117" y="62"/>
                    </a:cxn>
                    <a:cxn ang="0">
                      <a:pos x="112" y="62"/>
                    </a:cxn>
                    <a:cxn ang="0">
                      <a:pos x="107" y="63"/>
                    </a:cxn>
                    <a:cxn ang="0">
                      <a:pos x="101" y="70"/>
                    </a:cxn>
                    <a:cxn ang="0">
                      <a:pos x="70" y="70"/>
                    </a:cxn>
                    <a:cxn ang="0">
                      <a:pos x="66" y="15"/>
                    </a:cxn>
                    <a:cxn ang="0">
                      <a:pos x="81" y="15"/>
                    </a:cxn>
                    <a:cxn ang="0">
                      <a:pos x="85" y="11"/>
                    </a:cxn>
                    <a:cxn ang="0">
                      <a:pos x="85" y="11"/>
                    </a:cxn>
                    <a:cxn ang="0">
                      <a:pos x="81" y="6"/>
                    </a:cxn>
                    <a:cxn ang="0">
                      <a:pos x="66" y="6"/>
                    </a:cxn>
                    <a:cxn ang="0">
                      <a:pos x="66" y="0"/>
                    </a:cxn>
                    <a:cxn ang="0">
                      <a:pos x="60" y="1"/>
                    </a:cxn>
                    <a:cxn ang="0">
                      <a:pos x="54" y="0"/>
                    </a:cxn>
                    <a:cxn ang="0">
                      <a:pos x="54" y="6"/>
                    </a:cxn>
                    <a:cxn ang="0">
                      <a:pos x="39" y="6"/>
                    </a:cxn>
                    <a:cxn ang="0">
                      <a:pos x="35" y="11"/>
                    </a:cxn>
                    <a:cxn ang="0">
                      <a:pos x="35" y="11"/>
                    </a:cxn>
                    <a:cxn ang="0">
                      <a:pos x="39" y="15"/>
                    </a:cxn>
                    <a:cxn ang="0">
                      <a:pos x="53" y="15"/>
                    </a:cxn>
                    <a:cxn ang="0">
                      <a:pos x="50" y="70"/>
                    </a:cxn>
                    <a:cxn ang="0">
                      <a:pos x="19" y="70"/>
                    </a:cxn>
                    <a:cxn ang="0">
                      <a:pos x="13" y="63"/>
                    </a:cxn>
                    <a:cxn ang="0">
                      <a:pos x="8" y="62"/>
                    </a:cxn>
                    <a:cxn ang="0">
                      <a:pos x="3" y="62"/>
                    </a:cxn>
                    <a:cxn ang="0">
                      <a:pos x="1" y="67"/>
                    </a:cxn>
                    <a:cxn ang="0">
                      <a:pos x="18" y="88"/>
                    </a:cxn>
                    <a:cxn ang="0">
                      <a:pos x="26" y="90"/>
                    </a:cxn>
                    <a:cxn ang="0">
                      <a:pos x="57" y="105"/>
                    </a:cxn>
                    <a:cxn ang="0">
                      <a:pos x="63" y="105"/>
                    </a:cxn>
                    <a:cxn ang="0">
                      <a:pos x="94" y="90"/>
                    </a:cxn>
                    <a:cxn ang="0">
                      <a:pos x="101" y="88"/>
                    </a:cxn>
                    <a:cxn ang="0">
                      <a:pos x="119" y="67"/>
                    </a:cxn>
                  </a:cxnLst>
                  <a:rect l="0" t="0" r="r" b="b"/>
                  <a:pathLst>
                    <a:path w="120" h="106">
                      <a:moveTo>
                        <a:pt x="119" y="67"/>
                      </a:moveTo>
                      <a:cubicBezTo>
                        <a:pt x="118" y="65"/>
                        <a:pt x="118" y="63"/>
                        <a:pt x="117" y="62"/>
                      </a:cubicBezTo>
                      <a:cubicBezTo>
                        <a:pt x="112" y="62"/>
                        <a:pt x="112" y="62"/>
                        <a:pt x="112" y="62"/>
                      </a:cubicBezTo>
                      <a:cubicBezTo>
                        <a:pt x="107" y="63"/>
                        <a:pt x="107" y="63"/>
                        <a:pt x="107" y="63"/>
                      </a:cubicBezTo>
                      <a:cubicBezTo>
                        <a:pt x="106" y="66"/>
                        <a:pt x="104" y="68"/>
                        <a:pt x="101" y="70"/>
                      </a:cubicBezTo>
                      <a:cubicBezTo>
                        <a:pt x="95" y="75"/>
                        <a:pt x="72" y="78"/>
                        <a:pt x="70" y="70"/>
                      </a:cubicBezTo>
                      <a:cubicBezTo>
                        <a:pt x="68" y="65"/>
                        <a:pt x="67" y="38"/>
                        <a:pt x="66" y="15"/>
                      </a:cubicBezTo>
                      <a:cubicBezTo>
                        <a:pt x="81" y="15"/>
                        <a:pt x="81" y="15"/>
                        <a:pt x="81" y="15"/>
                      </a:cubicBezTo>
                      <a:cubicBezTo>
                        <a:pt x="83" y="15"/>
                        <a:pt x="85" y="13"/>
                        <a:pt x="85" y="11"/>
                      </a:cubicBezTo>
                      <a:cubicBezTo>
                        <a:pt x="85" y="11"/>
                        <a:pt x="85" y="11"/>
                        <a:pt x="85" y="11"/>
                      </a:cubicBezTo>
                      <a:cubicBezTo>
                        <a:pt x="85" y="8"/>
                        <a:pt x="83" y="6"/>
                        <a:pt x="81" y="6"/>
                      </a:cubicBezTo>
                      <a:cubicBezTo>
                        <a:pt x="66" y="6"/>
                        <a:pt x="66" y="6"/>
                        <a:pt x="66" y="6"/>
                      </a:cubicBezTo>
                      <a:cubicBezTo>
                        <a:pt x="66" y="4"/>
                        <a:pt x="66" y="2"/>
                        <a:pt x="66" y="0"/>
                      </a:cubicBezTo>
                      <a:cubicBezTo>
                        <a:pt x="64" y="0"/>
                        <a:pt x="62" y="1"/>
                        <a:pt x="60" y="1"/>
                      </a:cubicBezTo>
                      <a:cubicBezTo>
                        <a:pt x="58" y="1"/>
                        <a:pt x="56" y="0"/>
                        <a:pt x="54" y="0"/>
                      </a:cubicBezTo>
                      <a:cubicBezTo>
                        <a:pt x="54" y="2"/>
                        <a:pt x="54" y="4"/>
                        <a:pt x="54" y="6"/>
                      </a:cubicBezTo>
                      <a:cubicBezTo>
                        <a:pt x="39" y="6"/>
                        <a:pt x="39" y="6"/>
                        <a:pt x="39" y="6"/>
                      </a:cubicBezTo>
                      <a:cubicBezTo>
                        <a:pt x="37" y="6"/>
                        <a:pt x="35" y="8"/>
                        <a:pt x="35" y="11"/>
                      </a:cubicBezTo>
                      <a:cubicBezTo>
                        <a:pt x="35" y="11"/>
                        <a:pt x="35" y="11"/>
                        <a:pt x="35" y="11"/>
                      </a:cubicBezTo>
                      <a:cubicBezTo>
                        <a:pt x="35" y="13"/>
                        <a:pt x="37" y="15"/>
                        <a:pt x="39" y="15"/>
                      </a:cubicBezTo>
                      <a:cubicBezTo>
                        <a:pt x="53" y="15"/>
                        <a:pt x="53" y="15"/>
                        <a:pt x="53" y="15"/>
                      </a:cubicBezTo>
                      <a:cubicBezTo>
                        <a:pt x="52" y="38"/>
                        <a:pt x="51" y="65"/>
                        <a:pt x="50" y="70"/>
                      </a:cubicBezTo>
                      <a:cubicBezTo>
                        <a:pt x="47" y="78"/>
                        <a:pt x="25" y="75"/>
                        <a:pt x="19" y="70"/>
                      </a:cubicBezTo>
                      <a:cubicBezTo>
                        <a:pt x="15" y="68"/>
                        <a:pt x="14" y="66"/>
                        <a:pt x="13" y="63"/>
                      </a:cubicBezTo>
                      <a:cubicBezTo>
                        <a:pt x="8" y="62"/>
                        <a:pt x="8" y="62"/>
                        <a:pt x="8" y="62"/>
                      </a:cubicBezTo>
                      <a:cubicBezTo>
                        <a:pt x="3" y="62"/>
                        <a:pt x="3" y="62"/>
                        <a:pt x="3" y="62"/>
                      </a:cubicBezTo>
                      <a:cubicBezTo>
                        <a:pt x="2" y="63"/>
                        <a:pt x="1" y="65"/>
                        <a:pt x="1" y="67"/>
                      </a:cubicBezTo>
                      <a:cubicBezTo>
                        <a:pt x="0" y="79"/>
                        <a:pt x="10" y="84"/>
                        <a:pt x="18" y="88"/>
                      </a:cubicBezTo>
                      <a:cubicBezTo>
                        <a:pt x="21" y="89"/>
                        <a:pt x="24" y="90"/>
                        <a:pt x="26" y="90"/>
                      </a:cubicBezTo>
                      <a:cubicBezTo>
                        <a:pt x="39" y="94"/>
                        <a:pt x="49" y="96"/>
                        <a:pt x="57" y="105"/>
                      </a:cubicBezTo>
                      <a:cubicBezTo>
                        <a:pt x="58" y="106"/>
                        <a:pt x="61" y="106"/>
                        <a:pt x="63" y="105"/>
                      </a:cubicBezTo>
                      <a:cubicBezTo>
                        <a:pt x="70" y="96"/>
                        <a:pt x="81" y="94"/>
                        <a:pt x="94" y="90"/>
                      </a:cubicBezTo>
                      <a:cubicBezTo>
                        <a:pt x="96" y="90"/>
                        <a:pt x="99" y="89"/>
                        <a:pt x="101" y="88"/>
                      </a:cubicBezTo>
                      <a:cubicBezTo>
                        <a:pt x="110" y="84"/>
                        <a:pt x="120" y="79"/>
                        <a:pt x="119" y="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grpSp>
          <p:nvGrpSpPr>
            <p:cNvPr id="47" name="组合 46"/>
            <p:cNvGrpSpPr/>
            <p:nvPr/>
          </p:nvGrpSpPr>
          <p:grpSpPr>
            <a:xfrm>
              <a:off x="6140119" y="2815058"/>
              <a:ext cx="1100671" cy="1918153"/>
              <a:chOff x="6170674" y="3143459"/>
              <a:chExt cx="1314891" cy="2291478"/>
            </a:xfrm>
            <a:grpFill/>
          </p:grpSpPr>
          <p:sp>
            <p:nvSpPr>
              <p:cNvPr id="49" name="Freeform 6"/>
              <p:cNvSpPr>
                <a:spLocks noEditPoints="1"/>
              </p:cNvSpPr>
              <p:nvPr/>
            </p:nvSpPr>
            <p:spPr bwMode="auto">
              <a:xfrm>
                <a:off x="6170674" y="3143459"/>
                <a:ext cx="1314891" cy="2291478"/>
              </a:xfrm>
              <a:custGeom>
                <a:avLst/>
                <a:gdLst/>
                <a:ahLst/>
                <a:cxnLst>
                  <a:cxn ang="0">
                    <a:pos x="0" y="1734"/>
                  </a:cxn>
                  <a:cxn ang="0">
                    <a:pos x="995" y="1113"/>
                  </a:cxn>
                  <a:cxn ang="0">
                    <a:pos x="995" y="0"/>
                  </a:cxn>
                  <a:cxn ang="0">
                    <a:pos x="0" y="621"/>
                  </a:cxn>
                  <a:cxn ang="0">
                    <a:pos x="0" y="1734"/>
                  </a:cxn>
                  <a:cxn ang="0">
                    <a:pos x="0" y="1734"/>
                  </a:cxn>
                  <a:cxn ang="0">
                    <a:pos x="206" y="1377"/>
                  </a:cxn>
                  <a:cxn ang="0">
                    <a:pos x="792" y="1014"/>
                  </a:cxn>
                  <a:cxn ang="0">
                    <a:pos x="792" y="357"/>
                  </a:cxn>
                  <a:cxn ang="0">
                    <a:pos x="206" y="721"/>
                  </a:cxn>
                  <a:cxn ang="0">
                    <a:pos x="206" y="1377"/>
                  </a:cxn>
                  <a:cxn ang="0">
                    <a:pos x="206" y="1377"/>
                  </a:cxn>
                </a:cxnLst>
                <a:rect l="0" t="0" r="r" b="b"/>
                <a:pathLst>
                  <a:path w="995" h="1734">
                    <a:moveTo>
                      <a:pt x="0" y="1734"/>
                    </a:moveTo>
                    <a:lnTo>
                      <a:pt x="995" y="1113"/>
                    </a:lnTo>
                    <a:lnTo>
                      <a:pt x="995" y="0"/>
                    </a:lnTo>
                    <a:lnTo>
                      <a:pt x="0" y="621"/>
                    </a:lnTo>
                    <a:lnTo>
                      <a:pt x="0" y="1734"/>
                    </a:lnTo>
                    <a:lnTo>
                      <a:pt x="0" y="1734"/>
                    </a:lnTo>
                    <a:close/>
                    <a:moveTo>
                      <a:pt x="206" y="1377"/>
                    </a:moveTo>
                    <a:lnTo>
                      <a:pt x="792" y="1014"/>
                    </a:lnTo>
                    <a:lnTo>
                      <a:pt x="792" y="357"/>
                    </a:lnTo>
                    <a:lnTo>
                      <a:pt x="206" y="721"/>
                    </a:lnTo>
                    <a:lnTo>
                      <a:pt x="206" y="1377"/>
                    </a:lnTo>
                    <a:lnTo>
                      <a:pt x="206" y="13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50" name="组合 49"/>
              <p:cNvGrpSpPr/>
              <p:nvPr/>
            </p:nvGrpSpPr>
            <p:grpSpPr>
              <a:xfrm>
                <a:off x="6619984" y="4046043"/>
                <a:ext cx="453274" cy="458560"/>
                <a:chOff x="6619984" y="4046043"/>
                <a:chExt cx="453274" cy="458560"/>
              </a:xfrm>
              <a:grpFill/>
            </p:grpSpPr>
            <p:sp>
              <p:nvSpPr>
                <p:cNvPr id="51" name="Freeform 17"/>
                <p:cNvSpPr/>
                <p:nvPr/>
              </p:nvSpPr>
              <p:spPr bwMode="auto">
                <a:xfrm>
                  <a:off x="6832746" y="4046043"/>
                  <a:ext cx="11893" cy="50217"/>
                </a:xfrm>
                <a:custGeom>
                  <a:avLst/>
                  <a:gdLst/>
                  <a:ahLst/>
                  <a:cxnLst>
                    <a:cxn ang="0">
                      <a:pos x="4" y="14"/>
                    </a:cxn>
                    <a:cxn ang="0">
                      <a:pos x="2" y="16"/>
                    </a:cxn>
                    <a:cxn ang="0">
                      <a:pos x="2" y="16"/>
                    </a:cxn>
                    <a:cxn ang="0">
                      <a:pos x="0" y="14"/>
                    </a:cxn>
                    <a:cxn ang="0">
                      <a:pos x="0" y="2"/>
                    </a:cxn>
                    <a:cxn ang="0">
                      <a:pos x="2" y="0"/>
                    </a:cxn>
                    <a:cxn ang="0">
                      <a:pos x="2" y="0"/>
                    </a:cxn>
                    <a:cxn ang="0">
                      <a:pos x="4" y="2"/>
                    </a:cxn>
                    <a:cxn ang="0">
                      <a:pos x="4" y="14"/>
                    </a:cxn>
                  </a:cxnLst>
                  <a:rect l="0" t="0" r="r" b="b"/>
                  <a:pathLst>
                    <a:path w="4" h="16">
                      <a:moveTo>
                        <a:pt x="4" y="14"/>
                      </a:moveTo>
                      <a:cubicBezTo>
                        <a:pt x="4" y="15"/>
                        <a:pt x="4" y="16"/>
                        <a:pt x="2" y="16"/>
                      </a:cubicBezTo>
                      <a:cubicBezTo>
                        <a:pt x="2" y="16"/>
                        <a:pt x="2" y="16"/>
                        <a:pt x="2" y="16"/>
                      </a:cubicBezTo>
                      <a:cubicBezTo>
                        <a:pt x="1" y="16"/>
                        <a:pt x="0" y="15"/>
                        <a:pt x="0" y="14"/>
                      </a:cubicBezTo>
                      <a:cubicBezTo>
                        <a:pt x="0" y="2"/>
                        <a:pt x="0" y="2"/>
                        <a:pt x="0" y="2"/>
                      </a:cubicBezTo>
                      <a:cubicBezTo>
                        <a:pt x="0" y="1"/>
                        <a:pt x="1" y="0"/>
                        <a:pt x="2" y="0"/>
                      </a:cubicBezTo>
                      <a:cubicBezTo>
                        <a:pt x="2" y="0"/>
                        <a:pt x="2" y="0"/>
                        <a:pt x="2" y="0"/>
                      </a:cubicBezTo>
                      <a:cubicBezTo>
                        <a:pt x="4" y="0"/>
                        <a:pt x="4" y="1"/>
                        <a:pt x="4" y="2"/>
                      </a:cubicBezTo>
                      <a:cubicBezTo>
                        <a:pt x="4" y="14"/>
                        <a:pt x="4" y="14"/>
                        <a:pt x="4"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2" name="Freeform 18"/>
                <p:cNvSpPr/>
                <p:nvPr/>
              </p:nvSpPr>
              <p:spPr bwMode="auto">
                <a:xfrm>
                  <a:off x="6670201" y="4124011"/>
                  <a:ext cx="43609" cy="37002"/>
                </a:xfrm>
                <a:custGeom>
                  <a:avLst/>
                  <a:gdLst/>
                  <a:ahLst/>
                  <a:cxnLst>
                    <a:cxn ang="0">
                      <a:pos x="13" y="9"/>
                    </a:cxn>
                    <a:cxn ang="0">
                      <a:pos x="13" y="11"/>
                    </a:cxn>
                    <a:cxn ang="0">
                      <a:pos x="13" y="11"/>
                    </a:cxn>
                    <a:cxn ang="0">
                      <a:pos x="10" y="12"/>
                    </a:cxn>
                    <a:cxn ang="0">
                      <a:pos x="1" y="3"/>
                    </a:cxn>
                    <a:cxn ang="0">
                      <a:pos x="1" y="1"/>
                    </a:cxn>
                    <a:cxn ang="0">
                      <a:pos x="1" y="1"/>
                    </a:cxn>
                    <a:cxn ang="0">
                      <a:pos x="3" y="0"/>
                    </a:cxn>
                    <a:cxn ang="0">
                      <a:pos x="13" y="9"/>
                    </a:cxn>
                  </a:cxnLst>
                  <a:rect l="0" t="0" r="r" b="b"/>
                  <a:pathLst>
                    <a:path w="14" h="12">
                      <a:moveTo>
                        <a:pt x="13" y="9"/>
                      </a:moveTo>
                      <a:cubicBezTo>
                        <a:pt x="14" y="9"/>
                        <a:pt x="13" y="11"/>
                        <a:pt x="13" y="11"/>
                      </a:cubicBezTo>
                      <a:cubicBezTo>
                        <a:pt x="13" y="11"/>
                        <a:pt x="13" y="11"/>
                        <a:pt x="13" y="11"/>
                      </a:cubicBezTo>
                      <a:cubicBezTo>
                        <a:pt x="12" y="12"/>
                        <a:pt x="11" y="12"/>
                        <a:pt x="10" y="12"/>
                      </a:cubicBezTo>
                      <a:cubicBezTo>
                        <a:pt x="1" y="3"/>
                        <a:pt x="1" y="3"/>
                        <a:pt x="1" y="3"/>
                      </a:cubicBezTo>
                      <a:cubicBezTo>
                        <a:pt x="0" y="3"/>
                        <a:pt x="0" y="2"/>
                        <a:pt x="1" y="1"/>
                      </a:cubicBezTo>
                      <a:cubicBezTo>
                        <a:pt x="1" y="1"/>
                        <a:pt x="1" y="1"/>
                        <a:pt x="1" y="1"/>
                      </a:cubicBezTo>
                      <a:cubicBezTo>
                        <a:pt x="2" y="0"/>
                        <a:pt x="3" y="0"/>
                        <a:pt x="3" y="0"/>
                      </a:cubicBezTo>
                      <a:cubicBezTo>
                        <a:pt x="13" y="9"/>
                        <a:pt x="13" y="9"/>
                        <a:pt x="1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3" name="Freeform 19"/>
                <p:cNvSpPr/>
                <p:nvPr/>
              </p:nvSpPr>
              <p:spPr bwMode="auto">
                <a:xfrm>
                  <a:off x="6619984" y="4293162"/>
                  <a:ext cx="50217" cy="18501"/>
                </a:xfrm>
                <a:custGeom>
                  <a:avLst/>
                  <a:gdLst/>
                  <a:ahLst/>
                  <a:cxnLst>
                    <a:cxn ang="0">
                      <a:pos x="14" y="0"/>
                    </a:cxn>
                    <a:cxn ang="0">
                      <a:pos x="16" y="2"/>
                    </a:cxn>
                    <a:cxn ang="0">
                      <a:pos x="16" y="2"/>
                    </a:cxn>
                    <a:cxn ang="0">
                      <a:pos x="14" y="4"/>
                    </a:cxn>
                    <a:cxn ang="0">
                      <a:pos x="2" y="6"/>
                    </a:cxn>
                    <a:cxn ang="0">
                      <a:pos x="0" y="4"/>
                    </a:cxn>
                    <a:cxn ang="0">
                      <a:pos x="0" y="4"/>
                    </a:cxn>
                    <a:cxn ang="0">
                      <a:pos x="1" y="1"/>
                    </a:cxn>
                    <a:cxn ang="0">
                      <a:pos x="14" y="0"/>
                    </a:cxn>
                  </a:cxnLst>
                  <a:rect l="0" t="0" r="r" b="b"/>
                  <a:pathLst>
                    <a:path w="16" h="6">
                      <a:moveTo>
                        <a:pt x="14" y="0"/>
                      </a:moveTo>
                      <a:cubicBezTo>
                        <a:pt x="15" y="0"/>
                        <a:pt x="16" y="1"/>
                        <a:pt x="16" y="2"/>
                      </a:cubicBezTo>
                      <a:cubicBezTo>
                        <a:pt x="16" y="2"/>
                        <a:pt x="16" y="2"/>
                        <a:pt x="16" y="2"/>
                      </a:cubicBezTo>
                      <a:cubicBezTo>
                        <a:pt x="16" y="3"/>
                        <a:pt x="15" y="4"/>
                        <a:pt x="14" y="4"/>
                      </a:cubicBezTo>
                      <a:cubicBezTo>
                        <a:pt x="2" y="6"/>
                        <a:pt x="2" y="6"/>
                        <a:pt x="2" y="6"/>
                      </a:cubicBezTo>
                      <a:cubicBezTo>
                        <a:pt x="1" y="6"/>
                        <a:pt x="0" y="5"/>
                        <a:pt x="0" y="4"/>
                      </a:cubicBezTo>
                      <a:cubicBezTo>
                        <a:pt x="0" y="4"/>
                        <a:pt x="0" y="4"/>
                        <a:pt x="0" y="4"/>
                      </a:cubicBezTo>
                      <a:cubicBezTo>
                        <a:pt x="0" y="2"/>
                        <a:pt x="0" y="1"/>
                        <a:pt x="1" y="1"/>
                      </a:cubicBezTo>
                      <a:cubicBezTo>
                        <a:pt x="14" y="0"/>
                        <a:pt x="14" y="0"/>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4" name="Freeform 20"/>
                <p:cNvSpPr/>
                <p:nvPr/>
              </p:nvSpPr>
              <p:spPr bwMode="auto">
                <a:xfrm>
                  <a:off x="7023041" y="4279947"/>
                  <a:ext cx="50217" cy="18501"/>
                </a:xfrm>
                <a:custGeom>
                  <a:avLst/>
                  <a:gdLst/>
                  <a:ahLst/>
                  <a:cxnLst>
                    <a:cxn ang="0">
                      <a:pos x="2" y="4"/>
                    </a:cxn>
                    <a:cxn ang="0">
                      <a:pos x="0" y="2"/>
                    </a:cxn>
                    <a:cxn ang="0">
                      <a:pos x="0" y="2"/>
                    </a:cxn>
                    <a:cxn ang="0">
                      <a:pos x="2" y="0"/>
                    </a:cxn>
                    <a:cxn ang="0">
                      <a:pos x="15" y="2"/>
                    </a:cxn>
                    <a:cxn ang="0">
                      <a:pos x="16" y="4"/>
                    </a:cxn>
                    <a:cxn ang="0">
                      <a:pos x="16" y="4"/>
                    </a:cxn>
                    <a:cxn ang="0">
                      <a:pos x="14" y="6"/>
                    </a:cxn>
                    <a:cxn ang="0">
                      <a:pos x="2" y="4"/>
                    </a:cxn>
                  </a:cxnLst>
                  <a:rect l="0" t="0" r="r" b="b"/>
                  <a:pathLst>
                    <a:path w="16" h="6">
                      <a:moveTo>
                        <a:pt x="2" y="4"/>
                      </a:moveTo>
                      <a:cubicBezTo>
                        <a:pt x="1" y="4"/>
                        <a:pt x="0" y="3"/>
                        <a:pt x="0" y="2"/>
                      </a:cubicBezTo>
                      <a:cubicBezTo>
                        <a:pt x="0" y="2"/>
                        <a:pt x="0" y="2"/>
                        <a:pt x="0" y="2"/>
                      </a:cubicBezTo>
                      <a:cubicBezTo>
                        <a:pt x="0" y="1"/>
                        <a:pt x="1" y="0"/>
                        <a:pt x="2" y="0"/>
                      </a:cubicBezTo>
                      <a:cubicBezTo>
                        <a:pt x="15" y="2"/>
                        <a:pt x="15" y="2"/>
                        <a:pt x="15" y="2"/>
                      </a:cubicBezTo>
                      <a:cubicBezTo>
                        <a:pt x="15" y="2"/>
                        <a:pt x="16" y="3"/>
                        <a:pt x="16" y="4"/>
                      </a:cubicBezTo>
                      <a:cubicBezTo>
                        <a:pt x="16" y="4"/>
                        <a:pt x="16" y="4"/>
                        <a:pt x="16" y="4"/>
                      </a:cubicBezTo>
                      <a:cubicBezTo>
                        <a:pt x="16" y="5"/>
                        <a:pt x="15" y="6"/>
                        <a:pt x="14" y="6"/>
                      </a:cubicBezTo>
                      <a:cubicBezTo>
                        <a:pt x="2" y="4"/>
                        <a:pt x="2" y="4"/>
                        <a:pt x="2"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5" name="Freeform 21"/>
                <p:cNvSpPr/>
                <p:nvPr/>
              </p:nvSpPr>
              <p:spPr bwMode="auto">
                <a:xfrm>
                  <a:off x="6972824" y="4114761"/>
                  <a:ext cx="40966" cy="40966"/>
                </a:xfrm>
                <a:custGeom>
                  <a:avLst/>
                  <a:gdLst/>
                  <a:ahLst/>
                  <a:cxnLst>
                    <a:cxn ang="0">
                      <a:pos x="3" y="12"/>
                    </a:cxn>
                    <a:cxn ang="0">
                      <a:pos x="0" y="12"/>
                    </a:cxn>
                    <a:cxn ang="0">
                      <a:pos x="0" y="12"/>
                    </a:cxn>
                    <a:cxn ang="0">
                      <a:pos x="0" y="9"/>
                    </a:cxn>
                    <a:cxn ang="0">
                      <a:pos x="10" y="1"/>
                    </a:cxn>
                    <a:cxn ang="0">
                      <a:pos x="12" y="1"/>
                    </a:cxn>
                    <a:cxn ang="0">
                      <a:pos x="12" y="1"/>
                    </a:cxn>
                    <a:cxn ang="0">
                      <a:pos x="12" y="4"/>
                    </a:cxn>
                    <a:cxn ang="0">
                      <a:pos x="3" y="12"/>
                    </a:cxn>
                  </a:cxnLst>
                  <a:rect l="0" t="0" r="r" b="b"/>
                  <a:pathLst>
                    <a:path w="13" h="13">
                      <a:moveTo>
                        <a:pt x="3" y="12"/>
                      </a:moveTo>
                      <a:cubicBezTo>
                        <a:pt x="2" y="13"/>
                        <a:pt x="1" y="12"/>
                        <a:pt x="0" y="12"/>
                      </a:cubicBezTo>
                      <a:cubicBezTo>
                        <a:pt x="0" y="12"/>
                        <a:pt x="0" y="12"/>
                        <a:pt x="0" y="12"/>
                      </a:cubicBezTo>
                      <a:cubicBezTo>
                        <a:pt x="0" y="11"/>
                        <a:pt x="0" y="10"/>
                        <a:pt x="0" y="9"/>
                      </a:cubicBezTo>
                      <a:cubicBezTo>
                        <a:pt x="10" y="1"/>
                        <a:pt x="10" y="1"/>
                        <a:pt x="10" y="1"/>
                      </a:cubicBezTo>
                      <a:cubicBezTo>
                        <a:pt x="10" y="0"/>
                        <a:pt x="11" y="0"/>
                        <a:pt x="12" y="1"/>
                      </a:cubicBezTo>
                      <a:cubicBezTo>
                        <a:pt x="12" y="1"/>
                        <a:pt x="12" y="1"/>
                        <a:pt x="12" y="1"/>
                      </a:cubicBezTo>
                      <a:cubicBezTo>
                        <a:pt x="13" y="2"/>
                        <a:pt x="13" y="3"/>
                        <a:pt x="12" y="4"/>
                      </a:cubicBezTo>
                      <a:cubicBezTo>
                        <a:pt x="3" y="12"/>
                        <a:pt x="3" y="12"/>
                        <a:pt x="3"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6" name="Freeform 22"/>
                <p:cNvSpPr>
                  <a:spLocks noEditPoints="1"/>
                </p:cNvSpPr>
                <p:nvPr/>
              </p:nvSpPr>
              <p:spPr bwMode="auto">
                <a:xfrm>
                  <a:off x="6701917" y="4117404"/>
                  <a:ext cx="277515" cy="387199"/>
                </a:xfrm>
                <a:custGeom>
                  <a:avLst/>
                  <a:gdLst/>
                  <a:ahLst/>
                  <a:cxnLst>
                    <a:cxn ang="0">
                      <a:pos x="58" y="106"/>
                    </a:cxn>
                    <a:cxn ang="0">
                      <a:pos x="57" y="110"/>
                    </a:cxn>
                    <a:cxn ang="0">
                      <a:pos x="55" y="110"/>
                    </a:cxn>
                    <a:cxn ang="0">
                      <a:pos x="33" y="110"/>
                    </a:cxn>
                    <a:cxn ang="0">
                      <a:pos x="32" y="110"/>
                    </a:cxn>
                    <a:cxn ang="0">
                      <a:pos x="30" y="106"/>
                    </a:cxn>
                    <a:cxn ang="0">
                      <a:pos x="30" y="94"/>
                    </a:cxn>
                    <a:cxn ang="0">
                      <a:pos x="58" y="94"/>
                    </a:cxn>
                    <a:cxn ang="0">
                      <a:pos x="58" y="106"/>
                    </a:cxn>
                    <a:cxn ang="0">
                      <a:pos x="28" y="22"/>
                    </a:cxn>
                    <a:cxn ang="0">
                      <a:pos x="16" y="44"/>
                    </a:cxn>
                    <a:cxn ang="0">
                      <a:pos x="26" y="66"/>
                    </a:cxn>
                    <a:cxn ang="0">
                      <a:pos x="27" y="68"/>
                    </a:cxn>
                    <a:cxn ang="0">
                      <a:pos x="27" y="68"/>
                    </a:cxn>
                    <a:cxn ang="0">
                      <a:pos x="24" y="69"/>
                    </a:cxn>
                    <a:cxn ang="0">
                      <a:pos x="12" y="44"/>
                    </a:cxn>
                    <a:cxn ang="0">
                      <a:pos x="25" y="19"/>
                    </a:cxn>
                    <a:cxn ang="0">
                      <a:pos x="28" y="19"/>
                    </a:cxn>
                    <a:cxn ang="0">
                      <a:pos x="28" y="19"/>
                    </a:cxn>
                    <a:cxn ang="0">
                      <a:pos x="28" y="22"/>
                    </a:cxn>
                    <a:cxn ang="0">
                      <a:pos x="89" y="44"/>
                    </a:cxn>
                    <a:cxn ang="0">
                      <a:pos x="44" y="0"/>
                    </a:cxn>
                    <a:cxn ang="0">
                      <a:pos x="0" y="44"/>
                    </a:cxn>
                    <a:cxn ang="0">
                      <a:pos x="26" y="85"/>
                    </a:cxn>
                    <a:cxn ang="0">
                      <a:pos x="26" y="94"/>
                    </a:cxn>
                    <a:cxn ang="0">
                      <a:pos x="26" y="106"/>
                    </a:cxn>
                    <a:cxn ang="0">
                      <a:pos x="32" y="114"/>
                    </a:cxn>
                    <a:cxn ang="0">
                      <a:pos x="33" y="117"/>
                    </a:cxn>
                    <a:cxn ang="0">
                      <a:pos x="41" y="124"/>
                    </a:cxn>
                    <a:cxn ang="0">
                      <a:pos x="47" y="124"/>
                    </a:cxn>
                    <a:cxn ang="0">
                      <a:pos x="55" y="117"/>
                    </a:cxn>
                    <a:cxn ang="0">
                      <a:pos x="56" y="114"/>
                    </a:cxn>
                    <a:cxn ang="0">
                      <a:pos x="63" y="106"/>
                    </a:cxn>
                    <a:cxn ang="0">
                      <a:pos x="63" y="90"/>
                    </a:cxn>
                    <a:cxn ang="0">
                      <a:pos x="63" y="85"/>
                    </a:cxn>
                    <a:cxn ang="0">
                      <a:pos x="89" y="44"/>
                    </a:cxn>
                  </a:cxnLst>
                  <a:rect l="0" t="0" r="r" b="b"/>
                  <a:pathLst>
                    <a:path w="89" h="124">
                      <a:moveTo>
                        <a:pt x="58" y="106"/>
                      </a:moveTo>
                      <a:cubicBezTo>
                        <a:pt x="58" y="108"/>
                        <a:pt x="58" y="109"/>
                        <a:pt x="57" y="110"/>
                      </a:cubicBezTo>
                      <a:cubicBezTo>
                        <a:pt x="56" y="110"/>
                        <a:pt x="56" y="110"/>
                        <a:pt x="55" y="110"/>
                      </a:cubicBezTo>
                      <a:cubicBezTo>
                        <a:pt x="33" y="110"/>
                        <a:pt x="33" y="110"/>
                        <a:pt x="33" y="110"/>
                      </a:cubicBezTo>
                      <a:cubicBezTo>
                        <a:pt x="33" y="110"/>
                        <a:pt x="32" y="110"/>
                        <a:pt x="32" y="110"/>
                      </a:cubicBezTo>
                      <a:cubicBezTo>
                        <a:pt x="31" y="109"/>
                        <a:pt x="30" y="108"/>
                        <a:pt x="30" y="106"/>
                      </a:cubicBezTo>
                      <a:cubicBezTo>
                        <a:pt x="30" y="94"/>
                        <a:pt x="30" y="94"/>
                        <a:pt x="30" y="94"/>
                      </a:cubicBezTo>
                      <a:cubicBezTo>
                        <a:pt x="58" y="94"/>
                        <a:pt x="58" y="94"/>
                        <a:pt x="58" y="94"/>
                      </a:cubicBezTo>
                      <a:cubicBezTo>
                        <a:pt x="58" y="106"/>
                        <a:pt x="58" y="106"/>
                        <a:pt x="58" y="106"/>
                      </a:cubicBezTo>
                      <a:close/>
                      <a:moveTo>
                        <a:pt x="28" y="22"/>
                      </a:moveTo>
                      <a:cubicBezTo>
                        <a:pt x="21" y="27"/>
                        <a:pt x="16" y="35"/>
                        <a:pt x="16" y="44"/>
                      </a:cubicBezTo>
                      <a:cubicBezTo>
                        <a:pt x="16" y="53"/>
                        <a:pt x="20" y="61"/>
                        <a:pt x="26" y="66"/>
                      </a:cubicBezTo>
                      <a:cubicBezTo>
                        <a:pt x="27" y="66"/>
                        <a:pt x="27" y="68"/>
                        <a:pt x="27" y="68"/>
                      </a:cubicBezTo>
                      <a:cubicBezTo>
                        <a:pt x="27" y="68"/>
                        <a:pt x="27" y="68"/>
                        <a:pt x="27" y="68"/>
                      </a:cubicBezTo>
                      <a:cubicBezTo>
                        <a:pt x="26" y="69"/>
                        <a:pt x="25" y="70"/>
                        <a:pt x="24" y="69"/>
                      </a:cubicBezTo>
                      <a:cubicBezTo>
                        <a:pt x="17" y="63"/>
                        <a:pt x="12" y="54"/>
                        <a:pt x="12" y="44"/>
                      </a:cubicBezTo>
                      <a:cubicBezTo>
                        <a:pt x="12" y="34"/>
                        <a:pt x="17" y="25"/>
                        <a:pt x="25" y="19"/>
                      </a:cubicBezTo>
                      <a:cubicBezTo>
                        <a:pt x="26" y="18"/>
                        <a:pt x="27" y="18"/>
                        <a:pt x="28" y="19"/>
                      </a:cubicBezTo>
                      <a:cubicBezTo>
                        <a:pt x="28" y="19"/>
                        <a:pt x="28" y="19"/>
                        <a:pt x="28" y="19"/>
                      </a:cubicBezTo>
                      <a:cubicBezTo>
                        <a:pt x="29" y="20"/>
                        <a:pt x="28" y="21"/>
                        <a:pt x="28" y="22"/>
                      </a:cubicBezTo>
                      <a:close/>
                      <a:moveTo>
                        <a:pt x="89" y="44"/>
                      </a:moveTo>
                      <a:cubicBezTo>
                        <a:pt x="89" y="20"/>
                        <a:pt x="69" y="0"/>
                        <a:pt x="44" y="0"/>
                      </a:cubicBezTo>
                      <a:cubicBezTo>
                        <a:pt x="20" y="0"/>
                        <a:pt x="0" y="20"/>
                        <a:pt x="0" y="44"/>
                      </a:cubicBezTo>
                      <a:cubicBezTo>
                        <a:pt x="0" y="62"/>
                        <a:pt x="10" y="78"/>
                        <a:pt x="26" y="85"/>
                      </a:cubicBezTo>
                      <a:cubicBezTo>
                        <a:pt x="26" y="94"/>
                        <a:pt x="26" y="94"/>
                        <a:pt x="26" y="94"/>
                      </a:cubicBezTo>
                      <a:cubicBezTo>
                        <a:pt x="26" y="106"/>
                        <a:pt x="26" y="106"/>
                        <a:pt x="26" y="106"/>
                      </a:cubicBezTo>
                      <a:cubicBezTo>
                        <a:pt x="26" y="110"/>
                        <a:pt x="29" y="114"/>
                        <a:pt x="32" y="114"/>
                      </a:cubicBezTo>
                      <a:cubicBezTo>
                        <a:pt x="32" y="115"/>
                        <a:pt x="33" y="116"/>
                        <a:pt x="33" y="117"/>
                      </a:cubicBezTo>
                      <a:cubicBezTo>
                        <a:pt x="35" y="122"/>
                        <a:pt x="39" y="124"/>
                        <a:pt x="41" y="124"/>
                      </a:cubicBezTo>
                      <a:cubicBezTo>
                        <a:pt x="47" y="124"/>
                        <a:pt x="47" y="124"/>
                        <a:pt x="47" y="124"/>
                      </a:cubicBezTo>
                      <a:cubicBezTo>
                        <a:pt x="50" y="124"/>
                        <a:pt x="53" y="122"/>
                        <a:pt x="55" y="117"/>
                      </a:cubicBezTo>
                      <a:cubicBezTo>
                        <a:pt x="56" y="116"/>
                        <a:pt x="56" y="115"/>
                        <a:pt x="56" y="114"/>
                      </a:cubicBezTo>
                      <a:cubicBezTo>
                        <a:pt x="60" y="114"/>
                        <a:pt x="63" y="110"/>
                        <a:pt x="63" y="106"/>
                      </a:cubicBezTo>
                      <a:cubicBezTo>
                        <a:pt x="63" y="90"/>
                        <a:pt x="63" y="90"/>
                        <a:pt x="63" y="90"/>
                      </a:cubicBezTo>
                      <a:cubicBezTo>
                        <a:pt x="63" y="85"/>
                        <a:pt x="63" y="85"/>
                        <a:pt x="63" y="85"/>
                      </a:cubicBezTo>
                      <a:cubicBezTo>
                        <a:pt x="78" y="78"/>
                        <a:pt x="89" y="62"/>
                        <a:pt x="89"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grpSp>
      <p:sp>
        <p:nvSpPr>
          <p:cNvPr id="48" name="矩形 47"/>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发展现状</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100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60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60000">
                                          <p:cBhvr additive="base">
                                            <p:cTn id="11" dur="1000" fill="hold"/>
                                            <p:tgtEl>
                                              <p:spTgt spid="34"/>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14:presetBounceEnd="60000">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14:bounceEnd="60000">
                                          <p:cBhvr additive="base">
                                            <p:cTn id="16"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17" dur="1000" fill="hold"/>
                                            <p:tgtEl>
                                              <p:spTgt spid="37"/>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nodeType="afterEffect" p14:presetBounceEnd="60000">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14:bounceEnd="60000">
                                          <p:cBhvr additive="base">
                                            <p:cTn id="21" dur="10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40"/>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anim calcmode="lin" valueType="num">
                                          <p:cBhvr>
                                            <p:cTn id="27" dur="500" fill="hold"/>
                                            <p:tgtEl>
                                              <p:spTgt spid="44"/>
                                            </p:tgtEl>
                                            <p:attrNameLst>
                                              <p:attrName>ppt_x</p:attrName>
                                            </p:attrNameLst>
                                          </p:cBhvr>
                                          <p:tavLst>
                                            <p:tav tm="0">
                                              <p:val>
                                                <p:strVal val="#ppt_x"/>
                                              </p:val>
                                            </p:tav>
                                            <p:tav tm="100000">
                                              <p:val>
                                                <p:strVal val="#ppt_x"/>
                                              </p:val>
                                            </p:tav>
                                          </p:tavLst>
                                        </p:anim>
                                        <p:anim calcmode="lin" valueType="num">
                                          <p:cBhvr>
                                            <p:cTn id="28"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0-#ppt_w/2"/>
                                              </p:val>
                                            </p:tav>
                                            <p:tav tm="100000">
                                              <p:val>
                                                <p:strVal val="#ppt_x"/>
                                              </p:val>
                                            </p:tav>
                                          </p:tavLst>
                                        </p:anim>
                                        <p:anim calcmode="lin" valueType="num">
                                          <p:cBhvr additive="base">
                                            <p:cTn id="12" dur="10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1000" fill="hold"/>
                                            <p:tgtEl>
                                              <p:spTgt spid="37"/>
                                            </p:tgtEl>
                                            <p:attrNameLst>
                                              <p:attrName>ppt_x</p:attrName>
                                            </p:attrNameLst>
                                          </p:cBhvr>
                                          <p:tavLst>
                                            <p:tav tm="0">
                                              <p:val>
                                                <p:strVal val="1+#ppt_w/2"/>
                                              </p:val>
                                            </p:tav>
                                            <p:tav tm="100000">
                                              <p:val>
                                                <p:strVal val="#ppt_x"/>
                                              </p:val>
                                            </p:tav>
                                          </p:tavLst>
                                        </p:anim>
                                        <p:anim calcmode="lin" valueType="num">
                                          <p:cBhvr additive="base">
                                            <p:cTn id="17" dur="1000" fill="hold"/>
                                            <p:tgtEl>
                                              <p:spTgt spid="37"/>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1000" fill="hold"/>
                                            <p:tgtEl>
                                              <p:spTgt spid="40"/>
                                            </p:tgtEl>
                                            <p:attrNameLst>
                                              <p:attrName>ppt_x</p:attrName>
                                            </p:attrNameLst>
                                          </p:cBhvr>
                                          <p:tavLst>
                                            <p:tav tm="0">
                                              <p:val>
                                                <p:strVal val="1+#ppt_w/2"/>
                                              </p:val>
                                            </p:tav>
                                            <p:tav tm="100000">
                                              <p:val>
                                                <p:strVal val="#ppt_x"/>
                                              </p:val>
                                            </p:tav>
                                          </p:tavLst>
                                        </p:anim>
                                        <p:anim calcmode="lin" valueType="num">
                                          <p:cBhvr additive="base">
                                            <p:cTn id="22" dur="1000" fill="hold"/>
                                            <p:tgtEl>
                                              <p:spTgt spid="40"/>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anim calcmode="lin" valueType="num">
                                          <p:cBhvr>
                                            <p:cTn id="27" dur="500" fill="hold"/>
                                            <p:tgtEl>
                                              <p:spTgt spid="44"/>
                                            </p:tgtEl>
                                            <p:attrNameLst>
                                              <p:attrName>ppt_x</p:attrName>
                                            </p:attrNameLst>
                                          </p:cBhvr>
                                          <p:tavLst>
                                            <p:tav tm="0">
                                              <p:val>
                                                <p:strVal val="#ppt_x"/>
                                              </p:val>
                                            </p:tav>
                                            <p:tav tm="100000">
                                              <p:val>
                                                <p:strVal val="#ppt_x"/>
                                              </p:val>
                                            </p:tav>
                                          </p:tavLst>
                                        </p:anim>
                                        <p:anim calcmode="lin" valueType="num">
                                          <p:cBhvr>
                                            <p:cTn id="28"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1884" y="4398554"/>
            <a:ext cx="1936237" cy="1913546"/>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53552" t="50000"/>
          <a:stretch>
            <a:fillRect/>
          </a:stretch>
        </p:blipFill>
        <p:spPr>
          <a:xfrm>
            <a:off x="8381148" y="3083543"/>
            <a:ext cx="3697705" cy="3429000"/>
          </a:xfrm>
          <a:prstGeom prst="rect">
            <a:avLst/>
          </a:prstGeom>
        </p:spPr>
      </p:pic>
      <p:pic>
        <p:nvPicPr>
          <p:cNvPr id="35" name="图片 3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1884" y="996328"/>
            <a:ext cx="1461134" cy="1479629"/>
          </a:xfrm>
          <a:prstGeom prst="rect">
            <a:avLst/>
          </a:prstGeom>
        </p:spPr>
      </p:pic>
      <p:grpSp>
        <p:nvGrpSpPr>
          <p:cNvPr id="47" name="组合 46"/>
          <p:cNvGrpSpPr/>
          <p:nvPr/>
        </p:nvGrpSpPr>
        <p:grpSpPr>
          <a:xfrm>
            <a:off x="260440" y="515877"/>
            <a:ext cx="11582352" cy="6379922"/>
            <a:chOff x="260440" y="515877"/>
            <a:chExt cx="11582352" cy="6379922"/>
          </a:xfrm>
        </p:grpSpPr>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0692" t="666" r="68089" b="66401"/>
            <a:stretch>
              <a:fillRect/>
            </a:stretch>
          </p:blipFill>
          <p:spPr>
            <a:xfrm>
              <a:off x="2080648" y="520288"/>
              <a:ext cx="1936237" cy="1244328"/>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67889" r="10892" b="67067"/>
            <a:stretch>
              <a:fillRect/>
            </a:stretch>
          </p:blipFill>
          <p:spPr>
            <a:xfrm>
              <a:off x="9880263" y="515877"/>
              <a:ext cx="1936237" cy="1244328"/>
            </a:xfrm>
            <a:prstGeom prst="rect">
              <a:avLst/>
            </a:prstGeom>
          </p:spPr>
        </p:pic>
        <p:pic>
          <p:nvPicPr>
            <p:cNvPr id="40" name="图片 39"/>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a:off x="8444587" y="689670"/>
              <a:ext cx="2055062" cy="1320691"/>
            </a:xfrm>
            <a:prstGeom prst="rect">
              <a:avLst/>
            </a:prstGeom>
          </p:spPr>
        </p:pic>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l="-359" t="73272" r="79140" b="-6205"/>
            <a:stretch>
              <a:fillRect/>
            </a:stretch>
          </p:blipFill>
          <p:spPr>
            <a:xfrm>
              <a:off x="2692673" y="5175646"/>
              <a:ext cx="1936237" cy="1244328"/>
            </a:xfrm>
            <a:prstGeom prst="rect">
              <a:avLst/>
            </a:prstGeom>
          </p:spPr>
        </p:pic>
        <p:pic>
          <p:nvPicPr>
            <p:cNvPr id="42" name="图片 41"/>
            <p:cNvPicPr>
              <a:picLocks noChangeAspect="1"/>
            </p:cNvPicPr>
            <p:nvPr/>
          </p:nvPicPr>
          <p:blipFill rotWithShape="1">
            <a:blip r:embed="rId4">
              <a:extLst>
                <a:ext uri="{28A0092B-C50C-407E-A947-70E740481C1C}">
                  <a14:useLocalDpi xmlns:a14="http://schemas.microsoft.com/office/drawing/2010/main" val="0"/>
                </a:ext>
              </a:extLst>
            </a:blip>
            <a:srcRect l="27305" t="61645" r="42316" b="5234"/>
            <a:stretch>
              <a:fillRect/>
            </a:stretch>
          </p:blipFill>
          <p:spPr>
            <a:xfrm>
              <a:off x="534625" y="2890426"/>
              <a:ext cx="2035395" cy="918841"/>
            </a:xfrm>
            <a:prstGeom prst="rect">
              <a:avLst/>
            </a:prstGeom>
          </p:spPr>
        </p:pic>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80061" t="50507" r="-1280" b="6124"/>
            <a:stretch>
              <a:fillRect/>
            </a:stretch>
          </p:blipFill>
          <p:spPr>
            <a:xfrm>
              <a:off x="9583976" y="1349246"/>
              <a:ext cx="2258816" cy="1911641"/>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a:off x="260440" y="2122139"/>
              <a:ext cx="1884118" cy="256743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39952" t="647" r="38829" b="66420"/>
            <a:stretch>
              <a:fillRect/>
            </a:stretch>
          </p:blipFill>
          <p:spPr>
            <a:xfrm flipH="1">
              <a:off x="4788325" y="5191852"/>
              <a:ext cx="2055062" cy="1320691"/>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2106" t="7911" r="89316" b="50000"/>
            <a:stretch>
              <a:fillRect/>
            </a:stretch>
          </p:blipFill>
          <p:spPr>
            <a:xfrm rot="16200000">
              <a:off x="6873390" y="4670022"/>
              <a:ext cx="1884118" cy="2567435"/>
            </a:xfrm>
            <a:prstGeom prst="rect">
              <a:avLst/>
            </a:prstGeom>
          </p:spPr>
        </p:pic>
      </p:grpSp>
      <p:grpSp>
        <p:nvGrpSpPr>
          <p:cNvPr id="26" name="组合 25"/>
          <p:cNvGrpSpPr/>
          <p:nvPr/>
        </p:nvGrpSpPr>
        <p:grpSpPr>
          <a:xfrm>
            <a:off x="2974931" y="1471449"/>
            <a:ext cx="6136451" cy="2342093"/>
            <a:chOff x="1803430" y="1838651"/>
            <a:chExt cx="5054571" cy="2342093"/>
          </a:xfrm>
        </p:grpSpPr>
        <p:sp>
          <p:nvSpPr>
            <p:cNvPr id="29" name="矩形 28"/>
            <p:cNvSpPr/>
            <p:nvPr/>
          </p:nvSpPr>
          <p:spPr>
            <a:xfrm>
              <a:off x="1803430" y="1838651"/>
              <a:ext cx="5054571" cy="164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特征作用</a:t>
              </a:r>
              <a:endParaRPr kumimoji="0" lang="zh-CN" altLang="en-US" sz="9600" b="0" i="0" u="none" strike="noStrike" kern="1200" cap="none" spc="60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2" name="文本框 31"/>
            <p:cNvSpPr txBox="1"/>
            <p:nvPr/>
          </p:nvSpPr>
          <p:spPr>
            <a:xfrm>
              <a:off x="1917930" y="3595969"/>
              <a:ext cx="4825571" cy="58477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rPr>
                <a:t>CHARACTERISTIC FUNCTION</a:t>
              </a:r>
              <a:endParaRPr kumimoji="0" lang="en-US" altLang="zh-CN" sz="3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pic>
        <p:nvPicPr>
          <p:cNvPr id="33" name="图片 32"/>
          <p:cNvPicPr>
            <a:picLocks noChangeAspect="1"/>
          </p:cNvPicPr>
          <p:nvPr/>
        </p:nvPicPr>
        <p:blipFill rotWithShape="1">
          <a:blip r:embed="rId5" cstate="print">
            <a:clrChange>
              <a:clrFrom>
                <a:srgbClr val="5AC5BE"/>
              </a:clrFrom>
              <a:clrTo>
                <a:srgbClr val="5AC5BE">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t="25744" b="50200"/>
          <a:stretch>
            <a:fillRect/>
          </a:stretch>
        </p:blipFill>
        <p:spPr>
          <a:xfrm>
            <a:off x="3375962" y="3856909"/>
            <a:ext cx="5334388" cy="12832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26647" y="2296006"/>
            <a:ext cx="3084685" cy="944774"/>
            <a:chOff x="7920202" y="2105336"/>
            <a:chExt cx="3084685" cy="944774"/>
          </a:xfrm>
        </p:grpSpPr>
        <p:sp>
          <p:nvSpPr>
            <p:cNvPr id="102" name="PA-矩形 39"/>
            <p:cNvSpPr/>
            <p:nvPr>
              <p:custDataLst>
                <p:tags r:id="rId1"/>
              </p:custDataLst>
            </p:nvPr>
          </p:nvSpPr>
          <p:spPr>
            <a:xfrm>
              <a:off x="7920203" y="2457960"/>
              <a:ext cx="3084684" cy="59215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000000">
                      <a:lumMod val="65000"/>
                      <a:lumOff val="35000"/>
                    </a:srgb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社区服务不是一般的社会服务产业，它与经营性的社会服务业是有区别的</a:t>
              </a:r>
              <a:endParaRPr lang="zh-CN" altLang="en-US" sz="1400" dirty="0">
                <a:solidFill>
                  <a:srgbClr val="000000">
                    <a:lumMod val="65000"/>
                    <a:lumOff val="35000"/>
                  </a:srgb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3" name="PA-矩形 40"/>
            <p:cNvSpPr/>
            <p:nvPr>
              <p:custDataLst>
                <p:tags r:id="rId2"/>
              </p:custDataLst>
            </p:nvPr>
          </p:nvSpPr>
          <p:spPr>
            <a:xfrm>
              <a:off x="7920202" y="2105336"/>
              <a:ext cx="2192252" cy="40863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000000">
                      <a:lumMod val="75000"/>
                      <a:lumOff val="25000"/>
                    </a:srgbClr>
                  </a:solidFill>
                  <a:latin typeface="Calibri" panose="020F0502020204030204" pitchFamily="34" charset="0"/>
                  <a:ea typeface="思源黑体 CN Regular" panose="020B0500000000000000" pitchFamily="34" charset="-122"/>
                  <a:cs typeface="+mn-ea"/>
                  <a:sym typeface="Calibri" panose="020F0502020204030204" pitchFamily="34" charset="0"/>
                </a:rPr>
                <a:t>有区别</a:t>
              </a:r>
              <a:endParaRPr lang="zh-CN" altLang="en-US" dirty="0">
                <a:solidFill>
                  <a:srgbClr val="000000">
                    <a:lumMod val="75000"/>
                    <a:lumOff val="25000"/>
                  </a:srgb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 name="组合 2"/>
          <p:cNvGrpSpPr/>
          <p:nvPr/>
        </p:nvGrpSpPr>
        <p:grpSpPr>
          <a:xfrm>
            <a:off x="7726646" y="4125649"/>
            <a:ext cx="3013539" cy="1487116"/>
            <a:chOff x="7738054" y="4141018"/>
            <a:chExt cx="3013539" cy="1487116"/>
          </a:xfrm>
        </p:grpSpPr>
        <p:sp>
          <p:nvSpPr>
            <p:cNvPr id="104" name="PA-矩形 42"/>
            <p:cNvSpPr/>
            <p:nvPr>
              <p:custDataLst>
                <p:tags r:id="rId3"/>
              </p:custDataLst>
            </p:nvPr>
          </p:nvSpPr>
          <p:spPr>
            <a:xfrm>
              <a:off x="7738054" y="4518920"/>
              <a:ext cx="3013539" cy="110921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000000">
                      <a:lumMod val="65000"/>
                      <a:lumOff val="35000"/>
                    </a:srgb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社区服务不是仅由少数人参与的为其他人提供服务的社会活动，它是以社区全体居民的参与为基础，以自助与互助相结合的社会公益活动</a:t>
              </a:r>
              <a:endParaRPr lang="zh-CN" altLang="en-US" sz="1400" dirty="0">
                <a:solidFill>
                  <a:srgbClr val="000000">
                    <a:lumMod val="65000"/>
                    <a:lumOff val="35000"/>
                  </a:srgb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5" name="PA-矩形 43"/>
            <p:cNvSpPr/>
            <p:nvPr>
              <p:custDataLst>
                <p:tags r:id="rId4"/>
              </p:custDataLst>
            </p:nvPr>
          </p:nvSpPr>
          <p:spPr>
            <a:xfrm>
              <a:off x="7738055" y="4141018"/>
              <a:ext cx="2192252" cy="40248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000000">
                      <a:lumMod val="75000"/>
                      <a:lumOff val="25000"/>
                    </a:srgbClr>
                  </a:solidFill>
                  <a:latin typeface="Calibri" panose="020F0502020204030204" pitchFamily="34" charset="0"/>
                  <a:ea typeface="思源黑体 CN Regular" panose="020B0500000000000000" pitchFamily="34" charset="-122"/>
                  <a:cs typeface="+mn-ea"/>
                  <a:sym typeface="Calibri" panose="020F0502020204030204" pitchFamily="34" charset="0"/>
                </a:rPr>
                <a:t>社会公益活动</a:t>
              </a:r>
              <a:endParaRPr lang="zh-CN" altLang="en-US" dirty="0">
                <a:solidFill>
                  <a:srgbClr val="000000">
                    <a:lumMod val="75000"/>
                    <a:lumOff val="25000"/>
                  </a:srgb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2" name="组合 1"/>
          <p:cNvGrpSpPr/>
          <p:nvPr/>
        </p:nvGrpSpPr>
        <p:grpSpPr>
          <a:xfrm>
            <a:off x="1095837" y="3100420"/>
            <a:ext cx="2954371" cy="1203306"/>
            <a:chOff x="1142504" y="2889128"/>
            <a:chExt cx="2954371" cy="1203306"/>
          </a:xfrm>
        </p:grpSpPr>
        <p:sp>
          <p:nvSpPr>
            <p:cNvPr id="106" name="PA-矩形 48"/>
            <p:cNvSpPr/>
            <p:nvPr>
              <p:custDataLst>
                <p:tags r:id="rId5"/>
              </p:custDataLst>
            </p:nvPr>
          </p:nvSpPr>
          <p:spPr>
            <a:xfrm>
              <a:off x="1142504" y="3241752"/>
              <a:ext cx="2954371" cy="8506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000000">
                      <a:lumMod val="65000"/>
                      <a:lumOff val="35000"/>
                    </a:srgbClr>
                  </a:solidFill>
                  <a:latin typeface="Calibri" panose="020F0502020204030204" pitchFamily="34" charset="0"/>
                  <a:ea typeface="思源黑体 CN Regular" panose="020B0500000000000000" pitchFamily="34" charset="-122"/>
                  <a:cs typeface="+mn-ea"/>
                  <a:sym typeface="Calibri" panose="020F0502020204030204" pitchFamily="34" charset="0"/>
                </a:rPr>
                <a:t>社区服务不只是一些社会自发性和志愿性的服务活动，而是有指导，有组织，有系统的服务体系</a:t>
              </a:r>
              <a:endParaRPr lang="zh-CN" altLang="en-US" sz="1400" dirty="0">
                <a:solidFill>
                  <a:srgbClr val="000000">
                    <a:lumMod val="65000"/>
                    <a:lumOff val="35000"/>
                  </a:srgb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07" name="PA-矩形 49"/>
            <p:cNvSpPr/>
            <p:nvPr>
              <p:custDataLst>
                <p:tags r:id="rId6"/>
              </p:custDataLst>
            </p:nvPr>
          </p:nvSpPr>
          <p:spPr>
            <a:xfrm>
              <a:off x="2047851" y="2889128"/>
              <a:ext cx="2049024" cy="40248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rgbClr val="000000">
                      <a:lumMod val="75000"/>
                      <a:lumOff val="25000"/>
                    </a:srgbClr>
                  </a:solidFill>
                  <a:latin typeface="Calibri" panose="020F0502020204030204" pitchFamily="34" charset="0"/>
                  <a:ea typeface="思源黑体 CN Regular" panose="020B0500000000000000" pitchFamily="34" charset="-122"/>
                  <a:cs typeface="+mn-ea"/>
                  <a:sym typeface="Calibri" panose="020F0502020204030204" pitchFamily="34" charset="0"/>
                </a:rPr>
                <a:t>有组织的服务体系</a:t>
              </a:r>
              <a:endParaRPr lang="zh-CN" altLang="en-US" dirty="0">
                <a:solidFill>
                  <a:srgbClr val="000000">
                    <a:lumMod val="75000"/>
                    <a:lumOff val="25000"/>
                  </a:srgb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46" name="组合 45"/>
          <p:cNvGrpSpPr/>
          <p:nvPr/>
        </p:nvGrpSpPr>
        <p:grpSpPr>
          <a:xfrm rot="5400000">
            <a:off x="3719248" y="2720964"/>
            <a:ext cx="4220845" cy="2151380"/>
            <a:chOff x="2100659" y="1884375"/>
            <a:chExt cx="5592604" cy="2849606"/>
          </a:xfrm>
          <a:solidFill>
            <a:srgbClr val="C33736"/>
          </a:solidFill>
        </p:grpSpPr>
        <p:sp>
          <p:nvSpPr>
            <p:cNvPr id="47" name="Freeform 5"/>
            <p:cNvSpPr/>
            <p:nvPr/>
          </p:nvSpPr>
          <p:spPr bwMode="auto">
            <a:xfrm rot="16200000">
              <a:off x="2594945" y="1390089"/>
              <a:ext cx="1761772" cy="2750344"/>
            </a:xfrm>
            <a:custGeom>
              <a:avLst/>
              <a:gdLst>
                <a:gd name="T0" fmla="*/ 507 w 678"/>
                <a:gd name="T1" fmla="*/ 763 h 1060"/>
                <a:gd name="T2" fmla="*/ 365 w 678"/>
                <a:gd name="T3" fmla="*/ 529 h 1060"/>
                <a:gd name="T4" fmla="*/ 507 w 678"/>
                <a:gd name="T5" fmla="*/ 296 h 1060"/>
                <a:gd name="T6" fmla="*/ 678 w 678"/>
                <a:gd name="T7" fmla="*/ 0 h 1060"/>
                <a:gd name="T8" fmla="*/ 312 w 678"/>
                <a:gd name="T9" fmla="*/ 0 h 1060"/>
                <a:gd name="T10" fmla="*/ 142 w 678"/>
                <a:gd name="T11" fmla="*/ 296 h 1060"/>
                <a:gd name="T12" fmla="*/ 0 w 678"/>
                <a:gd name="T13" fmla="*/ 529 h 1060"/>
                <a:gd name="T14" fmla="*/ 142 w 678"/>
                <a:gd name="T15" fmla="*/ 764 h 1060"/>
                <a:gd name="T16" fmla="*/ 312 w 678"/>
                <a:gd name="T17" fmla="*/ 1060 h 1060"/>
                <a:gd name="T18" fmla="*/ 678 w 678"/>
                <a:gd name="T19" fmla="*/ 1060 h 1060"/>
                <a:gd name="T20" fmla="*/ 507 w 678"/>
                <a:gd name="T21" fmla="*/ 76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1060">
                  <a:moveTo>
                    <a:pt x="507" y="763"/>
                  </a:moveTo>
                  <a:cubicBezTo>
                    <a:pt x="490" y="612"/>
                    <a:pt x="365" y="529"/>
                    <a:pt x="365" y="529"/>
                  </a:cubicBezTo>
                  <a:cubicBezTo>
                    <a:pt x="365" y="529"/>
                    <a:pt x="490" y="447"/>
                    <a:pt x="507" y="296"/>
                  </a:cubicBezTo>
                  <a:cubicBezTo>
                    <a:pt x="525" y="145"/>
                    <a:pt x="610" y="0"/>
                    <a:pt x="678" y="0"/>
                  </a:cubicBezTo>
                  <a:cubicBezTo>
                    <a:pt x="312" y="0"/>
                    <a:pt x="312" y="0"/>
                    <a:pt x="312" y="0"/>
                  </a:cubicBezTo>
                  <a:cubicBezTo>
                    <a:pt x="244" y="0"/>
                    <a:pt x="159" y="144"/>
                    <a:pt x="142" y="296"/>
                  </a:cubicBezTo>
                  <a:cubicBezTo>
                    <a:pt x="124" y="447"/>
                    <a:pt x="0" y="529"/>
                    <a:pt x="0" y="529"/>
                  </a:cubicBezTo>
                  <a:cubicBezTo>
                    <a:pt x="0" y="529"/>
                    <a:pt x="124" y="613"/>
                    <a:pt x="142" y="764"/>
                  </a:cubicBezTo>
                  <a:cubicBezTo>
                    <a:pt x="159" y="915"/>
                    <a:pt x="244" y="1060"/>
                    <a:pt x="312" y="1060"/>
                  </a:cubicBezTo>
                  <a:cubicBezTo>
                    <a:pt x="678" y="1060"/>
                    <a:pt x="678" y="1060"/>
                    <a:pt x="678" y="1060"/>
                  </a:cubicBezTo>
                  <a:cubicBezTo>
                    <a:pt x="610" y="1060"/>
                    <a:pt x="525" y="915"/>
                    <a:pt x="507" y="763"/>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9" name="Freeform 5"/>
            <p:cNvSpPr/>
            <p:nvPr/>
          </p:nvSpPr>
          <p:spPr bwMode="auto">
            <a:xfrm rot="16200000">
              <a:off x="5437205" y="1390089"/>
              <a:ext cx="1761772" cy="2750344"/>
            </a:xfrm>
            <a:custGeom>
              <a:avLst/>
              <a:gdLst>
                <a:gd name="T0" fmla="*/ 507 w 678"/>
                <a:gd name="T1" fmla="*/ 763 h 1060"/>
                <a:gd name="T2" fmla="*/ 365 w 678"/>
                <a:gd name="T3" fmla="*/ 529 h 1060"/>
                <a:gd name="T4" fmla="*/ 507 w 678"/>
                <a:gd name="T5" fmla="*/ 296 h 1060"/>
                <a:gd name="T6" fmla="*/ 678 w 678"/>
                <a:gd name="T7" fmla="*/ 0 h 1060"/>
                <a:gd name="T8" fmla="*/ 312 w 678"/>
                <a:gd name="T9" fmla="*/ 0 h 1060"/>
                <a:gd name="T10" fmla="*/ 142 w 678"/>
                <a:gd name="T11" fmla="*/ 296 h 1060"/>
                <a:gd name="T12" fmla="*/ 0 w 678"/>
                <a:gd name="T13" fmla="*/ 529 h 1060"/>
                <a:gd name="T14" fmla="*/ 142 w 678"/>
                <a:gd name="T15" fmla="*/ 764 h 1060"/>
                <a:gd name="T16" fmla="*/ 312 w 678"/>
                <a:gd name="T17" fmla="*/ 1060 h 1060"/>
                <a:gd name="T18" fmla="*/ 678 w 678"/>
                <a:gd name="T19" fmla="*/ 1060 h 1060"/>
                <a:gd name="T20" fmla="*/ 507 w 678"/>
                <a:gd name="T21" fmla="*/ 76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1060">
                  <a:moveTo>
                    <a:pt x="507" y="763"/>
                  </a:moveTo>
                  <a:cubicBezTo>
                    <a:pt x="490" y="612"/>
                    <a:pt x="365" y="529"/>
                    <a:pt x="365" y="529"/>
                  </a:cubicBezTo>
                  <a:cubicBezTo>
                    <a:pt x="365" y="529"/>
                    <a:pt x="490" y="447"/>
                    <a:pt x="507" y="296"/>
                  </a:cubicBezTo>
                  <a:cubicBezTo>
                    <a:pt x="525" y="145"/>
                    <a:pt x="610" y="0"/>
                    <a:pt x="678" y="0"/>
                  </a:cubicBezTo>
                  <a:cubicBezTo>
                    <a:pt x="312" y="0"/>
                    <a:pt x="312" y="0"/>
                    <a:pt x="312" y="0"/>
                  </a:cubicBezTo>
                  <a:cubicBezTo>
                    <a:pt x="244" y="0"/>
                    <a:pt x="159" y="144"/>
                    <a:pt x="142" y="296"/>
                  </a:cubicBezTo>
                  <a:cubicBezTo>
                    <a:pt x="124" y="447"/>
                    <a:pt x="0" y="529"/>
                    <a:pt x="0" y="529"/>
                  </a:cubicBezTo>
                  <a:cubicBezTo>
                    <a:pt x="0" y="529"/>
                    <a:pt x="124" y="613"/>
                    <a:pt x="142" y="764"/>
                  </a:cubicBezTo>
                  <a:cubicBezTo>
                    <a:pt x="159" y="915"/>
                    <a:pt x="244" y="1060"/>
                    <a:pt x="312" y="1060"/>
                  </a:cubicBezTo>
                  <a:cubicBezTo>
                    <a:pt x="678" y="1060"/>
                    <a:pt x="678" y="1060"/>
                    <a:pt x="678" y="1060"/>
                  </a:cubicBezTo>
                  <a:cubicBezTo>
                    <a:pt x="610" y="1060"/>
                    <a:pt x="525" y="915"/>
                    <a:pt x="507" y="763"/>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0" name="Freeform 5"/>
            <p:cNvSpPr/>
            <p:nvPr/>
          </p:nvSpPr>
          <p:spPr bwMode="auto">
            <a:xfrm rot="5400000">
              <a:off x="4016075" y="2477923"/>
              <a:ext cx="1761772" cy="2750344"/>
            </a:xfrm>
            <a:custGeom>
              <a:avLst/>
              <a:gdLst>
                <a:gd name="T0" fmla="*/ 507 w 678"/>
                <a:gd name="T1" fmla="*/ 763 h 1060"/>
                <a:gd name="T2" fmla="*/ 365 w 678"/>
                <a:gd name="T3" fmla="*/ 529 h 1060"/>
                <a:gd name="T4" fmla="*/ 507 w 678"/>
                <a:gd name="T5" fmla="*/ 296 h 1060"/>
                <a:gd name="T6" fmla="*/ 678 w 678"/>
                <a:gd name="T7" fmla="*/ 0 h 1060"/>
                <a:gd name="T8" fmla="*/ 312 w 678"/>
                <a:gd name="T9" fmla="*/ 0 h 1060"/>
                <a:gd name="T10" fmla="*/ 142 w 678"/>
                <a:gd name="T11" fmla="*/ 296 h 1060"/>
                <a:gd name="T12" fmla="*/ 0 w 678"/>
                <a:gd name="T13" fmla="*/ 529 h 1060"/>
                <a:gd name="T14" fmla="*/ 142 w 678"/>
                <a:gd name="T15" fmla="*/ 764 h 1060"/>
                <a:gd name="T16" fmla="*/ 312 w 678"/>
                <a:gd name="T17" fmla="*/ 1060 h 1060"/>
                <a:gd name="T18" fmla="*/ 678 w 678"/>
                <a:gd name="T19" fmla="*/ 1060 h 1060"/>
                <a:gd name="T20" fmla="*/ 507 w 678"/>
                <a:gd name="T21" fmla="*/ 76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1060">
                  <a:moveTo>
                    <a:pt x="507" y="763"/>
                  </a:moveTo>
                  <a:cubicBezTo>
                    <a:pt x="490" y="612"/>
                    <a:pt x="365" y="529"/>
                    <a:pt x="365" y="529"/>
                  </a:cubicBezTo>
                  <a:cubicBezTo>
                    <a:pt x="365" y="529"/>
                    <a:pt x="490" y="447"/>
                    <a:pt x="507" y="296"/>
                  </a:cubicBezTo>
                  <a:cubicBezTo>
                    <a:pt x="525" y="145"/>
                    <a:pt x="610" y="0"/>
                    <a:pt x="678" y="0"/>
                  </a:cubicBezTo>
                  <a:cubicBezTo>
                    <a:pt x="312" y="0"/>
                    <a:pt x="312" y="0"/>
                    <a:pt x="312" y="0"/>
                  </a:cubicBezTo>
                  <a:cubicBezTo>
                    <a:pt x="244" y="0"/>
                    <a:pt x="159" y="144"/>
                    <a:pt x="142" y="296"/>
                  </a:cubicBezTo>
                  <a:cubicBezTo>
                    <a:pt x="124" y="447"/>
                    <a:pt x="0" y="529"/>
                    <a:pt x="0" y="529"/>
                  </a:cubicBezTo>
                  <a:cubicBezTo>
                    <a:pt x="0" y="529"/>
                    <a:pt x="124" y="613"/>
                    <a:pt x="142" y="764"/>
                  </a:cubicBezTo>
                  <a:cubicBezTo>
                    <a:pt x="159" y="915"/>
                    <a:pt x="244" y="1060"/>
                    <a:pt x="312" y="1060"/>
                  </a:cubicBezTo>
                  <a:cubicBezTo>
                    <a:pt x="678" y="1060"/>
                    <a:pt x="678" y="1060"/>
                    <a:pt x="678" y="1060"/>
                  </a:cubicBezTo>
                  <a:cubicBezTo>
                    <a:pt x="610" y="1060"/>
                    <a:pt x="525" y="915"/>
                    <a:pt x="507" y="763"/>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51" name="Group 8"/>
          <p:cNvGrpSpPr>
            <a:grpSpLocks noChangeAspect="1"/>
          </p:cNvGrpSpPr>
          <p:nvPr/>
        </p:nvGrpSpPr>
        <p:grpSpPr bwMode="auto">
          <a:xfrm>
            <a:off x="4258116" y="3629385"/>
            <a:ext cx="588839" cy="492390"/>
            <a:chOff x="3444" y="1829"/>
            <a:chExt cx="792" cy="660"/>
          </a:xfrm>
          <a:solidFill>
            <a:schemeClr val="accent2"/>
          </a:solidFill>
        </p:grpSpPr>
        <p:sp>
          <p:nvSpPr>
            <p:cNvPr id="52" name="AutoShape 7"/>
            <p:cNvSpPr>
              <a:spLocks noChangeAspect="1" noChangeArrowheads="1" noTextEdit="1"/>
            </p:cNvSpPr>
            <p:nvPr/>
          </p:nvSpPr>
          <p:spPr bwMode="auto">
            <a:xfrm>
              <a:off x="3444" y="1829"/>
              <a:ext cx="792" cy="660"/>
            </a:xfrm>
            <a:custGeom>
              <a:avLst/>
              <a:gdLst>
                <a:gd name="T0" fmla="*/ 9600 w 12799"/>
                <a:gd name="T1" fmla="*/ 9396 h 10669"/>
                <a:gd name="T2" fmla="*/ 1280 w 12799"/>
                <a:gd name="T3" fmla="*/ 9396 h 10669"/>
                <a:gd name="T4" fmla="*/ 1280 w 12799"/>
                <a:gd name="T5" fmla="*/ 3407 h 10669"/>
                <a:gd name="T6" fmla="*/ 3197 w 12799"/>
                <a:gd name="T7" fmla="*/ 3407 h 10669"/>
                <a:gd name="T8" fmla="*/ 4620 w 12799"/>
                <a:gd name="T9" fmla="*/ 2133 h 10669"/>
                <a:gd name="T10" fmla="*/ 640 w 12799"/>
                <a:gd name="T11" fmla="*/ 2133 h 10669"/>
                <a:gd name="T12" fmla="*/ 0 w 12799"/>
                <a:gd name="T13" fmla="*/ 2770 h 10669"/>
                <a:gd name="T14" fmla="*/ 0 w 12799"/>
                <a:gd name="T15" fmla="*/ 10032 h 10669"/>
                <a:gd name="T16" fmla="*/ 640 w 12799"/>
                <a:gd name="T17" fmla="*/ 10669 h 10669"/>
                <a:gd name="T18" fmla="*/ 10240 w 12799"/>
                <a:gd name="T19" fmla="*/ 10669 h 10669"/>
                <a:gd name="T20" fmla="*/ 10880 w 12799"/>
                <a:gd name="T21" fmla="*/ 10032 h 10669"/>
                <a:gd name="T22" fmla="*/ 10880 w 12799"/>
                <a:gd name="T23" fmla="*/ 6400 h 10669"/>
                <a:gd name="T24" fmla="*/ 9600 w 12799"/>
                <a:gd name="T25" fmla="*/ 7447 h 10669"/>
                <a:gd name="T26" fmla="*/ 9600 w 12799"/>
                <a:gd name="T27" fmla="*/ 9396 h 10669"/>
                <a:gd name="T28" fmla="*/ 8533 w 12799"/>
                <a:gd name="T29" fmla="*/ 4266 h 10669"/>
                <a:gd name="T30" fmla="*/ 8533 w 12799"/>
                <a:gd name="T31" fmla="*/ 6396 h 10669"/>
                <a:gd name="T32" fmla="*/ 12799 w 12799"/>
                <a:gd name="T33" fmla="*/ 3213 h 10669"/>
                <a:gd name="T34" fmla="*/ 8533 w 12799"/>
                <a:gd name="T35" fmla="*/ 0 h 10669"/>
                <a:gd name="T36" fmla="*/ 8533 w 12799"/>
                <a:gd name="T37" fmla="*/ 1990 h 10669"/>
                <a:gd name="T38" fmla="*/ 3200 w 12799"/>
                <a:gd name="T39" fmla="*/ 7466 h 10669"/>
                <a:gd name="T40" fmla="*/ 8533 w 12799"/>
                <a:gd name="T41" fmla="*/ 4266 h 10669"/>
                <a:gd name="T42" fmla="*/ 8533 w 12799"/>
                <a:gd name="T43" fmla="*/ 4266 h 10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99" h="10669">
                  <a:moveTo>
                    <a:pt x="9600" y="9396"/>
                  </a:moveTo>
                  <a:lnTo>
                    <a:pt x="1280" y="9396"/>
                  </a:lnTo>
                  <a:lnTo>
                    <a:pt x="1280" y="3407"/>
                  </a:lnTo>
                  <a:lnTo>
                    <a:pt x="3197" y="3407"/>
                  </a:lnTo>
                  <a:cubicBezTo>
                    <a:pt x="3197" y="3407"/>
                    <a:pt x="3667" y="2750"/>
                    <a:pt x="4620" y="2133"/>
                  </a:cubicBezTo>
                  <a:lnTo>
                    <a:pt x="640" y="2133"/>
                  </a:lnTo>
                  <a:cubicBezTo>
                    <a:pt x="287" y="2133"/>
                    <a:pt x="0" y="2416"/>
                    <a:pt x="0" y="2770"/>
                  </a:cubicBezTo>
                  <a:lnTo>
                    <a:pt x="0" y="10032"/>
                  </a:lnTo>
                  <a:cubicBezTo>
                    <a:pt x="0" y="10382"/>
                    <a:pt x="287" y="10669"/>
                    <a:pt x="640" y="10669"/>
                  </a:cubicBezTo>
                  <a:lnTo>
                    <a:pt x="10240" y="10669"/>
                  </a:lnTo>
                  <a:cubicBezTo>
                    <a:pt x="10593" y="10669"/>
                    <a:pt x="10880" y="10386"/>
                    <a:pt x="10880" y="10032"/>
                  </a:cubicBezTo>
                  <a:lnTo>
                    <a:pt x="10880" y="6400"/>
                  </a:lnTo>
                  <a:lnTo>
                    <a:pt x="9600" y="7447"/>
                  </a:lnTo>
                  <a:lnTo>
                    <a:pt x="9600" y="9396"/>
                  </a:lnTo>
                  <a:close/>
                  <a:moveTo>
                    <a:pt x="8533" y="4266"/>
                  </a:moveTo>
                  <a:lnTo>
                    <a:pt x="8533" y="6396"/>
                  </a:lnTo>
                  <a:lnTo>
                    <a:pt x="12799" y="3213"/>
                  </a:lnTo>
                  <a:lnTo>
                    <a:pt x="8533" y="0"/>
                  </a:lnTo>
                  <a:lnTo>
                    <a:pt x="8533" y="1990"/>
                  </a:lnTo>
                  <a:cubicBezTo>
                    <a:pt x="3373" y="1990"/>
                    <a:pt x="3200" y="7466"/>
                    <a:pt x="3200" y="7466"/>
                  </a:cubicBezTo>
                  <a:cubicBezTo>
                    <a:pt x="4660" y="5083"/>
                    <a:pt x="5733" y="4266"/>
                    <a:pt x="8533" y="4266"/>
                  </a:cubicBezTo>
                  <a:close/>
                  <a:moveTo>
                    <a:pt x="8533" y="4266"/>
                  </a:move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3" name="Freeform 9"/>
            <p:cNvSpPr>
              <a:spLocks noEditPoints="1"/>
            </p:cNvSpPr>
            <p:nvPr/>
          </p:nvSpPr>
          <p:spPr bwMode="auto">
            <a:xfrm>
              <a:off x="3445" y="1832"/>
              <a:ext cx="789" cy="657"/>
            </a:xfrm>
            <a:custGeom>
              <a:avLst/>
              <a:gdLst>
                <a:gd name="T0" fmla="*/ 9600 w 12799"/>
                <a:gd name="T1" fmla="*/ 9396 h 10669"/>
                <a:gd name="T2" fmla="*/ 1280 w 12799"/>
                <a:gd name="T3" fmla="*/ 9396 h 10669"/>
                <a:gd name="T4" fmla="*/ 1280 w 12799"/>
                <a:gd name="T5" fmla="*/ 3407 h 10669"/>
                <a:gd name="T6" fmla="*/ 3197 w 12799"/>
                <a:gd name="T7" fmla="*/ 3407 h 10669"/>
                <a:gd name="T8" fmla="*/ 4620 w 12799"/>
                <a:gd name="T9" fmla="*/ 2133 h 10669"/>
                <a:gd name="T10" fmla="*/ 640 w 12799"/>
                <a:gd name="T11" fmla="*/ 2133 h 10669"/>
                <a:gd name="T12" fmla="*/ 0 w 12799"/>
                <a:gd name="T13" fmla="*/ 2770 h 10669"/>
                <a:gd name="T14" fmla="*/ 0 w 12799"/>
                <a:gd name="T15" fmla="*/ 10032 h 10669"/>
                <a:gd name="T16" fmla="*/ 640 w 12799"/>
                <a:gd name="T17" fmla="*/ 10669 h 10669"/>
                <a:gd name="T18" fmla="*/ 10240 w 12799"/>
                <a:gd name="T19" fmla="*/ 10669 h 10669"/>
                <a:gd name="T20" fmla="*/ 10880 w 12799"/>
                <a:gd name="T21" fmla="*/ 10032 h 10669"/>
                <a:gd name="T22" fmla="*/ 10880 w 12799"/>
                <a:gd name="T23" fmla="*/ 6400 h 10669"/>
                <a:gd name="T24" fmla="*/ 9600 w 12799"/>
                <a:gd name="T25" fmla="*/ 7447 h 10669"/>
                <a:gd name="T26" fmla="*/ 9600 w 12799"/>
                <a:gd name="T27" fmla="*/ 9396 h 10669"/>
                <a:gd name="T28" fmla="*/ 8533 w 12799"/>
                <a:gd name="T29" fmla="*/ 4266 h 10669"/>
                <a:gd name="T30" fmla="*/ 8533 w 12799"/>
                <a:gd name="T31" fmla="*/ 6396 h 10669"/>
                <a:gd name="T32" fmla="*/ 12799 w 12799"/>
                <a:gd name="T33" fmla="*/ 3213 h 10669"/>
                <a:gd name="T34" fmla="*/ 8533 w 12799"/>
                <a:gd name="T35" fmla="*/ 0 h 10669"/>
                <a:gd name="T36" fmla="*/ 8533 w 12799"/>
                <a:gd name="T37" fmla="*/ 1990 h 10669"/>
                <a:gd name="T38" fmla="*/ 3200 w 12799"/>
                <a:gd name="T39" fmla="*/ 7466 h 10669"/>
                <a:gd name="T40" fmla="*/ 8533 w 12799"/>
                <a:gd name="T41" fmla="*/ 4266 h 10669"/>
                <a:gd name="T42" fmla="*/ 8533 w 12799"/>
                <a:gd name="T43" fmla="*/ 4266 h 10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99" h="10669">
                  <a:moveTo>
                    <a:pt x="9600" y="9396"/>
                  </a:moveTo>
                  <a:lnTo>
                    <a:pt x="1280" y="9396"/>
                  </a:lnTo>
                  <a:lnTo>
                    <a:pt x="1280" y="3407"/>
                  </a:lnTo>
                  <a:lnTo>
                    <a:pt x="3197" y="3407"/>
                  </a:lnTo>
                  <a:cubicBezTo>
                    <a:pt x="3197" y="3407"/>
                    <a:pt x="3667" y="2750"/>
                    <a:pt x="4620" y="2133"/>
                  </a:cubicBezTo>
                  <a:lnTo>
                    <a:pt x="640" y="2133"/>
                  </a:lnTo>
                  <a:cubicBezTo>
                    <a:pt x="287" y="2133"/>
                    <a:pt x="0" y="2416"/>
                    <a:pt x="0" y="2770"/>
                  </a:cubicBezTo>
                  <a:lnTo>
                    <a:pt x="0" y="10032"/>
                  </a:lnTo>
                  <a:cubicBezTo>
                    <a:pt x="0" y="10382"/>
                    <a:pt x="287" y="10669"/>
                    <a:pt x="640" y="10669"/>
                  </a:cubicBezTo>
                  <a:lnTo>
                    <a:pt x="10240" y="10669"/>
                  </a:lnTo>
                  <a:cubicBezTo>
                    <a:pt x="10593" y="10669"/>
                    <a:pt x="10880" y="10386"/>
                    <a:pt x="10880" y="10032"/>
                  </a:cubicBezTo>
                  <a:lnTo>
                    <a:pt x="10880" y="6400"/>
                  </a:lnTo>
                  <a:lnTo>
                    <a:pt x="9600" y="7447"/>
                  </a:lnTo>
                  <a:lnTo>
                    <a:pt x="9600" y="9396"/>
                  </a:lnTo>
                  <a:close/>
                  <a:moveTo>
                    <a:pt x="8533" y="4266"/>
                  </a:moveTo>
                  <a:lnTo>
                    <a:pt x="8533" y="6396"/>
                  </a:lnTo>
                  <a:lnTo>
                    <a:pt x="12799" y="3213"/>
                  </a:lnTo>
                  <a:lnTo>
                    <a:pt x="8533" y="0"/>
                  </a:lnTo>
                  <a:lnTo>
                    <a:pt x="8533" y="1990"/>
                  </a:lnTo>
                  <a:cubicBezTo>
                    <a:pt x="3373" y="1990"/>
                    <a:pt x="3200" y="7466"/>
                    <a:pt x="3200" y="7466"/>
                  </a:cubicBezTo>
                  <a:cubicBezTo>
                    <a:pt x="4660" y="5083"/>
                    <a:pt x="5733" y="4266"/>
                    <a:pt x="8533" y="4266"/>
                  </a:cubicBezTo>
                  <a:close/>
                  <a:moveTo>
                    <a:pt x="8533" y="4266"/>
                  </a:move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54" name="组合 53"/>
          <p:cNvGrpSpPr/>
          <p:nvPr/>
        </p:nvGrpSpPr>
        <p:grpSpPr>
          <a:xfrm>
            <a:off x="6896153" y="2414259"/>
            <a:ext cx="549910" cy="588645"/>
            <a:chOff x="7046912" y="1069256"/>
            <a:chExt cx="612776" cy="655637"/>
          </a:xfrm>
          <a:solidFill>
            <a:schemeClr val="accent1"/>
          </a:solidFill>
        </p:grpSpPr>
        <p:sp>
          <p:nvSpPr>
            <p:cNvPr id="55" name="Freeform 13"/>
            <p:cNvSpPr>
              <a:spLocks noEditPoints="1"/>
            </p:cNvSpPr>
            <p:nvPr/>
          </p:nvSpPr>
          <p:spPr bwMode="auto">
            <a:xfrm>
              <a:off x="7175500" y="1196256"/>
              <a:ext cx="363538" cy="436562"/>
            </a:xfrm>
            <a:custGeom>
              <a:avLst/>
              <a:gdLst>
                <a:gd name="T0" fmla="*/ 109 w 219"/>
                <a:gd name="T1" fmla="*/ 0 h 263"/>
                <a:gd name="T2" fmla="*/ 0 w 219"/>
                <a:gd name="T3" fmla="*/ 109 h 263"/>
                <a:gd name="T4" fmla="*/ 28 w 219"/>
                <a:gd name="T5" fmla="*/ 182 h 263"/>
                <a:gd name="T6" fmla="*/ 28 w 219"/>
                <a:gd name="T7" fmla="*/ 182 h 263"/>
                <a:gd name="T8" fmla="*/ 28 w 219"/>
                <a:gd name="T9" fmla="*/ 183 h 263"/>
                <a:gd name="T10" fmla="*/ 33 w 219"/>
                <a:gd name="T11" fmla="*/ 188 h 263"/>
                <a:gd name="T12" fmla="*/ 58 w 219"/>
                <a:gd name="T13" fmla="*/ 220 h 263"/>
                <a:gd name="T14" fmla="*/ 90 w 219"/>
                <a:gd name="T15" fmla="*/ 263 h 263"/>
                <a:gd name="T16" fmla="*/ 107 w 219"/>
                <a:gd name="T17" fmla="*/ 263 h 263"/>
                <a:gd name="T18" fmla="*/ 112 w 219"/>
                <a:gd name="T19" fmla="*/ 263 h 263"/>
                <a:gd name="T20" fmla="*/ 129 w 219"/>
                <a:gd name="T21" fmla="*/ 263 h 263"/>
                <a:gd name="T22" fmla="*/ 160 w 219"/>
                <a:gd name="T23" fmla="*/ 220 h 263"/>
                <a:gd name="T24" fmla="*/ 185 w 219"/>
                <a:gd name="T25" fmla="*/ 189 h 263"/>
                <a:gd name="T26" fmla="*/ 219 w 219"/>
                <a:gd name="T27" fmla="*/ 109 h 263"/>
                <a:gd name="T28" fmla="*/ 109 w 219"/>
                <a:gd name="T29" fmla="*/ 0 h 263"/>
                <a:gd name="T30" fmla="*/ 150 w 219"/>
                <a:gd name="T31" fmla="*/ 158 h 263"/>
                <a:gd name="T32" fmla="*/ 137 w 219"/>
                <a:gd name="T33" fmla="*/ 176 h 263"/>
                <a:gd name="T34" fmla="*/ 120 w 219"/>
                <a:gd name="T35" fmla="*/ 201 h 263"/>
                <a:gd name="T36" fmla="*/ 111 w 219"/>
                <a:gd name="T37" fmla="*/ 201 h 263"/>
                <a:gd name="T38" fmla="*/ 108 w 219"/>
                <a:gd name="T39" fmla="*/ 201 h 263"/>
                <a:gd name="T40" fmla="*/ 99 w 219"/>
                <a:gd name="T41" fmla="*/ 201 h 263"/>
                <a:gd name="T42" fmla="*/ 82 w 219"/>
                <a:gd name="T43" fmla="*/ 176 h 263"/>
                <a:gd name="T44" fmla="*/ 68 w 219"/>
                <a:gd name="T45" fmla="*/ 158 h 263"/>
                <a:gd name="T46" fmla="*/ 65 w 219"/>
                <a:gd name="T47" fmla="*/ 155 h 263"/>
                <a:gd name="T48" fmla="*/ 65 w 219"/>
                <a:gd name="T49" fmla="*/ 155 h 263"/>
                <a:gd name="T50" fmla="*/ 65 w 219"/>
                <a:gd name="T51" fmla="*/ 155 h 263"/>
                <a:gd name="T52" fmla="*/ 50 w 219"/>
                <a:gd name="T53" fmla="*/ 112 h 263"/>
                <a:gd name="T54" fmla="*/ 109 w 219"/>
                <a:gd name="T55" fmla="*/ 49 h 263"/>
                <a:gd name="T56" fmla="*/ 169 w 219"/>
                <a:gd name="T57" fmla="*/ 112 h 263"/>
                <a:gd name="T58" fmla="*/ 150 w 219"/>
                <a:gd name="T59" fmla="*/ 15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 h="263">
                  <a:moveTo>
                    <a:pt x="109" y="0"/>
                  </a:moveTo>
                  <a:cubicBezTo>
                    <a:pt x="49" y="0"/>
                    <a:pt x="0" y="49"/>
                    <a:pt x="0" y="109"/>
                  </a:cubicBezTo>
                  <a:cubicBezTo>
                    <a:pt x="0" y="137"/>
                    <a:pt x="10" y="163"/>
                    <a:pt x="28" y="182"/>
                  </a:cubicBezTo>
                  <a:cubicBezTo>
                    <a:pt x="28" y="182"/>
                    <a:pt x="28" y="182"/>
                    <a:pt x="28" y="182"/>
                  </a:cubicBezTo>
                  <a:cubicBezTo>
                    <a:pt x="28" y="182"/>
                    <a:pt x="28" y="183"/>
                    <a:pt x="28" y="183"/>
                  </a:cubicBezTo>
                  <a:cubicBezTo>
                    <a:pt x="30" y="185"/>
                    <a:pt x="31" y="186"/>
                    <a:pt x="33" y="188"/>
                  </a:cubicBezTo>
                  <a:cubicBezTo>
                    <a:pt x="39" y="195"/>
                    <a:pt x="51" y="207"/>
                    <a:pt x="58" y="220"/>
                  </a:cubicBezTo>
                  <a:cubicBezTo>
                    <a:pt x="70" y="238"/>
                    <a:pt x="64" y="263"/>
                    <a:pt x="90" y="263"/>
                  </a:cubicBezTo>
                  <a:cubicBezTo>
                    <a:pt x="107" y="263"/>
                    <a:pt x="107" y="263"/>
                    <a:pt x="107" y="263"/>
                  </a:cubicBezTo>
                  <a:cubicBezTo>
                    <a:pt x="112" y="263"/>
                    <a:pt x="112" y="263"/>
                    <a:pt x="112" y="263"/>
                  </a:cubicBezTo>
                  <a:cubicBezTo>
                    <a:pt x="129" y="263"/>
                    <a:pt x="129" y="263"/>
                    <a:pt x="129" y="263"/>
                  </a:cubicBezTo>
                  <a:cubicBezTo>
                    <a:pt x="155" y="263"/>
                    <a:pt x="149" y="238"/>
                    <a:pt x="160" y="220"/>
                  </a:cubicBezTo>
                  <a:cubicBezTo>
                    <a:pt x="168" y="208"/>
                    <a:pt x="178" y="196"/>
                    <a:pt x="185" y="189"/>
                  </a:cubicBezTo>
                  <a:cubicBezTo>
                    <a:pt x="206" y="169"/>
                    <a:pt x="219" y="141"/>
                    <a:pt x="219" y="109"/>
                  </a:cubicBezTo>
                  <a:cubicBezTo>
                    <a:pt x="219" y="49"/>
                    <a:pt x="170" y="0"/>
                    <a:pt x="109" y="0"/>
                  </a:cubicBezTo>
                  <a:close/>
                  <a:moveTo>
                    <a:pt x="150" y="158"/>
                  </a:moveTo>
                  <a:cubicBezTo>
                    <a:pt x="147" y="162"/>
                    <a:pt x="141" y="169"/>
                    <a:pt x="137" y="176"/>
                  </a:cubicBezTo>
                  <a:cubicBezTo>
                    <a:pt x="131" y="186"/>
                    <a:pt x="134" y="201"/>
                    <a:pt x="120" y="201"/>
                  </a:cubicBezTo>
                  <a:cubicBezTo>
                    <a:pt x="111" y="201"/>
                    <a:pt x="111" y="201"/>
                    <a:pt x="111" y="201"/>
                  </a:cubicBezTo>
                  <a:cubicBezTo>
                    <a:pt x="108" y="201"/>
                    <a:pt x="108" y="201"/>
                    <a:pt x="108" y="201"/>
                  </a:cubicBezTo>
                  <a:cubicBezTo>
                    <a:pt x="99" y="201"/>
                    <a:pt x="99" y="201"/>
                    <a:pt x="99" y="201"/>
                  </a:cubicBezTo>
                  <a:cubicBezTo>
                    <a:pt x="85" y="201"/>
                    <a:pt x="88" y="186"/>
                    <a:pt x="82" y="176"/>
                  </a:cubicBezTo>
                  <a:cubicBezTo>
                    <a:pt x="78" y="169"/>
                    <a:pt x="72" y="162"/>
                    <a:pt x="68" y="158"/>
                  </a:cubicBezTo>
                  <a:cubicBezTo>
                    <a:pt x="67" y="157"/>
                    <a:pt x="66" y="156"/>
                    <a:pt x="65" y="155"/>
                  </a:cubicBezTo>
                  <a:cubicBezTo>
                    <a:pt x="65" y="155"/>
                    <a:pt x="65" y="155"/>
                    <a:pt x="65" y="155"/>
                  </a:cubicBezTo>
                  <a:cubicBezTo>
                    <a:pt x="65" y="155"/>
                    <a:pt x="65" y="155"/>
                    <a:pt x="65" y="155"/>
                  </a:cubicBezTo>
                  <a:cubicBezTo>
                    <a:pt x="56" y="143"/>
                    <a:pt x="50" y="129"/>
                    <a:pt x="50" y="112"/>
                  </a:cubicBezTo>
                  <a:cubicBezTo>
                    <a:pt x="50" y="78"/>
                    <a:pt x="77" y="49"/>
                    <a:pt x="109" y="49"/>
                  </a:cubicBezTo>
                  <a:cubicBezTo>
                    <a:pt x="142" y="49"/>
                    <a:pt x="169" y="78"/>
                    <a:pt x="169" y="112"/>
                  </a:cubicBezTo>
                  <a:cubicBezTo>
                    <a:pt x="169" y="130"/>
                    <a:pt x="162" y="147"/>
                    <a:pt x="150" y="15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6" name="Freeform 14"/>
            <p:cNvSpPr>
              <a:spLocks noEditPoints="1"/>
            </p:cNvSpPr>
            <p:nvPr/>
          </p:nvSpPr>
          <p:spPr bwMode="auto">
            <a:xfrm>
              <a:off x="7175500" y="1196256"/>
              <a:ext cx="363538" cy="436562"/>
            </a:xfrm>
            <a:custGeom>
              <a:avLst/>
              <a:gdLst>
                <a:gd name="T0" fmla="*/ 109 w 219"/>
                <a:gd name="T1" fmla="*/ 0 h 263"/>
                <a:gd name="T2" fmla="*/ 0 w 219"/>
                <a:gd name="T3" fmla="*/ 109 h 263"/>
                <a:gd name="T4" fmla="*/ 28 w 219"/>
                <a:gd name="T5" fmla="*/ 182 h 263"/>
                <a:gd name="T6" fmla="*/ 28 w 219"/>
                <a:gd name="T7" fmla="*/ 182 h 263"/>
                <a:gd name="T8" fmla="*/ 28 w 219"/>
                <a:gd name="T9" fmla="*/ 183 h 263"/>
                <a:gd name="T10" fmla="*/ 33 w 219"/>
                <a:gd name="T11" fmla="*/ 188 h 263"/>
                <a:gd name="T12" fmla="*/ 58 w 219"/>
                <a:gd name="T13" fmla="*/ 220 h 263"/>
                <a:gd name="T14" fmla="*/ 90 w 219"/>
                <a:gd name="T15" fmla="*/ 263 h 263"/>
                <a:gd name="T16" fmla="*/ 107 w 219"/>
                <a:gd name="T17" fmla="*/ 263 h 263"/>
                <a:gd name="T18" fmla="*/ 112 w 219"/>
                <a:gd name="T19" fmla="*/ 263 h 263"/>
                <a:gd name="T20" fmla="*/ 129 w 219"/>
                <a:gd name="T21" fmla="*/ 263 h 263"/>
                <a:gd name="T22" fmla="*/ 160 w 219"/>
                <a:gd name="T23" fmla="*/ 220 h 263"/>
                <a:gd name="T24" fmla="*/ 185 w 219"/>
                <a:gd name="T25" fmla="*/ 189 h 263"/>
                <a:gd name="T26" fmla="*/ 219 w 219"/>
                <a:gd name="T27" fmla="*/ 109 h 263"/>
                <a:gd name="T28" fmla="*/ 109 w 219"/>
                <a:gd name="T29" fmla="*/ 0 h 263"/>
                <a:gd name="T30" fmla="*/ 150 w 219"/>
                <a:gd name="T31" fmla="*/ 158 h 263"/>
                <a:gd name="T32" fmla="*/ 137 w 219"/>
                <a:gd name="T33" fmla="*/ 176 h 263"/>
                <a:gd name="T34" fmla="*/ 120 w 219"/>
                <a:gd name="T35" fmla="*/ 201 h 263"/>
                <a:gd name="T36" fmla="*/ 111 w 219"/>
                <a:gd name="T37" fmla="*/ 201 h 263"/>
                <a:gd name="T38" fmla="*/ 108 w 219"/>
                <a:gd name="T39" fmla="*/ 201 h 263"/>
                <a:gd name="T40" fmla="*/ 99 w 219"/>
                <a:gd name="T41" fmla="*/ 201 h 263"/>
                <a:gd name="T42" fmla="*/ 82 w 219"/>
                <a:gd name="T43" fmla="*/ 176 h 263"/>
                <a:gd name="T44" fmla="*/ 68 w 219"/>
                <a:gd name="T45" fmla="*/ 158 h 263"/>
                <a:gd name="T46" fmla="*/ 65 w 219"/>
                <a:gd name="T47" fmla="*/ 155 h 263"/>
                <a:gd name="T48" fmla="*/ 65 w 219"/>
                <a:gd name="T49" fmla="*/ 155 h 263"/>
                <a:gd name="T50" fmla="*/ 65 w 219"/>
                <a:gd name="T51" fmla="*/ 155 h 263"/>
                <a:gd name="T52" fmla="*/ 50 w 219"/>
                <a:gd name="T53" fmla="*/ 112 h 263"/>
                <a:gd name="T54" fmla="*/ 109 w 219"/>
                <a:gd name="T55" fmla="*/ 49 h 263"/>
                <a:gd name="T56" fmla="*/ 169 w 219"/>
                <a:gd name="T57" fmla="*/ 112 h 263"/>
                <a:gd name="T58" fmla="*/ 150 w 219"/>
                <a:gd name="T59" fmla="*/ 15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 h="263">
                  <a:moveTo>
                    <a:pt x="109" y="0"/>
                  </a:moveTo>
                  <a:cubicBezTo>
                    <a:pt x="49" y="0"/>
                    <a:pt x="0" y="49"/>
                    <a:pt x="0" y="109"/>
                  </a:cubicBezTo>
                  <a:cubicBezTo>
                    <a:pt x="0" y="137"/>
                    <a:pt x="10" y="163"/>
                    <a:pt x="28" y="182"/>
                  </a:cubicBezTo>
                  <a:cubicBezTo>
                    <a:pt x="28" y="182"/>
                    <a:pt x="28" y="182"/>
                    <a:pt x="28" y="182"/>
                  </a:cubicBezTo>
                  <a:cubicBezTo>
                    <a:pt x="28" y="182"/>
                    <a:pt x="28" y="183"/>
                    <a:pt x="28" y="183"/>
                  </a:cubicBezTo>
                  <a:cubicBezTo>
                    <a:pt x="30" y="185"/>
                    <a:pt x="31" y="186"/>
                    <a:pt x="33" y="188"/>
                  </a:cubicBezTo>
                  <a:cubicBezTo>
                    <a:pt x="39" y="195"/>
                    <a:pt x="51" y="207"/>
                    <a:pt x="58" y="220"/>
                  </a:cubicBezTo>
                  <a:cubicBezTo>
                    <a:pt x="70" y="238"/>
                    <a:pt x="64" y="263"/>
                    <a:pt x="90" y="263"/>
                  </a:cubicBezTo>
                  <a:cubicBezTo>
                    <a:pt x="107" y="263"/>
                    <a:pt x="107" y="263"/>
                    <a:pt x="107" y="263"/>
                  </a:cubicBezTo>
                  <a:cubicBezTo>
                    <a:pt x="112" y="263"/>
                    <a:pt x="112" y="263"/>
                    <a:pt x="112" y="263"/>
                  </a:cubicBezTo>
                  <a:cubicBezTo>
                    <a:pt x="129" y="263"/>
                    <a:pt x="129" y="263"/>
                    <a:pt x="129" y="263"/>
                  </a:cubicBezTo>
                  <a:cubicBezTo>
                    <a:pt x="155" y="263"/>
                    <a:pt x="149" y="238"/>
                    <a:pt x="160" y="220"/>
                  </a:cubicBezTo>
                  <a:cubicBezTo>
                    <a:pt x="168" y="208"/>
                    <a:pt x="178" y="196"/>
                    <a:pt x="185" y="189"/>
                  </a:cubicBezTo>
                  <a:cubicBezTo>
                    <a:pt x="206" y="169"/>
                    <a:pt x="219" y="141"/>
                    <a:pt x="219" y="109"/>
                  </a:cubicBezTo>
                  <a:cubicBezTo>
                    <a:pt x="219" y="49"/>
                    <a:pt x="170" y="0"/>
                    <a:pt x="109" y="0"/>
                  </a:cubicBezTo>
                  <a:close/>
                  <a:moveTo>
                    <a:pt x="150" y="158"/>
                  </a:moveTo>
                  <a:cubicBezTo>
                    <a:pt x="147" y="162"/>
                    <a:pt x="141" y="169"/>
                    <a:pt x="137" y="176"/>
                  </a:cubicBezTo>
                  <a:cubicBezTo>
                    <a:pt x="131" y="186"/>
                    <a:pt x="134" y="201"/>
                    <a:pt x="120" y="201"/>
                  </a:cubicBezTo>
                  <a:cubicBezTo>
                    <a:pt x="111" y="201"/>
                    <a:pt x="111" y="201"/>
                    <a:pt x="111" y="201"/>
                  </a:cubicBezTo>
                  <a:cubicBezTo>
                    <a:pt x="108" y="201"/>
                    <a:pt x="108" y="201"/>
                    <a:pt x="108" y="201"/>
                  </a:cubicBezTo>
                  <a:cubicBezTo>
                    <a:pt x="99" y="201"/>
                    <a:pt x="99" y="201"/>
                    <a:pt x="99" y="201"/>
                  </a:cubicBezTo>
                  <a:cubicBezTo>
                    <a:pt x="85" y="201"/>
                    <a:pt x="88" y="186"/>
                    <a:pt x="82" y="176"/>
                  </a:cubicBezTo>
                  <a:cubicBezTo>
                    <a:pt x="78" y="169"/>
                    <a:pt x="72" y="162"/>
                    <a:pt x="68" y="158"/>
                  </a:cubicBezTo>
                  <a:cubicBezTo>
                    <a:pt x="67" y="157"/>
                    <a:pt x="66" y="156"/>
                    <a:pt x="65" y="155"/>
                  </a:cubicBezTo>
                  <a:cubicBezTo>
                    <a:pt x="65" y="155"/>
                    <a:pt x="65" y="155"/>
                    <a:pt x="65" y="155"/>
                  </a:cubicBezTo>
                  <a:cubicBezTo>
                    <a:pt x="65" y="155"/>
                    <a:pt x="65" y="155"/>
                    <a:pt x="65" y="155"/>
                  </a:cubicBezTo>
                  <a:cubicBezTo>
                    <a:pt x="56" y="143"/>
                    <a:pt x="50" y="129"/>
                    <a:pt x="50" y="112"/>
                  </a:cubicBezTo>
                  <a:cubicBezTo>
                    <a:pt x="50" y="78"/>
                    <a:pt x="77" y="49"/>
                    <a:pt x="109" y="49"/>
                  </a:cubicBezTo>
                  <a:cubicBezTo>
                    <a:pt x="142" y="49"/>
                    <a:pt x="169" y="78"/>
                    <a:pt x="169" y="112"/>
                  </a:cubicBezTo>
                  <a:cubicBezTo>
                    <a:pt x="169" y="130"/>
                    <a:pt x="162" y="147"/>
                    <a:pt x="150" y="15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7" name="Freeform 15"/>
            <p:cNvSpPr/>
            <p:nvPr/>
          </p:nvSpPr>
          <p:spPr bwMode="auto">
            <a:xfrm>
              <a:off x="7296150" y="1637581"/>
              <a:ext cx="122238" cy="26987"/>
            </a:xfrm>
            <a:custGeom>
              <a:avLst/>
              <a:gdLst>
                <a:gd name="T0" fmla="*/ 73 w 73"/>
                <a:gd name="T1" fmla="*/ 9 h 17"/>
                <a:gd name="T2" fmla="*/ 65 w 73"/>
                <a:gd name="T3" fmla="*/ 17 h 17"/>
                <a:gd name="T4" fmla="*/ 7 w 73"/>
                <a:gd name="T5" fmla="*/ 17 h 17"/>
                <a:gd name="T6" fmla="*/ 0 w 73"/>
                <a:gd name="T7" fmla="*/ 9 h 17"/>
                <a:gd name="T8" fmla="*/ 0 w 73"/>
                <a:gd name="T9" fmla="*/ 8 h 17"/>
                <a:gd name="T10" fmla="*/ 7 w 73"/>
                <a:gd name="T11" fmla="*/ 0 h 17"/>
                <a:gd name="T12" fmla="*/ 65 w 73"/>
                <a:gd name="T13" fmla="*/ 0 h 17"/>
                <a:gd name="T14" fmla="*/ 73 w 73"/>
                <a:gd name="T15" fmla="*/ 8 h 17"/>
                <a:gd name="T16" fmla="*/ 73 w 73"/>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7">
                  <a:moveTo>
                    <a:pt x="73" y="9"/>
                  </a:moveTo>
                  <a:cubicBezTo>
                    <a:pt x="73" y="13"/>
                    <a:pt x="69" y="17"/>
                    <a:pt x="65" y="17"/>
                  </a:cubicBezTo>
                  <a:cubicBezTo>
                    <a:pt x="7" y="17"/>
                    <a:pt x="7" y="17"/>
                    <a:pt x="7" y="17"/>
                  </a:cubicBezTo>
                  <a:cubicBezTo>
                    <a:pt x="3" y="17"/>
                    <a:pt x="0" y="13"/>
                    <a:pt x="0" y="9"/>
                  </a:cubicBezTo>
                  <a:cubicBezTo>
                    <a:pt x="0" y="8"/>
                    <a:pt x="0" y="8"/>
                    <a:pt x="0" y="8"/>
                  </a:cubicBezTo>
                  <a:cubicBezTo>
                    <a:pt x="0" y="4"/>
                    <a:pt x="3" y="0"/>
                    <a:pt x="7" y="0"/>
                  </a:cubicBezTo>
                  <a:cubicBezTo>
                    <a:pt x="65" y="0"/>
                    <a:pt x="65" y="0"/>
                    <a:pt x="65" y="0"/>
                  </a:cubicBezTo>
                  <a:cubicBezTo>
                    <a:pt x="69" y="0"/>
                    <a:pt x="73" y="4"/>
                    <a:pt x="73" y="8"/>
                  </a:cubicBezTo>
                  <a:lnTo>
                    <a:pt x="73" y="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8" name="任意多边形 36"/>
            <p:cNvSpPr/>
            <p:nvPr/>
          </p:nvSpPr>
          <p:spPr bwMode="auto">
            <a:xfrm>
              <a:off x="7296150" y="1670918"/>
              <a:ext cx="122238" cy="53975"/>
            </a:xfrm>
            <a:custGeom>
              <a:avLst/>
              <a:gdLst>
                <a:gd name="connsiteX0" fmla="*/ 11722 w 122238"/>
                <a:gd name="connsiteY0" fmla="*/ 0 h 53975"/>
                <a:gd name="connsiteX1" fmla="*/ 108842 w 122238"/>
                <a:gd name="connsiteY1" fmla="*/ 0 h 53975"/>
                <a:gd name="connsiteX2" fmla="*/ 122238 w 122238"/>
                <a:gd name="connsiteY2" fmla="*/ 14288 h 53975"/>
                <a:gd name="connsiteX3" fmla="*/ 108842 w 122238"/>
                <a:gd name="connsiteY3" fmla="*/ 25400 h 53975"/>
                <a:gd name="connsiteX4" fmla="*/ 88474 w 122238"/>
                <a:gd name="connsiteY4" fmla="*/ 25400 h 53975"/>
                <a:gd name="connsiteX5" fmla="*/ 90489 w 122238"/>
                <a:gd name="connsiteY5" fmla="*/ 29369 h 53975"/>
                <a:gd name="connsiteX6" fmla="*/ 60326 w 122238"/>
                <a:gd name="connsiteY6" fmla="*/ 53975 h 53975"/>
                <a:gd name="connsiteX7" fmla="*/ 30163 w 122238"/>
                <a:gd name="connsiteY7" fmla="*/ 29369 h 53975"/>
                <a:gd name="connsiteX8" fmla="*/ 32178 w 122238"/>
                <a:gd name="connsiteY8" fmla="*/ 25400 h 53975"/>
                <a:gd name="connsiteX9" fmla="*/ 23862 w 122238"/>
                <a:gd name="connsiteY9" fmla="*/ 25400 h 53975"/>
                <a:gd name="connsiteX10" fmla="*/ 11722 w 122238"/>
                <a:gd name="connsiteY10" fmla="*/ 25400 h 53975"/>
                <a:gd name="connsiteX11" fmla="*/ 0 w 122238"/>
                <a:gd name="connsiteY11" fmla="*/ 14288 h 53975"/>
                <a:gd name="connsiteX12" fmla="*/ 11722 w 122238"/>
                <a:gd name="connsiteY12" fmla="*/ 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238" h="53975">
                  <a:moveTo>
                    <a:pt x="11722" y="0"/>
                  </a:moveTo>
                  <a:cubicBezTo>
                    <a:pt x="108842" y="0"/>
                    <a:pt x="108842" y="0"/>
                    <a:pt x="108842" y="0"/>
                  </a:cubicBezTo>
                  <a:cubicBezTo>
                    <a:pt x="115540" y="0"/>
                    <a:pt x="122238" y="7938"/>
                    <a:pt x="122238" y="14288"/>
                  </a:cubicBezTo>
                  <a:cubicBezTo>
                    <a:pt x="122238" y="20638"/>
                    <a:pt x="115540" y="25400"/>
                    <a:pt x="108842" y="25400"/>
                  </a:cubicBezTo>
                  <a:lnTo>
                    <a:pt x="88474" y="25400"/>
                  </a:lnTo>
                  <a:lnTo>
                    <a:pt x="90489" y="29369"/>
                  </a:lnTo>
                  <a:cubicBezTo>
                    <a:pt x="90489" y="42959"/>
                    <a:pt x="76985" y="53975"/>
                    <a:pt x="60326" y="53975"/>
                  </a:cubicBezTo>
                  <a:cubicBezTo>
                    <a:pt x="43667" y="53975"/>
                    <a:pt x="30163" y="42959"/>
                    <a:pt x="30163" y="29369"/>
                  </a:cubicBezTo>
                  <a:lnTo>
                    <a:pt x="32178" y="25400"/>
                  </a:lnTo>
                  <a:lnTo>
                    <a:pt x="23862" y="25400"/>
                  </a:lnTo>
                  <a:cubicBezTo>
                    <a:pt x="11722" y="25400"/>
                    <a:pt x="11722" y="25400"/>
                    <a:pt x="11722" y="25400"/>
                  </a:cubicBezTo>
                  <a:cubicBezTo>
                    <a:pt x="5024" y="25400"/>
                    <a:pt x="0" y="20638"/>
                    <a:pt x="0" y="14288"/>
                  </a:cubicBezTo>
                  <a:cubicBezTo>
                    <a:pt x="0" y="7938"/>
                    <a:pt x="5024" y="0"/>
                    <a:pt x="11722" y="0"/>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9" name="Freeform 18"/>
            <p:cNvSpPr/>
            <p:nvPr/>
          </p:nvSpPr>
          <p:spPr bwMode="auto">
            <a:xfrm>
              <a:off x="7342188" y="1069256"/>
              <a:ext cx="30163" cy="104775"/>
            </a:xfrm>
            <a:custGeom>
              <a:avLst/>
              <a:gdLst>
                <a:gd name="T0" fmla="*/ 19 w 19"/>
                <a:gd name="T1" fmla="*/ 53 h 63"/>
                <a:gd name="T2" fmla="*/ 9 w 19"/>
                <a:gd name="T3" fmla="*/ 63 h 63"/>
                <a:gd name="T4" fmla="*/ 9 w 19"/>
                <a:gd name="T5" fmla="*/ 63 h 63"/>
                <a:gd name="T6" fmla="*/ 0 w 19"/>
                <a:gd name="T7" fmla="*/ 53 h 63"/>
                <a:gd name="T8" fmla="*/ 0 w 19"/>
                <a:gd name="T9" fmla="*/ 9 h 63"/>
                <a:gd name="T10" fmla="*/ 9 w 19"/>
                <a:gd name="T11" fmla="*/ 0 h 63"/>
                <a:gd name="T12" fmla="*/ 9 w 19"/>
                <a:gd name="T13" fmla="*/ 0 h 63"/>
                <a:gd name="T14" fmla="*/ 19 w 19"/>
                <a:gd name="T15" fmla="*/ 9 h 63"/>
                <a:gd name="T16" fmla="*/ 19 w 19"/>
                <a:gd name="T1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3">
                  <a:moveTo>
                    <a:pt x="19" y="53"/>
                  </a:moveTo>
                  <a:cubicBezTo>
                    <a:pt x="19" y="59"/>
                    <a:pt x="14" y="63"/>
                    <a:pt x="9" y="63"/>
                  </a:cubicBezTo>
                  <a:cubicBezTo>
                    <a:pt x="9" y="63"/>
                    <a:pt x="9" y="63"/>
                    <a:pt x="9" y="63"/>
                  </a:cubicBezTo>
                  <a:cubicBezTo>
                    <a:pt x="4" y="63"/>
                    <a:pt x="0" y="59"/>
                    <a:pt x="0" y="53"/>
                  </a:cubicBezTo>
                  <a:cubicBezTo>
                    <a:pt x="0" y="9"/>
                    <a:pt x="0" y="9"/>
                    <a:pt x="0" y="9"/>
                  </a:cubicBezTo>
                  <a:cubicBezTo>
                    <a:pt x="0" y="4"/>
                    <a:pt x="4" y="0"/>
                    <a:pt x="9" y="0"/>
                  </a:cubicBezTo>
                  <a:cubicBezTo>
                    <a:pt x="9" y="0"/>
                    <a:pt x="9" y="0"/>
                    <a:pt x="9" y="0"/>
                  </a:cubicBezTo>
                  <a:cubicBezTo>
                    <a:pt x="14" y="0"/>
                    <a:pt x="19" y="4"/>
                    <a:pt x="19" y="9"/>
                  </a:cubicBezTo>
                  <a:lnTo>
                    <a:pt x="19" y="5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0" name="Freeform 19"/>
            <p:cNvSpPr/>
            <p:nvPr/>
          </p:nvSpPr>
          <p:spPr bwMode="auto">
            <a:xfrm>
              <a:off x="7553325" y="1328018"/>
              <a:ext cx="106363" cy="31750"/>
            </a:xfrm>
            <a:custGeom>
              <a:avLst/>
              <a:gdLst>
                <a:gd name="T0" fmla="*/ 10 w 64"/>
                <a:gd name="T1" fmla="*/ 19 h 19"/>
                <a:gd name="T2" fmla="*/ 0 w 64"/>
                <a:gd name="T3" fmla="*/ 10 h 19"/>
                <a:gd name="T4" fmla="*/ 0 w 64"/>
                <a:gd name="T5" fmla="*/ 10 h 19"/>
                <a:gd name="T6" fmla="*/ 10 w 64"/>
                <a:gd name="T7" fmla="*/ 0 h 19"/>
                <a:gd name="T8" fmla="*/ 54 w 64"/>
                <a:gd name="T9" fmla="*/ 0 h 19"/>
                <a:gd name="T10" fmla="*/ 64 w 64"/>
                <a:gd name="T11" fmla="*/ 10 h 19"/>
                <a:gd name="T12" fmla="*/ 64 w 64"/>
                <a:gd name="T13" fmla="*/ 10 h 19"/>
                <a:gd name="T14" fmla="*/ 54 w 64"/>
                <a:gd name="T15" fmla="*/ 19 h 19"/>
                <a:gd name="T16" fmla="*/ 10 w 6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
                  <a:moveTo>
                    <a:pt x="10" y="19"/>
                  </a:moveTo>
                  <a:cubicBezTo>
                    <a:pt x="5" y="19"/>
                    <a:pt x="0" y="15"/>
                    <a:pt x="0" y="10"/>
                  </a:cubicBezTo>
                  <a:cubicBezTo>
                    <a:pt x="0" y="10"/>
                    <a:pt x="0" y="10"/>
                    <a:pt x="0" y="10"/>
                  </a:cubicBezTo>
                  <a:cubicBezTo>
                    <a:pt x="0" y="4"/>
                    <a:pt x="5" y="0"/>
                    <a:pt x="10" y="0"/>
                  </a:cubicBezTo>
                  <a:cubicBezTo>
                    <a:pt x="54" y="0"/>
                    <a:pt x="54" y="0"/>
                    <a:pt x="54" y="0"/>
                  </a:cubicBezTo>
                  <a:cubicBezTo>
                    <a:pt x="59" y="0"/>
                    <a:pt x="64" y="4"/>
                    <a:pt x="64" y="10"/>
                  </a:cubicBezTo>
                  <a:cubicBezTo>
                    <a:pt x="64" y="10"/>
                    <a:pt x="64" y="10"/>
                    <a:pt x="64" y="10"/>
                  </a:cubicBezTo>
                  <a:cubicBezTo>
                    <a:pt x="64" y="15"/>
                    <a:pt x="59" y="19"/>
                    <a:pt x="54" y="19"/>
                  </a:cubicBezTo>
                  <a:lnTo>
                    <a:pt x="10" y="1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1" name="Freeform 20"/>
            <p:cNvSpPr/>
            <p:nvPr/>
          </p:nvSpPr>
          <p:spPr bwMode="auto">
            <a:xfrm>
              <a:off x="7046912" y="1328018"/>
              <a:ext cx="104775" cy="31750"/>
            </a:xfrm>
            <a:custGeom>
              <a:avLst/>
              <a:gdLst>
                <a:gd name="T0" fmla="*/ 10 w 63"/>
                <a:gd name="T1" fmla="*/ 19 h 19"/>
                <a:gd name="T2" fmla="*/ 0 w 63"/>
                <a:gd name="T3" fmla="*/ 10 h 19"/>
                <a:gd name="T4" fmla="*/ 0 w 63"/>
                <a:gd name="T5" fmla="*/ 10 h 19"/>
                <a:gd name="T6" fmla="*/ 10 w 63"/>
                <a:gd name="T7" fmla="*/ 0 h 19"/>
                <a:gd name="T8" fmla="*/ 54 w 63"/>
                <a:gd name="T9" fmla="*/ 0 h 19"/>
                <a:gd name="T10" fmla="*/ 63 w 63"/>
                <a:gd name="T11" fmla="*/ 10 h 19"/>
                <a:gd name="T12" fmla="*/ 63 w 63"/>
                <a:gd name="T13" fmla="*/ 10 h 19"/>
                <a:gd name="T14" fmla="*/ 54 w 63"/>
                <a:gd name="T15" fmla="*/ 19 h 19"/>
                <a:gd name="T16" fmla="*/ 10 w 6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
                  <a:moveTo>
                    <a:pt x="10" y="19"/>
                  </a:moveTo>
                  <a:cubicBezTo>
                    <a:pt x="4" y="19"/>
                    <a:pt x="0" y="15"/>
                    <a:pt x="0" y="10"/>
                  </a:cubicBezTo>
                  <a:cubicBezTo>
                    <a:pt x="0" y="10"/>
                    <a:pt x="0" y="10"/>
                    <a:pt x="0" y="10"/>
                  </a:cubicBezTo>
                  <a:cubicBezTo>
                    <a:pt x="0" y="4"/>
                    <a:pt x="4" y="0"/>
                    <a:pt x="10" y="0"/>
                  </a:cubicBezTo>
                  <a:cubicBezTo>
                    <a:pt x="54" y="0"/>
                    <a:pt x="54" y="0"/>
                    <a:pt x="54" y="0"/>
                  </a:cubicBezTo>
                  <a:cubicBezTo>
                    <a:pt x="59" y="0"/>
                    <a:pt x="63" y="4"/>
                    <a:pt x="63" y="10"/>
                  </a:cubicBezTo>
                  <a:cubicBezTo>
                    <a:pt x="63" y="10"/>
                    <a:pt x="63" y="10"/>
                    <a:pt x="63" y="10"/>
                  </a:cubicBezTo>
                  <a:cubicBezTo>
                    <a:pt x="63" y="15"/>
                    <a:pt x="59" y="19"/>
                    <a:pt x="54" y="19"/>
                  </a:cubicBezTo>
                  <a:lnTo>
                    <a:pt x="10" y="1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2" name="Freeform 21"/>
            <p:cNvSpPr/>
            <p:nvPr/>
          </p:nvSpPr>
          <p:spPr bwMode="auto">
            <a:xfrm>
              <a:off x="7131050" y="1120056"/>
              <a:ext cx="85725" cy="87312"/>
            </a:xfrm>
            <a:custGeom>
              <a:avLst/>
              <a:gdLst>
                <a:gd name="T0" fmla="*/ 3 w 52"/>
                <a:gd name="T1" fmla="*/ 17 h 52"/>
                <a:gd name="T2" fmla="*/ 3 w 52"/>
                <a:gd name="T3" fmla="*/ 4 h 52"/>
                <a:gd name="T4" fmla="*/ 3 w 52"/>
                <a:gd name="T5" fmla="*/ 4 h 52"/>
                <a:gd name="T6" fmla="*/ 16 w 52"/>
                <a:gd name="T7" fmla="*/ 4 h 52"/>
                <a:gd name="T8" fmla="*/ 48 w 52"/>
                <a:gd name="T9" fmla="*/ 35 h 52"/>
                <a:gd name="T10" fmla="*/ 48 w 52"/>
                <a:gd name="T11" fmla="*/ 49 h 52"/>
                <a:gd name="T12" fmla="*/ 48 w 52"/>
                <a:gd name="T13" fmla="*/ 49 h 52"/>
                <a:gd name="T14" fmla="*/ 35 w 52"/>
                <a:gd name="T15" fmla="*/ 49 h 52"/>
                <a:gd name="T16" fmla="*/ 3 w 52"/>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7"/>
                  </a:moveTo>
                  <a:cubicBezTo>
                    <a:pt x="0" y="14"/>
                    <a:pt x="0" y="8"/>
                    <a:pt x="3" y="4"/>
                  </a:cubicBezTo>
                  <a:cubicBezTo>
                    <a:pt x="3" y="4"/>
                    <a:pt x="3" y="4"/>
                    <a:pt x="3" y="4"/>
                  </a:cubicBezTo>
                  <a:cubicBezTo>
                    <a:pt x="7" y="0"/>
                    <a:pt x="13" y="0"/>
                    <a:pt x="16" y="4"/>
                  </a:cubicBezTo>
                  <a:cubicBezTo>
                    <a:pt x="48" y="35"/>
                    <a:pt x="48" y="35"/>
                    <a:pt x="48" y="35"/>
                  </a:cubicBezTo>
                  <a:cubicBezTo>
                    <a:pt x="52" y="39"/>
                    <a:pt x="52" y="45"/>
                    <a:pt x="48" y="49"/>
                  </a:cubicBezTo>
                  <a:cubicBezTo>
                    <a:pt x="48" y="49"/>
                    <a:pt x="48" y="49"/>
                    <a:pt x="48" y="49"/>
                  </a:cubicBezTo>
                  <a:cubicBezTo>
                    <a:pt x="44" y="52"/>
                    <a:pt x="38" y="52"/>
                    <a:pt x="35" y="49"/>
                  </a:cubicBezTo>
                  <a:lnTo>
                    <a:pt x="3" y="17"/>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3" name="Freeform 22"/>
            <p:cNvSpPr/>
            <p:nvPr/>
          </p:nvSpPr>
          <p:spPr bwMode="auto">
            <a:xfrm>
              <a:off x="7489825" y="1120056"/>
              <a:ext cx="85725" cy="87312"/>
            </a:xfrm>
            <a:custGeom>
              <a:avLst/>
              <a:gdLst>
                <a:gd name="T0" fmla="*/ 17 w 52"/>
                <a:gd name="T1" fmla="*/ 49 h 52"/>
                <a:gd name="T2" fmla="*/ 4 w 52"/>
                <a:gd name="T3" fmla="*/ 49 h 52"/>
                <a:gd name="T4" fmla="*/ 4 w 52"/>
                <a:gd name="T5" fmla="*/ 49 h 52"/>
                <a:gd name="T6" fmla="*/ 4 w 52"/>
                <a:gd name="T7" fmla="*/ 35 h 52"/>
                <a:gd name="T8" fmla="*/ 35 w 52"/>
                <a:gd name="T9" fmla="*/ 4 h 52"/>
                <a:gd name="T10" fmla="*/ 48 w 52"/>
                <a:gd name="T11" fmla="*/ 4 h 52"/>
                <a:gd name="T12" fmla="*/ 48 w 52"/>
                <a:gd name="T13" fmla="*/ 4 h 52"/>
                <a:gd name="T14" fmla="*/ 48 w 52"/>
                <a:gd name="T15" fmla="*/ 17 h 52"/>
                <a:gd name="T16" fmla="*/ 17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17" y="49"/>
                  </a:moveTo>
                  <a:cubicBezTo>
                    <a:pt x="13" y="52"/>
                    <a:pt x="7" y="52"/>
                    <a:pt x="4" y="49"/>
                  </a:cubicBezTo>
                  <a:cubicBezTo>
                    <a:pt x="4" y="49"/>
                    <a:pt x="4" y="49"/>
                    <a:pt x="4" y="49"/>
                  </a:cubicBezTo>
                  <a:cubicBezTo>
                    <a:pt x="0" y="45"/>
                    <a:pt x="0" y="39"/>
                    <a:pt x="4" y="35"/>
                  </a:cubicBezTo>
                  <a:cubicBezTo>
                    <a:pt x="35" y="4"/>
                    <a:pt x="35" y="4"/>
                    <a:pt x="35" y="4"/>
                  </a:cubicBezTo>
                  <a:cubicBezTo>
                    <a:pt x="39" y="0"/>
                    <a:pt x="45" y="0"/>
                    <a:pt x="48" y="4"/>
                  </a:cubicBezTo>
                  <a:cubicBezTo>
                    <a:pt x="48" y="4"/>
                    <a:pt x="48" y="4"/>
                    <a:pt x="48" y="4"/>
                  </a:cubicBezTo>
                  <a:cubicBezTo>
                    <a:pt x="52" y="8"/>
                    <a:pt x="52" y="14"/>
                    <a:pt x="48" y="17"/>
                  </a:cubicBezTo>
                  <a:lnTo>
                    <a:pt x="17" y="4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4" name="Freeform 23"/>
            <p:cNvSpPr/>
            <p:nvPr/>
          </p:nvSpPr>
          <p:spPr bwMode="auto">
            <a:xfrm>
              <a:off x="7123113" y="1494706"/>
              <a:ext cx="85725" cy="85725"/>
            </a:xfrm>
            <a:custGeom>
              <a:avLst/>
              <a:gdLst>
                <a:gd name="T0" fmla="*/ 17 w 52"/>
                <a:gd name="T1" fmla="*/ 49 h 52"/>
                <a:gd name="T2" fmla="*/ 4 w 52"/>
                <a:gd name="T3" fmla="*/ 49 h 52"/>
                <a:gd name="T4" fmla="*/ 4 w 52"/>
                <a:gd name="T5" fmla="*/ 49 h 52"/>
                <a:gd name="T6" fmla="*/ 4 w 52"/>
                <a:gd name="T7" fmla="*/ 35 h 52"/>
                <a:gd name="T8" fmla="*/ 35 w 52"/>
                <a:gd name="T9" fmla="*/ 4 h 52"/>
                <a:gd name="T10" fmla="*/ 48 w 52"/>
                <a:gd name="T11" fmla="*/ 4 h 52"/>
                <a:gd name="T12" fmla="*/ 48 w 52"/>
                <a:gd name="T13" fmla="*/ 4 h 52"/>
                <a:gd name="T14" fmla="*/ 48 w 52"/>
                <a:gd name="T15" fmla="*/ 17 h 52"/>
                <a:gd name="T16" fmla="*/ 17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17" y="49"/>
                  </a:moveTo>
                  <a:cubicBezTo>
                    <a:pt x="13" y="52"/>
                    <a:pt x="7" y="52"/>
                    <a:pt x="4" y="49"/>
                  </a:cubicBezTo>
                  <a:cubicBezTo>
                    <a:pt x="4" y="49"/>
                    <a:pt x="4" y="49"/>
                    <a:pt x="4" y="49"/>
                  </a:cubicBezTo>
                  <a:cubicBezTo>
                    <a:pt x="0" y="45"/>
                    <a:pt x="0" y="39"/>
                    <a:pt x="4" y="35"/>
                  </a:cubicBezTo>
                  <a:cubicBezTo>
                    <a:pt x="35" y="4"/>
                    <a:pt x="35" y="4"/>
                    <a:pt x="35" y="4"/>
                  </a:cubicBezTo>
                  <a:cubicBezTo>
                    <a:pt x="39" y="0"/>
                    <a:pt x="45" y="0"/>
                    <a:pt x="48" y="4"/>
                  </a:cubicBezTo>
                  <a:cubicBezTo>
                    <a:pt x="48" y="4"/>
                    <a:pt x="48" y="4"/>
                    <a:pt x="48" y="4"/>
                  </a:cubicBezTo>
                  <a:cubicBezTo>
                    <a:pt x="52" y="8"/>
                    <a:pt x="52" y="14"/>
                    <a:pt x="48" y="17"/>
                  </a:cubicBezTo>
                  <a:lnTo>
                    <a:pt x="17" y="4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sp>
        <p:nvSpPr>
          <p:cNvPr id="65" name="Freeform 9"/>
          <p:cNvSpPr>
            <a:spLocks noEditPoints="1"/>
          </p:cNvSpPr>
          <p:nvPr/>
        </p:nvSpPr>
        <p:spPr bwMode="auto">
          <a:xfrm>
            <a:off x="7010124" y="4620719"/>
            <a:ext cx="495269" cy="496976"/>
          </a:xfrm>
          <a:custGeom>
            <a:avLst/>
            <a:gdLst>
              <a:gd name="T0" fmla="*/ 648 w 7768"/>
              <a:gd name="T1" fmla="*/ 2589 h 7768"/>
              <a:gd name="T2" fmla="*/ 0 w 7768"/>
              <a:gd name="T3" fmla="*/ 3237 h 7768"/>
              <a:gd name="T4" fmla="*/ 0 w 7768"/>
              <a:gd name="T5" fmla="*/ 7120 h 7768"/>
              <a:gd name="T6" fmla="*/ 648 w 7768"/>
              <a:gd name="T7" fmla="*/ 7768 h 7768"/>
              <a:gd name="T8" fmla="*/ 1295 w 7768"/>
              <a:gd name="T9" fmla="*/ 7120 h 7768"/>
              <a:gd name="T10" fmla="*/ 1295 w 7768"/>
              <a:gd name="T11" fmla="*/ 3237 h 7768"/>
              <a:gd name="T12" fmla="*/ 648 w 7768"/>
              <a:gd name="T13" fmla="*/ 2589 h 7768"/>
              <a:gd name="T14" fmla="*/ 2805 w 7768"/>
              <a:gd name="T15" fmla="*/ 0 h 7768"/>
              <a:gd name="T16" fmla="*/ 2158 w 7768"/>
              <a:gd name="T17" fmla="*/ 648 h 7768"/>
              <a:gd name="T18" fmla="*/ 2158 w 7768"/>
              <a:gd name="T19" fmla="*/ 7120 h 7768"/>
              <a:gd name="T20" fmla="*/ 2805 w 7768"/>
              <a:gd name="T21" fmla="*/ 7768 h 7768"/>
              <a:gd name="T22" fmla="*/ 3453 w 7768"/>
              <a:gd name="T23" fmla="*/ 7120 h 7768"/>
              <a:gd name="T24" fmla="*/ 3453 w 7768"/>
              <a:gd name="T25" fmla="*/ 648 h 7768"/>
              <a:gd name="T26" fmla="*/ 2805 w 7768"/>
              <a:gd name="T27" fmla="*/ 0 h 7768"/>
              <a:gd name="T28" fmla="*/ 4963 w 7768"/>
              <a:gd name="T29" fmla="*/ 3884 h 7768"/>
              <a:gd name="T30" fmla="*/ 4316 w 7768"/>
              <a:gd name="T31" fmla="*/ 4531 h 7768"/>
              <a:gd name="T32" fmla="*/ 4316 w 7768"/>
              <a:gd name="T33" fmla="*/ 7120 h 7768"/>
              <a:gd name="T34" fmla="*/ 4963 w 7768"/>
              <a:gd name="T35" fmla="*/ 7768 h 7768"/>
              <a:gd name="T36" fmla="*/ 5610 w 7768"/>
              <a:gd name="T37" fmla="*/ 7120 h 7768"/>
              <a:gd name="T38" fmla="*/ 5610 w 7768"/>
              <a:gd name="T39" fmla="*/ 4531 h 7768"/>
              <a:gd name="T40" fmla="*/ 4963 w 7768"/>
              <a:gd name="T41" fmla="*/ 3884 h 7768"/>
              <a:gd name="T42" fmla="*/ 7121 w 7768"/>
              <a:gd name="T43" fmla="*/ 1942 h 7768"/>
              <a:gd name="T44" fmla="*/ 6473 w 7768"/>
              <a:gd name="T45" fmla="*/ 2589 h 7768"/>
              <a:gd name="T46" fmla="*/ 6473 w 7768"/>
              <a:gd name="T47" fmla="*/ 7120 h 7768"/>
              <a:gd name="T48" fmla="*/ 7121 w 7768"/>
              <a:gd name="T49" fmla="*/ 7768 h 7768"/>
              <a:gd name="T50" fmla="*/ 7768 w 7768"/>
              <a:gd name="T51" fmla="*/ 7120 h 7768"/>
              <a:gd name="T52" fmla="*/ 7768 w 7768"/>
              <a:gd name="T53" fmla="*/ 2589 h 7768"/>
              <a:gd name="T54" fmla="*/ 7121 w 7768"/>
              <a:gd name="T55" fmla="*/ 1942 h 7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68" h="7768">
                <a:moveTo>
                  <a:pt x="648" y="2589"/>
                </a:moveTo>
                <a:cubicBezTo>
                  <a:pt x="292" y="2589"/>
                  <a:pt x="0" y="2881"/>
                  <a:pt x="0" y="3237"/>
                </a:cubicBezTo>
                <a:lnTo>
                  <a:pt x="0" y="7120"/>
                </a:lnTo>
                <a:cubicBezTo>
                  <a:pt x="0" y="7476"/>
                  <a:pt x="292" y="7768"/>
                  <a:pt x="648" y="7768"/>
                </a:cubicBezTo>
                <a:cubicBezTo>
                  <a:pt x="1004" y="7768"/>
                  <a:pt x="1295" y="7476"/>
                  <a:pt x="1295" y="7120"/>
                </a:cubicBezTo>
                <a:lnTo>
                  <a:pt x="1295" y="3237"/>
                </a:lnTo>
                <a:cubicBezTo>
                  <a:pt x="1295" y="2881"/>
                  <a:pt x="1004" y="2589"/>
                  <a:pt x="648" y="2589"/>
                </a:cubicBezTo>
                <a:close/>
                <a:moveTo>
                  <a:pt x="2805" y="0"/>
                </a:moveTo>
                <a:cubicBezTo>
                  <a:pt x="2449" y="0"/>
                  <a:pt x="2158" y="292"/>
                  <a:pt x="2158" y="648"/>
                </a:cubicBezTo>
                <a:lnTo>
                  <a:pt x="2158" y="7120"/>
                </a:lnTo>
                <a:cubicBezTo>
                  <a:pt x="2158" y="7476"/>
                  <a:pt x="2449" y="7768"/>
                  <a:pt x="2805" y="7768"/>
                </a:cubicBezTo>
                <a:cubicBezTo>
                  <a:pt x="3161" y="7768"/>
                  <a:pt x="3453" y="7476"/>
                  <a:pt x="3453" y="7120"/>
                </a:cubicBezTo>
                <a:lnTo>
                  <a:pt x="3453" y="648"/>
                </a:lnTo>
                <a:cubicBezTo>
                  <a:pt x="3453" y="292"/>
                  <a:pt x="3161" y="0"/>
                  <a:pt x="2805" y="0"/>
                </a:cubicBezTo>
                <a:close/>
                <a:moveTo>
                  <a:pt x="4963" y="3884"/>
                </a:moveTo>
                <a:cubicBezTo>
                  <a:pt x="4607" y="3884"/>
                  <a:pt x="4316" y="4175"/>
                  <a:pt x="4316" y="4531"/>
                </a:cubicBezTo>
                <a:lnTo>
                  <a:pt x="4316" y="7120"/>
                </a:lnTo>
                <a:cubicBezTo>
                  <a:pt x="4316" y="7476"/>
                  <a:pt x="4607" y="7768"/>
                  <a:pt x="4963" y="7768"/>
                </a:cubicBezTo>
                <a:cubicBezTo>
                  <a:pt x="5319" y="7768"/>
                  <a:pt x="5610" y="7476"/>
                  <a:pt x="5610" y="7120"/>
                </a:cubicBezTo>
                <a:lnTo>
                  <a:pt x="5610" y="4531"/>
                </a:lnTo>
                <a:cubicBezTo>
                  <a:pt x="5610" y="4175"/>
                  <a:pt x="5319" y="3884"/>
                  <a:pt x="4963" y="3884"/>
                </a:cubicBezTo>
                <a:close/>
                <a:moveTo>
                  <a:pt x="7121" y="1942"/>
                </a:moveTo>
                <a:cubicBezTo>
                  <a:pt x="6765" y="1942"/>
                  <a:pt x="6473" y="2234"/>
                  <a:pt x="6473" y="2589"/>
                </a:cubicBezTo>
                <a:lnTo>
                  <a:pt x="6473" y="7120"/>
                </a:lnTo>
                <a:cubicBezTo>
                  <a:pt x="6473" y="7476"/>
                  <a:pt x="6765" y="7768"/>
                  <a:pt x="7121" y="7768"/>
                </a:cubicBezTo>
                <a:cubicBezTo>
                  <a:pt x="7476" y="7768"/>
                  <a:pt x="7768" y="7476"/>
                  <a:pt x="7768" y="7120"/>
                </a:cubicBezTo>
                <a:lnTo>
                  <a:pt x="7768" y="2589"/>
                </a:lnTo>
                <a:cubicBezTo>
                  <a:pt x="7768" y="2234"/>
                  <a:pt x="7476" y="1942"/>
                  <a:pt x="7121" y="1942"/>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2" name="矩形 31"/>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特征作用</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vertical)">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组合 130"/>
          <p:cNvGrpSpPr/>
          <p:nvPr/>
        </p:nvGrpSpPr>
        <p:grpSpPr>
          <a:xfrm>
            <a:off x="1788680" y="2002407"/>
            <a:ext cx="2978886" cy="966006"/>
            <a:chOff x="4790937" y="4392484"/>
            <a:chExt cx="3042972" cy="966006"/>
          </a:xfrm>
        </p:grpSpPr>
        <p:sp>
          <p:nvSpPr>
            <p:cNvPr id="132" name="PA-矩形 39"/>
            <p:cNvSpPr/>
            <p:nvPr>
              <p:custDataLst>
                <p:tags r:id="rId1"/>
              </p:custDataLst>
            </p:nvPr>
          </p:nvSpPr>
          <p:spPr>
            <a:xfrm>
              <a:off x="5076457" y="4766340"/>
              <a:ext cx="2471932" cy="5921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对社区物质文明与精神文明建设有着很大的推动作用</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133" name="PA-矩形 40"/>
            <p:cNvSpPr/>
            <p:nvPr>
              <p:custDataLst>
                <p:tags r:id="rId2"/>
              </p:custDataLst>
            </p:nvPr>
          </p:nvSpPr>
          <p:spPr>
            <a:xfrm>
              <a:off x="4790937" y="4392484"/>
              <a:ext cx="3042972" cy="4024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推动作用</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32" name="组合 31"/>
          <p:cNvGrpSpPr/>
          <p:nvPr/>
        </p:nvGrpSpPr>
        <p:grpSpPr>
          <a:xfrm>
            <a:off x="4346083" y="2053239"/>
            <a:ext cx="3754704" cy="3779223"/>
            <a:chOff x="3989705" y="1162050"/>
            <a:chExt cx="4959350" cy="4991735"/>
          </a:xfrm>
        </p:grpSpPr>
        <p:sp>
          <p:nvSpPr>
            <p:cNvPr id="33" name="Freeform: Shape 2"/>
            <p:cNvSpPr/>
            <p:nvPr/>
          </p:nvSpPr>
          <p:spPr bwMode="auto">
            <a:xfrm>
              <a:off x="3989705" y="3450590"/>
              <a:ext cx="1190625" cy="1191260"/>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4" y="0"/>
                    <a:pt x="268" y="28"/>
                  </a:cubicBezTo>
                  <a:cubicBezTo>
                    <a:pt x="372" y="56"/>
                    <a:pt x="434" y="164"/>
                    <a:pt x="406" y="268"/>
                  </a:cubicBezTo>
                  <a:cubicBezTo>
                    <a:pt x="378" y="372"/>
                    <a:pt x="270" y="434"/>
                    <a:pt x="166" y="406"/>
                  </a:cubicBezTo>
                  <a:cubicBezTo>
                    <a:pt x="62" y="378"/>
                    <a:pt x="0" y="270"/>
                    <a:pt x="28" y="166"/>
                  </a:cubicBezTo>
                  <a:close/>
                </a:path>
              </a:pathLst>
            </a:custGeom>
            <a:solidFill>
              <a:schemeClr val="accent2"/>
            </a:solidFill>
            <a:ln>
              <a:noFill/>
            </a:ln>
          </p:spPr>
          <p:txBody>
            <a:bodyPr anchor="b" anchorCtr="0"/>
            <a:lstStyle/>
            <a:p>
              <a:pPr indent="0" algn="ctr">
                <a:buNone/>
              </a:pPr>
              <a:endParaRPr sz="1200">
                <a:solidFill>
                  <a:srgbClr val="3482C7"/>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4" name="Freeform: Shape 7"/>
            <p:cNvSpPr/>
            <p:nvPr/>
          </p:nvSpPr>
          <p:spPr bwMode="auto">
            <a:xfrm>
              <a:off x="4892675" y="3467100"/>
              <a:ext cx="864235" cy="1136650"/>
            </a:xfrm>
            <a:custGeom>
              <a:avLst/>
              <a:gdLst>
                <a:gd name="T0" fmla="*/ 315 w 315"/>
                <a:gd name="T1" fmla="*/ 414 h 414"/>
                <a:gd name="T2" fmla="*/ 3 w 315"/>
                <a:gd name="T3" fmla="*/ 370 h 414"/>
                <a:gd name="T4" fmla="*/ 0 w 315"/>
                <a:gd name="T5" fmla="*/ 50 h 414"/>
                <a:gd name="T6" fmla="*/ 311 w 315"/>
                <a:gd name="T7" fmla="*/ 0 h 414"/>
                <a:gd name="T8" fmla="*/ 315 w 315"/>
                <a:gd name="T9" fmla="*/ 414 h 414"/>
              </a:gdLst>
              <a:ahLst/>
              <a:cxnLst>
                <a:cxn ang="0">
                  <a:pos x="T0" y="T1"/>
                </a:cxn>
                <a:cxn ang="0">
                  <a:pos x="T2" y="T3"/>
                </a:cxn>
                <a:cxn ang="0">
                  <a:pos x="T4" y="T5"/>
                </a:cxn>
                <a:cxn ang="0">
                  <a:pos x="T6" y="T7"/>
                </a:cxn>
                <a:cxn ang="0">
                  <a:pos x="T8" y="T9"/>
                </a:cxn>
              </a:cxnLst>
              <a:rect l="0" t="0" r="r" b="b"/>
              <a:pathLst>
                <a:path w="315" h="414">
                  <a:moveTo>
                    <a:pt x="315" y="414"/>
                  </a:moveTo>
                  <a:cubicBezTo>
                    <a:pt x="236" y="332"/>
                    <a:pt x="86" y="309"/>
                    <a:pt x="3" y="370"/>
                  </a:cubicBezTo>
                  <a:cubicBezTo>
                    <a:pt x="0" y="50"/>
                    <a:pt x="0" y="50"/>
                    <a:pt x="0" y="50"/>
                  </a:cubicBezTo>
                  <a:cubicBezTo>
                    <a:pt x="84" y="109"/>
                    <a:pt x="233" y="84"/>
                    <a:pt x="311" y="0"/>
                  </a:cubicBezTo>
                  <a:lnTo>
                    <a:pt x="315" y="414"/>
                  </a:lnTo>
                  <a:close/>
                </a:path>
              </a:pathLst>
            </a:custGeom>
            <a:solidFill>
              <a:schemeClr val="accent2"/>
            </a:solidFill>
            <a:ln>
              <a:noFill/>
            </a:ln>
          </p:spPr>
          <p:txBody>
            <a:bodyPr anchor="b" anchorCtr="0"/>
            <a:lstStyle/>
            <a:p>
              <a:pPr indent="0" algn="ctr">
                <a:buNone/>
              </a:pPr>
              <a:endParaRPr sz="1200">
                <a:solidFill>
                  <a:srgbClr val="3482C7"/>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5" name="Freeform: Shape 6"/>
            <p:cNvSpPr/>
            <p:nvPr/>
          </p:nvSpPr>
          <p:spPr bwMode="auto">
            <a:xfrm>
              <a:off x="4832350" y="1883410"/>
              <a:ext cx="1706880" cy="1904365"/>
            </a:xfrm>
            <a:custGeom>
              <a:avLst/>
              <a:gdLst>
                <a:gd name="T0" fmla="*/ 266 w 622"/>
                <a:gd name="T1" fmla="*/ 694 h 694"/>
                <a:gd name="T2" fmla="*/ 0 w 622"/>
                <a:gd name="T3" fmla="*/ 177 h 694"/>
                <a:gd name="T4" fmla="*/ 306 w 622"/>
                <a:gd name="T5" fmla="*/ 0 h 694"/>
                <a:gd name="T6" fmla="*/ 622 w 622"/>
                <a:gd name="T7" fmla="*/ 488 h 694"/>
                <a:gd name="T8" fmla="*/ 266 w 622"/>
                <a:gd name="T9" fmla="*/ 694 h 694"/>
              </a:gdLst>
              <a:ahLst/>
              <a:cxnLst>
                <a:cxn ang="0">
                  <a:pos x="T0" y="T1"/>
                </a:cxn>
                <a:cxn ang="0">
                  <a:pos x="T2" y="T3"/>
                </a:cxn>
                <a:cxn ang="0">
                  <a:pos x="T4" y="T5"/>
                </a:cxn>
                <a:cxn ang="0">
                  <a:pos x="T6" y="T7"/>
                </a:cxn>
                <a:cxn ang="0">
                  <a:pos x="T8" y="T9"/>
                </a:cxn>
              </a:cxnLst>
              <a:rect l="0" t="0" r="r" b="b"/>
              <a:pathLst>
                <a:path w="622" h="694">
                  <a:moveTo>
                    <a:pt x="266" y="694"/>
                  </a:moveTo>
                  <a:cubicBezTo>
                    <a:pt x="333" y="474"/>
                    <a:pt x="254" y="292"/>
                    <a:pt x="0" y="177"/>
                  </a:cubicBezTo>
                  <a:cubicBezTo>
                    <a:pt x="306" y="0"/>
                    <a:pt x="306" y="0"/>
                    <a:pt x="306" y="0"/>
                  </a:cubicBezTo>
                  <a:cubicBezTo>
                    <a:pt x="278" y="278"/>
                    <a:pt x="397" y="436"/>
                    <a:pt x="622" y="488"/>
                  </a:cubicBezTo>
                  <a:lnTo>
                    <a:pt x="266" y="694"/>
                  </a:lnTo>
                  <a:close/>
                </a:path>
              </a:pathLst>
            </a:custGeom>
            <a:solidFill>
              <a:schemeClr val="accent1"/>
            </a:solidFill>
            <a:ln>
              <a:noFill/>
            </a:ln>
          </p:spPr>
          <p:txBody>
            <a:bodyPr anchor="b" anchorCtr="0"/>
            <a:lstStyle/>
            <a:p>
              <a:pPr indent="0" algn="ctr">
                <a:buNone/>
              </a:pPr>
              <a:endParaRPr sz="120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6" name="Freeform: Shape 8"/>
            <p:cNvSpPr/>
            <p:nvPr/>
          </p:nvSpPr>
          <p:spPr bwMode="auto">
            <a:xfrm>
              <a:off x="4415155" y="1162050"/>
              <a:ext cx="1322070" cy="1325880"/>
            </a:xfrm>
            <a:custGeom>
              <a:avLst/>
              <a:gdLst>
                <a:gd name="T0" fmla="*/ 31 w 482"/>
                <a:gd name="T1" fmla="*/ 185 h 483"/>
                <a:gd name="T2" fmla="*/ 298 w 482"/>
                <a:gd name="T3" fmla="*/ 32 h 483"/>
                <a:gd name="T4" fmla="*/ 451 w 482"/>
                <a:gd name="T5" fmla="*/ 298 h 483"/>
                <a:gd name="T6" fmla="*/ 185 w 482"/>
                <a:gd name="T7" fmla="*/ 452 h 483"/>
                <a:gd name="T8" fmla="*/ 31 w 482"/>
                <a:gd name="T9" fmla="*/ 185 h 483"/>
              </a:gdLst>
              <a:ahLst/>
              <a:cxnLst>
                <a:cxn ang="0">
                  <a:pos x="T0" y="T1"/>
                </a:cxn>
                <a:cxn ang="0">
                  <a:pos x="T2" y="T3"/>
                </a:cxn>
                <a:cxn ang="0">
                  <a:pos x="T4" y="T5"/>
                </a:cxn>
                <a:cxn ang="0">
                  <a:pos x="T6" y="T7"/>
                </a:cxn>
                <a:cxn ang="0">
                  <a:pos x="T8" y="T9"/>
                </a:cxn>
              </a:cxnLst>
              <a:rect l="0" t="0" r="r" b="b"/>
              <a:pathLst>
                <a:path w="482" h="483">
                  <a:moveTo>
                    <a:pt x="31" y="185"/>
                  </a:moveTo>
                  <a:cubicBezTo>
                    <a:pt x="63" y="69"/>
                    <a:pt x="182" y="0"/>
                    <a:pt x="298" y="32"/>
                  </a:cubicBezTo>
                  <a:cubicBezTo>
                    <a:pt x="414" y="63"/>
                    <a:pt x="482" y="182"/>
                    <a:pt x="451" y="298"/>
                  </a:cubicBezTo>
                  <a:cubicBezTo>
                    <a:pt x="420" y="414"/>
                    <a:pt x="301" y="483"/>
                    <a:pt x="185" y="452"/>
                  </a:cubicBezTo>
                  <a:cubicBezTo>
                    <a:pt x="69" y="420"/>
                    <a:pt x="0" y="301"/>
                    <a:pt x="31" y="185"/>
                  </a:cubicBezTo>
                  <a:close/>
                </a:path>
              </a:pathLst>
            </a:custGeom>
            <a:solidFill>
              <a:schemeClr val="accent1"/>
            </a:solidFill>
            <a:ln>
              <a:noFill/>
            </a:ln>
          </p:spPr>
          <p:txBody>
            <a:bodyPr anchor="b" anchorCtr="0"/>
            <a:lstStyle/>
            <a:p>
              <a:pPr indent="0" algn="ctr">
                <a:buNone/>
              </a:pPr>
              <a:endParaRPr sz="1200" dirty="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7" name="Freeform: Shape 5"/>
            <p:cNvSpPr/>
            <p:nvPr/>
          </p:nvSpPr>
          <p:spPr bwMode="auto">
            <a:xfrm>
              <a:off x="6085840" y="2504440"/>
              <a:ext cx="1186180" cy="1102360"/>
            </a:xfrm>
            <a:custGeom>
              <a:avLst/>
              <a:gdLst>
                <a:gd name="T0" fmla="*/ 0 w 432"/>
                <a:gd name="T1" fmla="*/ 271 h 402"/>
                <a:gd name="T2" fmla="*/ 131 w 432"/>
                <a:gd name="T3" fmla="*/ 0 h 402"/>
                <a:gd name="T4" fmla="*/ 432 w 432"/>
                <a:gd name="T5" fmla="*/ 111 h 402"/>
                <a:gd name="T6" fmla="*/ 356 w 432"/>
                <a:gd name="T7" fmla="*/ 402 h 402"/>
                <a:gd name="T8" fmla="*/ 0 w 432"/>
                <a:gd name="T9" fmla="*/ 271 h 402"/>
              </a:gdLst>
              <a:ahLst/>
              <a:cxnLst>
                <a:cxn ang="0">
                  <a:pos x="T0" y="T1"/>
                </a:cxn>
                <a:cxn ang="0">
                  <a:pos x="T2" y="T3"/>
                </a:cxn>
                <a:cxn ang="0">
                  <a:pos x="T4" y="T5"/>
                </a:cxn>
                <a:cxn ang="0">
                  <a:pos x="T6" y="T7"/>
                </a:cxn>
                <a:cxn ang="0">
                  <a:pos x="T8" y="T9"/>
                </a:cxn>
              </a:cxnLst>
              <a:rect l="0" t="0" r="r" b="b"/>
              <a:pathLst>
                <a:path w="432" h="402">
                  <a:moveTo>
                    <a:pt x="0" y="271"/>
                  </a:moveTo>
                  <a:cubicBezTo>
                    <a:pt x="114" y="232"/>
                    <a:pt x="165" y="128"/>
                    <a:pt x="131" y="0"/>
                  </a:cubicBezTo>
                  <a:cubicBezTo>
                    <a:pt x="432" y="111"/>
                    <a:pt x="432" y="111"/>
                    <a:pt x="432" y="111"/>
                  </a:cubicBezTo>
                  <a:cubicBezTo>
                    <a:pt x="324" y="186"/>
                    <a:pt x="294" y="298"/>
                    <a:pt x="356" y="402"/>
                  </a:cubicBezTo>
                  <a:lnTo>
                    <a:pt x="0" y="271"/>
                  </a:lnTo>
                  <a:close/>
                </a:path>
              </a:pathLst>
            </a:custGeom>
            <a:solidFill>
              <a:schemeClr val="accent2"/>
            </a:solidFill>
            <a:ln>
              <a:noFill/>
            </a:ln>
          </p:spPr>
          <p:txBody>
            <a:bodyPr anchor="b" anchorCtr="0"/>
            <a:lstStyle/>
            <a:p>
              <a:pPr indent="0" algn="ctr">
                <a:buNone/>
              </a:pPr>
              <a:endParaRPr sz="1200">
                <a:ln w="0"/>
                <a:effectLst>
                  <a:outerShdw blurRad="38100" dist="19050" dir="2700000" algn="tl" rotWithShape="0">
                    <a:schemeClr val="dk1">
                      <a:alpha val="40000"/>
                    </a:schemeClr>
                  </a:outerShdw>
                </a:effectLst>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8" name="Freeform: Shape 10"/>
            <p:cNvSpPr/>
            <p:nvPr/>
          </p:nvSpPr>
          <p:spPr bwMode="auto">
            <a:xfrm>
              <a:off x="6371590" y="1771015"/>
              <a:ext cx="1191260" cy="1190625"/>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3" y="0"/>
                    <a:pt x="268" y="28"/>
                  </a:cubicBezTo>
                  <a:cubicBezTo>
                    <a:pt x="372" y="56"/>
                    <a:pt x="434" y="164"/>
                    <a:pt x="406" y="268"/>
                  </a:cubicBezTo>
                  <a:cubicBezTo>
                    <a:pt x="377" y="372"/>
                    <a:pt x="270" y="434"/>
                    <a:pt x="166" y="406"/>
                  </a:cubicBezTo>
                  <a:cubicBezTo>
                    <a:pt x="61" y="378"/>
                    <a:pt x="0" y="270"/>
                    <a:pt x="28" y="166"/>
                  </a:cubicBezTo>
                  <a:close/>
                </a:path>
              </a:pathLst>
            </a:custGeom>
            <a:solidFill>
              <a:schemeClr val="accent2"/>
            </a:solidFill>
            <a:ln>
              <a:noFill/>
            </a:ln>
          </p:spPr>
          <p:txBody>
            <a:bodyPr anchor="b" anchorCtr="0"/>
            <a:lstStyle/>
            <a:p>
              <a:pPr indent="0" algn="ctr">
                <a:buNone/>
              </a:pPr>
              <a:endParaRPr sz="1200">
                <a:ln w="0"/>
                <a:effectLst>
                  <a:outerShdw blurRad="38100" dist="19050" dir="2700000" algn="tl" rotWithShape="0">
                    <a:schemeClr val="dk1">
                      <a:alpha val="40000"/>
                    </a:schemeClr>
                  </a:outerShdw>
                </a:effectLst>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39" name="Freeform: Shape 4"/>
            <p:cNvSpPr/>
            <p:nvPr/>
          </p:nvSpPr>
          <p:spPr bwMode="auto">
            <a:xfrm>
              <a:off x="6893560" y="3293745"/>
              <a:ext cx="1013460" cy="1146810"/>
            </a:xfrm>
            <a:custGeom>
              <a:avLst/>
              <a:gdLst>
                <a:gd name="T0" fmla="*/ 0 w 369"/>
                <a:gd name="T1" fmla="*/ 40 h 418"/>
                <a:gd name="T2" fmla="*/ 309 w 369"/>
                <a:gd name="T3" fmla="*/ 0 h 418"/>
                <a:gd name="T4" fmla="*/ 369 w 369"/>
                <a:gd name="T5" fmla="*/ 353 h 418"/>
                <a:gd name="T6" fmla="*/ 64 w 369"/>
                <a:gd name="T7" fmla="*/ 418 h 418"/>
                <a:gd name="T8" fmla="*/ 0 w 369"/>
                <a:gd name="T9" fmla="*/ 40 h 418"/>
              </a:gdLst>
              <a:ahLst/>
              <a:cxnLst>
                <a:cxn ang="0">
                  <a:pos x="T0" y="T1"/>
                </a:cxn>
                <a:cxn ang="0">
                  <a:pos x="T2" y="T3"/>
                </a:cxn>
                <a:cxn ang="0">
                  <a:pos x="T4" y="T5"/>
                </a:cxn>
                <a:cxn ang="0">
                  <a:pos x="T6" y="T7"/>
                </a:cxn>
                <a:cxn ang="0">
                  <a:pos x="T8" y="T9"/>
                </a:cxn>
              </a:cxnLst>
              <a:rect l="0" t="0" r="r" b="b"/>
              <a:pathLst>
                <a:path w="369" h="418">
                  <a:moveTo>
                    <a:pt x="0" y="40"/>
                  </a:moveTo>
                  <a:cubicBezTo>
                    <a:pt x="97" y="124"/>
                    <a:pt x="219" y="108"/>
                    <a:pt x="309" y="0"/>
                  </a:cubicBezTo>
                  <a:cubicBezTo>
                    <a:pt x="369" y="353"/>
                    <a:pt x="369" y="353"/>
                    <a:pt x="369" y="353"/>
                  </a:cubicBezTo>
                  <a:cubicBezTo>
                    <a:pt x="248" y="281"/>
                    <a:pt x="128" y="307"/>
                    <a:pt x="64" y="418"/>
                  </a:cubicBezTo>
                  <a:lnTo>
                    <a:pt x="0" y="40"/>
                  </a:lnTo>
                  <a:close/>
                </a:path>
              </a:pathLst>
            </a:custGeom>
            <a:solidFill>
              <a:schemeClr val="accent1"/>
            </a:solidFill>
            <a:ln>
              <a:noFill/>
            </a:ln>
          </p:spPr>
          <p:txBody>
            <a:bodyPr anchor="b" anchorCtr="0"/>
            <a:lstStyle/>
            <a:p>
              <a:pPr indent="0" algn="ctr">
                <a:buNone/>
              </a:pPr>
              <a:endParaRPr sz="120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0" name="Freeform: Shape 13"/>
            <p:cNvSpPr/>
            <p:nvPr/>
          </p:nvSpPr>
          <p:spPr bwMode="auto">
            <a:xfrm>
              <a:off x="7522210" y="2995295"/>
              <a:ext cx="1426845" cy="1426845"/>
            </a:xfrm>
            <a:custGeom>
              <a:avLst/>
              <a:gdLst>
                <a:gd name="T0" fmla="*/ 33 w 520"/>
                <a:gd name="T1" fmla="*/ 199 h 520"/>
                <a:gd name="T2" fmla="*/ 321 w 520"/>
                <a:gd name="T3" fmla="*/ 34 h 520"/>
                <a:gd name="T4" fmla="*/ 486 w 520"/>
                <a:gd name="T5" fmla="*/ 321 h 520"/>
                <a:gd name="T6" fmla="*/ 199 w 520"/>
                <a:gd name="T7" fmla="*/ 487 h 520"/>
                <a:gd name="T8" fmla="*/ 33 w 520"/>
                <a:gd name="T9" fmla="*/ 199 h 520"/>
              </a:gdLst>
              <a:ahLst/>
              <a:cxnLst>
                <a:cxn ang="0">
                  <a:pos x="T0" y="T1"/>
                </a:cxn>
                <a:cxn ang="0">
                  <a:pos x="T2" y="T3"/>
                </a:cxn>
                <a:cxn ang="0">
                  <a:pos x="T4" y="T5"/>
                </a:cxn>
                <a:cxn ang="0">
                  <a:pos x="T6" y="T7"/>
                </a:cxn>
                <a:cxn ang="0">
                  <a:pos x="T8" y="T9"/>
                </a:cxn>
              </a:cxnLst>
              <a:rect l="0" t="0" r="r" b="b"/>
              <a:pathLst>
                <a:path w="520" h="520">
                  <a:moveTo>
                    <a:pt x="33" y="199"/>
                  </a:moveTo>
                  <a:cubicBezTo>
                    <a:pt x="67" y="74"/>
                    <a:pt x="196" y="0"/>
                    <a:pt x="321" y="34"/>
                  </a:cubicBezTo>
                  <a:cubicBezTo>
                    <a:pt x="446" y="68"/>
                    <a:pt x="520" y="196"/>
                    <a:pt x="486" y="321"/>
                  </a:cubicBezTo>
                  <a:cubicBezTo>
                    <a:pt x="452" y="446"/>
                    <a:pt x="324" y="520"/>
                    <a:pt x="199" y="487"/>
                  </a:cubicBezTo>
                  <a:cubicBezTo>
                    <a:pt x="74" y="453"/>
                    <a:pt x="0" y="324"/>
                    <a:pt x="33" y="199"/>
                  </a:cubicBezTo>
                  <a:close/>
                </a:path>
              </a:pathLst>
            </a:custGeom>
            <a:solidFill>
              <a:schemeClr val="accent1"/>
            </a:solidFill>
            <a:ln>
              <a:noFill/>
            </a:ln>
          </p:spPr>
          <p:txBody>
            <a:bodyPr anchor="b" anchorCtr="0"/>
            <a:lstStyle/>
            <a:p>
              <a:pPr indent="0" algn="ctr">
                <a:buNone/>
              </a:pPr>
              <a:endParaRPr sz="120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1" name="Freeform: Shape 15"/>
            <p:cNvSpPr/>
            <p:nvPr/>
          </p:nvSpPr>
          <p:spPr bwMode="auto">
            <a:xfrm>
              <a:off x="5436235" y="3112770"/>
              <a:ext cx="1833880" cy="1833245"/>
            </a:xfrm>
            <a:custGeom>
              <a:avLst/>
              <a:gdLst>
                <a:gd name="T0" fmla="*/ 43 w 668"/>
                <a:gd name="T1" fmla="*/ 255 h 668"/>
                <a:gd name="T2" fmla="*/ 412 w 668"/>
                <a:gd name="T3" fmla="*/ 43 h 668"/>
                <a:gd name="T4" fmla="*/ 625 w 668"/>
                <a:gd name="T5" fmla="*/ 412 h 668"/>
                <a:gd name="T6" fmla="*/ 255 w 668"/>
                <a:gd name="T7" fmla="*/ 625 h 668"/>
                <a:gd name="T8" fmla="*/ 43 w 668"/>
                <a:gd name="T9" fmla="*/ 255 h 668"/>
              </a:gdLst>
              <a:ahLst/>
              <a:cxnLst>
                <a:cxn ang="0">
                  <a:pos x="T0" y="T1"/>
                </a:cxn>
                <a:cxn ang="0">
                  <a:pos x="T2" y="T3"/>
                </a:cxn>
                <a:cxn ang="0">
                  <a:pos x="T4" y="T5"/>
                </a:cxn>
                <a:cxn ang="0">
                  <a:pos x="T6" y="T7"/>
                </a:cxn>
                <a:cxn ang="0">
                  <a:pos x="T8" y="T9"/>
                </a:cxn>
              </a:cxnLst>
              <a:rect l="0" t="0" r="r" b="b"/>
              <a:pathLst>
                <a:path w="668" h="668">
                  <a:moveTo>
                    <a:pt x="43" y="255"/>
                  </a:moveTo>
                  <a:cubicBezTo>
                    <a:pt x="86" y="95"/>
                    <a:pt x="252" y="0"/>
                    <a:pt x="412" y="43"/>
                  </a:cubicBezTo>
                  <a:cubicBezTo>
                    <a:pt x="573" y="86"/>
                    <a:pt x="668" y="252"/>
                    <a:pt x="625" y="412"/>
                  </a:cubicBezTo>
                  <a:cubicBezTo>
                    <a:pt x="581" y="573"/>
                    <a:pt x="416" y="668"/>
                    <a:pt x="255" y="625"/>
                  </a:cubicBezTo>
                  <a:cubicBezTo>
                    <a:pt x="95" y="581"/>
                    <a:pt x="0" y="416"/>
                    <a:pt x="43" y="255"/>
                  </a:cubicBezTo>
                  <a:close/>
                </a:path>
              </a:pathLst>
            </a:custGeom>
            <a:solidFill>
              <a:schemeClr val="bg1"/>
            </a:solidFill>
            <a:ln>
              <a:noFill/>
            </a:ln>
          </p:spPr>
          <p:txBody>
            <a:bodyPr anchor="b" anchorCtr="0"/>
            <a:lstStyle/>
            <a:p>
              <a:pPr indent="0" algn="ctr">
                <a:buNone/>
              </a:pPr>
              <a:endParaRPr sz="1200">
                <a:solidFill>
                  <a:srgbClr val="3482C7"/>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2" name="Freeform: Shape 16"/>
            <p:cNvSpPr/>
            <p:nvPr/>
          </p:nvSpPr>
          <p:spPr bwMode="auto">
            <a:xfrm>
              <a:off x="7104380" y="4959985"/>
              <a:ext cx="1191260" cy="1193800"/>
            </a:xfrm>
            <a:custGeom>
              <a:avLst/>
              <a:gdLst>
                <a:gd name="T0" fmla="*/ 28 w 434"/>
                <a:gd name="T1" fmla="*/ 166 h 435"/>
                <a:gd name="T2" fmla="*/ 268 w 434"/>
                <a:gd name="T3" fmla="*/ 29 h 435"/>
                <a:gd name="T4" fmla="*/ 406 w 434"/>
                <a:gd name="T5" fmla="*/ 268 h 435"/>
                <a:gd name="T6" fmla="*/ 166 w 434"/>
                <a:gd name="T7" fmla="*/ 406 h 435"/>
                <a:gd name="T8" fmla="*/ 28 w 434"/>
                <a:gd name="T9" fmla="*/ 166 h 435"/>
              </a:gdLst>
              <a:ahLst/>
              <a:cxnLst>
                <a:cxn ang="0">
                  <a:pos x="T0" y="T1"/>
                </a:cxn>
                <a:cxn ang="0">
                  <a:pos x="T2" y="T3"/>
                </a:cxn>
                <a:cxn ang="0">
                  <a:pos x="T4" y="T5"/>
                </a:cxn>
                <a:cxn ang="0">
                  <a:pos x="T6" y="T7"/>
                </a:cxn>
                <a:cxn ang="0">
                  <a:pos x="T8" y="T9"/>
                </a:cxn>
              </a:cxnLst>
              <a:rect l="0" t="0" r="r" b="b"/>
              <a:pathLst>
                <a:path w="434" h="435">
                  <a:moveTo>
                    <a:pt x="28" y="166"/>
                  </a:moveTo>
                  <a:cubicBezTo>
                    <a:pt x="56" y="62"/>
                    <a:pt x="164" y="0"/>
                    <a:pt x="268" y="29"/>
                  </a:cubicBezTo>
                  <a:cubicBezTo>
                    <a:pt x="373" y="57"/>
                    <a:pt x="434" y="164"/>
                    <a:pt x="406" y="268"/>
                  </a:cubicBezTo>
                  <a:cubicBezTo>
                    <a:pt x="378" y="373"/>
                    <a:pt x="271" y="435"/>
                    <a:pt x="166" y="406"/>
                  </a:cubicBezTo>
                  <a:cubicBezTo>
                    <a:pt x="62" y="378"/>
                    <a:pt x="0" y="271"/>
                    <a:pt x="28" y="166"/>
                  </a:cubicBezTo>
                  <a:close/>
                </a:path>
              </a:pathLst>
            </a:custGeom>
            <a:solidFill>
              <a:schemeClr val="accent2"/>
            </a:solidFill>
            <a:ln>
              <a:noFill/>
            </a:ln>
          </p:spPr>
          <p:txBody>
            <a:bodyPr anchor="b" anchorCtr="0"/>
            <a:lstStyle/>
            <a:p>
              <a:pPr indent="0" algn="ctr">
                <a:buNone/>
              </a:pPr>
              <a:endParaRPr sz="1200">
                <a:solidFill>
                  <a:srgbClr val="3482C7"/>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3" name="Freeform: Shape 17"/>
            <p:cNvSpPr/>
            <p:nvPr/>
          </p:nvSpPr>
          <p:spPr bwMode="auto">
            <a:xfrm>
              <a:off x="6369050" y="4122420"/>
              <a:ext cx="1338580" cy="1376045"/>
            </a:xfrm>
            <a:custGeom>
              <a:avLst/>
              <a:gdLst>
                <a:gd name="T0" fmla="*/ 291 w 488"/>
                <a:gd name="T1" fmla="*/ 501 h 501"/>
                <a:gd name="T2" fmla="*/ 0 w 488"/>
                <a:gd name="T3" fmla="*/ 185 h 501"/>
                <a:gd name="T4" fmla="*/ 211 w 488"/>
                <a:gd name="T5" fmla="*/ 0 h 501"/>
                <a:gd name="T6" fmla="*/ 488 w 488"/>
                <a:gd name="T7" fmla="*/ 327 h 501"/>
                <a:gd name="T8" fmla="*/ 291 w 488"/>
                <a:gd name="T9" fmla="*/ 501 h 501"/>
              </a:gdLst>
              <a:ahLst/>
              <a:cxnLst>
                <a:cxn ang="0">
                  <a:pos x="T0" y="T1"/>
                </a:cxn>
                <a:cxn ang="0">
                  <a:pos x="T2" y="T3"/>
                </a:cxn>
                <a:cxn ang="0">
                  <a:pos x="T4" y="T5"/>
                </a:cxn>
                <a:cxn ang="0">
                  <a:pos x="T6" y="T7"/>
                </a:cxn>
                <a:cxn ang="0">
                  <a:pos x="T8" y="T9"/>
                </a:cxn>
              </a:cxnLst>
              <a:rect l="0" t="0" r="r" b="b"/>
              <a:pathLst>
                <a:path w="488" h="501">
                  <a:moveTo>
                    <a:pt x="291" y="501"/>
                  </a:moveTo>
                  <a:cubicBezTo>
                    <a:pt x="310" y="329"/>
                    <a:pt x="173" y="180"/>
                    <a:pt x="0" y="185"/>
                  </a:cubicBezTo>
                  <a:cubicBezTo>
                    <a:pt x="211" y="0"/>
                    <a:pt x="211" y="0"/>
                    <a:pt x="211" y="0"/>
                  </a:cubicBezTo>
                  <a:cubicBezTo>
                    <a:pt x="184" y="170"/>
                    <a:pt x="315" y="325"/>
                    <a:pt x="488" y="327"/>
                  </a:cubicBezTo>
                  <a:lnTo>
                    <a:pt x="291" y="501"/>
                  </a:lnTo>
                  <a:close/>
                </a:path>
              </a:pathLst>
            </a:custGeom>
            <a:solidFill>
              <a:schemeClr val="accent2"/>
            </a:solidFill>
            <a:ln>
              <a:noFill/>
            </a:ln>
          </p:spPr>
          <p:txBody>
            <a:bodyPr anchor="b" anchorCtr="0"/>
            <a:lstStyle/>
            <a:p>
              <a:pPr indent="0" algn="ctr">
                <a:buNone/>
              </a:pPr>
              <a:endParaRPr sz="1200">
                <a:solidFill>
                  <a:srgbClr val="3482C7"/>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4" name="Freeform: Shape 14"/>
            <p:cNvSpPr/>
            <p:nvPr/>
          </p:nvSpPr>
          <p:spPr bwMode="auto">
            <a:xfrm>
              <a:off x="7713345" y="3189605"/>
              <a:ext cx="1040130" cy="1040765"/>
            </a:xfrm>
            <a:custGeom>
              <a:avLst/>
              <a:gdLst>
                <a:gd name="T0" fmla="*/ 25 w 379"/>
                <a:gd name="T1" fmla="*/ 145 h 379"/>
                <a:gd name="T2" fmla="*/ 234 w 379"/>
                <a:gd name="T3" fmla="*/ 24 h 379"/>
                <a:gd name="T4" fmla="*/ 355 w 379"/>
                <a:gd name="T5" fmla="*/ 234 h 379"/>
                <a:gd name="T6" fmla="*/ 145 w 379"/>
                <a:gd name="T7" fmla="*/ 354 h 379"/>
                <a:gd name="T8" fmla="*/ 25 w 379"/>
                <a:gd name="T9" fmla="*/ 145 h 379"/>
              </a:gdLst>
              <a:ahLst/>
              <a:cxnLst>
                <a:cxn ang="0">
                  <a:pos x="T0" y="T1"/>
                </a:cxn>
                <a:cxn ang="0">
                  <a:pos x="T2" y="T3"/>
                </a:cxn>
                <a:cxn ang="0">
                  <a:pos x="T4" y="T5"/>
                </a:cxn>
                <a:cxn ang="0">
                  <a:pos x="T6" y="T7"/>
                </a:cxn>
                <a:cxn ang="0">
                  <a:pos x="T8" y="T9"/>
                </a:cxn>
              </a:cxnLst>
              <a:rect l="0" t="0" r="r" b="b"/>
              <a:pathLst>
                <a:path w="379" h="379">
                  <a:moveTo>
                    <a:pt x="25" y="145"/>
                  </a:moveTo>
                  <a:cubicBezTo>
                    <a:pt x="49" y="54"/>
                    <a:pt x="143" y="0"/>
                    <a:pt x="234" y="24"/>
                  </a:cubicBezTo>
                  <a:cubicBezTo>
                    <a:pt x="325" y="49"/>
                    <a:pt x="379" y="143"/>
                    <a:pt x="355" y="234"/>
                  </a:cubicBezTo>
                  <a:cubicBezTo>
                    <a:pt x="330" y="325"/>
                    <a:pt x="236" y="379"/>
                    <a:pt x="145" y="354"/>
                  </a:cubicBezTo>
                  <a:cubicBezTo>
                    <a:pt x="54" y="330"/>
                    <a:pt x="0" y="236"/>
                    <a:pt x="25" y="145"/>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nchor="b" anchorCtr="0"/>
            <a:lstStyle/>
            <a:p>
              <a:pPr indent="0" algn="ctr">
                <a:buNone/>
              </a:pPr>
              <a:endParaRPr lang="zh-CN" altLang="en-US" sz="1200" dirty="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5" name="Freeform: Shape 19"/>
            <p:cNvSpPr/>
            <p:nvPr/>
          </p:nvSpPr>
          <p:spPr bwMode="auto">
            <a:xfrm>
              <a:off x="5684520" y="3361055"/>
              <a:ext cx="1337310" cy="1336040"/>
            </a:xfrm>
            <a:custGeom>
              <a:avLst/>
              <a:gdLst>
                <a:gd name="T0" fmla="*/ 32 w 487"/>
                <a:gd name="T1" fmla="*/ 187 h 487"/>
                <a:gd name="T2" fmla="*/ 301 w 487"/>
                <a:gd name="T3" fmla="*/ 32 h 487"/>
                <a:gd name="T4" fmla="*/ 456 w 487"/>
                <a:gd name="T5" fmla="*/ 301 h 487"/>
                <a:gd name="T6" fmla="*/ 187 w 487"/>
                <a:gd name="T7" fmla="*/ 456 h 487"/>
                <a:gd name="T8" fmla="*/ 32 w 487"/>
                <a:gd name="T9" fmla="*/ 187 h 487"/>
              </a:gdLst>
              <a:ahLst/>
              <a:cxnLst>
                <a:cxn ang="0">
                  <a:pos x="T0" y="T1"/>
                </a:cxn>
                <a:cxn ang="0">
                  <a:pos x="T2" y="T3"/>
                </a:cxn>
                <a:cxn ang="0">
                  <a:pos x="T4" y="T5"/>
                </a:cxn>
                <a:cxn ang="0">
                  <a:pos x="T6" y="T7"/>
                </a:cxn>
                <a:cxn ang="0">
                  <a:pos x="T8" y="T9"/>
                </a:cxn>
              </a:cxnLst>
              <a:rect l="0" t="0" r="r" b="b"/>
              <a:pathLst>
                <a:path w="487" h="487">
                  <a:moveTo>
                    <a:pt x="32" y="187"/>
                  </a:moveTo>
                  <a:cubicBezTo>
                    <a:pt x="63" y="70"/>
                    <a:pt x="184" y="0"/>
                    <a:pt x="301" y="32"/>
                  </a:cubicBezTo>
                  <a:cubicBezTo>
                    <a:pt x="418" y="63"/>
                    <a:pt x="487" y="184"/>
                    <a:pt x="456" y="301"/>
                  </a:cubicBezTo>
                  <a:cubicBezTo>
                    <a:pt x="424" y="418"/>
                    <a:pt x="304" y="487"/>
                    <a:pt x="187" y="456"/>
                  </a:cubicBezTo>
                  <a:cubicBezTo>
                    <a:pt x="69" y="424"/>
                    <a:pt x="0" y="304"/>
                    <a:pt x="32" y="187"/>
                  </a:cubicBezTo>
                  <a:close/>
                </a:path>
              </a:pathLst>
            </a:custGeom>
            <a:solidFill>
              <a:schemeClr val="accent2"/>
            </a:solidFill>
            <a:ln>
              <a:noFill/>
            </a:ln>
          </p:spPr>
          <p:txBody>
            <a:bodyPr anchor="ctr" anchorCtr="0"/>
            <a:lstStyle/>
            <a:p>
              <a:pPr indent="0" algn="ctr">
                <a:buNone/>
              </a:pPr>
              <a:endParaRPr lang="zh-CN" altLang="en-US" sz="1400" b="1" dirty="0">
                <a:solidFill>
                  <a:schemeClr val="bg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6" name="Freeform: Shape 11"/>
            <p:cNvSpPr/>
            <p:nvPr/>
          </p:nvSpPr>
          <p:spPr bwMode="auto">
            <a:xfrm>
              <a:off x="6530975" y="1933575"/>
              <a:ext cx="869950" cy="866775"/>
            </a:xfrm>
            <a:custGeom>
              <a:avLst/>
              <a:gdLst>
                <a:gd name="T0" fmla="*/ 21 w 317"/>
                <a:gd name="T1" fmla="*/ 121 h 316"/>
                <a:gd name="T2" fmla="*/ 196 w 317"/>
                <a:gd name="T3" fmla="*/ 20 h 316"/>
                <a:gd name="T4" fmla="*/ 296 w 317"/>
                <a:gd name="T5" fmla="*/ 195 h 316"/>
                <a:gd name="T6" fmla="*/ 121 w 317"/>
                <a:gd name="T7" fmla="*/ 296 h 316"/>
                <a:gd name="T8" fmla="*/ 21 w 317"/>
                <a:gd name="T9" fmla="*/ 121 h 316"/>
              </a:gdLst>
              <a:ahLst/>
              <a:cxnLst>
                <a:cxn ang="0">
                  <a:pos x="T0" y="T1"/>
                </a:cxn>
                <a:cxn ang="0">
                  <a:pos x="T2" y="T3"/>
                </a:cxn>
                <a:cxn ang="0">
                  <a:pos x="T4" y="T5"/>
                </a:cxn>
                <a:cxn ang="0">
                  <a:pos x="T6" y="T7"/>
                </a:cxn>
                <a:cxn ang="0">
                  <a:pos x="T8" y="T9"/>
                </a:cxn>
              </a:cxnLst>
              <a:rect l="0" t="0" r="r" b="b"/>
              <a:pathLst>
                <a:path w="317" h="316">
                  <a:moveTo>
                    <a:pt x="21" y="121"/>
                  </a:moveTo>
                  <a:cubicBezTo>
                    <a:pt x="41" y="45"/>
                    <a:pt x="120" y="0"/>
                    <a:pt x="196" y="20"/>
                  </a:cubicBezTo>
                  <a:cubicBezTo>
                    <a:pt x="272" y="41"/>
                    <a:pt x="317" y="119"/>
                    <a:pt x="296" y="195"/>
                  </a:cubicBezTo>
                  <a:cubicBezTo>
                    <a:pt x="276" y="271"/>
                    <a:pt x="198" y="316"/>
                    <a:pt x="121" y="296"/>
                  </a:cubicBezTo>
                  <a:cubicBezTo>
                    <a:pt x="45" y="275"/>
                    <a:pt x="0" y="197"/>
                    <a:pt x="21" y="121"/>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nchor="b" anchorCtr="0"/>
            <a:lstStyle/>
            <a:p>
              <a:pPr indent="0" algn="ctr">
                <a:buNone/>
              </a:pPr>
              <a:endParaRPr lang="zh-CN" altLang="en-US" sz="1200" dirty="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7" name="Freeform: Shape 9"/>
            <p:cNvSpPr/>
            <p:nvPr/>
          </p:nvSpPr>
          <p:spPr bwMode="auto">
            <a:xfrm>
              <a:off x="4592955" y="1343025"/>
              <a:ext cx="966470" cy="963295"/>
            </a:xfrm>
            <a:custGeom>
              <a:avLst/>
              <a:gdLst>
                <a:gd name="T0" fmla="*/ 23 w 352"/>
                <a:gd name="T1" fmla="*/ 134 h 351"/>
                <a:gd name="T2" fmla="*/ 218 w 352"/>
                <a:gd name="T3" fmla="*/ 23 h 351"/>
                <a:gd name="T4" fmla="*/ 329 w 352"/>
                <a:gd name="T5" fmla="*/ 217 h 351"/>
                <a:gd name="T6" fmla="*/ 135 w 352"/>
                <a:gd name="T7" fmla="*/ 329 h 351"/>
                <a:gd name="T8" fmla="*/ 23 w 352"/>
                <a:gd name="T9" fmla="*/ 134 h 351"/>
              </a:gdLst>
              <a:ahLst/>
              <a:cxnLst>
                <a:cxn ang="0">
                  <a:pos x="T0" y="T1"/>
                </a:cxn>
                <a:cxn ang="0">
                  <a:pos x="T2" y="T3"/>
                </a:cxn>
                <a:cxn ang="0">
                  <a:pos x="T4" y="T5"/>
                </a:cxn>
                <a:cxn ang="0">
                  <a:pos x="T6" y="T7"/>
                </a:cxn>
                <a:cxn ang="0">
                  <a:pos x="T8" y="T9"/>
                </a:cxn>
              </a:cxnLst>
              <a:rect l="0" t="0" r="r" b="b"/>
              <a:pathLst>
                <a:path w="352" h="351">
                  <a:moveTo>
                    <a:pt x="23" y="134"/>
                  </a:moveTo>
                  <a:cubicBezTo>
                    <a:pt x="46" y="50"/>
                    <a:pt x="133" y="0"/>
                    <a:pt x="218" y="23"/>
                  </a:cubicBezTo>
                  <a:cubicBezTo>
                    <a:pt x="302" y="45"/>
                    <a:pt x="352" y="132"/>
                    <a:pt x="329" y="217"/>
                  </a:cubicBezTo>
                  <a:cubicBezTo>
                    <a:pt x="307" y="301"/>
                    <a:pt x="220" y="351"/>
                    <a:pt x="135" y="329"/>
                  </a:cubicBezTo>
                  <a:cubicBezTo>
                    <a:pt x="50" y="306"/>
                    <a:pt x="0" y="219"/>
                    <a:pt x="23" y="134"/>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nchor="b" anchorCtr="0"/>
            <a:lstStyle/>
            <a:p>
              <a:pPr indent="0" algn="ctr">
                <a:buNone/>
              </a:pPr>
              <a:endParaRPr lang="zh-CN" altLang="en-US" sz="1200" dirty="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49" name="Freeform: Shape 12"/>
            <p:cNvSpPr/>
            <p:nvPr/>
          </p:nvSpPr>
          <p:spPr bwMode="auto">
            <a:xfrm>
              <a:off x="4150995" y="3612515"/>
              <a:ext cx="866775" cy="868045"/>
            </a:xfrm>
            <a:custGeom>
              <a:avLst/>
              <a:gdLst>
                <a:gd name="T0" fmla="*/ 20 w 316"/>
                <a:gd name="T1" fmla="*/ 121 h 316"/>
                <a:gd name="T2" fmla="*/ 195 w 316"/>
                <a:gd name="T3" fmla="*/ 20 h 316"/>
                <a:gd name="T4" fmla="*/ 296 w 316"/>
                <a:gd name="T5" fmla="*/ 195 h 316"/>
                <a:gd name="T6" fmla="*/ 121 w 316"/>
                <a:gd name="T7" fmla="*/ 296 h 316"/>
                <a:gd name="T8" fmla="*/ 20 w 316"/>
                <a:gd name="T9" fmla="*/ 121 h 316"/>
              </a:gdLst>
              <a:ahLst/>
              <a:cxnLst>
                <a:cxn ang="0">
                  <a:pos x="T0" y="T1"/>
                </a:cxn>
                <a:cxn ang="0">
                  <a:pos x="T2" y="T3"/>
                </a:cxn>
                <a:cxn ang="0">
                  <a:pos x="T4" y="T5"/>
                </a:cxn>
                <a:cxn ang="0">
                  <a:pos x="T6" y="T7"/>
                </a:cxn>
                <a:cxn ang="0">
                  <a:pos x="T8" y="T9"/>
                </a:cxn>
              </a:cxnLst>
              <a:rect l="0" t="0" r="r" b="b"/>
              <a:pathLst>
                <a:path w="316" h="316">
                  <a:moveTo>
                    <a:pt x="20" y="121"/>
                  </a:moveTo>
                  <a:cubicBezTo>
                    <a:pt x="41" y="45"/>
                    <a:pt x="119" y="0"/>
                    <a:pt x="195" y="20"/>
                  </a:cubicBezTo>
                  <a:cubicBezTo>
                    <a:pt x="271" y="41"/>
                    <a:pt x="316" y="119"/>
                    <a:pt x="296" y="195"/>
                  </a:cubicBezTo>
                  <a:cubicBezTo>
                    <a:pt x="275" y="271"/>
                    <a:pt x="197" y="316"/>
                    <a:pt x="121" y="296"/>
                  </a:cubicBezTo>
                  <a:cubicBezTo>
                    <a:pt x="45" y="275"/>
                    <a:pt x="0" y="197"/>
                    <a:pt x="20" y="121"/>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nchor="b" anchorCtr="0"/>
            <a:lstStyle/>
            <a:p>
              <a:pPr indent="0" algn="ctr">
                <a:buNone/>
              </a:pPr>
              <a:endParaRPr lang="zh-CN" altLang="en-US" sz="1200" dirty="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0" name="Freeform: Shape 18"/>
            <p:cNvSpPr/>
            <p:nvPr/>
          </p:nvSpPr>
          <p:spPr bwMode="auto">
            <a:xfrm>
              <a:off x="7287260" y="5121910"/>
              <a:ext cx="867410" cy="869950"/>
            </a:xfrm>
            <a:custGeom>
              <a:avLst/>
              <a:gdLst>
                <a:gd name="T0" fmla="*/ 20 w 316"/>
                <a:gd name="T1" fmla="*/ 121 h 317"/>
                <a:gd name="T2" fmla="*/ 195 w 316"/>
                <a:gd name="T3" fmla="*/ 21 h 317"/>
                <a:gd name="T4" fmla="*/ 296 w 316"/>
                <a:gd name="T5" fmla="*/ 196 h 317"/>
                <a:gd name="T6" fmla="*/ 121 w 316"/>
                <a:gd name="T7" fmla="*/ 296 h 317"/>
                <a:gd name="T8" fmla="*/ 20 w 316"/>
                <a:gd name="T9" fmla="*/ 121 h 317"/>
              </a:gdLst>
              <a:ahLst/>
              <a:cxnLst>
                <a:cxn ang="0">
                  <a:pos x="T0" y="T1"/>
                </a:cxn>
                <a:cxn ang="0">
                  <a:pos x="T2" y="T3"/>
                </a:cxn>
                <a:cxn ang="0">
                  <a:pos x="T4" y="T5"/>
                </a:cxn>
                <a:cxn ang="0">
                  <a:pos x="T6" y="T7"/>
                </a:cxn>
                <a:cxn ang="0">
                  <a:pos x="T8" y="T9"/>
                </a:cxn>
              </a:cxnLst>
              <a:rect l="0" t="0" r="r" b="b"/>
              <a:pathLst>
                <a:path w="316" h="317">
                  <a:moveTo>
                    <a:pt x="20" y="121"/>
                  </a:moveTo>
                  <a:cubicBezTo>
                    <a:pt x="41" y="45"/>
                    <a:pt x="119" y="0"/>
                    <a:pt x="195" y="21"/>
                  </a:cubicBezTo>
                  <a:cubicBezTo>
                    <a:pt x="271" y="41"/>
                    <a:pt x="316" y="120"/>
                    <a:pt x="296" y="196"/>
                  </a:cubicBezTo>
                  <a:cubicBezTo>
                    <a:pt x="275" y="272"/>
                    <a:pt x="197" y="317"/>
                    <a:pt x="121" y="296"/>
                  </a:cubicBezTo>
                  <a:cubicBezTo>
                    <a:pt x="45" y="276"/>
                    <a:pt x="0" y="197"/>
                    <a:pt x="20" y="1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b" anchorCtr="0"/>
            <a:lstStyle/>
            <a:p>
              <a:pPr indent="0" algn="ctr">
                <a:buNone/>
              </a:pPr>
              <a:endParaRPr lang="zh-CN" altLang="en-US" sz="1200" dirty="0">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1" name="Shape 3977"/>
            <p:cNvSpPr/>
            <p:nvPr/>
          </p:nvSpPr>
          <p:spPr>
            <a:xfrm>
              <a:off x="4866640" y="1646555"/>
              <a:ext cx="457835" cy="412750"/>
            </a:xfrm>
            <a:custGeom>
              <a:avLst/>
              <a:gdLst/>
              <a:ahLst/>
              <a:cxnLst>
                <a:cxn ang="0">
                  <a:pos x="wd2" y="hd2"/>
                </a:cxn>
                <a:cxn ang="5400000">
                  <a:pos x="wd2" y="hd2"/>
                </a:cxn>
                <a:cxn ang="10800000">
                  <a:pos x="wd2" y="hd2"/>
                </a:cxn>
                <a:cxn ang="16200000">
                  <a:pos x="wd2" y="hd2"/>
                </a:cxn>
              </a:cxnLst>
              <a:rect l="0" t="0" r="r" b="b"/>
              <a:pathLst>
                <a:path w="21600" h="21600" extrusionOk="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solidFill>
              <a:schemeClr val="accent1"/>
            </a:solidFill>
            <a:ln w="12700">
              <a:miter lim="400000"/>
            </a:ln>
          </p:spPr>
          <p:txBody>
            <a:bodyPr lIns="0" tIns="0" rIns="0" bIns="0" anchor="ctr"/>
            <a:lstStyle/>
            <a:p>
              <a:pPr lvl="0" indent="0">
                <a:buNone/>
              </a:pPr>
              <a:endParaRPr sz="1735">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2" name="Shape 3980"/>
            <p:cNvSpPr/>
            <p:nvPr/>
          </p:nvSpPr>
          <p:spPr>
            <a:xfrm>
              <a:off x="6801485" y="2176145"/>
              <a:ext cx="369570" cy="368935"/>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2"/>
            </a:solidFill>
            <a:ln w="12700">
              <a:miter lim="400000"/>
            </a:ln>
          </p:spPr>
          <p:txBody>
            <a:bodyPr lIns="0" tIns="0" rIns="0" bIns="0" anchor="ctr"/>
            <a:lstStyle/>
            <a:p>
              <a:pPr lvl="0" indent="0">
                <a:buNone/>
              </a:pPr>
              <a:endParaRPr lang="en-US" sz="1735">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3" name="Shape 3981"/>
            <p:cNvSpPr/>
            <p:nvPr/>
          </p:nvSpPr>
          <p:spPr>
            <a:xfrm>
              <a:off x="8077200" y="3524250"/>
              <a:ext cx="350520" cy="368935"/>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chemeClr val="accent1"/>
            </a:solidFill>
            <a:ln w="12700">
              <a:miter lim="400000"/>
            </a:ln>
          </p:spPr>
          <p:txBody>
            <a:bodyPr lIns="0" tIns="0" rIns="0" bIns="0" anchor="ctr"/>
            <a:lstStyle/>
            <a:p>
              <a:pPr lvl="0" indent="0">
                <a:buNone/>
              </a:pPr>
              <a:endParaRPr sz="1735">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4" name="Shape 3983"/>
            <p:cNvSpPr/>
            <p:nvPr/>
          </p:nvSpPr>
          <p:spPr>
            <a:xfrm>
              <a:off x="7628255" y="5391150"/>
              <a:ext cx="258445" cy="368935"/>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accent2"/>
            </a:solidFill>
            <a:ln w="12700">
              <a:miter lim="400000"/>
            </a:ln>
          </p:spPr>
          <p:txBody>
            <a:bodyPr lIns="0" tIns="0" rIns="0" bIns="0" anchor="ctr"/>
            <a:lstStyle/>
            <a:p>
              <a:pPr lvl="0" indent="0">
                <a:buNone/>
              </a:pPr>
              <a:endParaRPr sz="1735">
                <a:solidFill>
                  <a:srgbClr val="3482C7"/>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5" name="Shape 3984"/>
            <p:cNvSpPr/>
            <p:nvPr/>
          </p:nvSpPr>
          <p:spPr>
            <a:xfrm>
              <a:off x="4335011" y="3850573"/>
              <a:ext cx="457835" cy="3689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2"/>
            </a:solidFill>
            <a:ln w="12700">
              <a:miter lim="400000"/>
            </a:ln>
          </p:spPr>
          <p:txBody>
            <a:bodyPr lIns="0" tIns="0" rIns="0" bIns="0" anchor="ctr"/>
            <a:lstStyle/>
            <a:p>
              <a:pPr lvl="0" indent="0">
                <a:buNone/>
              </a:pPr>
              <a:endParaRPr sz="1735">
                <a:solidFill>
                  <a:schemeClr val="tx1"/>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sp>
        <p:nvSpPr>
          <p:cNvPr id="48" name="矩形 47"/>
          <p:cNvSpPr/>
          <p:nvPr/>
        </p:nvSpPr>
        <p:spPr>
          <a:xfrm>
            <a:off x="1628727" y="555581"/>
            <a:ext cx="2322896" cy="87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特征作用</a:t>
            </a:r>
            <a:endParaRPr lang="zh-CN" altLang="en-US" sz="3200" spc="600"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nvGrpSpPr>
          <p:cNvPr id="56" name="组合 55"/>
          <p:cNvGrpSpPr/>
          <p:nvPr/>
        </p:nvGrpSpPr>
        <p:grpSpPr>
          <a:xfrm>
            <a:off x="1408440" y="3697239"/>
            <a:ext cx="2978886" cy="1483070"/>
            <a:chOff x="4790937" y="4392484"/>
            <a:chExt cx="3042972" cy="1483070"/>
          </a:xfrm>
        </p:grpSpPr>
        <p:sp>
          <p:nvSpPr>
            <p:cNvPr id="57" name="PA-矩形 39"/>
            <p:cNvSpPr/>
            <p:nvPr>
              <p:custDataLst>
                <p:tags r:id="rId3"/>
              </p:custDataLst>
            </p:nvPr>
          </p:nvSpPr>
          <p:spPr>
            <a:xfrm>
              <a:off x="5007290" y="4766340"/>
              <a:ext cx="2610265" cy="110921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可以使社区成员拥有更多的公共服务、社会福利和闲暇时间，让人们从沉重的家务劳动中解放出来，提高人们的生活质量</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58" name="PA-矩形 40"/>
            <p:cNvSpPr/>
            <p:nvPr>
              <p:custDataLst>
                <p:tags r:id="rId4"/>
              </p:custDataLst>
            </p:nvPr>
          </p:nvSpPr>
          <p:spPr>
            <a:xfrm>
              <a:off x="4790937" y="4392484"/>
              <a:ext cx="3042972" cy="4024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提高生活质量</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59" name="组合 58"/>
          <p:cNvGrpSpPr/>
          <p:nvPr/>
        </p:nvGrpSpPr>
        <p:grpSpPr>
          <a:xfrm>
            <a:off x="7029662" y="1867615"/>
            <a:ext cx="2978886" cy="1224538"/>
            <a:chOff x="4790937" y="4392484"/>
            <a:chExt cx="3042972" cy="1224538"/>
          </a:xfrm>
        </p:grpSpPr>
        <p:sp>
          <p:nvSpPr>
            <p:cNvPr id="60" name="PA-矩形 39"/>
            <p:cNvSpPr/>
            <p:nvPr>
              <p:custDataLst>
                <p:tags r:id="rId5"/>
              </p:custDataLst>
            </p:nvPr>
          </p:nvSpPr>
          <p:spPr>
            <a:xfrm>
              <a:off x="5034081" y="4766340"/>
              <a:ext cx="2556685" cy="8506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可以使人们更集中精力从事生产劳动和其他社会活动，创造出更多社会财富</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1" name="PA-矩形 40"/>
            <p:cNvSpPr/>
            <p:nvPr>
              <p:custDataLst>
                <p:tags r:id="rId6"/>
              </p:custDataLst>
            </p:nvPr>
          </p:nvSpPr>
          <p:spPr>
            <a:xfrm>
              <a:off x="4790937" y="4392484"/>
              <a:ext cx="3042972" cy="4024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创造社会财富</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62" name="组合 61"/>
          <p:cNvGrpSpPr/>
          <p:nvPr/>
        </p:nvGrpSpPr>
        <p:grpSpPr>
          <a:xfrm>
            <a:off x="8056063" y="3303031"/>
            <a:ext cx="2978886" cy="966006"/>
            <a:chOff x="4790937" y="4392484"/>
            <a:chExt cx="3042972" cy="966006"/>
          </a:xfrm>
        </p:grpSpPr>
        <p:sp>
          <p:nvSpPr>
            <p:cNvPr id="63" name="PA-矩形 39"/>
            <p:cNvSpPr/>
            <p:nvPr>
              <p:custDataLst>
                <p:tags r:id="rId7"/>
              </p:custDataLst>
            </p:nvPr>
          </p:nvSpPr>
          <p:spPr>
            <a:xfrm>
              <a:off x="4912509" y="4766340"/>
              <a:ext cx="2799828" cy="5921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通过广泛群众参与，会培养出一种高尚的社会道德与社会风气</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4" name="PA-矩形 40"/>
            <p:cNvSpPr/>
            <p:nvPr>
              <p:custDataLst>
                <p:tags r:id="rId8"/>
              </p:custDataLst>
            </p:nvPr>
          </p:nvSpPr>
          <p:spPr>
            <a:xfrm>
              <a:off x="4790937" y="4392484"/>
              <a:ext cx="3042972" cy="4024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培养道德风气</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grpSp>
        <p:nvGrpSpPr>
          <p:cNvPr id="65" name="组合 64"/>
          <p:cNvGrpSpPr/>
          <p:nvPr/>
        </p:nvGrpSpPr>
        <p:grpSpPr>
          <a:xfrm>
            <a:off x="7535899" y="4696054"/>
            <a:ext cx="2978886" cy="1224538"/>
            <a:chOff x="4790937" y="4392484"/>
            <a:chExt cx="3042972" cy="1224538"/>
          </a:xfrm>
        </p:grpSpPr>
        <p:sp>
          <p:nvSpPr>
            <p:cNvPr id="66" name="PA-矩形 39"/>
            <p:cNvSpPr/>
            <p:nvPr>
              <p:custDataLst>
                <p:tags r:id="rId9"/>
              </p:custDataLst>
            </p:nvPr>
          </p:nvSpPr>
          <p:spPr>
            <a:xfrm>
              <a:off x="5034081" y="4766340"/>
              <a:ext cx="2556685" cy="8506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有利于早期人们的主体意识，协作意识，法纪意识和文化意识，有利于提高人的素质</a:t>
              </a:r>
              <a:endParaRPr lang="zh-CN" altLang="en-US" sz="1400" dirty="0">
                <a:solidFill>
                  <a:schemeClr val="tx1">
                    <a:lumMod val="65000"/>
                    <a:lumOff val="3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sp>
          <p:nvSpPr>
            <p:cNvPr id="67" name="PA-矩形 40"/>
            <p:cNvSpPr/>
            <p:nvPr>
              <p:custDataLst>
                <p:tags r:id="rId10"/>
              </p:custDataLst>
            </p:nvPr>
          </p:nvSpPr>
          <p:spPr>
            <a:xfrm>
              <a:off x="4790937" y="4392484"/>
              <a:ext cx="3042972" cy="40248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rPr>
                <a:t>提高人的素质</a:t>
              </a:r>
              <a:endParaRPr lang="zh-CN" altLang="en-US" dirty="0">
                <a:solidFill>
                  <a:schemeClr val="tx1">
                    <a:lumMod val="75000"/>
                    <a:lumOff val="25000"/>
                  </a:schemeClr>
                </a:solidFill>
                <a:latin typeface="Calibri" panose="020F0502020204030204" pitchFamily="34" charset="0"/>
                <a:ea typeface="思源黑体 CN Regular" panose="020B0500000000000000" pitchFamily="34" charset="-122"/>
                <a:cs typeface="+mn-ea"/>
                <a:sym typeface="Calibri" panose="020F0502020204030204" pitchFamily="34" charset="0"/>
              </a:endParaRPr>
            </a:p>
          </p:txBody>
        </p:sp>
      </p:grpSp>
    </p:spTree>
  </p:cSld>
  <p:clrMapOvr>
    <a:masterClrMapping/>
  </p:clrMapOvr>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 name="RESOURCELIBID_ANIM" val="553752"/>
</p:tagLst>
</file>

<file path=ppt/tags/tag77.xml><?xml version="1.0" encoding="utf-8"?>
<p:tagLst xmlns:p="http://schemas.openxmlformats.org/presentationml/2006/main">
  <p:tag name="PA" val="v5.2.9"/>
  <p:tag name="RESOURCELIBID_ANIM" val="553752"/>
</p:tagLst>
</file>

<file path=ppt/tags/tag78.xml><?xml version="1.0" encoding="utf-8"?>
<p:tagLst xmlns:p="http://schemas.openxmlformats.org/presentationml/2006/main">
  <p:tag name="PA" val="v5.2.9"/>
  <p:tag name="RESOURCELIBID_ANIM" val="553752"/>
</p:tagLst>
</file>

<file path=ppt/tags/tag79.xml><?xml version="1.0" encoding="utf-8"?>
<p:tagLst xmlns:p="http://schemas.openxmlformats.org/presentationml/2006/main">
  <p:tag name="PA" val="v5.2.9"/>
  <p:tag name="RESOURCELIBID_ANIM" val="553752"/>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 name="RESOURCELIBID_ANIM" val="553752"/>
</p:tagLst>
</file>

<file path=ppt/tags/tag81.xml><?xml version="1.0" encoding="utf-8"?>
<p:tagLst xmlns:p="http://schemas.openxmlformats.org/presentationml/2006/main">
  <p:tag name="PA" val="v5.2.9"/>
  <p:tag name="RESOURCELIBID_ANIM" val="553752"/>
</p:tagLst>
</file>

<file path=ppt/tags/tag82.xml><?xml version="1.0" encoding="utf-8"?>
<p:tagLst xmlns:p="http://schemas.openxmlformats.org/presentationml/2006/main">
  <p:tag name="PA" val="v5.2.9"/>
  <p:tag name="RESOURCELIBID_ANIM" val="553752"/>
</p:tagLst>
</file>

<file path=ppt/tags/tag83.xml><?xml version="1.0" encoding="utf-8"?>
<p:tagLst xmlns:p="http://schemas.openxmlformats.org/presentationml/2006/main">
  <p:tag name="PA" val="v5.2.9"/>
  <p:tag name="RESOURCELIBID_ANIM" val="553752"/>
</p:tagLst>
</file>

<file path=ppt/tags/tag84.xml><?xml version="1.0" encoding="utf-8"?>
<p:tagLst xmlns:p="http://schemas.openxmlformats.org/presentationml/2006/main">
  <p:tag name="PA" val="v5.2.9"/>
  <p:tag name="RESOURCELIBID_ANIM" val="553752"/>
</p:tagLst>
</file>

<file path=ppt/tags/tag85.xml><?xml version="1.0" encoding="utf-8"?>
<p:tagLst xmlns:p="http://schemas.openxmlformats.org/presentationml/2006/main">
  <p:tag name="PA" val="v5.2.9"/>
  <p:tag name="RESOURCELIBID_ANIM" val="553752"/>
</p:tagLst>
</file>

<file path=ppt/tags/tag86.xml><?xml version="1.0" encoding="utf-8"?>
<p:tagLst xmlns:p="http://schemas.openxmlformats.org/presentationml/2006/main">
  <p:tag name="PA" val="v5.2.9"/>
  <p:tag name="RESOURCELIBID_ANIM" val="553752"/>
</p:tagLst>
</file>

<file path=ppt/tags/tag87.xml><?xml version="1.0" encoding="utf-8"?>
<p:tagLst xmlns:p="http://schemas.openxmlformats.org/presentationml/2006/main">
  <p:tag name="PA" val="v5.2.9"/>
  <p:tag name="RESOURCELIBID_ANIM" val="553752"/>
</p:tagLst>
</file>

<file path=ppt/tags/tag88.xml><?xml version="1.0" encoding="utf-8"?>
<p:tagLst xmlns:p="http://schemas.openxmlformats.org/presentationml/2006/main">
  <p:tag name="PA" val="v5.2.9"/>
  <p:tag name="RESOURCELIBID_ANIM" val="553752"/>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w.pptying.com">
  <a:themeElements>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fontScheme name="自定义 1">
      <a:majorFont>
        <a:latin typeface="Calibri"/>
        <a:ea typeface="阿里巴巴普惠体 B"/>
        <a:cs typeface=""/>
      </a:majorFont>
      <a:minorFont>
        <a:latin typeface="Calibri"/>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fontScheme name="iubgtkpw">
      <a:majorFont>
        <a:latin typeface="Calibri"/>
        <a:ea typeface="思源黑体 CN Regular"/>
        <a:cs typeface=""/>
      </a:majorFont>
      <a:minorFont>
        <a:latin typeface="Calibri"/>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ppt/theme/themeOverride2.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ppt/theme/themeOverride3.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ppt/theme/themeOverride4.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ppt/theme/themeOverride5.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ppt/theme/themeOverride6.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ppt/theme/themeOverride7.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ppt/theme/themeOverride8.xml><?xml version="1.0" encoding="utf-8"?>
<a:themeOverride xmlns:a="http://schemas.openxmlformats.org/drawingml/2006/main">
  <a:clrScheme name="绿色">
    <a:dk1>
      <a:srgbClr val="000000"/>
    </a:dk1>
    <a:lt1>
      <a:srgbClr val="FFFFFF"/>
    </a:lt1>
    <a:dk2>
      <a:srgbClr val="778495"/>
    </a:dk2>
    <a:lt2>
      <a:srgbClr val="F0F0F0"/>
    </a:lt2>
    <a:accent1>
      <a:srgbClr val="D05056"/>
    </a:accent1>
    <a:accent2>
      <a:srgbClr val="E66D57"/>
    </a:accent2>
    <a:accent3>
      <a:srgbClr val="F69E63"/>
    </a:accent3>
    <a:accent4>
      <a:srgbClr val="A0A776"/>
    </a:accent4>
    <a:accent5>
      <a:srgbClr val="758677"/>
    </a:accent5>
    <a:accent6>
      <a:srgbClr val="609AA6"/>
    </a:accent6>
    <a:hlink>
      <a:srgbClr val="D050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2503</Words>
  <Application>WPS 演示</Application>
  <PresentationFormat>宽屏</PresentationFormat>
  <Paragraphs>199</Paragraphs>
  <Slides>16</Slides>
  <Notes>7</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16</vt:i4>
      </vt:variant>
    </vt:vector>
  </HeadingPairs>
  <TitlesOfParts>
    <vt:vector size="29" baseType="lpstr">
      <vt:lpstr>Arial</vt:lpstr>
      <vt:lpstr>宋体</vt:lpstr>
      <vt:lpstr>Wingdings</vt:lpstr>
      <vt:lpstr>Calibri</vt:lpstr>
      <vt:lpstr>思源黑体 CN Regular</vt:lpstr>
      <vt:lpstr>黑体</vt:lpstr>
      <vt:lpstr>阿里巴巴普惠体 B</vt:lpstr>
      <vt:lpstr>Gill Sans</vt:lpstr>
      <vt:lpstr>微软雅黑</vt:lpstr>
      <vt:lpstr>Arial Unicode MS</vt:lpstr>
      <vt:lpstr>Segoe Print</vt:lpstr>
      <vt:lpstr>wwww.pptying.com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Years later</cp:lastModifiedBy>
  <cp:revision>1741</cp:revision>
  <dcterms:created xsi:type="dcterms:W3CDTF">2020-11-24T06:30:00Z</dcterms:created>
  <dcterms:modified xsi:type="dcterms:W3CDTF">2024-09-08T05:34:19Z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495229B6D7BF4571A5589C8F48ACAAA8_13</vt:lpwstr>
  </property>
  <property fmtid="{D5CDD505-2E9C-101B-9397-08002B2CF9AE}" pid="3" name="KSOProductBuildVer">
    <vt:lpwstr>2052-12.1.0.17857</vt:lpwstr>
  </property>
</Properties>
</file>