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83" r:id="rId3"/>
    <p:sldId id="257" r:id="rId5"/>
    <p:sldId id="259" r:id="rId6"/>
    <p:sldId id="284" r:id="rId7"/>
    <p:sldId id="264" r:id="rId8"/>
    <p:sldId id="268" r:id="rId9"/>
    <p:sldId id="265" r:id="rId10"/>
    <p:sldId id="285" r:id="rId11"/>
    <p:sldId id="269" r:id="rId12"/>
    <p:sldId id="270" r:id="rId13"/>
    <p:sldId id="271" r:id="rId14"/>
    <p:sldId id="286" r:id="rId15"/>
    <p:sldId id="272" r:id="rId16"/>
    <p:sldId id="273" r:id="rId17"/>
    <p:sldId id="266" r:id="rId18"/>
    <p:sldId id="287" r:id="rId19"/>
    <p:sldId id="274" r:id="rId20"/>
    <p:sldId id="277" r:id="rId21"/>
    <p:sldId id="275" r:id="rId22"/>
    <p:sldId id="288" r:id="rId23"/>
    <p:sldId id="303" r:id="rId24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  <a:srgbClr val="868686"/>
    <a:srgbClr val="5A5A5A"/>
    <a:srgbClr val="2A2A2A"/>
    <a:srgbClr val="E73A1C"/>
    <a:srgbClr val="ABABAB"/>
    <a:srgbClr val="626262"/>
    <a:srgbClr val="1F1F1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4" autoAdjust="0"/>
    <p:restoredTop sz="93308"/>
  </p:normalViewPr>
  <p:slideViewPr>
    <p:cSldViewPr snapToGrid="0" snapToObjects="1">
      <p:cViewPr varScale="1">
        <p:scale>
          <a:sx n="106" d="100"/>
          <a:sy n="106" d="100"/>
        </p:scale>
        <p:origin x="366" y="108"/>
      </p:cViewPr>
      <p:guideLst>
        <p:guide orient="horz" pos="2159"/>
        <p:guide pos="37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E94F7-8F76-45AD-BADF-8168E6E45DA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23D91B-3405-4F87-A1BA-4C7BC9F92001}">
      <dgm:prSet phldrT="[文本]" custT="1"/>
      <dgm:spPr/>
      <dgm:t>
        <a:bodyPr/>
        <a:lstStyle/>
        <a:p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b="1" dirty="0">
            <a:solidFill>
              <a:srgbClr val="2A2A2A"/>
            </a:solidFill>
          </a:endParaRPr>
        </a:p>
      </dgm:t>
    </dgm:pt>
    <dgm:pt modelId="{BB54C2C4-60D6-4532-A584-F73038A57F52}" cxnId="{B49528AD-0389-405D-9847-B14D16465F31}" type="parTrans">
      <dgm:prSet/>
      <dgm:spPr/>
      <dgm:t>
        <a:bodyPr/>
        <a:lstStyle/>
        <a:p>
          <a:endParaRPr lang="zh-CN" altLang="en-US" sz="2000"/>
        </a:p>
      </dgm:t>
    </dgm:pt>
    <dgm:pt modelId="{A5727343-79DD-4F1E-9474-3F8A92A820C1}" cxnId="{B49528AD-0389-405D-9847-B14D16465F31}" type="sibTrans">
      <dgm:prSet/>
      <dgm:spPr/>
      <dgm:t>
        <a:bodyPr/>
        <a:lstStyle/>
        <a:p>
          <a:endParaRPr lang="zh-CN" altLang="en-US" sz="2000"/>
        </a:p>
      </dgm:t>
    </dgm:pt>
    <dgm:pt modelId="{DFBF3E8B-FE55-4872-8E55-D1A022369590}">
      <dgm:prSet phldrT="[文本]" custT="1"/>
      <dgm:spPr/>
      <dgm:t>
        <a:bodyPr/>
        <a:lstStyle/>
        <a:p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gm:t>
    </dgm:pt>
    <dgm:pt modelId="{7BB86645-ACDC-4933-A483-795CB8BBB108}" cxnId="{271F27AF-4BE2-4B1A-AC45-DFCAEE8474D1}" type="parTrans">
      <dgm:prSet/>
      <dgm:spPr/>
      <dgm:t>
        <a:bodyPr/>
        <a:lstStyle/>
        <a:p>
          <a:endParaRPr lang="zh-CN" altLang="en-US" sz="2000"/>
        </a:p>
      </dgm:t>
    </dgm:pt>
    <dgm:pt modelId="{76046399-3482-4F8D-A1D9-F474E847A2FB}" cxnId="{271F27AF-4BE2-4B1A-AC45-DFCAEE8474D1}" type="sibTrans">
      <dgm:prSet/>
      <dgm:spPr/>
      <dgm:t>
        <a:bodyPr/>
        <a:lstStyle/>
        <a:p>
          <a:endParaRPr lang="zh-CN" altLang="en-US" sz="2000"/>
        </a:p>
      </dgm:t>
    </dgm:pt>
    <dgm:pt modelId="{8070460F-CD86-4A47-9664-D5543F11B491}">
      <dgm:prSet phldrT="[文本]" custT="1"/>
      <dgm:spPr/>
      <dgm:t>
        <a:bodyPr/>
        <a:lstStyle/>
        <a:p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gm:t>
    </dgm:pt>
    <dgm:pt modelId="{732221BC-97B9-4A50-A4DC-7180158C3005}" cxnId="{652C1E3B-7DF1-40B0-B912-35053ECBA991}" type="parTrans">
      <dgm:prSet/>
      <dgm:spPr/>
      <dgm:t>
        <a:bodyPr/>
        <a:lstStyle/>
        <a:p>
          <a:endParaRPr lang="zh-CN" altLang="en-US" sz="2000"/>
        </a:p>
      </dgm:t>
    </dgm:pt>
    <dgm:pt modelId="{E9EB2BCB-F47D-432C-A5E3-60A62174D047}" cxnId="{652C1E3B-7DF1-40B0-B912-35053ECBA991}" type="sibTrans">
      <dgm:prSet/>
      <dgm:spPr/>
      <dgm:t>
        <a:bodyPr/>
        <a:lstStyle/>
        <a:p>
          <a:endParaRPr lang="zh-CN" altLang="en-US" sz="2000"/>
        </a:p>
      </dgm:t>
    </dgm:pt>
    <dgm:pt modelId="{89609AB6-0A51-4918-983D-5B8999D24664}" type="pres">
      <dgm:prSet presAssocID="{470E94F7-8F76-45AD-BADF-8168E6E45DA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1E1DC4A-E902-401F-8ED2-4D57A8C538B9}" type="pres">
      <dgm:prSet presAssocID="{6023D91B-3405-4F87-A1BA-4C7BC9F92001}" presName="Accent1" presStyleCnt="0"/>
      <dgm:spPr/>
    </dgm:pt>
    <dgm:pt modelId="{B211517F-F7F0-4A7A-B6CF-5ABCA59AC9F8}" type="pres">
      <dgm:prSet presAssocID="{6023D91B-3405-4F87-A1BA-4C7BC9F92001}" presName="Accent" presStyleLbl="node1" presStyleIdx="0" presStyleCnt="3"/>
      <dgm:spPr>
        <a:solidFill>
          <a:srgbClr val="2A2A2A"/>
        </a:solidFill>
      </dgm:spPr>
    </dgm:pt>
    <dgm:pt modelId="{C9789C5E-E474-45BD-A638-F8E3329BC87E}" type="pres">
      <dgm:prSet presAssocID="{6023D91B-3405-4F87-A1BA-4C7BC9F9200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5AF907-7E30-45ED-AC60-B4F5B2C745F4}" type="pres">
      <dgm:prSet presAssocID="{DFBF3E8B-FE55-4872-8E55-D1A022369590}" presName="Accent2" presStyleCnt="0"/>
      <dgm:spPr/>
    </dgm:pt>
    <dgm:pt modelId="{81CC1E92-A646-4FD3-9EA3-BD22D130182F}" type="pres">
      <dgm:prSet presAssocID="{DFBF3E8B-FE55-4872-8E55-D1A022369590}" presName="Accent" presStyleLbl="node1" presStyleIdx="1" presStyleCnt="3"/>
      <dgm:spPr>
        <a:solidFill>
          <a:schemeClr val="bg1">
            <a:lumMod val="50000"/>
          </a:schemeClr>
        </a:solidFill>
      </dgm:spPr>
    </dgm:pt>
    <dgm:pt modelId="{B5558B2F-3323-4D3B-88E6-849B9009CDDB}" type="pres">
      <dgm:prSet presAssocID="{DFBF3E8B-FE55-4872-8E55-D1A02236959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FC1F439-80E6-4723-8C01-0E3115303B6B}" type="pres">
      <dgm:prSet presAssocID="{8070460F-CD86-4A47-9664-D5543F11B491}" presName="Accent3" presStyleCnt="0"/>
      <dgm:spPr/>
    </dgm:pt>
    <dgm:pt modelId="{26B2FC09-E8FE-4F60-A886-8159F9EDF77E}" type="pres">
      <dgm:prSet presAssocID="{8070460F-CD86-4A47-9664-D5543F11B491}" presName="Accent" presStyleLbl="node1" presStyleIdx="2" presStyleCnt="3"/>
      <dgm:spPr>
        <a:solidFill>
          <a:srgbClr val="2A2A2A"/>
        </a:solidFill>
      </dgm:spPr>
    </dgm:pt>
    <dgm:pt modelId="{6A6B83AD-40B3-4C05-82F5-CF10DF2005A8}" type="pres">
      <dgm:prSet presAssocID="{8070460F-CD86-4A47-9664-D5543F11B49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1D9CD24-EBAA-3743-8580-6442A4FADE69}" type="presOf" srcId="{DFBF3E8B-FE55-4872-8E55-D1A022369590}" destId="{B5558B2F-3323-4D3B-88E6-849B9009CDDB}" srcOrd="0" destOrd="0" presId="urn:microsoft.com/office/officeart/2009/layout/CircleArrowProcess"/>
    <dgm:cxn modelId="{652C1E3B-7DF1-40B0-B912-35053ECBA991}" srcId="{470E94F7-8F76-45AD-BADF-8168E6E45DA4}" destId="{8070460F-CD86-4A47-9664-D5543F11B491}" srcOrd="2" destOrd="0" parTransId="{732221BC-97B9-4A50-A4DC-7180158C3005}" sibTransId="{E9EB2BCB-F47D-432C-A5E3-60A62174D047}"/>
    <dgm:cxn modelId="{9ADAB77D-70E2-3F4C-B688-5A460B1DCC15}" type="presOf" srcId="{6023D91B-3405-4F87-A1BA-4C7BC9F92001}" destId="{C9789C5E-E474-45BD-A638-F8E3329BC87E}" srcOrd="0" destOrd="0" presId="urn:microsoft.com/office/officeart/2009/layout/CircleArrowProcess"/>
    <dgm:cxn modelId="{0F4D519A-421F-2647-8338-0915186EA37F}" type="presOf" srcId="{8070460F-CD86-4A47-9664-D5543F11B491}" destId="{6A6B83AD-40B3-4C05-82F5-CF10DF2005A8}" srcOrd="0" destOrd="0" presId="urn:microsoft.com/office/officeart/2009/layout/CircleArrowProcess"/>
    <dgm:cxn modelId="{B49528AD-0389-405D-9847-B14D16465F31}" srcId="{470E94F7-8F76-45AD-BADF-8168E6E45DA4}" destId="{6023D91B-3405-4F87-A1BA-4C7BC9F92001}" srcOrd="0" destOrd="0" parTransId="{BB54C2C4-60D6-4532-A584-F73038A57F52}" sibTransId="{A5727343-79DD-4F1E-9474-3F8A92A820C1}"/>
    <dgm:cxn modelId="{271F27AF-4BE2-4B1A-AC45-DFCAEE8474D1}" srcId="{470E94F7-8F76-45AD-BADF-8168E6E45DA4}" destId="{DFBF3E8B-FE55-4872-8E55-D1A022369590}" srcOrd="1" destOrd="0" parTransId="{7BB86645-ACDC-4933-A483-795CB8BBB108}" sibTransId="{76046399-3482-4F8D-A1D9-F474E847A2FB}"/>
    <dgm:cxn modelId="{EC8E09B3-73FA-D046-A802-AC9730176C4B}" type="presOf" srcId="{470E94F7-8F76-45AD-BADF-8168E6E45DA4}" destId="{89609AB6-0A51-4918-983D-5B8999D24664}" srcOrd="0" destOrd="0" presId="urn:microsoft.com/office/officeart/2009/layout/CircleArrowProcess"/>
    <dgm:cxn modelId="{7C5588C3-AA68-2C43-9753-2FD70A18C373}" type="presParOf" srcId="{89609AB6-0A51-4918-983D-5B8999D24664}" destId="{21E1DC4A-E902-401F-8ED2-4D57A8C538B9}" srcOrd="0" destOrd="0" presId="urn:microsoft.com/office/officeart/2009/layout/CircleArrowProcess"/>
    <dgm:cxn modelId="{C440E49C-C65C-D848-A17C-A52F34A3D280}" type="presParOf" srcId="{21E1DC4A-E902-401F-8ED2-4D57A8C538B9}" destId="{B211517F-F7F0-4A7A-B6CF-5ABCA59AC9F8}" srcOrd="0" destOrd="0" presId="urn:microsoft.com/office/officeart/2009/layout/CircleArrowProcess"/>
    <dgm:cxn modelId="{0C14E1CB-EC40-394B-A742-7F0C085FC4D7}" type="presParOf" srcId="{89609AB6-0A51-4918-983D-5B8999D24664}" destId="{C9789C5E-E474-45BD-A638-F8E3329BC87E}" srcOrd="1" destOrd="0" presId="urn:microsoft.com/office/officeart/2009/layout/CircleArrowProcess"/>
    <dgm:cxn modelId="{F447DCE4-C2FF-9848-9F26-B83B96C7E6F1}" type="presParOf" srcId="{89609AB6-0A51-4918-983D-5B8999D24664}" destId="{CE5AF907-7E30-45ED-AC60-B4F5B2C745F4}" srcOrd="2" destOrd="0" presId="urn:microsoft.com/office/officeart/2009/layout/CircleArrowProcess"/>
    <dgm:cxn modelId="{45FA5135-F198-814B-816F-4548F9FF414E}" type="presParOf" srcId="{CE5AF907-7E30-45ED-AC60-B4F5B2C745F4}" destId="{81CC1E92-A646-4FD3-9EA3-BD22D130182F}" srcOrd="0" destOrd="0" presId="urn:microsoft.com/office/officeart/2009/layout/CircleArrowProcess"/>
    <dgm:cxn modelId="{676ED760-812F-714C-9EE1-47DEA3F948D9}" type="presParOf" srcId="{89609AB6-0A51-4918-983D-5B8999D24664}" destId="{B5558B2F-3323-4D3B-88E6-849B9009CDDB}" srcOrd="3" destOrd="0" presId="urn:microsoft.com/office/officeart/2009/layout/CircleArrowProcess"/>
    <dgm:cxn modelId="{2BF33C12-947E-3B45-BF9A-3C91E7840188}" type="presParOf" srcId="{89609AB6-0A51-4918-983D-5B8999D24664}" destId="{4FC1F439-80E6-4723-8C01-0E3115303B6B}" srcOrd="4" destOrd="0" presId="urn:microsoft.com/office/officeart/2009/layout/CircleArrowProcess"/>
    <dgm:cxn modelId="{5E76C84A-2D0B-8E49-B690-E91E7FC687AE}" type="presParOf" srcId="{4FC1F439-80E6-4723-8C01-0E3115303B6B}" destId="{26B2FC09-E8FE-4F60-A886-8159F9EDF77E}" srcOrd="0" destOrd="0" presId="urn:microsoft.com/office/officeart/2009/layout/CircleArrowProcess"/>
    <dgm:cxn modelId="{880EEE5C-03A9-1C4D-BBF9-D87CDFCF13FF}" type="presParOf" srcId="{89609AB6-0A51-4918-983D-5B8999D24664}" destId="{6A6B83AD-40B3-4C05-82F5-CF10DF2005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060845" cy="4492582"/>
        <a:chOff x="0" y="0"/>
        <a:chExt cx="4060845" cy="4492582"/>
      </a:xfrm>
    </dsp:grpSpPr>
    <dsp:sp modelId="{B211517F-F7F0-4A7A-B6CF-5ABCA59AC9F8}">
      <dsp:nvSpPr>
        <dsp:cNvPr id="3" name="环形箭头 2"/>
        <dsp:cNvSpPr/>
      </dsp:nvSpPr>
      <dsp:spPr bwMode="white">
        <a:xfrm>
          <a:off x="2588537" y="0"/>
          <a:ext cx="2162400" cy="21627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A2A2A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588537" y="0"/>
        <a:ext cx="2162400" cy="2162729"/>
      </dsp:txXfrm>
    </dsp:sp>
    <dsp:sp modelId="{C9789C5E-E474-45BD-A638-F8E3329BC87E}">
      <dsp:nvSpPr>
        <dsp:cNvPr id="4" name="矩形 3"/>
        <dsp:cNvSpPr/>
      </dsp:nvSpPr>
      <dsp:spPr bwMode="white">
        <a:xfrm>
          <a:off x="3066498" y="780811"/>
          <a:ext cx="1201604" cy="6006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b="1" dirty="0">
            <a:solidFill>
              <a:srgbClr val="2A2A2A"/>
            </a:solidFill>
          </a:endParaRPr>
        </a:p>
      </dsp:txBody>
      <dsp:txXfrm>
        <a:off x="3066498" y="780811"/>
        <a:ext cx="1201604" cy="600658"/>
      </dsp:txXfrm>
    </dsp:sp>
    <dsp:sp modelId="{81CC1E92-A646-4FD3-9EA3-BD22D130182F}">
      <dsp:nvSpPr>
        <dsp:cNvPr id="5" name="形状 4"/>
        <dsp:cNvSpPr/>
      </dsp:nvSpPr>
      <dsp:spPr bwMode="white">
        <a:xfrm>
          <a:off x="1987938" y="1242648"/>
          <a:ext cx="2162400" cy="216272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987938" y="1242648"/>
        <a:ext cx="2162400" cy="2162729"/>
      </dsp:txXfrm>
    </dsp:sp>
    <dsp:sp modelId="{B5558B2F-3323-4D3B-88E6-849B9009CDDB}">
      <dsp:nvSpPr>
        <dsp:cNvPr id="6" name="矩形 5"/>
        <dsp:cNvSpPr/>
      </dsp:nvSpPr>
      <dsp:spPr bwMode="white">
        <a:xfrm>
          <a:off x="2468336" y="2030647"/>
          <a:ext cx="1201604" cy="6006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sp:txBody>
      <dsp:txXfrm>
        <a:off x="2468336" y="2030647"/>
        <a:ext cx="1201604" cy="600658"/>
      </dsp:txXfrm>
    </dsp:sp>
    <dsp:sp modelId="{26B2FC09-E8FE-4F60-A886-8159F9EDF77E}">
      <dsp:nvSpPr>
        <dsp:cNvPr id="7" name="空心弧 6"/>
        <dsp:cNvSpPr/>
      </dsp:nvSpPr>
      <dsp:spPr bwMode="white">
        <a:xfrm>
          <a:off x="2742443" y="2634001"/>
          <a:ext cx="1857837" cy="185858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2A2A2A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742443" y="2634001"/>
        <a:ext cx="1857837" cy="1858581"/>
      </dsp:txXfrm>
    </dsp:sp>
    <dsp:sp modelId="{6A6B83AD-40B3-4C05-82F5-CF10DF2005A8}">
      <dsp:nvSpPr>
        <dsp:cNvPr id="8" name="矩形 7"/>
        <dsp:cNvSpPr/>
      </dsp:nvSpPr>
      <dsp:spPr bwMode="white">
        <a:xfrm>
          <a:off x="3069341" y="3282280"/>
          <a:ext cx="1201604" cy="6006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sp:txBody>
      <dsp:txXfrm>
        <a:off x="3069341" y="3282280"/>
        <a:ext cx="1201604" cy="600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0A4-BF96-CF41-A1B3-E3F3623CC63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2C51-1261-5B47-A110-4904E1A866A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4" y="759873"/>
            <a:ext cx="66227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6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857673" y="841948"/>
            <a:ext cx="1335859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395050" y="841949"/>
            <a:ext cx="3612128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  <a:endParaRPr lang="zh-CN" altLang="en-US" sz="1335" dirty="0">
              <a:solidFill>
                <a:prstClr val="white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335" dirty="0">
                <a:solidFill>
                  <a:prstClr val="white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r>
              <a:rPr kumimoji="1" lang="zh-CN" altLang="en-US" sz="1335" dirty="0">
                <a:solidFill>
                  <a:prstClr val="white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lang="zh-CN" altLang="en-US" sz="1335" dirty="0">
                <a:solidFill>
                  <a:prstClr val="white"/>
                </a:solidFill>
              </a:rPr>
              <a:t>部分设计灵感与元素来源于网络</a:t>
            </a:r>
            <a:endParaRPr lang="zh-CN" altLang="en-US" sz="1335" dirty="0">
              <a:solidFill>
                <a:prstClr val="white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如有建议请联系 </a:t>
            </a:r>
            <a:r>
              <a:rPr lang="zh-CN" altLang="en-US" sz="1335" dirty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 charset="0"/>
              <a:ea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440604" y="182446"/>
            <a:ext cx="816143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 dirty="0">
                <a:solidFill>
                  <a:prstClr val="white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4142616" y="4093452"/>
            <a:ext cx="32956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pic>
        <p:nvPicPr>
          <p:cNvPr id="7" name="图片 6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44" y="2862560"/>
            <a:ext cx="3047603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ea typeface="微软雅黑 Light" panose="020B0502040204020203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 Light" panose="020B0502040204020203" pitchFamily="34" charset="-122"/>
              </a:defRPr>
            </a:lvl1pPr>
          </a:lstStyle>
          <a:p>
            <a:fld id="{A6B678D2-D8C5-412A-BB35-44B355A349C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 Light" panose="020B0502040204020203" pitchFamily="34" charset="-122"/>
              </a:defRPr>
            </a:lvl1pPr>
          </a:lstStyle>
          <a:p>
            <a:fld id="{20E52BB1-40F6-4D07-86D7-241BA765021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6089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8965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8965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2074863" y="-592138"/>
            <a:ext cx="8042275" cy="80422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62138" y="-804863"/>
            <a:ext cx="8467725" cy="8467726"/>
          </a:xfrm>
          <a:prstGeom prst="ellipse">
            <a:avLst/>
          </a:prstGeom>
          <a:noFill/>
          <a:ln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976438" y="2074863"/>
            <a:ext cx="163512" cy="163512"/>
          </a:xfrm>
          <a:prstGeom prst="ellipse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1820863" y="2332038"/>
            <a:ext cx="295275" cy="29527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820863" y="2705100"/>
            <a:ext cx="163512" cy="163513"/>
          </a:xfrm>
          <a:prstGeom prst="ellipse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99650" y="5048250"/>
            <a:ext cx="165100" cy="165100"/>
          </a:xfrm>
          <a:prstGeom prst="ellipse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686925" y="5324475"/>
            <a:ext cx="296863" cy="29527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539288" y="5697538"/>
            <a:ext cx="165100" cy="163512"/>
          </a:xfrm>
          <a:prstGeom prst="ellipse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9" name="六边形 28"/>
          <p:cNvSpPr/>
          <p:nvPr/>
        </p:nvSpPr>
        <p:spPr>
          <a:xfrm rot="5400000">
            <a:off x="4917962" y="943831"/>
            <a:ext cx="2234461" cy="1926260"/>
          </a:xfrm>
          <a:prstGeom prst="hexagon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8" name="六边形 27"/>
          <p:cNvSpPr/>
          <p:nvPr/>
        </p:nvSpPr>
        <p:spPr>
          <a:xfrm rot="5400000">
            <a:off x="4875582" y="825204"/>
            <a:ext cx="2194773" cy="1892046"/>
          </a:xfrm>
          <a:prstGeom prst="hexagon">
            <a:avLst/>
          </a:prstGeom>
          <a:solidFill>
            <a:srgbClr val="2A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01819" y="1263395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56990" y="5619750"/>
            <a:ext cx="382210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5A5A5A"/>
                </a:solidFill>
                <a:latin typeface="微软雅黑" panose="020B0503020204020204" charset="-122"/>
                <a:ea typeface="微软雅黑" panose="020B0503020204020204" charset="-122"/>
              </a:rPr>
              <a:t>汇报人</a:t>
            </a:r>
            <a:r>
              <a:rPr lang="zh-CN" altLang="en-US" dirty="0" smtClean="0">
                <a:solidFill>
                  <a:srgbClr val="5A5A5A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dirty="0" smtClean="0">
                <a:solidFill>
                  <a:srgbClr val="5A5A5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dirty="0" smtClean="0">
                <a:solidFill>
                  <a:srgbClr val="5A5A5A"/>
                </a:solidFill>
                <a:latin typeface="微软雅黑" panose="020B0503020204020204" charset="-122"/>
                <a:ea typeface="微软雅黑" panose="020B0503020204020204" charset="-122"/>
              </a:rPr>
              <a:t>营</a:t>
            </a:r>
            <a:endParaRPr lang="zh-CN" altLang="en-US" dirty="0" smtClean="0">
              <a:solidFill>
                <a:srgbClr val="5A5A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PA_蓝剑_组合 2"/>
          <p:cNvGrpSpPr/>
          <p:nvPr>
            <p:custDataLst>
              <p:tags r:id="rId1"/>
            </p:custDataLst>
          </p:nvPr>
        </p:nvGrpSpPr>
        <p:grpSpPr>
          <a:xfrm>
            <a:off x="3255912" y="3192478"/>
            <a:ext cx="5698837" cy="1991356"/>
            <a:chOff x="3225268" y="2096676"/>
            <a:chExt cx="5698837" cy="1991356"/>
          </a:xfrm>
        </p:grpSpPr>
        <p:sp>
          <p:nvSpPr>
            <p:cNvPr id="22" name="TextBox 4"/>
            <p:cNvSpPr txBox="1"/>
            <p:nvPr/>
          </p:nvSpPr>
          <p:spPr>
            <a:xfrm>
              <a:off x="3621508" y="2096676"/>
              <a:ext cx="488886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4000" b="1" dirty="0">
                  <a:solidFill>
                    <a:srgbClr val="2A2A2A"/>
                  </a:solidFill>
                  <a:sym typeface="+mn-ea"/>
                </a:rPr>
                <a:t>产品推介黑白简约</a:t>
              </a:r>
              <a:endParaRPr kumimoji="1" lang="zh-CN" altLang="en-US" sz="4000" b="1" dirty="0">
                <a:solidFill>
                  <a:srgbClr val="2A2A2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225268" y="3718700"/>
              <a:ext cx="56988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CN" altLang="en-US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适用于 创业计划</a:t>
              </a:r>
              <a:r>
                <a:rPr lang="en-US" altLang="zh-CN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策划方案</a:t>
              </a:r>
              <a:r>
                <a:rPr lang="en-US" altLang="zh-CN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商业规划</a:t>
              </a:r>
              <a:r>
                <a:rPr lang="en-US" altLang="zh-CN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市场分析</a:t>
              </a:r>
              <a:endParaRPr lang="zh-CN" altLang="en-US" dirty="0">
                <a:solidFill>
                  <a:srgbClr val="5A5A5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192263" y="3988449"/>
            <a:ext cx="7872875" cy="66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865" dirty="0">
                <a:solidFill>
                  <a:srgbClr val="5A5A5A"/>
                </a:solidFill>
                <a:ea typeface="微软雅黑 Light" panose="020B0502040204020203" pitchFamily="34" charset="-122"/>
              </a:rPr>
              <a:t>Graduation thesis summary templateGraduation thesis summary </a:t>
            </a:r>
            <a:endParaRPr lang="en-US" altLang="zh-CN" sz="1865" dirty="0">
              <a:solidFill>
                <a:srgbClr val="5A5A5A"/>
              </a:solidFill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865" dirty="0">
                <a:solidFill>
                  <a:srgbClr val="5A5A5A"/>
                </a:solidFill>
                <a:ea typeface="微软雅黑 Light" panose="020B0502040204020203" pitchFamily="34" charset="-122"/>
              </a:rPr>
              <a:t>templateGraduation thesis summary template</a:t>
            </a:r>
            <a:endParaRPr lang="zh-CN" altLang="en-US" sz="1865" dirty="0">
              <a:solidFill>
                <a:srgbClr val="5A5A5A"/>
              </a:solidFill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9" grpId="0" bldLvl="0" animBg="1"/>
      <p:bldP spid="28" grpId="0" bldLvl="0" animBg="1"/>
      <p:bldP spid="32" grpId="0"/>
      <p:bldP spid="34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3620" y="1633426"/>
            <a:ext cx="2639155" cy="615471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defTabSz="1218565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3619" y="2050967"/>
            <a:ext cx="4493319" cy="656375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3620" y="2966282"/>
            <a:ext cx="2639155" cy="615471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defTabSz="1218565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3619" y="3383822"/>
            <a:ext cx="4506061" cy="656375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3620" y="4356105"/>
            <a:ext cx="2639155" cy="615471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defTabSz="1218565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3619" y="4773645"/>
            <a:ext cx="4493319" cy="656375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cxnSp>
        <p:nvCxnSpPr>
          <p:cNvPr id="11" name="直接连接符 52"/>
          <p:cNvCxnSpPr/>
          <p:nvPr/>
        </p:nvCxnSpPr>
        <p:spPr>
          <a:xfrm>
            <a:off x="1865081" y="4201591"/>
            <a:ext cx="4421859" cy="0"/>
          </a:xfrm>
          <a:prstGeom prst="line">
            <a:avLst/>
          </a:prstGeom>
          <a:noFill/>
          <a:ln w="127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直接连接符 53"/>
          <p:cNvCxnSpPr/>
          <p:nvPr/>
        </p:nvCxnSpPr>
        <p:spPr>
          <a:xfrm>
            <a:off x="1865081" y="2959340"/>
            <a:ext cx="4421859" cy="0"/>
          </a:xfrm>
          <a:prstGeom prst="line">
            <a:avLst/>
          </a:prstGeom>
          <a:noFill/>
          <a:ln w="127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747382" y="1725570"/>
            <a:ext cx="966741" cy="966741"/>
            <a:chOff x="560014" y="1294011"/>
            <a:chExt cx="725150" cy="725150"/>
          </a:xfrm>
        </p:grpSpPr>
        <p:sp>
          <p:nvSpPr>
            <p:cNvPr id="14" name="椭圆 13"/>
            <p:cNvSpPr/>
            <p:nvPr/>
          </p:nvSpPr>
          <p:spPr>
            <a:xfrm>
              <a:off x="560014" y="1294011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83217" y="1489644"/>
              <a:ext cx="478743" cy="333884"/>
            </a:xfrm>
            <a:custGeom>
              <a:avLst/>
              <a:gdLst>
                <a:gd name="T0" fmla="*/ 56 w 112"/>
                <a:gd name="T1" fmla="*/ 20 h 77"/>
                <a:gd name="T2" fmla="*/ 15 w 112"/>
                <a:gd name="T3" fmla="*/ 49 h 77"/>
                <a:gd name="T4" fmla="*/ 10 w 112"/>
                <a:gd name="T5" fmla="*/ 52 h 77"/>
                <a:gd name="T6" fmla="*/ 4 w 112"/>
                <a:gd name="T7" fmla="*/ 66 h 77"/>
                <a:gd name="T8" fmla="*/ 4 w 112"/>
                <a:gd name="T9" fmla="*/ 37 h 77"/>
                <a:gd name="T10" fmla="*/ 0 w 112"/>
                <a:gd name="T11" fmla="*/ 46 h 77"/>
                <a:gd name="T12" fmla="*/ 13 w 112"/>
                <a:gd name="T13" fmla="*/ 29 h 77"/>
                <a:gd name="T14" fmla="*/ 15 w 112"/>
                <a:gd name="T15" fmla="*/ 49 h 77"/>
                <a:gd name="T16" fmla="*/ 15 w 112"/>
                <a:gd name="T17" fmla="*/ 25 h 77"/>
                <a:gd name="T18" fmla="*/ 3 w 112"/>
                <a:gd name="T19" fmla="*/ 22 h 77"/>
                <a:gd name="T20" fmla="*/ 96 w 112"/>
                <a:gd name="T21" fmla="*/ 66 h 77"/>
                <a:gd name="T22" fmla="*/ 102 w 112"/>
                <a:gd name="T23" fmla="*/ 52 h 77"/>
                <a:gd name="T24" fmla="*/ 107 w 112"/>
                <a:gd name="T25" fmla="*/ 49 h 77"/>
                <a:gd name="T26" fmla="*/ 107 w 112"/>
                <a:gd name="T27" fmla="*/ 37 h 77"/>
                <a:gd name="T28" fmla="*/ 112 w 112"/>
                <a:gd name="T29" fmla="*/ 33 h 77"/>
                <a:gd name="T30" fmla="*/ 98 w 112"/>
                <a:gd name="T31" fmla="*/ 31 h 77"/>
                <a:gd name="T32" fmla="*/ 101 w 112"/>
                <a:gd name="T33" fmla="*/ 15 h 77"/>
                <a:gd name="T34" fmla="*/ 97 w 112"/>
                <a:gd name="T35" fmla="*/ 26 h 77"/>
                <a:gd name="T36" fmla="*/ 101 w 112"/>
                <a:gd name="T37" fmla="*/ 15 h 77"/>
                <a:gd name="T38" fmla="*/ 80 w 112"/>
                <a:gd name="T39" fmla="*/ 72 h 77"/>
                <a:gd name="T40" fmla="*/ 82 w 112"/>
                <a:gd name="T41" fmla="*/ 72 h 77"/>
                <a:gd name="T42" fmla="*/ 87 w 112"/>
                <a:gd name="T43" fmla="*/ 47 h 77"/>
                <a:gd name="T44" fmla="*/ 88 w 112"/>
                <a:gd name="T45" fmla="*/ 47 h 77"/>
                <a:gd name="T46" fmla="*/ 88 w 112"/>
                <a:gd name="T47" fmla="*/ 26 h 77"/>
                <a:gd name="T48" fmla="*/ 77 w 112"/>
                <a:gd name="T49" fmla="*/ 51 h 77"/>
                <a:gd name="T50" fmla="*/ 65 w 112"/>
                <a:gd name="T51" fmla="*/ 32 h 77"/>
                <a:gd name="T52" fmla="*/ 64 w 112"/>
                <a:gd name="T53" fmla="*/ 50 h 77"/>
                <a:gd name="T54" fmla="*/ 57 w 112"/>
                <a:gd name="T55" fmla="*/ 55 h 77"/>
                <a:gd name="T56" fmla="*/ 48 w 112"/>
                <a:gd name="T57" fmla="*/ 77 h 77"/>
                <a:gd name="T58" fmla="*/ 48 w 112"/>
                <a:gd name="T59" fmla="*/ 32 h 77"/>
                <a:gd name="T60" fmla="*/ 41 w 112"/>
                <a:gd name="T61" fmla="*/ 47 h 77"/>
                <a:gd name="T62" fmla="*/ 65 w 112"/>
                <a:gd name="T63" fmla="*/ 21 h 77"/>
                <a:gd name="T64" fmla="*/ 65 w 112"/>
                <a:gd name="T65" fmla="*/ 47 h 77"/>
                <a:gd name="T66" fmla="*/ 31 w 112"/>
                <a:gd name="T67" fmla="*/ 72 h 77"/>
                <a:gd name="T68" fmla="*/ 30 w 112"/>
                <a:gd name="T69" fmla="*/ 72 h 77"/>
                <a:gd name="T70" fmla="*/ 24 w 112"/>
                <a:gd name="T71" fmla="*/ 47 h 77"/>
                <a:gd name="T72" fmla="*/ 23 w 112"/>
                <a:gd name="T73" fmla="*/ 47 h 77"/>
                <a:gd name="T74" fmla="*/ 23 w 112"/>
                <a:gd name="T75" fmla="*/ 26 h 77"/>
                <a:gd name="T76" fmla="*/ 35 w 112"/>
                <a:gd name="T77" fmla="*/ 51 h 77"/>
                <a:gd name="T78" fmla="*/ 39 w 112"/>
                <a:gd name="T79" fmla="*/ 17 h 77"/>
                <a:gd name="T80" fmla="*/ 31 w 112"/>
                <a:gd name="T81" fmla="*/ 25 h 77"/>
                <a:gd name="T82" fmla="*/ 81 w 112"/>
                <a:gd name="T83" fmla="*/ 9 h 77"/>
                <a:gd name="T84" fmla="*/ 75 w 112"/>
                <a:gd name="T85" fmla="*/ 23 h 77"/>
                <a:gd name="T86" fmla="*/ 81 w 112"/>
                <a:gd name="T8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pPr defTabSz="1218565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7382" y="3060801"/>
            <a:ext cx="966741" cy="966741"/>
            <a:chOff x="560014" y="2295564"/>
            <a:chExt cx="725150" cy="725150"/>
          </a:xfrm>
        </p:grpSpPr>
        <p:sp>
          <p:nvSpPr>
            <p:cNvPr id="17" name="椭圆 16"/>
            <p:cNvSpPr/>
            <p:nvPr/>
          </p:nvSpPr>
          <p:spPr>
            <a:xfrm>
              <a:off x="560014" y="2295564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723488" y="2447406"/>
              <a:ext cx="393533" cy="437027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pPr defTabSz="1218565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7382" y="4450625"/>
            <a:ext cx="966741" cy="966741"/>
            <a:chOff x="560014" y="3338068"/>
            <a:chExt cx="725150" cy="725150"/>
          </a:xfrm>
        </p:grpSpPr>
        <p:sp>
          <p:nvSpPr>
            <p:cNvPr id="20" name="椭圆 19"/>
            <p:cNvSpPr/>
            <p:nvPr/>
          </p:nvSpPr>
          <p:spPr>
            <a:xfrm>
              <a:off x="560014" y="3338068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757749" y="3473074"/>
              <a:ext cx="353509" cy="448164"/>
            </a:xfrm>
            <a:custGeom>
              <a:avLst/>
              <a:gdLst>
                <a:gd name="T0" fmla="*/ 0 w 77"/>
                <a:gd name="T1" fmla="*/ 85 h 98"/>
                <a:gd name="T2" fmla="*/ 29 w 77"/>
                <a:gd name="T3" fmla="*/ 98 h 98"/>
                <a:gd name="T4" fmla="*/ 30 w 77"/>
                <a:gd name="T5" fmla="*/ 98 h 98"/>
                <a:gd name="T6" fmla="*/ 30 w 77"/>
                <a:gd name="T7" fmla="*/ 98 h 98"/>
                <a:gd name="T8" fmla="*/ 31 w 77"/>
                <a:gd name="T9" fmla="*/ 98 h 98"/>
                <a:gd name="T10" fmla="*/ 33 w 77"/>
                <a:gd name="T11" fmla="*/ 98 h 98"/>
                <a:gd name="T12" fmla="*/ 33 w 77"/>
                <a:gd name="T13" fmla="*/ 98 h 98"/>
                <a:gd name="T14" fmla="*/ 34 w 77"/>
                <a:gd name="T15" fmla="*/ 98 h 98"/>
                <a:gd name="T16" fmla="*/ 35 w 77"/>
                <a:gd name="T17" fmla="*/ 98 h 98"/>
                <a:gd name="T18" fmla="*/ 36 w 77"/>
                <a:gd name="T19" fmla="*/ 98 h 98"/>
                <a:gd name="T20" fmla="*/ 37 w 77"/>
                <a:gd name="T21" fmla="*/ 98 h 98"/>
                <a:gd name="T22" fmla="*/ 38 w 77"/>
                <a:gd name="T23" fmla="*/ 98 h 98"/>
                <a:gd name="T24" fmla="*/ 39 w 77"/>
                <a:gd name="T25" fmla="*/ 98 h 98"/>
                <a:gd name="T26" fmla="*/ 40 w 77"/>
                <a:gd name="T27" fmla="*/ 98 h 98"/>
                <a:gd name="T28" fmla="*/ 41 w 77"/>
                <a:gd name="T29" fmla="*/ 98 h 98"/>
                <a:gd name="T30" fmla="*/ 42 w 77"/>
                <a:gd name="T31" fmla="*/ 98 h 98"/>
                <a:gd name="T32" fmla="*/ 43 w 77"/>
                <a:gd name="T33" fmla="*/ 98 h 98"/>
                <a:gd name="T34" fmla="*/ 43 w 77"/>
                <a:gd name="T35" fmla="*/ 98 h 98"/>
                <a:gd name="T36" fmla="*/ 44 w 77"/>
                <a:gd name="T37" fmla="*/ 98 h 98"/>
                <a:gd name="T38" fmla="*/ 45 w 77"/>
                <a:gd name="T39" fmla="*/ 98 h 98"/>
                <a:gd name="T40" fmla="*/ 46 w 77"/>
                <a:gd name="T41" fmla="*/ 98 h 98"/>
                <a:gd name="T42" fmla="*/ 47 w 77"/>
                <a:gd name="T43" fmla="*/ 98 h 98"/>
                <a:gd name="T44" fmla="*/ 47 w 77"/>
                <a:gd name="T45" fmla="*/ 98 h 98"/>
                <a:gd name="T46" fmla="*/ 77 w 77"/>
                <a:gd name="T47" fmla="*/ 85 h 98"/>
                <a:gd name="T48" fmla="*/ 22 w 77"/>
                <a:gd name="T49" fmla="*/ 33 h 98"/>
                <a:gd name="T50" fmla="*/ 25 w 77"/>
                <a:gd name="T51" fmla="*/ 20 h 98"/>
                <a:gd name="T52" fmla="*/ 22 w 77"/>
                <a:gd name="T53" fmla="*/ 0 h 98"/>
                <a:gd name="T54" fmla="*/ 27 w 77"/>
                <a:gd name="T55" fmla="*/ 6 h 98"/>
                <a:gd name="T56" fmla="*/ 35 w 77"/>
                <a:gd name="T57" fmla="*/ 0 h 98"/>
                <a:gd name="T58" fmla="*/ 40 w 77"/>
                <a:gd name="T59" fmla="*/ 6 h 98"/>
                <a:gd name="T60" fmla="*/ 48 w 77"/>
                <a:gd name="T61" fmla="*/ 0 h 98"/>
                <a:gd name="T62" fmla="*/ 50 w 77"/>
                <a:gd name="T63" fmla="*/ 6 h 98"/>
                <a:gd name="T64" fmla="*/ 59 w 77"/>
                <a:gd name="T65" fmla="*/ 1 h 98"/>
                <a:gd name="T66" fmla="*/ 18 w 77"/>
                <a:gd name="T67" fmla="*/ 31 h 98"/>
                <a:gd name="T68" fmla="*/ 18 w 77"/>
                <a:gd name="T69" fmla="*/ 22 h 98"/>
                <a:gd name="T70" fmla="*/ 63 w 77"/>
                <a:gd name="T71" fmla="*/ 26 h 98"/>
                <a:gd name="T72" fmla="*/ 18 w 77"/>
                <a:gd name="T73" fmla="*/ 31 h 98"/>
                <a:gd name="T74" fmla="*/ 43 w 77"/>
                <a:gd name="T75" fmla="*/ 86 h 98"/>
                <a:gd name="T76" fmla="*/ 35 w 77"/>
                <a:gd name="T77" fmla="*/ 84 h 98"/>
                <a:gd name="T78" fmla="*/ 30 w 77"/>
                <a:gd name="T79" fmla="*/ 69 h 98"/>
                <a:gd name="T80" fmla="*/ 37 w 77"/>
                <a:gd name="T81" fmla="*/ 78 h 98"/>
                <a:gd name="T82" fmla="*/ 40 w 77"/>
                <a:gd name="T83" fmla="*/ 78 h 98"/>
                <a:gd name="T84" fmla="*/ 39 w 77"/>
                <a:gd name="T85" fmla="*/ 70 h 98"/>
                <a:gd name="T86" fmla="*/ 30 w 77"/>
                <a:gd name="T87" fmla="*/ 57 h 98"/>
                <a:gd name="T88" fmla="*/ 35 w 77"/>
                <a:gd name="T89" fmla="*/ 46 h 98"/>
                <a:gd name="T90" fmla="*/ 43 w 77"/>
                <a:gd name="T91" fmla="*/ 44 h 98"/>
                <a:gd name="T92" fmla="*/ 48 w 77"/>
                <a:gd name="T93" fmla="*/ 53 h 98"/>
                <a:gd name="T94" fmla="*/ 40 w 77"/>
                <a:gd name="T95" fmla="*/ 59 h 98"/>
                <a:gd name="T96" fmla="*/ 39 w 77"/>
                <a:gd name="T97" fmla="*/ 51 h 98"/>
                <a:gd name="T98" fmla="*/ 38 w 77"/>
                <a:gd name="T99" fmla="*/ 56 h 98"/>
                <a:gd name="T100" fmla="*/ 47 w 77"/>
                <a:gd name="T101" fmla="*/ 68 h 98"/>
                <a:gd name="T102" fmla="*/ 49 w 77"/>
                <a:gd name="T103" fmla="*/ 7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98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pPr defTabSz="1218565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/>
          <a:srcRect b="4321"/>
          <a:stretch>
            <a:fillRect/>
          </a:stretch>
        </p:blipFill>
        <p:spPr>
          <a:xfrm>
            <a:off x="6793903" y="448"/>
            <a:ext cx="5397306" cy="689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0206" y="1261605"/>
            <a:ext cx="2102219" cy="4770040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1" tIns="60951" rIns="121901" bIns="60951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82424" y="2075920"/>
            <a:ext cx="2102219" cy="395572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1" tIns="60951" rIns="121901" bIns="60951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84644" y="2711591"/>
            <a:ext cx="2102219" cy="3320055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1" tIns="60951" rIns="121901" bIns="60951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7738560" y="2499504"/>
            <a:ext cx="789949" cy="877258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01" tIns="60951" rIns="121901" bIns="60951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9" name="Freeform 14"/>
          <p:cNvSpPr>
            <a:spLocks noEditPoints="1"/>
          </p:cNvSpPr>
          <p:nvPr/>
        </p:nvSpPr>
        <p:spPr bwMode="auto">
          <a:xfrm>
            <a:off x="5490470" y="1957201"/>
            <a:ext cx="1081691" cy="754391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01" tIns="60951" rIns="121901" bIns="60951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 18"/>
          <p:cNvSpPr>
            <a:spLocks noChangeAspect="1" noEditPoints="1"/>
          </p:cNvSpPr>
          <p:nvPr/>
        </p:nvSpPr>
        <p:spPr bwMode="auto">
          <a:xfrm>
            <a:off x="9845661" y="3070756"/>
            <a:ext cx="780186" cy="862313"/>
          </a:xfrm>
          <a:custGeom>
            <a:avLst/>
            <a:gdLst>
              <a:gd name="T0" fmla="*/ 70 w 80"/>
              <a:gd name="T1" fmla="*/ 82 h 89"/>
              <a:gd name="T2" fmla="*/ 57 w 80"/>
              <a:gd name="T3" fmla="*/ 78 h 89"/>
              <a:gd name="T4" fmla="*/ 54 w 80"/>
              <a:gd name="T5" fmla="*/ 63 h 89"/>
              <a:gd name="T6" fmla="*/ 54 w 80"/>
              <a:gd name="T7" fmla="*/ 51 h 89"/>
              <a:gd name="T8" fmla="*/ 60 w 80"/>
              <a:gd name="T9" fmla="*/ 66 h 89"/>
              <a:gd name="T10" fmla="*/ 66 w 80"/>
              <a:gd name="T11" fmla="*/ 66 h 89"/>
              <a:gd name="T12" fmla="*/ 64 w 80"/>
              <a:gd name="T13" fmla="*/ 53 h 89"/>
              <a:gd name="T14" fmla="*/ 54 w 80"/>
              <a:gd name="T15" fmla="*/ 33 h 89"/>
              <a:gd name="T16" fmla="*/ 54 w 80"/>
              <a:gd name="T17" fmla="*/ 12 h 89"/>
              <a:gd name="T18" fmla="*/ 57 w 80"/>
              <a:gd name="T19" fmla="*/ 7 h 89"/>
              <a:gd name="T20" fmla="*/ 70 w 80"/>
              <a:gd name="T21" fmla="*/ 11 h 89"/>
              <a:gd name="T22" fmla="*/ 79 w 80"/>
              <a:gd name="T23" fmla="*/ 34 h 89"/>
              <a:gd name="T24" fmla="*/ 66 w 80"/>
              <a:gd name="T25" fmla="*/ 22 h 89"/>
              <a:gd name="T26" fmla="*/ 61 w 80"/>
              <a:gd name="T27" fmla="*/ 23 h 89"/>
              <a:gd name="T28" fmla="*/ 66 w 80"/>
              <a:gd name="T29" fmla="*/ 37 h 89"/>
              <a:gd name="T30" fmla="*/ 80 w 80"/>
              <a:gd name="T31" fmla="*/ 57 h 89"/>
              <a:gd name="T32" fmla="*/ 70 w 80"/>
              <a:gd name="T33" fmla="*/ 78 h 89"/>
              <a:gd name="T34" fmla="*/ 48 w 80"/>
              <a:gd name="T35" fmla="*/ 0 h 89"/>
              <a:gd name="T36" fmla="*/ 48 w 80"/>
              <a:gd name="T37" fmla="*/ 26 h 89"/>
              <a:gd name="T38" fmla="*/ 48 w 80"/>
              <a:gd name="T39" fmla="*/ 56 h 89"/>
              <a:gd name="T40" fmla="*/ 48 w 80"/>
              <a:gd name="T41" fmla="*/ 78 h 89"/>
              <a:gd name="T42" fmla="*/ 45 w 80"/>
              <a:gd name="T43" fmla="*/ 89 h 89"/>
              <a:gd name="T44" fmla="*/ 0 w 80"/>
              <a:gd name="T45" fmla="*/ 45 h 89"/>
              <a:gd name="T46" fmla="*/ 45 w 80"/>
              <a:gd name="T47" fmla="*/ 0 h 89"/>
              <a:gd name="T48" fmla="*/ 29 w 80"/>
              <a:gd name="T49" fmla="*/ 61 h 89"/>
              <a:gd name="T50" fmla="*/ 38 w 80"/>
              <a:gd name="T51" fmla="*/ 75 h 89"/>
              <a:gd name="T52" fmla="*/ 21 w 80"/>
              <a:gd name="T53" fmla="*/ 59 h 89"/>
              <a:gd name="T54" fmla="*/ 13 w 80"/>
              <a:gd name="T55" fmla="*/ 54 h 89"/>
              <a:gd name="T56" fmla="*/ 27 w 80"/>
              <a:gd name="T57" fmla="*/ 74 h 89"/>
              <a:gd name="T58" fmla="*/ 13 w 80"/>
              <a:gd name="T59" fmla="*/ 35 h 89"/>
              <a:gd name="T60" fmla="*/ 21 w 80"/>
              <a:gd name="T61" fmla="*/ 31 h 89"/>
              <a:gd name="T62" fmla="*/ 21 w 80"/>
              <a:gd name="T63" fmla="*/ 21 h 89"/>
              <a:gd name="T64" fmla="*/ 29 w 80"/>
              <a:gd name="T65" fmla="*/ 28 h 89"/>
              <a:gd name="T66" fmla="*/ 38 w 80"/>
              <a:gd name="T67" fmla="*/ 14 h 89"/>
              <a:gd name="T68" fmla="*/ 29 w 80"/>
              <a:gd name="T69" fmla="*/ 28 h 89"/>
              <a:gd name="T70" fmla="*/ 27 w 80"/>
              <a:gd name="T71" fmla="*/ 36 h 89"/>
              <a:gd name="T72" fmla="*/ 27 w 80"/>
              <a:gd name="T73" fmla="*/ 53 h 89"/>
              <a:gd name="T74" fmla="*/ 38 w 80"/>
              <a:gd name="T75" fmla="*/ 34 h 89"/>
              <a:gd name="T76" fmla="*/ 14 w 80"/>
              <a:gd name="T77" fmla="*/ 45 h 89"/>
              <a:gd name="T78" fmla="*/ 20 w 80"/>
              <a:gd name="T7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" h="89">
                <a:moveTo>
                  <a:pt x="70" y="78"/>
                </a:moveTo>
                <a:cubicBezTo>
                  <a:pt x="70" y="82"/>
                  <a:pt x="70" y="82"/>
                  <a:pt x="7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78"/>
                  <a:pt x="57" y="78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1"/>
                  <a:pt x="54" y="51"/>
                  <a:pt x="54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8"/>
                  <a:pt x="61" y="69"/>
                  <a:pt x="63" y="69"/>
                </a:cubicBezTo>
                <a:cubicBezTo>
                  <a:pt x="65" y="69"/>
                  <a:pt x="66" y="68"/>
                  <a:pt x="66" y="66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7"/>
                  <a:pt x="65" y="55"/>
                  <a:pt x="64" y="53"/>
                </a:cubicBezTo>
                <a:cubicBezTo>
                  <a:pt x="63" y="52"/>
                  <a:pt x="59" y="49"/>
                  <a:pt x="54" y="43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6" y="11"/>
                  <a:pt x="57" y="11"/>
                </a:cubicBezTo>
                <a:cubicBezTo>
                  <a:pt x="57" y="7"/>
                  <a:pt x="57" y="7"/>
                  <a:pt x="57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1"/>
                  <a:pt x="70" y="11"/>
                  <a:pt x="70" y="11"/>
                </a:cubicBezTo>
                <a:cubicBezTo>
                  <a:pt x="76" y="13"/>
                  <a:pt x="79" y="16"/>
                  <a:pt x="79" y="22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0"/>
                  <a:pt x="65" y="20"/>
                  <a:pt x="63" y="20"/>
                </a:cubicBezTo>
                <a:cubicBezTo>
                  <a:pt x="62" y="20"/>
                  <a:pt x="61" y="21"/>
                  <a:pt x="61" y="23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30"/>
                  <a:pt x="63" y="33"/>
                  <a:pt x="66" y="37"/>
                </a:cubicBezTo>
                <a:cubicBezTo>
                  <a:pt x="73" y="43"/>
                  <a:pt x="77" y="47"/>
                  <a:pt x="78" y="50"/>
                </a:cubicBezTo>
                <a:cubicBezTo>
                  <a:pt x="80" y="52"/>
                  <a:pt x="80" y="54"/>
                  <a:pt x="80" y="57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72"/>
                  <a:pt x="77" y="77"/>
                  <a:pt x="70" y="78"/>
                </a:cubicBezTo>
                <a:close/>
                <a:moveTo>
                  <a:pt x="45" y="0"/>
                </a:moveTo>
                <a:cubicBezTo>
                  <a:pt x="46" y="0"/>
                  <a:pt x="47" y="0"/>
                  <a:pt x="48" y="0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89"/>
                  <a:pt x="48" y="89"/>
                  <a:pt x="48" y="89"/>
                </a:cubicBezTo>
                <a:cubicBezTo>
                  <a:pt x="47" y="89"/>
                  <a:pt x="46" y="89"/>
                  <a:pt x="45" y="89"/>
                </a:cubicBezTo>
                <a:cubicBezTo>
                  <a:pt x="33" y="89"/>
                  <a:pt x="22" y="84"/>
                  <a:pt x="13" y="76"/>
                </a:cubicBezTo>
                <a:cubicBezTo>
                  <a:pt x="5" y="68"/>
                  <a:pt x="0" y="57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lose/>
                <a:moveTo>
                  <a:pt x="38" y="63"/>
                </a:moveTo>
                <a:cubicBezTo>
                  <a:pt x="35" y="62"/>
                  <a:pt x="32" y="62"/>
                  <a:pt x="29" y="61"/>
                </a:cubicBezTo>
                <a:cubicBezTo>
                  <a:pt x="31" y="65"/>
                  <a:pt x="32" y="68"/>
                  <a:pt x="34" y="70"/>
                </a:cubicBezTo>
                <a:cubicBezTo>
                  <a:pt x="35" y="72"/>
                  <a:pt x="37" y="74"/>
                  <a:pt x="38" y="75"/>
                </a:cubicBezTo>
                <a:cubicBezTo>
                  <a:pt x="38" y="63"/>
                  <a:pt x="38" y="63"/>
                  <a:pt x="38" y="63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8" y="57"/>
                  <a:pt x="15" y="56"/>
                  <a:pt x="13" y="54"/>
                </a:cubicBezTo>
                <a:cubicBezTo>
                  <a:pt x="14" y="60"/>
                  <a:pt x="17" y="65"/>
                  <a:pt x="21" y="69"/>
                </a:cubicBezTo>
                <a:cubicBezTo>
                  <a:pt x="23" y="70"/>
                  <a:pt x="25" y="72"/>
                  <a:pt x="27" y="74"/>
                </a:cubicBezTo>
                <a:cubicBezTo>
                  <a:pt x="25" y="69"/>
                  <a:pt x="23" y="64"/>
                  <a:pt x="21" y="59"/>
                </a:cubicBezTo>
                <a:close/>
                <a:moveTo>
                  <a:pt x="13" y="35"/>
                </a:moveTo>
                <a:cubicBezTo>
                  <a:pt x="15" y="34"/>
                  <a:pt x="18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3" y="25"/>
                  <a:pt x="25" y="20"/>
                  <a:pt x="27" y="16"/>
                </a:cubicBezTo>
                <a:cubicBezTo>
                  <a:pt x="25" y="17"/>
                  <a:pt x="23" y="19"/>
                  <a:pt x="21" y="21"/>
                </a:cubicBezTo>
                <a:cubicBezTo>
                  <a:pt x="17" y="25"/>
                  <a:pt x="14" y="30"/>
                  <a:pt x="13" y="35"/>
                </a:cubicBezTo>
                <a:close/>
                <a:moveTo>
                  <a:pt x="29" y="28"/>
                </a:moveTo>
                <a:cubicBezTo>
                  <a:pt x="32" y="28"/>
                  <a:pt x="35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5"/>
                  <a:pt x="35" y="17"/>
                  <a:pt x="34" y="19"/>
                </a:cubicBezTo>
                <a:cubicBezTo>
                  <a:pt x="32" y="22"/>
                  <a:pt x="31" y="25"/>
                  <a:pt x="29" y="28"/>
                </a:cubicBezTo>
                <a:close/>
                <a:moveTo>
                  <a:pt x="38" y="34"/>
                </a:moveTo>
                <a:cubicBezTo>
                  <a:pt x="34" y="34"/>
                  <a:pt x="31" y="35"/>
                  <a:pt x="27" y="36"/>
                </a:cubicBezTo>
                <a:cubicBezTo>
                  <a:pt x="27" y="39"/>
                  <a:pt x="27" y="42"/>
                  <a:pt x="27" y="45"/>
                </a:cubicBezTo>
                <a:cubicBezTo>
                  <a:pt x="27" y="48"/>
                  <a:pt x="27" y="51"/>
                  <a:pt x="27" y="53"/>
                </a:cubicBezTo>
                <a:cubicBezTo>
                  <a:pt x="31" y="54"/>
                  <a:pt x="34" y="55"/>
                  <a:pt x="38" y="56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20" y="39"/>
                </a:moveTo>
                <a:cubicBezTo>
                  <a:pt x="16" y="41"/>
                  <a:pt x="14" y="43"/>
                  <a:pt x="14" y="45"/>
                </a:cubicBezTo>
                <a:cubicBezTo>
                  <a:pt x="14" y="47"/>
                  <a:pt x="16" y="49"/>
                  <a:pt x="20" y="50"/>
                </a:cubicBezTo>
                <a:cubicBezTo>
                  <a:pt x="20" y="49"/>
                  <a:pt x="20" y="47"/>
                  <a:pt x="20" y="45"/>
                </a:cubicBezTo>
                <a:cubicBezTo>
                  <a:pt x="20" y="43"/>
                  <a:pt x="20" y="41"/>
                  <a:pt x="20" y="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01" tIns="60951" rIns="121901" bIns="60951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06610" y="3789448"/>
            <a:ext cx="1849408" cy="1989579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8118" y="2900491"/>
            <a:ext cx="1746399" cy="451281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algn="ctr" defTabSz="1218565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1741" y="3214848"/>
            <a:ext cx="1719150" cy="410378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algn="ctr" defTabSz="1218565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08832" y="4478093"/>
            <a:ext cx="1849408" cy="1189656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点击此处添加文本信息。标题数字等都可以通过点击和重新输入进行更改。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60335" y="3589135"/>
            <a:ext cx="1746399" cy="451281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algn="ctr" defTabSz="1218565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73958" y="3903492"/>
            <a:ext cx="1719150" cy="410378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algn="ctr" defTabSz="1218565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09362" y="4937187"/>
            <a:ext cx="1849408" cy="923016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标题数字等都可以通过点击和重新输入进行更改</a:t>
            </a:r>
            <a:r>
              <a:rPr lang="zh-CN" altLang="en-US" sz="1335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60864" y="4048230"/>
            <a:ext cx="1746399" cy="451281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algn="ctr" defTabSz="1218565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74487" y="4362589"/>
            <a:ext cx="1719150" cy="410378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algn="ctr" defTabSz="1218565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9626" y="1957201"/>
            <a:ext cx="3654047" cy="1189656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9628" y="3307029"/>
            <a:ext cx="3650240" cy="1189656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9628" y="4656857"/>
            <a:ext cx="3650240" cy="1189656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335" kern="0" dirty="0">
                <a:solidFill>
                  <a:srgbClr val="1F1F1F"/>
                </a:solidFill>
              </a:rPr>
              <a:t>By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1723151" y="2760744"/>
            <a:ext cx="2519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6000" dirty="0">
                <a:solidFill>
                  <a:srgbClr val="868686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迷你简汉真广标" panose="02010609000101010101" pitchFamily="49" charset="-122"/>
              </a:rPr>
              <a:t>PART </a:t>
            </a:r>
            <a:endParaRPr lang="en-US" altLang="zh-CN" sz="6000" dirty="0">
              <a:solidFill>
                <a:srgbClr val="868686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  <a:cs typeface="迷你简汉真广标" panose="02010609000101010101" pitchFamily="49" charset="-122"/>
            </a:endParaRPr>
          </a:p>
          <a:p>
            <a:pPr algn="r" eaLnBrk="1" hangingPunct="1"/>
            <a:r>
              <a:rPr lang="en-US" altLang="zh-CN" sz="6000" dirty="0">
                <a:solidFill>
                  <a:srgbClr val="868686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迷你简汉真广标" panose="02010609000101010101" pitchFamily="49" charset="-122"/>
              </a:rPr>
              <a:t>THREE</a:t>
            </a:r>
            <a:endParaRPr lang="en-US" altLang="zh-CN" sz="6000" dirty="0">
              <a:solidFill>
                <a:srgbClr val="868686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  <a:cs typeface="迷你简汉真广标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87" y="5026300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868686"/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</a:t>
            </a:r>
            <a:endParaRPr lang="zh-CN" altLang="en-US" dirty="0">
              <a:solidFill>
                <a:srgbClr val="868686"/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13961" y="875128"/>
            <a:ext cx="3588568" cy="5351501"/>
            <a:chOff x="-3522428" y="704095"/>
            <a:chExt cx="3588568" cy="5351501"/>
          </a:xfrm>
        </p:grpSpPr>
        <p:sp>
          <p:nvSpPr>
            <p:cNvPr id="22" name="任意多边形: 形状 21"/>
            <p:cNvSpPr/>
            <p:nvPr/>
          </p:nvSpPr>
          <p:spPr>
            <a:xfrm>
              <a:off x="-1709311" y="704161"/>
              <a:ext cx="1775451" cy="5351370"/>
            </a:xfrm>
            <a:custGeom>
              <a:avLst/>
              <a:gdLst/>
              <a:ahLst/>
              <a:cxnLst/>
              <a:rect l="l" t="t" r="r" b="b"/>
              <a:pathLst>
                <a:path w="1775451" h="5351370">
                  <a:moveTo>
                    <a:pt x="0" y="0"/>
                  </a:moveTo>
                  <a:lnTo>
                    <a:pt x="189375" y="5553"/>
                  </a:lnTo>
                  <a:cubicBezTo>
                    <a:pt x="623155" y="31773"/>
                    <a:pt x="963752" y="149765"/>
                    <a:pt x="1211165" y="359528"/>
                  </a:cubicBezTo>
                  <a:cubicBezTo>
                    <a:pt x="1493923" y="599257"/>
                    <a:pt x="1635301" y="939181"/>
                    <a:pt x="1635301" y="1379301"/>
                  </a:cubicBezTo>
                  <a:cubicBezTo>
                    <a:pt x="1635301" y="1691564"/>
                    <a:pt x="1547401" y="1955266"/>
                    <a:pt x="1371599" y="2170408"/>
                  </a:cubicBezTo>
                  <a:cubicBezTo>
                    <a:pt x="1195797" y="2385550"/>
                    <a:pt x="925948" y="2531232"/>
                    <a:pt x="562051" y="2607454"/>
                  </a:cubicBezTo>
                  <a:lnTo>
                    <a:pt x="562051" y="2622207"/>
                  </a:lnTo>
                  <a:cubicBezTo>
                    <a:pt x="940701" y="2664005"/>
                    <a:pt x="1237596" y="2793091"/>
                    <a:pt x="1452738" y="3009462"/>
                  </a:cubicBezTo>
                  <a:cubicBezTo>
                    <a:pt x="1667880" y="3225833"/>
                    <a:pt x="1775451" y="3501215"/>
                    <a:pt x="1775451" y="3835607"/>
                  </a:cubicBezTo>
                  <a:cubicBezTo>
                    <a:pt x="1775451" y="4327360"/>
                    <a:pt x="1622393" y="4702936"/>
                    <a:pt x="1316277" y="4962335"/>
                  </a:cubicBezTo>
                  <a:cubicBezTo>
                    <a:pt x="1048426" y="5189310"/>
                    <a:pt x="678448" y="5316984"/>
                    <a:pt x="206346" y="5345355"/>
                  </a:cubicBezTo>
                  <a:lnTo>
                    <a:pt x="0" y="5351370"/>
                  </a:lnTo>
                  <a:lnTo>
                    <a:pt x="0" y="4661599"/>
                  </a:lnTo>
                  <a:lnTo>
                    <a:pt x="204300" y="4647690"/>
                  </a:lnTo>
                  <a:cubicBezTo>
                    <a:pt x="397928" y="4619569"/>
                    <a:pt x="552831" y="4549264"/>
                    <a:pt x="669007" y="4436775"/>
                  </a:cubicBezTo>
                  <a:cubicBezTo>
                    <a:pt x="823909" y="4286790"/>
                    <a:pt x="901360" y="4072878"/>
                    <a:pt x="901360" y="3795037"/>
                  </a:cubicBezTo>
                  <a:cubicBezTo>
                    <a:pt x="901360" y="3539325"/>
                    <a:pt x="805468" y="3340780"/>
                    <a:pt x="613685" y="3199401"/>
                  </a:cubicBezTo>
                  <a:cubicBezTo>
                    <a:pt x="469847" y="3093368"/>
                    <a:pt x="275528" y="3027096"/>
                    <a:pt x="30727" y="3000587"/>
                  </a:cubicBezTo>
                  <a:lnTo>
                    <a:pt x="0" y="2998175"/>
                  </a:lnTo>
                  <a:lnTo>
                    <a:pt x="0" y="2267036"/>
                  </a:lnTo>
                  <a:lnTo>
                    <a:pt x="190470" y="2230802"/>
                  </a:lnTo>
                  <a:cubicBezTo>
                    <a:pt x="317711" y="2196072"/>
                    <a:pt x="425590" y="2143977"/>
                    <a:pt x="514105" y="2074516"/>
                  </a:cubicBezTo>
                  <a:cubicBezTo>
                    <a:pt x="691136" y="1935596"/>
                    <a:pt x="779651" y="1737051"/>
                    <a:pt x="779651" y="1478881"/>
                  </a:cubicBezTo>
                  <a:cubicBezTo>
                    <a:pt x="779651" y="1213334"/>
                    <a:pt x="711421" y="1014789"/>
                    <a:pt x="574959" y="883245"/>
                  </a:cubicBezTo>
                  <a:cubicBezTo>
                    <a:pt x="472613" y="784587"/>
                    <a:pt x="336728" y="722926"/>
                    <a:pt x="167304" y="698261"/>
                  </a:cubicBezTo>
                  <a:lnTo>
                    <a:pt x="0" y="686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-3411784" y="704095"/>
              <a:ext cx="1702472" cy="1456818"/>
            </a:xfrm>
            <a:custGeom>
              <a:avLst/>
              <a:gdLst/>
              <a:ahLst/>
              <a:cxnLst/>
              <a:rect l="l" t="t" r="r" b="b"/>
              <a:pathLst>
                <a:path w="1702472" h="1456818">
                  <a:moveTo>
                    <a:pt x="1700236" y="0"/>
                  </a:moveTo>
                  <a:lnTo>
                    <a:pt x="1702472" y="66"/>
                  </a:lnTo>
                  <a:lnTo>
                    <a:pt x="1702472" y="686903"/>
                  </a:lnTo>
                  <a:lnTo>
                    <a:pt x="1689172" y="685995"/>
                  </a:lnTo>
                  <a:cubicBezTo>
                    <a:pt x="1182666" y="685995"/>
                    <a:pt x="899908" y="942936"/>
                    <a:pt x="840898" y="1456818"/>
                  </a:cubicBezTo>
                  <a:lnTo>
                    <a:pt x="0" y="1394119"/>
                  </a:lnTo>
                  <a:cubicBezTo>
                    <a:pt x="51634" y="951542"/>
                    <a:pt x="227436" y="608544"/>
                    <a:pt x="527405" y="365126"/>
                  </a:cubicBezTo>
                  <a:cubicBezTo>
                    <a:pt x="827375" y="121709"/>
                    <a:pt x="1218318" y="0"/>
                    <a:pt x="1700236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-2320092" y="2971197"/>
              <a:ext cx="610780" cy="731139"/>
            </a:xfrm>
            <a:custGeom>
              <a:avLst/>
              <a:gdLst/>
              <a:ahLst/>
              <a:cxnLst/>
              <a:rect l="l" t="t" r="r" b="b"/>
              <a:pathLst>
                <a:path w="610780" h="731139">
                  <a:moveTo>
                    <a:pt x="610780" y="0"/>
                  </a:moveTo>
                  <a:lnTo>
                    <a:pt x="610780" y="731139"/>
                  </a:lnTo>
                  <a:lnTo>
                    <a:pt x="514900" y="723611"/>
                  </a:lnTo>
                  <a:cubicBezTo>
                    <a:pt x="471295" y="721402"/>
                    <a:pt x="426288" y="720297"/>
                    <a:pt x="379879" y="720297"/>
                  </a:cubicBezTo>
                  <a:lnTo>
                    <a:pt x="0" y="720297"/>
                  </a:lnTo>
                  <a:lnTo>
                    <a:pt x="0" y="15861"/>
                  </a:lnTo>
                  <a:lnTo>
                    <a:pt x="361438" y="15861"/>
                  </a:lnTo>
                  <a:cubicBezTo>
                    <a:pt x="444421" y="15861"/>
                    <a:pt x="522564" y="11520"/>
                    <a:pt x="595866" y="2837"/>
                  </a:cubicBezTo>
                  <a:lnTo>
                    <a:pt x="61078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-3522428" y="4528703"/>
              <a:ext cx="1813116" cy="1526893"/>
            </a:xfrm>
            <a:custGeom>
              <a:avLst/>
              <a:gdLst/>
              <a:ahLst/>
              <a:cxnLst/>
              <a:rect l="l" t="t" r="r" b="b"/>
              <a:pathLst>
                <a:path w="1813116" h="1526893">
                  <a:moveTo>
                    <a:pt x="859338" y="0"/>
                  </a:moveTo>
                  <a:cubicBezTo>
                    <a:pt x="898678" y="285217"/>
                    <a:pt x="997029" y="496056"/>
                    <a:pt x="1154390" y="632517"/>
                  </a:cubicBezTo>
                  <a:cubicBezTo>
                    <a:pt x="1311751" y="768979"/>
                    <a:pt x="1530581" y="837209"/>
                    <a:pt x="1810880" y="837209"/>
                  </a:cubicBezTo>
                  <a:lnTo>
                    <a:pt x="1813116" y="837057"/>
                  </a:lnTo>
                  <a:lnTo>
                    <a:pt x="1813116" y="1526828"/>
                  </a:lnTo>
                  <a:lnTo>
                    <a:pt x="1810880" y="1526893"/>
                  </a:lnTo>
                  <a:cubicBezTo>
                    <a:pt x="1277328" y="1526893"/>
                    <a:pt x="856879" y="1405799"/>
                    <a:pt x="549534" y="1163611"/>
                  </a:cubicBezTo>
                  <a:cubicBezTo>
                    <a:pt x="242188" y="921422"/>
                    <a:pt x="59010" y="559369"/>
                    <a:pt x="0" y="77451"/>
                  </a:cubicBezTo>
                  <a:lnTo>
                    <a:pt x="85933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795132" y="5635795"/>
            <a:ext cx="432533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414141"/>
                </a:solidFill>
                <a:latin typeface="微软雅黑" panose="020B0503020204020204" charset="-122"/>
                <a:ea typeface="微软雅黑" panose="020B0503020204020204" charset="-122"/>
              </a:rPr>
              <a:t>产品展示</a:t>
            </a:r>
            <a:endParaRPr lang="zh-CN" altLang="en-US" sz="3600" b="1" dirty="0">
              <a:solidFill>
                <a:srgbClr val="41414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6032801" y="689788"/>
            <a:ext cx="5843872" cy="8670606"/>
            <a:chOff x="369552" y="1357621"/>
            <a:chExt cx="2551632" cy="3785879"/>
          </a:xfrm>
        </p:grpSpPr>
        <p:pic>
          <p:nvPicPr>
            <p:cNvPr id="6" name="Picture 2" descr="C:\Documents and Settings\Administrator\桌面\高清配图\高清图片01\21.jp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2" t="405" r="31224" b="1"/>
            <a:stretch>
              <a:fillRect/>
            </a:stretch>
          </p:blipFill>
          <p:spPr bwMode="auto">
            <a:xfrm>
              <a:off x="501252" y="1631295"/>
              <a:ext cx="2288232" cy="3227263"/>
            </a:xfrm>
            <a:prstGeom prst="hexagon">
              <a:avLst>
                <a:gd name="adj" fmla="val 0"/>
                <a:gd name="vf" fmla="val 115470"/>
              </a:avLst>
            </a:prstGeom>
            <a:noFill/>
            <a:ln w="3810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52" y="1357621"/>
              <a:ext cx="2551632" cy="37858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43"/>
          <p:cNvGrpSpPr/>
          <p:nvPr/>
        </p:nvGrpSpPr>
        <p:grpSpPr>
          <a:xfrm>
            <a:off x="642176" y="2108038"/>
            <a:ext cx="603372" cy="603372"/>
            <a:chOff x="6870036" y="1859226"/>
            <a:chExt cx="575096" cy="575096"/>
          </a:xfrm>
        </p:grpSpPr>
        <p:sp>
          <p:nvSpPr>
            <p:cNvPr id="14" name="椭圆 13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04" tIns="60952" rIns="121904" bIns="60952" numCol="1" anchor="t" anchorCtr="0" compatLnSpc="1"/>
            <a:lstStyle/>
            <a:p>
              <a:pPr defTabSz="1218565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374888" y="1819898"/>
            <a:ext cx="3975930" cy="1189656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grpSp>
        <p:nvGrpSpPr>
          <p:cNvPr id="19" name="组合 143"/>
          <p:cNvGrpSpPr/>
          <p:nvPr/>
        </p:nvGrpSpPr>
        <p:grpSpPr>
          <a:xfrm>
            <a:off x="642176" y="3402932"/>
            <a:ext cx="603372" cy="603372"/>
            <a:chOff x="6870036" y="1859226"/>
            <a:chExt cx="575096" cy="575096"/>
          </a:xfrm>
        </p:grpSpPr>
        <p:sp>
          <p:nvSpPr>
            <p:cNvPr id="21" name="椭圆 20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04" tIns="60952" rIns="121904" bIns="60952" numCol="1" anchor="t" anchorCtr="0" compatLnSpc="1"/>
            <a:lstStyle/>
            <a:p>
              <a:pPr defTabSz="1218565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74888" y="3114791"/>
            <a:ext cx="3975930" cy="1189656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grpSp>
        <p:nvGrpSpPr>
          <p:cNvPr id="24" name="组合 143"/>
          <p:cNvGrpSpPr/>
          <p:nvPr/>
        </p:nvGrpSpPr>
        <p:grpSpPr>
          <a:xfrm>
            <a:off x="642176" y="4697827"/>
            <a:ext cx="603372" cy="603372"/>
            <a:chOff x="6870036" y="1859226"/>
            <a:chExt cx="575096" cy="575096"/>
          </a:xfrm>
        </p:grpSpPr>
        <p:sp>
          <p:nvSpPr>
            <p:cNvPr id="26" name="椭圆 25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04" tIns="60952" rIns="121904" bIns="60952" numCol="1" anchor="t" anchorCtr="0" compatLnSpc="1"/>
            <a:lstStyle/>
            <a:p>
              <a:pPr defTabSz="1218565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374888" y="4409686"/>
            <a:ext cx="3975930" cy="1189656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4" y="3492193"/>
            <a:ext cx="12190413" cy="3365362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1" tIns="60951" rIns="121901" bIns="60951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1009316" y="1224225"/>
            <a:ext cx="2395559" cy="4791119"/>
            <a:chOff x="2553392" y="917952"/>
            <a:chExt cx="1796903" cy="359380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1" r="25893"/>
            <a:stretch>
              <a:fillRect/>
            </a:stretch>
          </p:blipFill>
          <p:spPr>
            <a:xfrm>
              <a:off x="2807886" y="1533258"/>
              <a:ext cx="1418245" cy="24100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>
              <a:fillRect/>
            </a:stretch>
          </p:blipFill>
          <p:spPr>
            <a:xfrm>
              <a:off x="2553392" y="917952"/>
              <a:ext cx="1796903" cy="3593807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</p:grpSp>
      <p:sp>
        <p:nvSpPr>
          <p:cNvPr id="10" name="Freeform 5"/>
          <p:cNvSpPr/>
          <p:nvPr/>
        </p:nvSpPr>
        <p:spPr bwMode="auto">
          <a:xfrm>
            <a:off x="3980359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11" name="Freeform 5"/>
          <p:cNvSpPr/>
          <p:nvPr/>
        </p:nvSpPr>
        <p:spPr bwMode="auto">
          <a:xfrm>
            <a:off x="4568844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12" name="Freeform 5"/>
          <p:cNvSpPr/>
          <p:nvPr/>
        </p:nvSpPr>
        <p:spPr bwMode="auto">
          <a:xfrm>
            <a:off x="5157329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13" name="Freeform 5"/>
          <p:cNvSpPr/>
          <p:nvPr/>
        </p:nvSpPr>
        <p:spPr bwMode="auto">
          <a:xfrm>
            <a:off x="5745813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14" name="Freeform 5"/>
          <p:cNvSpPr/>
          <p:nvPr/>
        </p:nvSpPr>
        <p:spPr bwMode="auto">
          <a:xfrm>
            <a:off x="6334298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15" name="Freeform 5"/>
          <p:cNvSpPr/>
          <p:nvPr/>
        </p:nvSpPr>
        <p:spPr bwMode="auto">
          <a:xfrm>
            <a:off x="6922783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16" name="Freeform 5"/>
          <p:cNvSpPr/>
          <p:nvPr/>
        </p:nvSpPr>
        <p:spPr bwMode="auto">
          <a:xfrm>
            <a:off x="7511267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17" name="Freeform 5"/>
          <p:cNvSpPr/>
          <p:nvPr/>
        </p:nvSpPr>
        <p:spPr bwMode="auto">
          <a:xfrm>
            <a:off x="8099752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18" name="Freeform 5"/>
          <p:cNvSpPr/>
          <p:nvPr/>
        </p:nvSpPr>
        <p:spPr bwMode="auto">
          <a:xfrm>
            <a:off x="8688237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19" name="Freeform 5"/>
          <p:cNvSpPr/>
          <p:nvPr/>
        </p:nvSpPr>
        <p:spPr bwMode="auto">
          <a:xfrm>
            <a:off x="3980359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20" name="Freeform 5"/>
          <p:cNvSpPr/>
          <p:nvPr/>
        </p:nvSpPr>
        <p:spPr bwMode="auto">
          <a:xfrm>
            <a:off x="4568844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21" name="Freeform 5"/>
          <p:cNvSpPr/>
          <p:nvPr/>
        </p:nvSpPr>
        <p:spPr bwMode="auto">
          <a:xfrm>
            <a:off x="5157329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22" name="Freeform 5"/>
          <p:cNvSpPr/>
          <p:nvPr/>
        </p:nvSpPr>
        <p:spPr bwMode="auto">
          <a:xfrm>
            <a:off x="5745813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23" name="Freeform 5"/>
          <p:cNvSpPr/>
          <p:nvPr/>
        </p:nvSpPr>
        <p:spPr bwMode="auto">
          <a:xfrm>
            <a:off x="6334298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24" name="Freeform 5"/>
          <p:cNvSpPr/>
          <p:nvPr/>
        </p:nvSpPr>
        <p:spPr bwMode="auto">
          <a:xfrm>
            <a:off x="6922783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25" name="Freeform 5"/>
          <p:cNvSpPr/>
          <p:nvPr/>
        </p:nvSpPr>
        <p:spPr bwMode="auto">
          <a:xfrm>
            <a:off x="7511267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26" name="Freeform 5"/>
          <p:cNvSpPr/>
          <p:nvPr/>
        </p:nvSpPr>
        <p:spPr bwMode="auto">
          <a:xfrm>
            <a:off x="8099752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27" name="Freeform 5"/>
          <p:cNvSpPr/>
          <p:nvPr/>
        </p:nvSpPr>
        <p:spPr bwMode="auto">
          <a:xfrm>
            <a:off x="8688237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grpSp>
        <p:nvGrpSpPr>
          <p:cNvPr id="28" name="组合 2"/>
          <p:cNvGrpSpPr/>
          <p:nvPr/>
        </p:nvGrpSpPr>
        <p:grpSpPr>
          <a:xfrm>
            <a:off x="5213606" y="3712466"/>
            <a:ext cx="1709177" cy="1370520"/>
            <a:chOff x="6890232" y="2713574"/>
            <a:chExt cx="1282050" cy="1028024"/>
          </a:xfrm>
        </p:grpSpPr>
        <p:sp>
          <p:nvSpPr>
            <p:cNvPr id="29" name="文本框 28"/>
            <p:cNvSpPr txBox="1"/>
            <p:nvPr/>
          </p:nvSpPr>
          <p:spPr>
            <a:xfrm>
              <a:off x="6890232" y="2713574"/>
              <a:ext cx="128205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0" dirty="0">
                  <a:solidFill>
                    <a:srgbClr val="FFFFFF"/>
                  </a:solidFill>
                  <a:latin typeface="HelveticaNeueLT Pro 67 MdCn" panose="020B0606030502030204" pitchFamily="34" charset="0"/>
                </a:rPr>
                <a:t>48%</a:t>
              </a:r>
              <a:endParaRPr lang="zh-CN" altLang="en-US" sz="5330" dirty="0">
                <a:solidFill>
                  <a:srgbClr val="FFFFFF"/>
                </a:solidFill>
                <a:latin typeface="HelveticaNeueLT Pro 67 MdCn" panose="020B0606030502030204" pitchFamily="34" charset="0"/>
              </a:endParaRPr>
            </a:p>
          </p:txBody>
        </p:sp>
        <p:cxnSp>
          <p:nvCxnSpPr>
            <p:cNvPr id="30" name="直接连接符 26"/>
            <p:cNvCxnSpPr/>
            <p:nvPr/>
          </p:nvCxnSpPr>
          <p:spPr>
            <a:xfrm>
              <a:off x="6969769" y="3415519"/>
              <a:ext cx="951111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890232" y="3426175"/>
              <a:ext cx="128205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5" dirty="0">
                  <a:solidFill>
                    <a:srgbClr val="FFFFFF"/>
                  </a:solidFill>
                  <a:latin typeface="HelveticaNeueLT Pro 67 MdCn" panose="020B0606030502030204" pitchFamily="34" charset="0"/>
                </a:rPr>
                <a:t>From 2014 </a:t>
              </a:r>
              <a:endParaRPr lang="zh-CN" altLang="en-US" sz="2135" dirty="0">
                <a:solidFill>
                  <a:srgbClr val="FFFFFF"/>
                </a:solidFill>
                <a:latin typeface="HelveticaNeueLT Pro 67 MdCn" panose="020B060603050203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922784" y="3764349"/>
            <a:ext cx="4757664" cy="1456297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FFFFF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FFFFFF"/>
              </a:solidFill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9276722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35" name="Freeform 5"/>
          <p:cNvSpPr/>
          <p:nvPr/>
        </p:nvSpPr>
        <p:spPr bwMode="auto">
          <a:xfrm>
            <a:off x="9865206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36" name="Freeform 5"/>
          <p:cNvSpPr/>
          <p:nvPr/>
        </p:nvSpPr>
        <p:spPr bwMode="auto">
          <a:xfrm>
            <a:off x="10453691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37" name="Freeform 5"/>
          <p:cNvSpPr/>
          <p:nvPr/>
        </p:nvSpPr>
        <p:spPr bwMode="auto">
          <a:xfrm>
            <a:off x="11042172" y="183695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38" name="Freeform 5"/>
          <p:cNvSpPr/>
          <p:nvPr/>
        </p:nvSpPr>
        <p:spPr bwMode="auto">
          <a:xfrm>
            <a:off x="9276722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39" name="Freeform 5"/>
          <p:cNvSpPr/>
          <p:nvPr/>
        </p:nvSpPr>
        <p:spPr bwMode="auto">
          <a:xfrm>
            <a:off x="9865206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40" name="Freeform 5"/>
          <p:cNvSpPr/>
          <p:nvPr/>
        </p:nvSpPr>
        <p:spPr bwMode="auto">
          <a:xfrm>
            <a:off x="10453691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41" name="Freeform 5"/>
          <p:cNvSpPr/>
          <p:nvPr/>
        </p:nvSpPr>
        <p:spPr bwMode="auto">
          <a:xfrm>
            <a:off x="11042172" y="2334886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42" name="Freeform 5"/>
          <p:cNvSpPr/>
          <p:nvPr/>
        </p:nvSpPr>
        <p:spPr bwMode="auto">
          <a:xfrm>
            <a:off x="3966625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43" name="Freeform 5"/>
          <p:cNvSpPr/>
          <p:nvPr/>
        </p:nvSpPr>
        <p:spPr bwMode="auto">
          <a:xfrm>
            <a:off x="4555109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44" name="Freeform 5"/>
          <p:cNvSpPr/>
          <p:nvPr/>
        </p:nvSpPr>
        <p:spPr bwMode="auto">
          <a:xfrm>
            <a:off x="5143595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45" name="Freeform 5"/>
          <p:cNvSpPr/>
          <p:nvPr/>
        </p:nvSpPr>
        <p:spPr bwMode="auto">
          <a:xfrm>
            <a:off x="5732079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46" name="Freeform 5"/>
          <p:cNvSpPr/>
          <p:nvPr/>
        </p:nvSpPr>
        <p:spPr bwMode="auto">
          <a:xfrm>
            <a:off x="6320564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47" name="Freeform 5"/>
          <p:cNvSpPr/>
          <p:nvPr/>
        </p:nvSpPr>
        <p:spPr bwMode="auto">
          <a:xfrm>
            <a:off x="6909049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48" name="Freeform 5"/>
          <p:cNvSpPr/>
          <p:nvPr/>
        </p:nvSpPr>
        <p:spPr bwMode="auto">
          <a:xfrm>
            <a:off x="7497533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49" name="Freeform 5"/>
          <p:cNvSpPr/>
          <p:nvPr/>
        </p:nvSpPr>
        <p:spPr bwMode="auto">
          <a:xfrm>
            <a:off x="8086018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50" name="Freeform 5"/>
          <p:cNvSpPr/>
          <p:nvPr/>
        </p:nvSpPr>
        <p:spPr bwMode="auto">
          <a:xfrm>
            <a:off x="8674503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51" name="Freeform 5"/>
          <p:cNvSpPr/>
          <p:nvPr/>
        </p:nvSpPr>
        <p:spPr bwMode="auto">
          <a:xfrm>
            <a:off x="9262987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52" name="Freeform 5"/>
          <p:cNvSpPr/>
          <p:nvPr/>
        </p:nvSpPr>
        <p:spPr bwMode="auto">
          <a:xfrm>
            <a:off x="9851472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53" name="Freeform 5"/>
          <p:cNvSpPr/>
          <p:nvPr/>
        </p:nvSpPr>
        <p:spPr bwMode="auto">
          <a:xfrm>
            <a:off x="10439957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54" name="Freeform 5"/>
          <p:cNvSpPr/>
          <p:nvPr/>
        </p:nvSpPr>
        <p:spPr bwMode="auto">
          <a:xfrm>
            <a:off x="11028438" y="2852875"/>
            <a:ext cx="433816" cy="411338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55" name="Freeform 5"/>
          <p:cNvSpPr/>
          <p:nvPr/>
        </p:nvSpPr>
        <p:spPr bwMode="auto">
          <a:xfrm>
            <a:off x="4015822" y="3924027"/>
            <a:ext cx="1078577" cy="1022694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6"/>
          <p:cNvGrpSpPr/>
          <p:nvPr/>
        </p:nvGrpSpPr>
        <p:grpSpPr>
          <a:xfrm>
            <a:off x="1338682" y="1520183"/>
            <a:ext cx="2428475" cy="1394262"/>
            <a:chOff x="5722601" y="203979"/>
            <a:chExt cx="3666422" cy="2105007"/>
          </a:xfrm>
        </p:grpSpPr>
        <p:grpSp>
          <p:nvGrpSpPr>
            <p:cNvPr id="3" name="组合 94"/>
            <p:cNvGrpSpPr/>
            <p:nvPr/>
          </p:nvGrpSpPr>
          <p:grpSpPr>
            <a:xfrm>
              <a:off x="5722601" y="2198845"/>
              <a:ext cx="3666422" cy="110141"/>
              <a:chOff x="5629784" y="2731027"/>
              <a:chExt cx="2955441" cy="88783"/>
            </a:xfrm>
          </p:grpSpPr>
          <p:sp>
            <p:nvSpPr>
              <p:cNvPr id="8" name="任意多边形 82"/>
              <p:cNvSpPr/>
              <p:nvPr/>
            </p:nvSpPr>
            <p:spPr>
              <a:xfrm>
                <a:off x="5629784" y="2731028"/>
                <a:ext cx="2955441" cy="88782"/>
              </a:xfrm>
              <a:custGeom>
                <a:avLst/>
                <a:gdLst>
                  <a:gd name="connsiteX0" fmla="*/ 0 w 1610539"/>
                  <a:gd name="connsiteY0" fmla="*/ 0 h 48381"/>
                  <a:gd name="connsiteX1" fmla="*/ 1610539 w 1610539"/>
                  <a:gd name="connsiteY1" fmla="*/ 0 h 48381"/>
                  <a:gd name="connsiteX2" fmla="*/ 1603330 w 1610539"/>
                  <a:gd name="connsiteY2" fmla="*/ 10692 h 48381"/>
                  <a:gd name="connsiteX3" fmla="*/ 1512342 w 1610539"/>
                  <a:gd name="connsiteY3" fmla="*/ 48381 h 48381"/>
                  <a:gd name="connsiteX4" fmla="*/ 98197 w 1610539"/>
                  <a:gd name="connsiteY4" fmla="*/ 48381 h 48381"/>
                  <a:gd name="connsiteX5" fmla="*/ 7209 w 1610539"/>
                  <a:gd name="connsiteY5" fmla="*/ 10692 h 4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539" h="48381">
                    <a:moveTo>
                      <a:pt x="0" y="0"/>
                    </a:moveTo>
                    <a:lnTo>
                      <a:pt x="1610539" y="0"/>
                    </a:lnTo>
                    <a:lnTo>
                      <a:pt x="1603330" y="10692"/>
                    </a:lnTo>
                    <a:cubicBezTo>
                      <a:pt x="1580044" y="33978"/>
                      <a:pt x="1547875" y="48381"/>
                      <a:pt x="1512342" y="48381"/>
                    </a:cubicBezTo>
                    <a:lnTo>
                      <a:pt x="98197" y="48381"/>
                    </a:lnTo>
                    <a:cubicBezTo>
                      <a:pt x="62664" y="48381"/>
                      <a:pt x="30495" y="33978"/>
                      <a:pt x="7209" y="10692"/>
                    </a:cubicBez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9" name="任意多边形 85"/>
              <p:cNvSpPr/>
              <p:nvPr/>
            </p:nvSpPr>
            <p:spPr>
              <a:xfrm flipH="1">
                <a:off x="6894912" y="2731027"/>
                <a:ext cx="437916" cy="25887"/>
              </a:xfrm>
              <a:custGeom>
                <a:avLst/>
                <a:gdLst>
                  <a:gd name="connsiteX0" fmla="*/ 437916 w 437916"/>
                  <a:gd name="connsiteY0" fmla="*/ 0 h 25887"/>
                  <a:gd name="connsiteX1" fmla="*/ 0 w 437916"/>
                  <a:gd name="connsiteY1" fmla="*/ 0 h 25887"/>
                  <a:gd name="connsiteX2" fmla="*/ 2729 w 437916"/>
                  <a:gd name="connsiteY2" fmla="*/ 6588 h 25887"/>
                  <a:gd name="connsiteX3" fmla="*/ 49321 w 437916"/>
                  <a:gd name="connsiteY3" fmla="*/ 25887 h 25887"/>
                  <a:gd name="connsiteX4" fmla="*/ 388594 w 437916"/>
                  <a:gd name="connsiteY4" fmla="*/ 25887 h 25887"/>
                  <a:gd name="connsiteX5" fmla="*/ 435187 w 437916"/>
                  <a:gd name="connsiteY5" fmla="*/ 6588 h 2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916" h="25887">
                    <a:moveTo>
                      <a:pt x="437916" y="0"/>
                    </a:moveTo>
                    <a:lnTo>
                      <a:pt x="0" y="0"/>
                    </a:lnTo>
                    <a:lnTo>
                      <a:pt x="2729" y="6588"/>
                    </a:lnTo>
                    <a:cubicBezTo>
                      <a:pt x="14653" y="18512"/>
                      <a:pt x="31126" y="25887"/>
                      <a:pt x="49321" y="25887"/>
                    </a:cubicBezTo>
                    <a:lnTo>
                      <a:pt x="388594" y="25887"/>
                    </a:lnTo>
                    <a:cubicBezTo>
                      <a:pt x="406790" y="25887"/>
                      <a:pt x="423263" y="18512"/>
                      <a:pt x="435187" y="6588"/>
                    </a:cubicBezTo>
                    <a:close/>
                  </a:path>
                </a:pathLst>
              </a:cu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sp>
          <p:nvSpPr>
            <p:cNvPr id="4" name="任意多边形 90"/>
            <p:cNvSpPr/>
            <p:nvPr/>
          </p:nvSpPr>
          <p:spPr>
            <a:xfrm>
              <a:off x="6053625" y="203979"/>
              <a:ext cx="3004372" cy="1993748"/>
            </a:xfrm>
            <a:custGeom>
              <a:avLst/>
              <a:gdLst>
                <a:gd name="connsiteX0" fmla="*/ 78343 w 2421774"/>
                <a:gd name="connsiteY0" fmla="*/ 0 h 1607127"/>
                <a:gd name="connsiteX1" fmla="*/ 2343431 w 2421774"/>
                <a:gd name="connsiteY1" fmla="*/ 0 h 1607127"/>
                <a:gd name="connsiteX2" fmla="*/ 2421774 w 2421774"/>
                <a:gd name="connsiteY2" fmla="*/ 78343 h 1607127"/>
                <a:gd name="connsiteX3" fmla="*/ 2421774 w 2421774"/>
                <a:gd name="connsiteY3" fmla="*/ 1578660 h 1607127"/>
                <a:gd name="connsiteX4" fmla="*/ 2416027 w 2421774"/>
                <a:gd name="connsiteY4" fmla="*/ 1607127 h 1607127"/>
                <a:gd name="connsiteX5" fmla="*/ 5747 w 2421774"/>
                <a:gd name="connsiteY5" fmla="*/ 1607127 h 1607127"/>
                <a:gd name="connsiteX6" fmla="*/ 0 w 2421774"/>
                <a:gd name="connsiteY6" fmla="*/ 1578660 h 1607127"/>
                <a:gd name="connsiteX7" fmla="*/ 0 w 2421774"/>
                <a:gd name="connsiteY7" fmla="*/ 78343 h 1607127"/>
                <a:gd name="connsiteX8" fmla="*/ 78343 w 2421774"/>
                <a:gd name="connsiteY8" fmla="*/ 0 h 160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774" h="1607127">
                  <a:moveTo>
                    <a:pt x="78343" y="0"/>
                  </a:moveTo>
                  <a:lnTo>
                    <a:pt x="2343431" y="0"/>
                  </a:lnTo>
                  <a:cubicBezTo>
                    <a:pt x="2386699" y="0"/>
                    <a:pt x="2421774" y="35075"/>
                    <a:pt x="2421774" y="78343"/>
                  </a:cubicBezTo>
                  <a:lnTo>
                    <a:pt x="2421774" y="1578660"/>
                  </a:lnTo>
                  <a:lnTo>
                    <a:pt x="2416027" y="1607127"/>
                  </a:lnTo>
                  <a:lnTo>
                    <a:pt x="5747" y="1607127"/>
                  </a:lnTo>
                  <a:lnTo>
                    <a:pt x="0" y="1578660"/>
                  </a:lnTo>
                  <a:lnTo>
                    <a:pt x="0" y="78343"/>
                  </a:lnTo>
                  <a:cubicBezTo>
                    <a:pt x="0" y="35075"/>
                    <a:pt x="35075" y="0"/>
                    <a:pt x="78343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" name="矩形 88"/>
            <p:cNvSpPr/>
            <p:nvPr/>
          </p:nvSpPr>
          <p:spPr>
            <a:xfrm>
              <a:off x="6163625" y="313979"/>
              <a:ext cx="2784374" cy="175312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任意多边形 92"/>
            <p:cNvSpPr/>
            <p:nvPr/>
          </p:nvSpPr>
          <p:spPr>
            <a:xfrm>
              <a:off x="7431406" y="203979"/>
              <a:ext cx="1619720" cy="2055623"/>
            </a:xfrm>
            <a:custGeom>
              <a:avLst/>
              <a:gdLst>
                <a:gd name="connsiteX0" fmla="*/ 0 w 1305629"/>
                <a:gd name="connsiteY0" fmla="*/ 0 h 1657003"/>
                <a:gd name="connsiteX1" fmla="*/ 1227286 w 1305629"/>
                <a:gd name="connsiteY1" fmla="*/ 0 h 1657003"/>
                <a:gd name="connsiteX2" fmla="*/ 1305629 w 1305629"/>
                <a:gd name="connsiteY2" fmla="*/ 78343 h 1657003"/>
                <a:gd name="connsiteX3" fmla="*/ 1305629 w 1305629"/>
                <a:gd name="connsiteY3" fmla="*/ 1578660 h 1657003"/>
                <a:gd name="connsiteX4" fmla="*/ 1227286 w 1305629"/>
                <a:gd name="connsiteY4" fmla="*/ 1657003 h 1657003"/>
                <a:gd name="connsiteX5" fmla="*/ 580167 w 1305629"/>
                <a:gd name="connsiteY5" fmla="*/ 1657003 h 165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629" h="1657003">
                  <a:moveTo>
                    <a:pt x="0" y="0"/>
                  </a:moveTo>
                  <a:lnTo>
                    <a:pt x="1227286" y="0"/>
                  </a:lnTo>
                  <a:cubicBezTo>
                    <a:pt x="1270554" y="0"/>
                    <a:pt x="1305629" y="35075"/>
                    <a:pt x="1305629" y="78343"/>
                  </a:cubicBezTo>
                  <a:lnTo>
                    <a:pt x="1305629" y="1578660"/>
                  </a:lnTo>
                  <a:cubicBezTo>
                    <a:pt x="1305629" y="1621928"/>
                    <a:pt x="1270554" y="1657003"/>
                    <a:pt x="1227286" y="1657003"/>
                  </a:cubicBezTo>
                  <a:lnTo>
                    <a:pt x="580167" y="1657003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7" name="椭圆 93"/>
            <p:cNvSpPr/>
            <p:nvPr/>
          </p:nvSpPr>
          <p:spPr>
            <a:xfrm>
              <a:off x="7531787" y="239767"/>
              <a:ext cx="4805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0" name="矩形 55"/>
          <p:cNvSpPr/>
          <p:nvPr/>
        </p:nvSpPr>
        <p:spPr>
          <a:xfrm>
            <a:off x="1284211" y="4367242"/>
            <a:ext cx="2482946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grpSp>
        <p:nvGrpSpPr>
          <p:cNvPr id="21" name="组合 116"/>
          <p:cNvGrpSpPr/>
          <p:nvPr/>
        </p:nvGrpSpPr>
        <p:grpSpPr>
          <a:xfrm>
            <a:off x="5049558" y="1802865"/>
            <a:ext cx="2132251" cy="1111580"/>
            <a:chOff x="3787065" y="1479796"/>
            <a:chExt cx="1599397" cy="833794"/>
          </a:xfrm>
        </p:grpSpPr>
        <p:grpSp>
          <p:nvGrpSpPr>
            <p:cNvPr id="22" name="组合 37"/>
            <p:cNvGrpSpPr/>
            <p:nvPr/>
          </p:nvGrpSpPr>
          <p:grpSpPr>
            <a:xfrm rot="16200000" flipV="1">
              <a:off x="3962834" y="1304027"/>
              <a:ext cx="833794" cy="1185331"/>
              <a:chOff x="2132515" y="1040815"/>
              <a:chExt cx="2233745" cy="3175519"/>
            </a:xfrm>
          </p:grpSpPr>
          <p:sp>
            <p:nvSpPr>
              <p:cNvPr id="31" name="任意多边形 22"/>
              <p:cNvSpPr/>
              <p:nvPr/>
            </p:nvSpPr>
            <p:spPr>
              <a:xfrm>
                <a:off x="3275469" y="2618168"/>
                <a:ext cx="658570" cy="205171"/>
              </a:xfrm>
              <a:custGeom>
                <a:avLst/>
                <a:gdLst>
                  <a:gd name="connsiteX0" fmla="*/ 110736 w 658570"/>
                  <a:gd name="connsiteY0" fmla="*/ 0 h 205171"/>
                  <a:gd name="connsiteX1" fmla="*/ 550365 w 658570"/>
                  <a:gd name="connsiteY1" fmla="*/ 0 h 205171"/>
                  <a:gd name="connsiteX2" fmla="*/ 550297 w 658570"/>
                  <a:gd name="connsiteY2" fmla="*/ 50330 h 205171"/>
                  <a:gd name="connsiteX3" fmla="*/ 565304 w 658570"/>
                  <a:gd name="connsiteY3" fmla="*/ 147236 h 205171"/>
                  <a:gd name="connsiteX4" fmla="*/ 575233 w 658570"/>
                  <a:gd name="connsiteY4" fmla="*/ 176233 h 205171"/>
                  <a:gd name="connsiteX5" fmla="*/ 632693 w 658570"/>
                  <a:gd name="connsiteY5" fmla="*/ 184755 h 205171"/>
                  <a:gd name="connsiteX6" fmla="*/ 658570 w 658570"/>
                  <a:gd name="connsiteY6" fmla="*/ 197572 h 205171"/>
                  <a:gd name="connsiteX7" fmla="*/ 643228 w 658570"/>
                  <a:gd name="connsiteY7" fmla="*/ 205171 h 205171"/>
                  <a:gd name="connsiteX8" fmla="*/ 15342 w 658570"/>
                  <a:gd name="connsiteY8" fmla="*/ 205171 h 205171"/>
                  <a:gd name="connsiteX9" fmla="*/ 0 w 658570"/>
                  <a:gd name="connsiteY9" fmla="*/ 197572 h 205171"/>
                  <a:gd name="connsiteX10" fmla="*/ 25877 w 658570"/>
                  <a:gd name="connsiteY10" fmla="*/ 184755 h 205171"/>
                  <a:gd name="connsiteX11" fmla="*/ 86003 w 658570"/>
                  <a:gd name="connsiteY11" fmla="*/ 175837 h 205171"/>
                  <a:gd name="connsiteX12" fmla="*/ 95797 w 658570"/>
                  <a:gd name="connsiteY12" fmla="*/ 147236 h 205171"/>
                  <a:gd name="connsiteX13" fmla="*/ 110805 w 658570"/>
                  <a:gd name="connsiteY13" fmla="*/ 50331 h 20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570" h="205171">
                    <a:moveTo>
                      <a:pt x="110736" y="0"/>
                    </a:moveTo>
                    <a:lnTo>
                      <a:pt x="550365" y="0"/>
                    </a:lnTo>
                    <a:lnTo>
                      <a:pt x="550297" y="50330"/>
                    </a:lnTo>
                    <a:cubicBezTo>
                      <a:pt x="552935" y="84909"/>
                      <a:pt x="558144" y="117646"/>
                      <a:pt x="565304" y="147236"/>
                    </a:cubicBezTo>
                    <a:lnTo>
                      <a:pt x="575233" y="176233"/>
                    </a:lnTo>
                    <a:lnTo>
                      <a:pt x="632693" y="184755"/>
                    </a:lnTo>
                    <a:cubicBezTo>
                      <a:pt x="649356" y="188694"/>
                      <a:pt x="658570" y="193026"/>
                      <a:pt x="658570" y="197572"/>
                    </a:cubicBezTo>
                    <a:lnTo>
                      <a:pt x="643228" y="205171"/>
                    </a:lnTo>
                    <a:lnTo>
                      <a:pt x="15342" y="205171"/>
                    </a:lnTo>
                    <a:lnTo>
                      <a:pt x="0" y="197572"/>
                    </a:lnTo>
                    <a:cubicBezTo>
                      <a:pt x="0" y="193026"/>
                      <a:pt x="9214" y="188694"/>
                      <a:pt x="25877" y="184755"/>
                    </a:cubicBezTo>
                    <a:lnTo>
                      <a:pt x="86003" y="175837"/>
                    </a:lnTo>
                    <a:lnTo>
                      <a:pt x="95797" y="147236"/>
                    </a:lnTo>
                    <a:cubicBezTo>
                      <a:pt x="102958" y="117645"/>
                      <a:pt x="108167" y="84909"/>
                      <a:pt x="110805" y="50331"/>
                    </a:cubicBez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2" name="任意多边形 25"/>
              <p:cNvSpPr/>
              <p:nvPr/>
            </p:nvSpPr>
            <p:spPr>
              <a:xfrm>
                <a:off x="3084729" y="2624246"/>
                <a:ext cx="439629" cy="37466"/>
              </a:xfrm>
              <a:custGeom>
                <a:avLst/>
                <a:gdLst>
                  <a:gd name="connsiteX0" fmla="*/ 0 w 439629"/>
                  <a:gd name="connsiteY0" fmla="*/ 0 h 37466"/>
                  <a:gd name="connsiteX1" fmla="*/ 439629 w 439629"/>
                  <a:gd name="connsiteY1" fmla="*/ 0 h 37466"/>
                  <a:gd name="connsiteX2" fmla="*/ 439579 w 439629"/>
                  <a:gd name="connsiteY2" fmla="*/ 37466 h 37466"/>
                  <a:gd name="connsiteX3" fmla="*/ 51 w 439629"/>
                  <a:gd name="connsiteY3" fmla="*/ 37466 h 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629" h="37466">
                    <a:moveTo>
                      <a:pt x="0" y="0"/>
                    </a:moveTo>
                    <a:lnTo>
                      <a:pt x="439629" y="0"/>
                    </a:lnTo>
                    <a:lnTo>
                      <a:pt x="439579" y="37466"/>
                    </a:lnTo>
                    <a:lnTo>
                      <a:pt x="51" y="37466"/>
                    </a:lnTo>
                    <a:close/>
                  </a:path>
                </a:pathLst>
              </a:custGeom>
              <a:solidFill>
                <a:srgbClr val="D5D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3" name="圆角矩形 29"/>
              <p:cNvSpPr/>
              <p:nvPr/>
            </p:nvSpPr>
            <p:spPr>
              <a:xfrm>
                <a:off x="2132516" y="1040815"/>
                <a:ext cx="2233744" cy="3175519"/>
              </a:xfrm>
              <a:prstGeom prst="roundRect">
                <a:avLst>
                  <a:gd name="adj" fmla="val 5726"/>
                </a:avLst>
              </a:pr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4" name="矩形 30"/>
              <p:cNvSpPr/>
              <p:nvPr/>
            </p:nvSpPr>
            <p:spPr>
              <a:xfrm>
                <a:off x="2280590" y="1323752"/>
                <a:ext cx="1937589" cy="2609641"/>
              </a:xfrm>
              <a:prstGeom prst="rect">
                <a:avLst/>
              </a:prstGeom>
              <a:solidFill>
                <a:srgbClr val="5A5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5" name="椭圆 31"/>
              <p:cNvSpPr/>
              <p:nvPr/>
            </p:nvSpPr>
            <p:spPr>
              <a:xfrm>
                <a:off x="3138414" y="4010265"/>
                <a:ext cx="144880" cy="14488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6" name="椭圆 32"/>
              <p:cNvSpPr/>
              <p:nvPr/>
            </p:nvSpPr>
            <p:spPr>
              <a:xfrm>
                <a:off x="3182713" y="1159424"/>
                <a:ext cx="45719" cy="45719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7" name="任意多边形 35"/>
              <p:cNvSpPr/>
              <p:nvPr/>
            </p:nvSpPr>
            <p:spPr>
              <a:xfrm rot="16200000" flipV="1">
                <a:off x="2635538" y="537792"/>
                <a:ext cx="1227700" cy="2233745"/>
              </a:xfrm>
              <a:custGeom>
                <a:avLst/>
                <a:gdLst>
                  <a:gd name="connsiteX0" fmla="*/ 0 w 387419"/>
                  <a:gd name="connsiteY0" fmla="*/ 0 h 1002082"/>
                  <a:gd name="connsiteX1" fmla="*/ 347057 w 387419"/>
                  <a:gd name="connsiteY1" fmla="*/ 0 h 1002082"/>
                  <a:gd name="connsiteX2" fmla="*/ 387419 w 387419"/>
                  <a:gd name="connsiteY2" fmla="*/ 40362 h 1002082"/>
                  <a:gd name="connsiteX3" fmla="*/ 387419 w 387419"/>
                  <a:gd name="connsiteY3" fmla="*/ 961720 h 1002082"/>
                  <a:gd name="connsiteX4" fmla="*/ 347057 w 387419"/>
                  <a:gd name="connsiteY4" fmla="*/ 1002082 h 1002082"/>
                  <a:gd name="connsiteX5" fmla="*/ 324264 w 387419"/>
                  <a:gd name="connsiteY5" fmla="*/ 1002082 h 10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419" h="1002082">
                    <a:moveTo>
                      <a:pt x="0" y="0"/>
                    </a:moveTo>
                    <a:lnTo>
                      <a:pt x="347057" y="0"/>
                    </a:lnTo>
                    <a:cubicBezTo>
                      <a:pt x="369348" y="0"/>
                      <a:pt x="387419" y="18071"/>
                      <a:pt x="387419" y="40362"/>
                    </a:cubicBezTo>
                    <a:lnTo>
                      <a:pt x="387419" y="961720"/>
                    </a:lnTo>
                    <a:cubicBezTo>
                      <a:pt x="387419" y="984011"/>
                      <a:pt x="369348" y="1002082"/>
                      <a:pt x="347057" y="1002082"/>
                    </a:cubicBezTo>
                    <a:lnTo>
                      <a:pt x="324264" y="1002082"/>
                    </a:ln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23" name="组合 48"/>
            <p:cNvGrpSpPr/>
            <p:nvPr/>
          </p:nvGrpSpPr>
          <p:grpSpPr>
            <a:xfrm>
              <a:off x="5092888" y="1701227"/>
              <a:ext cx="293574" cy="612363"/>
              <a:chOff x="2981358" y="2687571"/>
              <a:chExt cx="566719" cy="1182114"/>
            </a:xfrm>
          </p:grpSpPr>
          <p:sp>
            <p:nvSpPr>
              <p:cNvPr id="24" name="圆角矩形 39"/>
              <p:cNvSpPr/>
              <p:nvPr/>
            </p:nvSpPr>
            <p:spPr>
              <a:xfrm>
                <a:off x="2981358" y="2687571"/>
                <a:ext cx="566719" cy="1182114"/>
              </a:xfrm>
              <a:prstGeom prst="roundRect">
                <a:avLst>
                  <a:gd name="adj" fmla="val 12986"/>
                </a:avLst>
              </a:pr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5" name="矩形 40"/>
              <p:cNvSpPr/>
              <p:nvPr/>
            </p:nvSpPr>
            <p:spPr>
              <a:xfrm>
                <a:off x="3026252" y="2849243"/>
                <a:ext cx="476930" cy="858771"/>
              </a:xfrm>
              <a:prstGeom prst="rect">
                <a:avLst/>
              </a:prstGeom>
              <a:solidFill>
                <a:srgbClr val="5A5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6" name="椭圆 41"/>
              <p:cNvSpPr/>
              <p:nvPr/>
            </p:nvSpPr>
            <p:spPr>
              <a:xfrm>
                <a:off x="3214467" y="3733090"/>
                <a:ext cx="104250" cy="10425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grpSp>
            <p:nvGrpSpPr>
              <p:cNvPr id="27" name="组合 44"/>
              <p:cNvGrpSpPr/>
              <p:nvPr/>
            </p:nvGrpSpPr>
            <p:grpSpPr>
              <a:xfrm>
                <a:off x="3210717" y="2731028"/>
                <a:ext cx="108000" cy="64676"/>
                <a:chOff x="3208161" y="2724121"/>
                <a:chExt cx="108000" cy="64676"/>
              </a:xfrm>
            </p:grpSpPr>
            <p:sp>
              <p:nvSpPr>
                <p:cNvPr id="29" name="椭圆 42"/>
                <p:cNvSpPr/>
                <p:nvPr/>
              </p:nvSpPr>
              <p:spPr>
                <a:xfrm>
                  <a:off x="3251361" y="2724121"/>
                  <a:ext cx="21600" cy="21600"/>
                </a:xfrm>
                <a:prstGeom prst="ellipse">
                  <a:avLst/>
                </a:prstGeom>
                <a:solidFill>
                  <a:srgbClr val="A7A5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  <p:sp>
              <p:nvSpPr>
                <p:cNvPr id="30" name="圆角矩形 43"/>
                <p:cNvSpPr/>
                <p:nvPr/>
              </p:nvSpPr>
              <p:spPr>
                <a:xfrm>
                  <a:off x="3208161" y="2770797"/>
                  <a:ext cx="108000" cy="18000"/>
                </a:xfrm>
                <a:prstGeom prst="roundRect">
                  <a:avLst/>
                </a:prstGeom>
                <a:solidFill>
                  <a:srgbClr val="A7A5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</p:grpSp>
          <p:sp>
            <p:nvSpPr>
              <p:cNvPr id="28" name="任意多边形 47"/>
              <p:cNvSpPr/>
              <p:nvPr/>
            </p:nvSpPr>
            <p:spPr>
              <a:xfrm>
                <a:off x="3207527" y="2687571"/>
                <a:ext cx="340550" cy="1034024"/>
              </a:xfrm>
              <a:custGeom>
                <a:avLst/>
                <a:gdLst>
                  <a:gd name="connsiteX0" fmla="*/ 0 w 340550"/>
                  <a:gd name="connsiteY0" fmla="*/ 0 h 1034024"/>
                  <a:gd name="connsiteX1" fmla="*/ 266956 w 340550"/>
                  <a:gd name="connsiteY1" fmla="*/ 0 h 1034024"/>
                  <a:gd name="connsiteX2" fmla="*/ 340550 w 340550"/>
                  <a:gd name="connsiteY2" fmla="*/ 73594 h 1034024"/>
                  <a:gd name="connsiteX3" fmla="*/ 340550 w 340550"/>
                  <a:gd name="connsiteY3" fmla="*/ 1034024 h 103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550" h="1034024">
                    <a:moveTo>
                      <a:pt x="0" y="0"/>
                    </a:moveTo>
                    <a:lnTo>
                      <a:pt x="266956" y="0"/>
                    </a:lnTo>
                    <a:cubicBezTo>
                      <a:pt x="307601" y="0"/>
                      <a:pt x="340550" y="32949"/>
                      <a:pt x="340550" y="73594"/>
                    </a:cubicBezTo>
                    <a:lnTo>
                      <a:pt x="340550" y="1034024"/>
                    </a:ln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</p:grpSp>
      <p:sp>
        <p:nvSpPr>
          <p:cNvPr id="38" name="矩形 55"/>
          <p:cNvSpPr/>
          <p:nvPr/>
        </p:nvSpPr>
        <p:spPr>
          <a:xfrm>
            <a:off x="4832545" y="4367242"/>
            <a:ext cx="2482946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grpSp>
        <p:nvGrpSpPr>
          <p:cNvPr id="49" name="组合 78"/>
          <p:cNvGrpSpPr/>
          <p:nvPr/>
        </p:nvGrpSpPr>
        <p:grpSpPr>
          <a:xfrm>
            <a:off x="8623061" y="1198632"/>
            <a:ext cx="2084877" cy="1715814"/>
            <a:chOff x="-1217269" y="266895"/>
            <a:chExt cx="3569569" cy="2937688"/>
          </a:xfrm>
        </p:grpSpPr>
        <p:grpSp>
          <p:nvGrpSpPr>
            <p:cNvPr id="50" name="组合 71"/>
            <p:cNvGrpSpPr/>
            <p:nvPr/>
          </p:nvGrpSpPr>
          <p:grpSpPr>
            <a:xfrm>
              <a:off x="-1217269" y="266898"/>
              <a:ext cx="3569569" cy="2937685"/>
              <a:chOff x="1348610" y="-2290712"/>
              <a:chExt cx="3569569" cy="2937685"/>
            </a:xfrm>
          </p:grpSpPr>
          <p:grpSp>
            <p:nvGrpSpPr>
              <p:cNvPr id="53" name="组合 70"/>
              <p:cNvGrpSpPr/>
              <p:nvPr/>
            </p:nvGrpSpPr>
            <p:grpSpPr>
              <a:xfrm>
                <a:off x="1348610" y="-2290712"/>
                <a:ext cx="3569569" cy="2937685"/>
                <a:chOff x="-21492" y="-2290712"/>
                <a:chExt cx="3569569" cy="2937685"/>
              </a:xfrm>
            </p:grpSpPr>
            <p:grpSp>
              <p:nvGrpSpPr>
                <p:cNvPr id="57" name="组合 69"/>
                <p:cNvGrpSpPr/>
                <p:nvPr/>
              </p:nvGrpSpPr>
              <p:grpSpPr>
                <a:xfrm>
                  <a:off x="-21492" y="-2290712"/>
                  <a:ext cx="3569569" cy="2556808"/>
                  <a:chOff x="-763280" y="-778128"/>
                  <a:chExt cx="1918011" cy="1373831"/>
                </a:xfrm>
              </p:grpSpPr>
              <p:sp>
                <p:nvSpPr>
                  <p:cNvPr id="60" name="圆角矩形 4"/>
                  <p:cNvSpPr/>
                  <p:nvPr/>
                </p:nvSpPr>
                <p:spPr>
                  <a:xfrm>
                    <a:off x="-763280" y="-778128"/>
                    <a:ext cx="1918011" cy="1373831"/>
                  </a:xfrm>
                  <a:prstGeom prst="roundRect">
                    <a:avLst>
                      <a:gd name="adj" fmla="val 2948"/>
                    </a:avLst>
                  </a:prstGeom>
                  <a:solidFill>
                    <a:srgbClr val="2A2A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/>
                  </a:p>
                </p:txBody>
              </p:sp>
              <p:sp>
                <p:nvSpPr>
                  <p:cNvPr id="61" name="任意多边形 7"/>
                  <p:cNvSpPr/>
                  <p:nvPr/>
                </p:nvSpPr>
                <p:spPr>
                  <a:xfrm>
                    <a:off x="-763280" y="421744"/>
                    <a:ext cx="1918011" cy="173959"/>
                  </a:xfrm>
                  <a:custGeom>
                    <a:avLst/>
                    <a:gdLst>
                      <a:gd name="connsiteX0" fmla="*/ 0 w 1918011"/>
                      <a:gd name="connsiteY0" fmla="*/ 0 h 173959"/>
                      <a:gd name="connsiteX1" fmla="*/ 1918011 w 1918011"/>
                      <a:gd name="connsiteY1" fmla="*/ 0 h 173959"/>
                      <a:gd name="connsiteX2" fmla="*/ 1918011 w 1918011"/>
                      <a:gd name="connsiteY2" fmla="*/ 133458 h 173959"/>
                      <a:gd name="connsiteX3" fmla="*/ 1877510 w 1918011"/>
                      <a:gd name="connsiteY3" fmla="*/ 173959 h 173959"/>
                      <a:gd name="connsiteX4" fmla="*/ 40501 w 1918011"/>
                      <a:gd name="connsiteY4" fmla="*/ 173959 h 173959"/>
                      <a:gd name="connsiteX5" fmla="*/ 0 w 1918011"/>
                      <a:gd name="connsiteY5" fmla="*/ 133458 h 173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8011" h="173959">
                        <a:moveTo>
                          <a:pt x="0" y="0"/>
                        </a:moveTo>
                        <a:lnTo>
                          <a:pt x="1918011" y="0"/>
                        </a:lnTo>
                        <a:lnTo>
                          <a:pt x="1918011" y="133458"/>
                        </a:lnTo>
                        <a:cubicBezTo>
                          <a:pt x="1918011" y="155826"/>
                          <a:pt x="1899878" y="173959"/>
                          <a:pt x="1877510" y="173959"/>
                        </a:cubicBezTo>
                        <a:lnTo>
                          <a:pt x="40501" y="173959"/>
                        </a:lnTo>
                        <a:cubicBezTo>
                          <a:pt x="18133" y="173959"/>
                          <a:pt x="0" y="155826"/>
                          <a:pt x="0" y="133458"/>
                        </a:cubicBezTo>
                        <a:close/>
                      </a:path>
                    </a:pathLst>
                  </a:custGeom>
                  <a:solidFill>
                    <a:srgbClr val="E6E8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/>
                  </a:p>
                </p:txBody>
              </p:sp>
            </p:grpSp>
            <p:sp>
              <p:nvSpPr>
                <p:cNvPr id="58" name="任意多边形 68"/>
                <p:cNvSpPr/>
                <p:nvPr/>
              </p:nvSpPr>
              <p:spPr>
                <a:xfrm>
                  <a:off x="1155113" y="266095"/>
                  <a:ext cx="1216358" cy="380878"/>
                </a:xfrm>
                <a:custGeom>
                  <a:avLst/>
                  <a:gdLst>
                    <a:gd name="connsiteX0" fmla="*/ 203153 w 1216358"/>
                    <a:gd name="connsiteY0" fmla="*/ 0 h 380878"/>
                    <a:gd name="connsiteX1" fmla="*/ 1019707 w 1216358"/>
                    <a:gd name="connsiteY1" fmla="*/ 0 h 380878"/>
                    <a:gd name="connsiteX2" fmla="*/ 1023583 w 1216358"/>
                    <a:gd name="connsiteY2" fmla="*/ 112253 h 380878"/>
                    <a:gd name="connsiteX3" fmla="*/ 1060952 w 1216358"/>
                    <a:gd name="connsiteY3" fmla="*/ 327385 h 380878"/>
                    <a:gd name="connsiteX4" fmla="*/ 1063272 w 1216358"/>
                    <a:gd name="connsiteY4" fmla="*/ 334327 h 380878"/>
                    <a:gd name="connsiteX5" fmla="*/ 1168564 w 1216358"/>
                    <a:gd name="connsiteY5" fmla="*/ 345571 h 380878"/>
                    <a:gd name="connsiteX6" fmla="*/ 1216358 w 1216358"/>
                    <a:gd name="connsiteY6" fmla="*/ 362614 h 380878"/>
                    <a:gd name="connsiteX7" fmla="*/ 1168564 w 1216358"/>
                    <a:gd name="connsiteY7" fmla="*/ 379657 h 380878"/>
                    <a:gd name="connsiteX8" fmla="*/ 1157133 w 1216358"/>
                    <a:gd name="connsiteY8" fmla="*/ 380878 h 380878"/>
                    <a:gd name="connsiteX9" fmla="*/ 59225 w 1216358"/>
                    <a:gd name="connsiteY9" fmla="*/ 380878 h 380878"/>
                    <a:gd name="connsiteX10" fmla="*/ 47794 w 1216358"/>
                    <a:gd name="connsiteY10" fmla="*/ 379657 h 380878"/>
                    <a:gd name="connsiteX11" fmla="*/ 0 w 1216358"/>
                    <a:gd name="connsiteY11" fmla="*/ 362614 h 380878"/>
                    <a:gd name="connsiteX12" fmla="*/ 47794 w 1216358"/>
                    <a:gd name="connsiteY12" fmla="*/ 345571 h 380878"/>
                    <a:gd name="connsiteX13" fmla="*/ 159828 w 1216358"/>
                    <a:gd name="connsiteY13" fmla="*/ 333607 h 380878"/>
                    <a:gd name="connsiteX14" fmla="*/ 161908 w 1216358"/>
                    <a:gd name="connsiteY14" fmla="*/ 327384 h 380878"/>
                    <a:gd name="connsiteX15" fmla="*/ 199278 w 1216358"/>
                    <a:gd name="connsiteY15" fmla="*/ 112252 h 38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6358" h="380878">
                      <a:moveTo>
                        <a:pt x="203153" y="0"/>
                      </a:moveTo>
                      <a:lnTo>
                        <a:pt x="1019707" y="0"/>
                      </a:lnTo>
                      <a:lnTo>
                        <a:pt x="1023583" y="112253"/>
                      </a:lnTo>
                      <a:cubicBezTo>
                        <a:pt x="1029774" y="189132"/>
                        <a:pt x="1042763" y="261802"/>
                        <a:pt x="1060952" y="327385"/>
                      </a:cubicBezTo>
                      <a:lnTo>
                        <a:pt x="1063272" y="334327"/>
                      </a:lnTo>
                      <a:lnTo>
                        <a:pt x="1168564" y="345571"/>
                      </a:lnTo>
                      <a:cubicBezTo>
                        <a:pt x="1199340" y="350809"/>
                        <a:pt x="1216358" y="356569"/>
                        <a:pt x="1216358" y="362614"/>
                      </a:cubicBezTo>
                      <a:cubicBezTo>
                        <a:pt x="1216358" y="368660"/>
                        <a:pt x="1199340" y="374419"/>
                        <a:pt x="1168564" y="379657"/>
                      </a:cubicBezTo>
                      <a:lnTo>
                        <a:pt x="1157133" y="380878"/>
                      </a:lnTo>
                      <a:lnTo>
                        <a:pt x="59225" y="380878"/>
                      </a:lnTo>
                      <a:lnTo>
                        <a:pt x="47794" y="379657"/>
                      </a:lnTo>
                      <a:cubicBezTo>
                        <a:pt x="17018" y="374419"/>
                        <a:pt x="0" y="368660"/>
                        <a:pt x="0" y="362614"/>
                      </a:cubicBezTo>
                      <a:cubicBezTo>
                        <a:pt x="0" y="356569"/>
                        <a:pt x="17018" y="350809"/>
                        <a:pt x="47794" y="345571"/>
                      </a:cubicBezTo>
                      <a:lnTo>
                        <a:pt x="159828" y="333607"/>
                      </a:lnTo>
                      <a:lnTo>
                        <a:pt x="161908" y="327384"/>
                      </a:lnTo>
                      <a:cubicBezTo>
                        <a:pt x="180097" y="261801"/>
                        <a:pt x="193086" y="189131"/>
                        <a:pt x="199278" y="112252"/>
                      </a:cubicBezTo>
                      <a:close/>
                    </a:path>
                  </a:pathLst>
                </a:custGeom>
                <a:solidFill>
                  <a:srgbClr val="E6E8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  <p:sp>
              <p:nvSpPr>
                <p:cNvPr id="59" name="任意多边形 67"/>
                <p:cNvSpPr/>
                <p:nvPr/>
              </p:nvSpPr>
              <p:spPr>
                <a:xfrm>
                  <a:off x="1352991" y="266095"/>
                  <a:ext cx="820602" cy="58625"/>
                </a:xfrm>
                <a:custGeom>
                  <a:avLst/>
                  <a:gdLst>
                    <a:gd name="connsiteX0" fmla="*/ 2024 w 820602"/>
                    <a:gd name="connsiteY0" fmla="*/ 0 h 58625"/>
                    <a:gd name="connsiteX1" fmla="*/ 818578 w 820602"/>
                    <a:gd name="connsiteY1" fmla="*/ 0 h 58625"/>
                    <a:gd name="connsiteX2" fmla="*/ 820602 w 820602"/>
                    <a:gd name="connsiteY2" fmla="*/ 58625 h 58625"/>
                    <a:gd name="connsiteX3" fmla="*/ 0 w 820602"/>
                    <a:gd name="connsiteY3" fmla="*/ 58625 h 5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0602" h="58625">
                      <a:moveTo>
                        <a:pt x="2024" y="0"/>
                      </a:moveTo>
                      <a:lnTo>
                        <a:pt x="818578" y="0"/>
                      </a:lnTo>
                      <a:lnTo>
                        <a:pt x="820602" y="58625"/>
                      </a:lnTo>
                      <a:lnTo>
                        <a:pt x="0" y="58625"/>
                      </a:lnTo>
                      <a:close/>
                    </a:path>
                  </a:pathLst>
                </a:custGeom>
                <a:solidFill>
                  <a:srgbClr val="D7D9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</p:grpSp>
          <p:grpSp>
            <p:nvGrpSpPr>
              <p:cNvPr id="54" name="组合 49"/>
              <p:cNvGrpSpPr/>
              <p:nvPr/>
            </p:nvGrpSpPr>
            <p:grpSpPr>
              <a:xfrm>
                <a:off x="3055446" y="0"/>
                <a:ext cx="155896" cy="183640"/>
                <a:chOff x="5238751" y="592138"/>
                <a:chExt cx="3068638" cy="361473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55" name="Freeform 5"/>
                <p:cNvSpPr/>
                <p:nvPr/>
              </p:nvSpPr>
              <p:spPr bwMode="auto">
                <a:xfrm>
                  <a:off x="5238751" y="1416050"/>
                  <a:ext cx="3068638" cy="2790825"/>
                </a:xfrm>
                <a:custGeom>
                  <a:avLst/>
                  <a:gdLst>
                    <a:gd name="T0" fmla="*/ 787 w 815"/>
                    <a:gd name="T1" fmla="*/ 104 h 742"/>
                    <a:gd name="T2" fmla="*/ 815 w 815"/>
                    <a:gd name="T3" fmla="*/ 480 h 742"/>
                    <a:gd name="T4" fmla="*/ 792 w 815"/>
                    <a:gd name="T5" fmla="*/ 528 h 742"/>
                    <a:gd name="T6" fmla="*/ 675 w 815"/>
                    <a:gd name="T7" fmla="*/ 690 h 742"/>
                    <a:gd name="T8" fmla="*/ 572 w 815"/>
                    <a:gd name="T9" fmla="*/ 727 h 742"/>
                    <a:gd name="T10" fmla="*/ 524 w 815"/>
                    <a:gd name="T11" fmla="*/ 712 h 742"/>
                    <a:gd name="T12" fmla="*/ 337 w 815"/>
                    <a:gd name="T13" fmla="*/ 710 h 742"/>
                    <a:gd name="T14" fmla="*/ 169 w 815"/>
                    <a:gd name="T15" fmla="*/ 680 h 742"/>
                    <a:gd name="T16" fmla="*/ 23 w 815"/>
                    <a:gd name="T17" fmla="*/ 409 h 742"/>
                    <a:gd name="T18" fmla="*/ 27 w 815"/>
                    <a:gd name="T19" fmla="*/ 181 h 742"/>
                    <a:gd name="T20" fmla="*/ 228 w 815"/>
                    <a:gd name="T21" fmla="*/ 11 h 742"/>
                    <a:gd name="T22" fmla="*/ 333 w 815"/>
                    <a:gd name="T23" fmla="*/ 26 h 742"/>
                    <a:gd name="T24" fmla="*/ 382 w 815"/>
                    <a:gd name="T25" fmla="*/ 43 h 742"/>
                    <a:gd name="T26" fmla="*/ 484 w 815"/>
                    <a:gd name="T27" fmla="*/ 39 h 742"/>
                    <a:gd name="T28" fmla="*/ 579 w 815"/>
                    <a:gd name="T29" fmla="*/ 12 h 742"/>
                    <a:gd name="T30" fmla="*/ 787 w 815"/>
                    <a:gd name="T31" fmla="*/ 104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15" h="742">
                      <a:moveTo>
                        <a:pt x="787" y="104"/>
                      </a:moveTo>
                      <a:cubicBezTo>
                        <a:pt x="632" y="191"/>
                        <a:pt x="654" y="415"/>
                        <a:pt x="815" y="480"/>
                      </a:cubicBezTo>
                      <a:cubicBezTo>
                        <a:pt x="807" y="496"/>
                        <a:pt x="800" y="512"/>
                        <a:pt x="792" y="528"/>
                      </a:cubicBezTo>
                      <a:cubicBezTo>
                        <a:pt x="760" y="587"/>
                        <a:pt x="725" y="644"/>
                        <a:pt x="675" y="690"/>
                      </a:cubicBezTo>
                      <a:cubicBezTo>
                        <a:pt x="646" y="717"/>
                        <a:pt x="613" y="734"/>
                        <a:pt x="572" y="727"/>
                      </a:cubicBezTo>
                      <a:cubicBezTo>
                        <a:pt x="555" y="724"/>
                        <a:pt x="539" y="719"/>
                        <a:pt x="524" y="712"/>
                      </a:cubicBezTo>
                      <a:cubicBezTo>
                        <a:pt x="461" y="682"/>
                        <a:pt x="400" y="682"/>
                        <a:pt x="337" y="710"/>
                      </a:cubicBezTo>
                      <a:cubicBezTo>
                        <a:pt x="269" y="742"/>
                        <a:pt x="221" y="735"/>
                        <a:pt x="169" y="680"/>
                      </a:cubicBezTo>
                      <a:cubicBezTo>
                        <a:pt x="95" y="604"/>
                        <a:pt x="47" y="512"/>
                        <a:pt x="23" y="409"/>
                      </a:cubicBezTo>
                      <a:cubicBezTo>
                        <a:pt x="5" y="333"/>
                        <a:pt x="0" y="256"/>
                        <a:pt x="27" y="181"/>
                      </a:cubicBezTo>
                      <a:cubicBezTo>
                        <a:pt x="61" y="88"/>
                        <a:pt x="127" y="28"/>
                        <a:pt x="228" y="11"/>
                      </a:cubicBezTo>
                      <a:cubicBezTo>
                        <a:pt x="264" y="5"/>
                        <a:pt x="299" y="14"/>
                        <a:pt x="333" y="26"/>
                      </a:cubicBezTo>
                      <a:cubicBezTo>
                        <a:pt x="349" y="32"/>
                        <a:pt x="365" y="38"/>
                        <a:pt x="382" y="43"/>
                      </a:cubicBezTo>
                      <a:cubicBezTo>
                        <a:pt x="416" y="54"/>
                        <a:pt x="450" y="51"/>
                        <a:pt x="484" y="39"/>
                      </a:cubicBezTo>
                      <a:cubicBezTo>
                        <a:pt x="515" y="28"/>
                        <a:pt x="547" y="17"/>
                        <a:pt x="579" y="12"/>
                      </a:cubicBezTo>
                      <a:cubicBezTo>
                        <a:pt x="666" y="0"/>
                        <a:pt x="731" y="40"/>
                        <a:pt x="787" y="104"/>
                      </a:cubicBez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04" tIns="60952" rIns="121904" bIns="60952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6"/>
                <p:cNvSpPr/>
                <p:nvPr/>
              </p:nvSpPr>
              <p:spPr bwMode="auto">
                <a:xfrm>
                  <a:off x="6650038" y="592138"/>
                  <a:ext cx="869950" cy="903287"/>
                </a:xfrm>
                <a:custGeom>
                  <a:avLst/>
                  <a:gdLst>
                    <a:gd name="T0" fmla="*/ 213 w 231"/>
                    <a:gd name="T1" fmla="*/ 11 h 240"/>
                    <a:gd name="T2" fmla="*/ 25 w 231"/>
                    <a:gd name="T3" fmla="*/ 233 h 240"/>
                    <a:gd name="T4" fmla="*/ 213 w 231"/>
                    <a:gd name="T5" fmla="*/ 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1" h="240">
                      <a:moveTo>
                        <a:pt x="213" y="11"/>
                      </a:moveTo>
                      <a:cubicBezTo>
                        <a:pt x="231" y="108"/>
                        <a:pt x="138" y="240"/>
                        <a:pt x="25" y="233"/>
                      </a:cubicBezTo>
                      <a:cubicBezTo>
                        <a:pt x="0" y="140"/>
                        <a:pt x="118" y="0"/>
                        <a:pt x="213" y="11"/>
                      </a:cubicBez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04" tIns="60952" rIns="121904" bIns="60952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1" name="矩形 72"/>
            <p:cNvSpPr/>
            <p:nvPr/>
          </p:nvSpPr>
          <p:spPr>
            <a:xfrm>
              <a:off x="-1075915" y="399011"/>
              <a:ext cx="3274359" cy="1956547"/>
            </a:xfrm>
            <a:prstGeom prst="rect">
              <a:avLst/>
            </a:prstGeom>
            <a:solidFill>
              <a:srgbClr val="5A5A5A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2" name="任意多边形 77"/>
            <p:cNvSpPr/>
            <p:nvPr/>
          </p:nvSpPr>
          <p:spPr>
            <a:xfrm>
              <a:off x="419047" y="266895"/>
              <a:ext cx="1930060" cy="2556808"/>
            </a:xfrm>
            <a:custGeom>
              <a:avLst/>
              <a:gdLst>
                <a:gd name="connsiteX0" fmla="*/ 0 w 1930060"/>
                <a:gd name="connsiteY0" fmla="*/ 0 h 2556808"/>
                <a:gd name="connsiteX1" fmla="*/ 1854685 w 1930060"/>
                <a:gd name="connsiteY1" fmla="*/ 0 h 2556808"/>
                <a:gd name="connsiteX2" fmla="*/ 1930060 w 1930060"/>
                <a:gd name="connsiteY2" fmla="*/ 75375 h 2556808"/>
                <a:gd name="connsiteX3" fmla="*/ 1930060 w 1930060"/>
                <a:gd name="connsiteY3" fmla="*/ 2481433 h 2556808"/>
                <a:gd name="connsiteX4" fmla="*/ 1854685 w 1930060"/>
                <a:gd name="connsiteY4" fmla="*/ 2556808 h 2556808"/>
                <a:gd name="connsiteX5" fmla="*/ 934013 w 1930060"/>
                <a:gd name="connsiteY5" fmla="*/ 2556808 h 255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60" h="2556808">
                  <a:moveTo>
                    <a:pt x="0" y="0"/>
                  </a:moveTo>
                  <a:lnTo>
                    <a:pt x="1854685" y="0"/>
                  </a:lnTo>
                  <a:cubicBezTo>
                    <a:pt x="1896313" y="0"/>
                    <a:pt x="1930060" y="33747"/>
                    <a:pt x="1930060" y="75375"/>
                  </a:cubicBezTo>
                  <a:lnTo>
                    <a:pt x="1930060" y="2481433"/>
                  </a:lnTo>
                  <a:cubicBezTo>
                    <a:pt x="1930060" y="2523061"/>
                    <a:pt x="1896313" y="2556808"/>
                    <a:pt x="1854685" y="2556808"/>
                  </a:cubicBezTo>
                  <a:lnTo>
                    <a:pt x="934013" y="2556808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62" name="矩形 55"/>
          <p:cNvSpPr/>
          <p:nvPr/>
        </p:nvSpPr>
        <p:spPr>
          <a:xfrm>
            <a:off x="8380879" y="4367242"/>
            <a:ext cx="2482946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sp>
        <p:nvSpPr>
          <p:cNvPr id="73" name="矩形 39"/>
          <p:cNvSpPr/>
          <p:nvPr/>
        </p:nvSpPr>
        <p:spPr>
          <a:xfrm>
            <a:off x="1382910" y="3540081"/>
            <a:ext cx="1594139" cy="2974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382909" y="3989351"/>
            <a:ext cx="1556633" cy="2974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5" name="矩形 39"/>
          <p:cNvSpPr/>
          <p:nvPr/>
        </p:nvSpPr>
        <p:spPr>
          <a:xfrm>
            <a:off x="4927001" y="3540081"/>
            <a:ext cx="1594139" cy="2974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926999" y="3989351"/>
            <a:ext cx="1556633" cy="2974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7" name="矩形 39"/>
          <p:cNvSpPr/>
          <p:nvPr/>
        </p:nvSpPr>
        <p:spPr>
          <a:xfrm>
            <a:off x="8475217" y="3540081"/>
            <a:ext cx="1594139" cy="2974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475216" y="3989351"/>
            <a:ext cx="1556633" cy="2974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1735592" y="3087943"/>
            <a:ext cx="2519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868686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迷你简汉真广标" panose="02010609000101010101" pitchFamily="49" charset="-122"/>
              </a:rPr>
              <a:t>PART</a:t>
            </a:r>
            <a:endParaRPr lang="en-US" altLang="zh-CN" sz="6000" dirty="0">
              <a:solidFill>
                <a:srgbClr val="868686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  <a:cs typeface="迷你简汉真广标" panose="02010609000101010101" pitchFamily="49" charset="-122"/>
            </a:endParaRPr>
          </a:p>
          <a:p>
            <a:pPr eaLnBrk="1" hangingPunct="1"/>
            <a:r>
              <a:rPr lang="en-US" altLang="zh-CN" sz="6000" dirty="0">
                <a:solidFill>
                  <a:srgbClr val="868686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迷你简汉真广标" panose="02010609000101010101" pitchFamily="49" charset="-122"/>
              </a:rPr>
              <a:t>FOUR</a:t>
            </a:r>
            <a:endParaRPr lang="en-US" altLang="zh-CN" sz="6000" dirty="0">
              <a:solidFill>
                <a:srgbClr val="868686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  <a:cs typeface="迷你简汉真广标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87" y="5026935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868686"/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</a:t>
            </a:r>
            <a:endParaRPr lang="zh-CN" altLang="en-US" dirty="0">
              <a:solidFill>
                <a:srgbClr val="868686"/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71499" y="1030030"/>
            <a:ext cx="3883390" cy="5196599"/>
            <a:chOff x="-3944524" y="1072014"/>
            <a:chExt cx="3883390" cy="5196599"/>
          </a:xfrm>
        </p:grpSpPr>
        <p:sp>
          <p:nvSpPr>
            <p:cNvPr id="25" name="文本框 24"/>
            <p:cNvSpPr txBox="1"/>
            <p:nvPr/>
          </p:nvSpPr>
          <p:spPr>
            <a:xfrm>
              <a:off x="-1636939" y="1072014"/>
              <a:ext cx="1575805" cy="5196599"/>
            </a:xfrm>
            <a:custGeom>
              <a:avLst/>
              <a:gdLst/>
              <a:ahLst/>
              <a:cxnLst/>
              <a:rect l="l" t="t" r="r" b="b"/>
              <a:pathLst>
                <a:path w="1575805" h="5196599">
                  <a:moveTo>
                    <a:pt x="0" y="0"/>
                  </a:moveTo>
                  <a:lnTo>
                    <a:pt x="816047" y="0"/>
                  </a:lnTo>
                  <a:lnTo>
                    <a:pt x="816047" y="3422600"/>
                  </a:lnTo>
                  <a:lnTo>
                    <a:pt x="1575805" y="3422600"/>
                  </a:lnTo>
                  <a:lnTo>
                    <a:pt x="1575805" y="4108596"/>
                  </a:lnTo>
                  <a:lnTo>
                    <a:pt x="816047" y="4108596"/>
                  </a:lnTo>
                  <a:lnTo>
                    <a:pt x="816047" y="5196599"/>
                  </a:lnTo>
                  <a:lnTo>
                    <a:pt x="967" y="5196599"/>
                  </a:lnTo>
                  <a:lnTo>
                    <a:pt x="967" y="4108596"/>
                  </a:lnTo>
                  <a:lnTo>
                    <a:pt x="0" y="4108596"/>
                  </a:lnTo>
                  <a:lnTo>
                    <a:pt x="0" y="3422600"/>
                  </a:lnTo>
                  <a:lnTo>
                    <a:pt x="967" y="3422600"/>
                  </a:lnTo>
                  <a:lnTo>
                    <a:pt x="967" y="885155"/>
                  </a:lnTo>
                  <a:lnTo>
                    <a:pt x="0" y="88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>
                <a:defRPr sz="59500">
                  <a:ea typeface="迷你简汉真广标" panose="02010609000101010101" pitchFamily="49" charset="-122"/>
                </a:defRPr>
              </a:lvl1pPr>
            </a:lstStyle>
            <a:p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-3944524" y="1072014"/>
              <a:ext cx="2307813" cy="4108596"/>
            </a:xfrm>
            <a:custGeom>
              <a:avLst/>
              <a:gdLst/>
              <a:ahLst/>
              <a:cxnLst/>
              <a:rect l="l" t="t" r="r" b="b"/>
              <a:pathLst>
                <a:path w="2307813" h="4108596">
                  <a:moveTo>
                    <a:pt x="2142813" y="0"/>
                  </a:moveTo>
                  <a:lnTo>
                    <a:pt x="2307813" y="0"/>
                  </a:lnTo>
                  <a:lnTo>
                    <a:pt x="2307813" y="886720"/>
                  </a:lnTo>
                  <a:lnTo>
                    <a:pt x="741317" y="3422600"/>
                  </a:lnTo>
                  <a:lnTo>
                    <a:pt x="2307813" y="3422600"/>
                  </a:lnTo>
                  <a:lnTo>
                    <a:pt x="2307813" y="4108596"/>
                  </a:lnTo>
                  <a:lnTo>
                    <a:pt x="0" y="4108596"/>
                  </a:lnTo>
                  <a:lnTo>
                    <a:pt x="0" y="3411536"/>
                  </a:lnTo>
                  <a:lnTo>
                    <a:pt x="2142813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>
                <a:defRPr sz="59500">
                  <a:ea typeface="迷你简汉真广标" panose="02010609000101010101" pitchFamily="49" charset="-122"/>
                </a:defRPr>
              </a:lvl1pPr>
            </a:lstStyle>
            <a:p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7795132" y="5635795"/>
            <a:ext cx="38918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414141"/>
                </a:solidFill>
                <a:latin typeface="微软雅黑" panose="020B0503020204020204" charset="-122"/>
                <a:ea typeface="微软雅黑" panose="020B0503020204020204" charset="-122"/>
              </a:rPr>
              <a:t>未来预期</a:t>
            </a:r>
            <a:endParaRPr lang="zh-CN" altLang="en-US" sz="3600" b="1">
              <a:solidFill>
                <a:srgbClr val="41414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aphicFrame>
        <p:nvGraphicFramePr>
          <p:cNvPr id="5" name="图示 2"/>
          <p:cNvGraphicFramePr/>
          <p:nvPr/>
        </p:nvGraphicFramePr>
        <p:xfrm>
          <a:off x="-720922" y="1340711"/>
          <a:ext cx="6738874" cy="449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10" name="直接连接符 84"/>
          <p:cNvCxnSpPr/>
          <p:nvPr/>
        </p:nvCxnSpPr>
        <p:spPr>
          <a:xfrm flipH="1">
            <a:off x="4786422" y="2934318"/>
            <a:ext cx="6369608" cy="1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85"/>
          <p:cNvCxnSpPr/>
          <p:nvPr/>
        </p:nvCxnSpPr>
        <p:spPr>
          <a:xfrm flipH="1">
            <a:off x="4786422" y="4281026"/>
            <a:ext cx="6369608" cy="1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87"/>
          <p:cNvCxnSpPr/>
          <p:nvPr/>
        </p:nvCxnSpPr>
        <p:spPr>
          <a:xfrm flipH="1" flipV="1">
            <a:off x="4586102" y="1223148"/>
            <a:ext cx="1" cy="4721170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046055" y="1584975"/>
            <a:ext cx="1407573" cy="93353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defTabSz="913765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46%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71258" y="1730213"/>
            <a:ext cx="4452992" cy="892242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+mj-ea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+mj-ea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倍行距。</a:t>
            </a:r>
            <a:endParaRPr lang="en-US" altLang="zh-CN" sz="1335" dirty="0">
              <a:solidFill>
                <a:srgbClr val="2A2A2A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6055" y="3033591"/>
            <a:ext cx="1407573" cy="93353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defTabSz="913765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56%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1258" y="3168213"/>
            <a:ext cx="4452992" cy="892242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倍行距。</a:t>
            </a:r>
            <a:endParaRPr lang="zh-CN" altLang="en-US" sz="1865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46055" y="4248005"/>
            <a:ext cx="1407573" cy="93353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defTabSz="913765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66%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71258" y="4360443"/>
            <a:ext cx="4452992" cy="892242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倍行距。</a:t>
            </a:r>
            <a:endParaRPr lang="en-US" altLang="zh-CN" sz="1335" dirty="0">
              <a:solidFill>
                <a:srgbClr val="2A2A2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" y="5825059"/>
            <a:ext cx="7582768" cy="5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椭圆 4"/>
          <p:cNvSpPr/>
          <p:nvPr/>
        </p:nvSpPr>
        <p:spPr>
          <a:xfrm>
            <a:off x="7590696" y="4722701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矩形 6"/>
          <p:cNvSpPr/>
          <p:nvPr/>
        </p:nvSpPr>
        <p:spPr>
          <a:xfrm>
            <a:off x="2681196" y="4722702"/>
            <a:ext cx="4906497" cy="5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椭圆 4"/>
          <p:cNvSpPr/>
          <p:nvPr/>
        </p:nvSpPr>
        <p:spPr>
          <a:xfrm flipH="1">
            <a:off x="2098673" y="3620343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矩形 8"/>
          <p:cNvSpPr/>
          <p:nvPr/>
        </p:nvSpPr>
        <p:spPr>
          <a:xfrm>
            <a:off x="2676093" y="3624278"/>
            <a:ext cx="2676271" cy="5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椭圆 4"/>
          <p:cNvSpPr/>
          <p:nvPr/>
        </p:nvSpPr>
        <p:spPr>
          <a:xfrm>
            <a:off x="5352365" y="2519450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矩形 10"/>
          <p:cNvSpPr/>
          <p:nvPr/>
        </p:nvSpPr>
        <p:spPr>
          <a:xfrm>
            <a:off x="3252881" y="2519450"/>
            <a:ext cx="2099484" cy="5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椭圆 4"/>
          <p:cNvSpPr/>
          <p:nvPr/>
        </p:nvSpPr>
        <p:spPr>
          <a:xfrm flipH="1">
            <a:off x="2676095" y="1417094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矩形 12"/>
          <p:cNvSpPr/>
          <p:nvPr/>
        </p:nvSpPr>
        <p:spPr>
          <a:xfrm>
            <a:off x="3253516" y="1417096"/>
            <a:ext cx="7136724" cy="5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等腰三角形 13"/>
          <p:cNvSpPr/>
          <p:nvPr/>
        </p:nvSpPr>
        <p:spPr>
          <a:xfrm rot="5400000">
            <a:off x="10378793" y="1217649"/>
            <a:ext cx="364562" cy="44609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文本框 8"/>
          <p:cNvSpPr txBox="1"/>
          <p:nvPr/>
        </p:nvSpPr>
        <p:spPr>
          <a:xfrm>
            <a:off x="3534815" y="1481212"/>
            <a:ext cx="1639630" cy="37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  <a:endParaRPr lang="en-US" altLang="zh-CN" sz="1865" b="1" dirty="0">
              <a:solidFill>
                <a:schemeClr val="bg1"/>
              </a:solidFill>
            </a:endParaRPr>
          </a:p>
        </p:txBody>
      </p:sp>
      <p:sp>
        <p:nvSpPr>
          <p:cNvPr id="17" name="Freeform 89"/>
          <p:cNvSpPr>
            <a:spLocks noChangeAspect="1" noEditPoints="1"/>
          </p:cNvSpPr>
          <p:nvPr/>
        </p:nvSpPr>
        <p:spPr bwMode="auto">
          <a:xfrm>
            <a:off x="3049512" y="1605272"/>
            <a:ext cx="431645" cy="346322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en-US" sz="3200"/>
          </a:p>
        </p:txBody>
      </p:sp>
      <p:sp>
        <p:nvSpPr>
          <p:cNvPr id="18" name="文本框 8"/>
          <p:cNvSpPr txBox="1"/>
          <p:nvPr/>
        </p:nvSpPr>
        <p:spPr>
          <a:xfrm>
            <a:off x="3539521" y="1778431"/>
            <a:ext cx="2890043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6481994" y="2568529"/>
            <a:ext cx="1631319" cy="37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  <a:endParaRPr lang="en-US" altLang="zh-CN" sz="1865" b="1" dirty="0">
              <a:solidFill>
                <a:schemeClr val="bg1"/>
              </a:solidFill>
            </a:endParaRPr>
          </a:p>
        </p:txBody>
      </p:sp>
      <p:sp>
        <p:nvSpPr>
          <p:cNvPr id="21" name="Freeform 113"/>
          <p:cNvSpPr>
            <a:spLocks noChangeAspect="1"/>
          </p:cNvSpPr>
          <p:nvPr/>
        </p:nvSpPr>
        <p:spPr bwMode="auto">
          <a:xfrm>
            <a:off x="6076410" y="2694702"/>
            <a:ext cx="386798" cy="346322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en-US" sz="3200"/>
          </a:p>
        </p:txBody>
      </p:sp>
      <p:sp>
        <p:nvSpPr>
          <p:cNvPr id="22" name="文本框 8"/>
          <p:cNvSpPr txBox="1"/>
          <p:nvPr/>
        </p:nvSpPr>
        <p:spPr>
          <a:xfrm>
            <a:off x="6481995" y="2873111"/>
            <a:ext cx="2886033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3057283" y="3698436"/>
            <a:ext cx="1740672" cy="37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  <a:endParaRPr lang="en-US" altLang="zh-CN" sz="1865" b="1" dirty="0">
              <a:solidFill>
                <a:schemeClr val="bg1"/>
              </a:solidFill>
            </a:endParaRPr>
          </a:p>
        </p:txBody>
      </p:sp>
      <p:sp>
        <p:nvSpPr>
          <p:cNvPr id="25" name="Freeform 197"/>
          <p:cNvSpPr>
            <a:spLocks noChangeAspect="1" noEditPoints="1"/>
          </p:cNvSpPr>
          <p:nvPr/>
        </p:nvSpPr>
        <p:spPr bwMode="auto">
          <a:xfrm>
            <a:off x="2676092" y="3802195"/>
            <a:ext cx="321874" cy="346322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en-US" sz="3200">
              <a:solidFill>
                <a:srgbClr val="414141"/>
              </a:solidFill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3065551" y="3975355"/>
            <a:ext cx="2833962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8" name="Freeform 234"/>
          <p:cNvSpPr>
            <a:spLocks noChangeAspect="1"/>
          </p:cNvSpPr>
          <p:nvPr/>
        </p:nvSpPr>
        <p:spPr bwMode="auto">
          <a:xfrm>
            <a:off x="8556494" y="5045791"/>
            <a:ext cx="358838" cy="346322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en-US" sz="3200"/>
          </a:p>
        </p:txBody>
      </p:sp>
      <p:sp>
        <p:nvSpPr>
          <p:cNvPr id="30" name="文本框 8"/>
          <p:cNvSpPr txBox="1"/>
          <p:nvPr/>
        </p:nvSpPr>
        <p:spPr>
          <a:xfrm>
            <a:off x="8990090" y="4697294"/>
            <a:ext cx="1643294" cy="37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  <a:endParaRPr lang="en-US" altLang="zh-CN" sz="1865" b="1" dirty="0">
              <a:solidFill>
                <a:schemeClr val="bg1"/>
              </a:solidFill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8985994" y="4981708"/>
            <a:ext cx="2736961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907701" y="2028243"/>
            <a:ext cx="9871759" cy="1091021"/>
            <a:chOff x="680269" y="1556321"/>
            <a:chExt cx="7404783" cy="818372"/>
          </a:xfrm>
        </p:grpSpPr>
        <p:sp>
          <p:nvSpPr>
            <p:cNvPr id="6" name="矩形 5"/>
            <p:cNvSpPr/>
            <p:nvPr/>
          </p:nvSpPr>
          <p:spPr>
            <a:xfrm>
              <a:off x="680269" y="2170100"/>
              <a:ext cx="7404783" cy="204593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83" tIns="60941" rIns="121883" bIns="60941" rtlCol="0" anchor="ctr"/>
            <a:lstStyle/>
            <a:p>
              <a:pPr algn="ctr" defTabSz="608965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80269" y="1965507"/>
              <a:ext cx="7404783" cy="204593"/>
            </a:xfrm>
            <a:prstGeom prst="rect">
              <a:avLst/>
            </a:prstGeom>
            <a:solidFill>
              <a:srgbClr val="6262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83" tIns="60941" rIns="121883" bIns="60941" rtlCol="0" anchor="ctr"/>
            <a:lstStyle/>
            <a:p>
              <a:pPr algn="ctr" defTabSz="608965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80269" y="1760914"/>
              <a:ext cx="7404783" cy="204593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83" tIns="60941" rIns="121883" bIns="60941" rtlCol="0" anchor="ctr"/>
            <a:lstStyle/>
            <a:p>
              <a:pPr algn="ctr" defTabSz="608965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80269" y="1556321"/>
              <a:ext cx="7404783" cy="204593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83" tIns="60941" rIns="121883" bIns="60941" rtlCol="0" anchor="ctr"/>
            <a:lstStyle/>
            <a:p>
              <a:pPr algn="ctr" defTabSz="608965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sp>
        <p:nvSpPr>
          <p:cNvPr id="10" name="等腰三角形 9"/>
          <p:cNvSpPr/>
          <p:nvPr/>
        </p:nvSpPr>
        <p:spPr>
          <a:xfrm rot="5400000">
            <a:off x="10225862" y="2160937"/>
            <a:ext cx="1889202" cy="825633"/>
          </a:xfrm>
          <a:prstGeom prst="triangle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608965"/>
            <a:endParaRPr kumimoji="1" lang="zh-CN" altLang="en-US" sz="320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42426" y="1536914"/>
            <a:ext cx="2073679" cy="207367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608965">
              <a:lnSpc>
                <a:spcPct val="80000"/>
              </a:lnSpc>
            </a:pPr>
            <a:r>
              <a:rPr kumimoji="1" lang="en-US" altLang="zh-CN" sz="10665" b="1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1</a:t>
            </a:r>
            <a:endParaRPr kumimoji="1" lang="zh-CN" altLang="en-US" sz="10665" b="1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11116" y="1536914"/>
            <a:ext cx="2073679" cy="207367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608965">
              <a:lnSpc>
                <a:spcPct val="80000"/>
              </a:lnSpc>
            </a:pPr>
            <a:r>
              <a:rPr kumimoji="1" lang="en-US" altLang="zh-CN" sz="10665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2</a:t>
            </a:r>
            <a:endParaRPr kumimoji="1" lang="zh-CN" altLang="en-US" sz="10665" b="1" dirty="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179801" y="1536914"/>
            <a:ext cx="2073679" cy="207367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608965">
              <a:lnSpc>
                <a:spcPct val="80000"/>
              </a:lnSpc>
            </a:pPr>
            <a:r>
              <a:rPr kumimoji="1" lang="en-US" altLang="zh-CN" sz="10665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3</a:t>
            </a:r>
            <a:endParaRPr kumimoji="1" lang="zh-CN" altLang="en-US" sz="10665" b="1" dirty="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2463362" y="3708553"/>
            <a:ext cx="0" cy="671717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>
            <a:off x="9298679" y="3708553"/>
            <a:ext cx="0" cy="671717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5870672" y="3708553"/>
            <a:ext cx="0" cy="671717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042661" y="4422251"/>
            <a:ext cx="2512037" cy="145627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83" tIns="60941" rIns="121883" bIns="60941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335" dirty="0">
              <a:solidFill>
                <a:prstClr val="black">
                  <a:lumMod val="75000"/>
                  <a:lumOff val="25000"/>
                </a:prstClr>
              </a:solidFill>
              <a:cs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14656" y="4422251"/>
            <a:ext cx="2512037" cy="145627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83" tIns="60941" rIns="121883" bIns="60941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335" dirty="0">
              <a:solidFill>
                <a:prstClr val="black">
                  <a:lumMod val="75000"/>
                  <a:lumOff val="25000"/>
                </a:prstClr>
              </a:solidFill>
              <a:cs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07343" y="4422251"/>
            <a:ext cx="2512037" cy="145627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83" tIns="60941" rIns="121883" bIns="60941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335" dirty="0">
              <a:solidFill>
                <a:prstClr val="black">
                  <a:lumMod val="75000"/>
                  <a:lumOff val="25000"/>
                </a:prstClr>
              </a:solidFill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5101" y="568189"/>
            <a:ext cx="2910995" cy="748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>
                <a:solidFill>
                  <a:srgbClr val="1F1F1F"/>
                </a:solidFill>
              </a:rPr>
              <a:t>CONTENTS</a:t>
            </a:r>
            <a:endParaRPr kumimoji="1" lang="zh-CN" altLang="en-US" sz="4265" b="1" dirty="0">
              <a:solidFill>
                <a:srgbClr val="1F1F1F"/>
              </a:solidFill>
            </a:endParaRPr>
          </a:p>
        </p:txBody>
      </p:sp>
      <p:cxnSp>
        <p:nvCxnSpPr>
          <p:cNvPr id="3" name="直线连接符 2"/>
          <p:cNvCxnSpPr/>
          <p:nvPr/>
        </p:nvCxnSpPr>
        <p:spPr>
          <a:xfrm>
            <a:off x="672403" y="742134"/>
            <a:ext cx="0" cy="475799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43762" y="2389256"/>
            <a:ext cx="3084105" cy="584699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ONE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问题场景</a:t>
            </a:r>
            <a:endParaRPr kumimoji="1" lang="zh-CN" altLang="en-US" sz="3200" b="1" dirty="0">
              <a:solidFill>
                <a:srgbClr val="1F1F1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3761" y="4150190"/>
            <a:ext cx="3084108" cy="584699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TWO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用户需求</a:t>
            </a:r>
            <a:endParaRPr kumimoji="1" lang="zh-CN" altLang="en-US" sz="3200" b="1" dirty="0">
              <a:solidFill>
                <a:srgbClr val="1F1F1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0824" y="2976143"/>
            <a:ext cx="3715024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0824" y="4744153"/>
            <a:ext cx="3715024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67961" y="2389256"/>
            <a:ext cx="3368084" cy="584699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THREE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产品展示</a:t>
            </a:r>
            <a:endParaRPr kumimoji="1" lang="zh-CN" altLang="en-US" sz="3200" b="1" dirty="0">
              <a:solidFill>
                <a:srgbClr val="1F1F1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67961" y="4150190"/>
            <a:ext cx="3368084" cy="584699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FOUR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未来预期</a:t>
            </a:r>
            <a:endParaRPr kumimoji="1" lang="zh-CN" altLang="en-US" sz="3200" b="1" dirty="0">
              <a:solidFill>
                <a:srgbClr val="1F1F1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75022" y="2976143"/>
            <a:ext cx="3715024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5022" y="4744153"/>
            <a:ext cx="3715024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5919711" y="2389256"/>
            <a:ext cx="0" cy="316626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2074863" y="-592138"/>
            <a:ext cx="8042275" cy="80422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62138" y="-804863"/>
            <a:ext cx="8467725" cy="8467726"/>
          </a:xfrm>
          <a:prstGeom prst="ellipse">
            <a:avLst/>
          </a:prstGeom>
          <a:noFill/>
          <a:ln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976438" y="2074863"/>
            <a:ext cx="163512" cy="163512"/>
          </a:xfrm>
          <a:prstGeom prst="ellipse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1820863" y="2332038"/>
            <a:ext cx="295275" cy="29527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820863" y="2705100"/>
            <a:ext cx="163512" cy="163513"/>
          </a:xfrm>
          <a:prstGeom prst="ellipse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99650" y="5048250"/>
            <a:ext cx="165100" cy="165100"/>
          </a:xfrm>
          <a:prstGeom prst="ellipse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686925" y="5324475"/>
            <a:ext cx="296863" cy="29527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539288" y="5697538"/>
            <a:ext cx="165100" cy="163512"/>
          </a:xfrm>
          <a:prstGeom prst="ellipse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9" name="六边形 28"/>
          <p:cNvSpPr/>
          <p:nvPr/>
        </p:nvSpPr>
        <p:spPr>
          <a:xfrm rot="5400000">
            <a:off x="4917962" y="943831"/>
            <a:ext cx="2234461" cy="1926260"/>
          </a:xfrm>
          <a:prstGeom prst="hexagon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8" name="六边形 27"/>
          <p:cNvSpPr/>
          <p:nvPr/>
        </p:nvSpPr>
        <p:spPr>
          <a:xfrm rot="5400000">
            <a:off x="4875582" y="825204"/>
            <a:ext cx="2194773" cy="1892046"/>
          </a:xfrm>
          <a:prstGeom prst="hexagon">
            <a:avLst/>
          </a:prstGeom>
          <a:solidFill>
            <a:srgbClr val="2A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01819" y="1263395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56990" y="5619750"/>
            <a:ext cx="382210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5A5A5A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dirty="0">
                <a:solidFill>
                  <a:srgbClr val="5A5A5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dirty="0">
                <a:solidFill>
                  <a:srgbClr val="5A5A5A"/>
                </a:solidFill>
                <a:latin typeface="微软雅黑" panose="020B0503020204020204" charset="-122"/>
                <a:ea typeface="微软雅黑" panose="020B0503020204020204" charset="-122"/>
              </a:rPr>
              <a:t>营</a:t>
            </a:r>
            <a:endParaRPr lang="zh-CN" altLang="en-US" dirty="0" smtClean="0">
              <a:solidFill>
                <a:srgbClr val="5A5A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PA_蓝剑_组合 2"/>
          <p:cNvGrpSpPr/>
          <p:nvPr>
            <p:custDataLst>
              <p:tags r:id="rId1"/>
            </p:custDataLst>
          </p:nvPr>
        </p:nvGrpSpPr>
        <p:grpSpPr>
          <a:xfrm>
            <a:off x="3075572" y="3290903"/>
            <a:ext cx="6059170" cy="1892931"/>
            <a:chOff x="3044928" y="2195101"/>
            <a:chExt cx="6059170" cy="1892931"/>
          </a:xfrm>
        </p:grpSpPr>
        <p:sp>
          <p:nvSpPr>
            <p:cNvPr id="22" name="TextBox 4"/>
            <p:cNvSpPr txBox="1"/>
            <p:nvPr/>
          </p:nvSpPr>
          <p:spPr>
            <a:xfrm>
              <a:off x="3044928" y="2195101"/>
              <a:ext cx="6059170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4400" b="1" dirty="0">
                  <a:solidFill>
                    <a:srgbClr val="414141"/>
                  </a:solidFill>
                  <a:sym typeface="+mn-ea"/>
                </a:rPr>
                <a:t>THANK YOU FOR</a:t>
              </a:r>
              <a:r>
                <a:rPr kumimoji="1" lang="zh-CN" altLang="en-US" sz="4400" b="1" dirty="0">
                  <a:solidFill>
                    <a:srgbClr val="414141"/>
                  </a:solidFill>
                  <a:sym typeface="+mn-ea"/>
                </a:rPr>
                <a:t> </a:t>
              </a:r>
              <a:r>
                <a:rPr kumimoji="1" lang="en-US" altLang="zh-CN" sz="4400" b="1" dirty="0">
                  <a:solidFill>
                    <a:srgbClr val="414141"/>
                  </a:solidFill>
                  <a:sym typeface="+mn-ea"/>
                </a:rPr>
                <a:t>WATCHING</a:t>
              </a:r>
              <a:endParaRPr kumimoji="1" lang="en-US" altLang="zh-CN" sz="4400" b="1" dirty="0">
                <a:solidFill>
                  <a:srgbClr val="41414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225268" y="3718700"/>
              <a:ext cx="56988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CN" altLang="en-US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适用于 创业计划</a:t>
              </a:r>
              <a:r>
                <a:rPr lang="en-US" altLang="zh-CN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策划方案</a:t>
              </a:r>
              <a:r>
                <a:rPr lang="en-US" altLang="zh-CN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商业规划</a:t>
              </a:r>
              <a:r>
                <a:rPr lang="en-US" altLang="zh-CN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5A5A5A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市场分析</a:t>
              </a:r>
              <a:endParaRPr lang="zh-CN" altLang="en-US" dirty="0">
                <a:solidFill>
                  <a:srgbClr val="5A5A5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9" grpId="0" bldLvl="0" animBg="1"/>
      <p:bldP spid="28" grpId="0" bldLvl="0" animBg="1"/>
      <p:bldP spid="3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1003837" y="1334155"/>
            <a:ext cx="2491864" cy="4823696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0" name="矩形 79"/>
          <p:cNvSpPr/>
          <p:nvPr/>
        </p:nvSpPr>
        <p:spPr>
          <a:xfrm>
            <a:off x="3554290" y="1334154"/>
            <a:ext cx="2491864" cy="4823696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1" name="矩形 80"/>
          <p:cNvSpPr/>
          <p:nvPr/>
        </p:nvSpPr>
        <p:spPr>
          <a:xfrm>
            <a:off x="6082445" y="1334152"/>
            <a:ext cx="2491864" cy="4823696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2" name="矩形 81"/>
          <p:cNvSpPr/>
          <p:nvPr/>
        </p:nvSpPr>
        <p:spPr>
          <a:xfrm>
            <a:off x="8632897" y="1334151"/>
            <a:ext cx="2491864" cy="4823696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3" name="Freeform 18"/>
          <p:cNvSpPr>
            <a:spLocks noChangeAspect="1" noEditPoints="1"/>
          </p:cNvSpPr>
          <p:nvPr/>
        </p:nvSpPr>
        <p:spPr bwMode="auto">
          <a:xfrm>
            <a:off x="1979665" y="2080729"/>
            <a:ext cx="596173" cy="719906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84" name="Freeform 131"/>
          <p:cNvSpPr>
            <a:spLocks noChangeAspect="1" noEditPoints="1"/>
          </p:cNvSpPr>
          <p:nvPr/>
        </p:nvSpPr>
        <p:spPr bwMode="auto">
          <a:xfrm>
            <a:off x="9486078" y="2080729"/>
            <a:ext cx="725446" cy="719906"/>
          </a:xfrm>
          <a:custGeom>
            <a:avLst/>
            <a:gdLst>
              <a:gd name="T0" fmla="*/ 53 w 131"/>
              <a:gd name="T1" fmla="*/ 58 h 130"/>
              <a:gd name="T2" fmla="*/ 72 w 131"/>
              <a:gd name="T3" fmla="*/ 77 h 130"/>
              <a:gd name="T4" fmla="*/ 45 w 131"/>
              <a:gd name="T5" fmla="*/ 85 h 130"/>
              <a:gd name="T6" fmla="*/ 53 w 131"/>
              <a:gd name="T7" fmla="*/ 58 h 130"/>
              <a:gd name="T8" fmla="*/ 100 w 131"/>
              <a:gd name="T9" fmla="*/ 11 h 130"/>
              <a:gd name="T10" fmla="*/ 120 w 131"/>
              <a:gd name="T11" fmla="*/ 30 h 130"/>
              <a:gd name="T12" fmla="*/ 76 w 131"/>
              <a:gd name="T13" fmla="*/ 75 h 130"/>
              <a:gd name="T14" fmla="*/ 55 w 131"/>
              <a:gd name="T15" fmla="*/ 55 h 130"/>
              <a:gd name="T16" fmla="*/ 100 w 131"/>
              <a:gd name="T17" fmla="*/ 11 h 130"/>
              <a:gd name="T18" fmla="*/ 21 w 131"/>
              <a:gd name="T19" fmla="*/ 3 h 130"/>
              <a:gd name="T20" fmla="*/ 89 w 131"/>
              <a:gd name="T21" fmla="*/ 3 h 130"/>
              <a:gd name="T22" fmla="*/ 76 w 131"/>
              <a:gd name="T23" fmla="*/ 16 h 130"/>
              <a:gd name="T24" fmla="*/ 27 w 131"/>
              <a:gd name="T25" fmla="*/ 16 h 130"/>
              <a:gd name="T26" fmla="*/ 21 w 131"/>
              <a:gd name="T27" fmla="*/ 17 h 130"/>
              <a:gd name="T28" fmla="*/ 17 w 131"/>
              <a:gd name="T29" fmla="*/ 20 h 130"/>
              <a:gd name="T30" fmla="*/ 15 w 131"/>
              <a:gd name="T31" fmla="*/ 24 h 130"/>
              <a:gd name="T32" fmla="*/ 14 w 131"/>
              <a:gd name="T33" fmla="*/ 29 h 130"/>
              <a:gd name="T34" fmla="*/ 14 w 131"/>
              <a:gd name="T35" fmla="*/ 105 h 130"/>
              <a:gd name="T36" fmla="*/ 15 w 131"/>
              <a:gd name="T37" fmla="*/ 109 h 130"/>
              <a:gd name="T38" fmla="*/ 16 w 131"/>
              <a:gd name="T39" fmla="*/ 113 h 130"/>
              <a:gd name="T40" fmla="*/ 19 w 131"/>
              <a:gd name="T41" fmla="*/ 115 h 130"/>
              <a:gd name="T42" fmla="*/ 23 w 131"/>
              <a:gd name="T43" fmla="*/ 117 h 130"/>
              <a:gd name="T44" fmla="*/ 27 w 131"/>
              <a:gd name="T45" fmla="*/ 117 h 130"/>
              <a:gd name="T46" fmla="*/ 103 w 131"/>
              <a:gd name="T47" fmla="*/ 117 h 130"/>
              <a:gd name="T48" fmla="*/ 106 w 131"/>
              <a:gd name="T49" fmla="*/ 117 h 130"/>
              <a:gd name="T50" fmla="*/ 110 w 131"/>
              <a:gd name="T51" fmla="*/ 115 h 130"/>
              <a:gd name="T52" fmla="*/ 113 w 131"/>
              <a:gd name="T53" fmla="*/ 113 h 130"/>
              <a:gd name="T54" fmla="*/ 114 w 131"/>
              <a:gd name="T55" fmla="*/ 109 h 130"/>
              <a:gd name="T56" fmla="*/ 116 w 131"/>
              <a:gd name="T57" fmla="*/ 105 h 130"/>
              <a:gd name="T58" fmla="*/ 116 w 131"/>
              <a:gd name="T59" fmla="*/ 55 h 130"/>
              <a:gd name="T60" fmla="*/ 129 w 131"/>
              <a:gd name="T61" fmla="*/ 42 h 130"/>
              <a:gd name="T62" fmla="*/ 129 w 131"/>
              <a:gd name="T63" fmla="*/ 109 h 130"/>
              <a:gd name="T64" fmla="*/ 125 w 131"/>
              <a:gd name="T65" fmla="*/ 119 h 130"/>
              <a:gd name="T66" fmla="*/ 117 w 131"/>
              <a:gd name="T67" fmla="*/ 127 h 130"/>
              <a:gd name="T68" fmla="*/ 106 w 131"/>
              <a:gd name="T69" fmla="*/ 130 h 130"/>
              <a:gd name="T70" fmla="*/ 21 w 131"/>
              <a:gd name="T71" fmla="*/ 130 h 130"/>
              <a:gd name="T72" fmla="*/ 11 w 131"/>
              <a:gd name="T73" fmla="*/ 127 h 130"/>
              <a:gd name="T74" fmla="*/ 3 w 131"/>
              <a:gd name="T75" fmla="*/ 119 h 130"/>
              <a:gd name="T76" fmla="*/ 0 w 131"/>
              <a:gd name="T77" fmla="*/ 109 h 130"/>
              <a:gd name="T78" fmla="*/ 0 w 131"/>
              <a:gd name="T79" fmla="*/ 25 h 130"/>
              <a:gd name="T80" fmla="*/ 3 w 131"/>
              <a:gd name="T81" fmla="*/ 15 h 130"/>
              <a:gd name="T82" fmla="*/ 11 w 131"/>
              <a:gd name="T83" fmla="*/ 7 h 130"/>
              <a:gd name="T84" fmla="*/ 21 w 131"/>
              <a:gd name="T85" fmla="*/ 3 h 130"/>
              <a:gd name="T86" fmla="*/ 114 w 131"/>
              <a:gd name="T87" fmla="*/ 0 h 130"/>
              <a:gd name="T88" fmla="*/ 117 w 131"/>
              <a:gd name="T89" fmla="*/ 2 h 130"/>
              <a:gd name="T90" fmla="*/ 130 w 131"/>
              <a:gd name="T91" fmla="*/ 15 h 130"/>
              <a:gd name="T92" fmla="*/ 131 w 131"/>
              <a:gd name="T93" fmla="*/ 16 h 130"/>
              <a:gd name="T94" fmla="*/ 131 w 131"/>
              <a:gd name="T95" fmla="*/ 20 h 130"/>
              <a:gd name="T96" fmla="*/ 129 w 131"/>
              <a:gd name="T97" fmla="*/ 22 h 130"/>
              <a:gd name="T98" fmla="*/ 124 w 131"/>
              <a:gd name="T99" fmla="*/ 28 h 130"/>
              <a:gd name="T100" fmla="*/ 103 w 131"/>
              <a:gd name="T101" fmla="*/ 8 h 130"/>
              <a:gd name="T102" fmla="*/ 109 w 131"/>
              <a:gd name="T103" fmla="*/ 2 h 130"/>
              <a:gd name="T104" fmla="*/ 112 w 131"/>
              <a:gd name="T105" fmla="*/ 0 h 130"/>
              <a:gd name="T106" fmla="*/ 114 w 131"/>
              <a:gd name="T10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1" h="130">
                <a:moveTo>
                  <a:pt x="53" y="58"/>
                </a:moveTo>
                <a:lnTo>
                  <a:pt x="72" y="77"/>
                </a:lnTo>
                <a:lnTo>
                  <a:pt x="45" y="85"/>
                </a:lnTo>
                <a:lnTo>
                  <a:pt x="53" y="58"/>
                </a:lnTo>
                <a:close/>
                <a:moveTo>
                  <a:pt x="100" y="11"/>
                </a:moveTo>
                <a:lnTo>
                  <a:pt x="120" y="30"/>
                </a:lnTo>
                <a:lnTo>
                  <a:pt x="76" y="75"/>
                </a:lnTo>
                <a:lnTo>
                  <a:pt x="55" y="55"/>
                </a:lnTo>
                <a:lnTo>
                  <a:pt x="100" y="11"/>
                </a:lnTo>
                <a:close/>
                <a:moveTo>
                  <a:pt x="21" y="3"/>
                </a:moveTo>
                <a:lnTo>
                  <a:pt x="89" y="3"/>
                </a:lnTo>
                <a:lnTo>
                  <a:pt x="76" y="16"/>
                </a:lnTo>
                <a:lnTo>
                  <a:pt x="27" y="16"/>
                </a:lnTo>
                <a:lnTo>
                  <a:pt x="21" y="17"/>
                </a:lnTo>
                <a:lnTo>
                  <a:pt x="17" y="20"/>
                </a:lnTo>
                <a:lnTo>
                  <a:pt x="15" y="24"/>
                </a:lnTo>
                <a:lnTo>
                  <a:pt x="14" y="29"/>
                </a:lnTo>
                <a:lnTo>
                  <a:pt x="14" y="105"/>
                </a:lnTo>
                <a:lnTo>
                  <a:pt x="15" y="109"/>
                </a:lnTo>
                <a:lnTo>
                  <a:pt x="16" y="113"/>
                </a:lnTo>
                <a:lnTo>
                  <a:pt x="19" y="115"/>
                </a:lnTo>
                <a:lnTo>
                  <a:pt x="23" y="117"/>
                </a:lnTo>
                <a:lnTo>
                  <a:pt x="27" y="117"/>
                </a:lnTo>
                <a:lnTo>
                  <a:pt x="103" y="117"/>
                </a:lnTo>
                <a:lnTo>
                  <a:pt x="106" y="117"/>
                </a:lnTo>
                <a:lnTo>
                  <a:pt x="110" y="115"/>
                </a:lnTo>
                <a:lnTo>
                  <a:pt x="113" y="113"/>
                </a:lnTo>
                <a:lnTo>
                  <a:pt x="114" y="109"/>
                </a:lnTo>
                <a:lnTo>
                  <a:pt x="116" y="105"/>
                </a:lnTo>
                <a:lnTo>
                  <a:pt x="116" y="55"/>
                </a:lnTo>
                <a:lnTo>
                  <a:pt x="129" y="42"/>
                </a:lnTo>
                <a:lnTo>
                  <a:pt x="129" y="109"/>
                </a:lnTo>
                <a:lnTo>
                  <a:pt x="125" y="119"/>
                </a:lnTo>
                <a:lnTo>
                  <a:pt x="117" y="127"/>
                </a:lnTo>
                <a:lnTo>
                  <a:pt x="106" y="130"/>
                </a:lnTo>
                <a:lnTo>
                  <a:pt x="21" y="130"/>
                </a:lnTo>
                <a:lnTo>
                  <a:pt x="11" y="127"/>
                </a:lnTo>
                <a:lnTo>
                  <a:pt x="3" y="119"/>
                </a:lnTo>
                <a:lnTo>
                  <a:pt x="0" y="109"/>
                </a:lnTo>
                <a:lnTo>
                  <a:pt x="0" y="25"/>
                </a:lnTo>
                <a:lnTo>
                  <a:pt x="3" y="15"/>
                </a:lnTo>
                <a:lnTo>
                  <a:pt x="11" y="7"/>
                </a:lnTo>
                <a:lnTo>
                  <a:pt x="21" y="3"/>
                </a:lnTo>
                <a:close/>
                <a:moveTo>
                  <a:pt x="114" y="0"/>
                </a:moveTo>
                <a:lnTo>
                  <a:pt x="117" y="2"/>
                </a:lnTo>
                <a:lnTo>
                  <a:pt x="130" y="15"/>
                </a:lnTo>
                <a:lnTo>
                  <a:pt x="131" y="16"/>
                </a:lnTo>
                <a:lnTo>
                  <a:pt x="131" y="20"/>
                </a:lnTo>
                <a:lnTo>
                  <a:pt x="129" y="22"/>
                </a:lnTo>
                <a:lnTo>
                  <a:pt x="124" y="28"/>
                </a:lnTo>
                <a:lnTo>
                  <a:pt x="103" y="8"/>
                </a:lnTo>
                <a:lnTo>
                  <a:pt x="109" y="2"/>
                </a:lnTo>
                <a:lnTo>
                  <a:pt x="112" y="0"/>
                </a:lnTo>
                <a:lnTo>
                  <a:pt x="114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85" name="Freeform 218"/>
          <p:cNvSpPr>
            <a:spLocks noChangeAspect="1" noEditPoints="1"/>
          </p:cNvSpPr>
          <p:nvPr/>
        </p:nvSpPr>
        <p:spPr bwMode="auto">
          <a:xfrm>
            <a:off x="4471818" y="2080729"/>
            <a:ext cx="684790" cy="719906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86" name="Freeform 19"/>
          <p:cNvSpPr>
            <a:spLocks noChangeAspect="1" noEditPoints="1"/>
          </p:cNvSpPr>
          <p:nvPr/>
        </p:nvSpPr>
        <p:spPr bwMode="auto">
          <a:xfrm>
            <a:off x="6949616" y="2080729"/>
            <a:ext cx="743130" cy="719906"/>
          </a:xfrm>
          <a:custGeom>
            <a:avLst/>
            <a:gdLst>
              <a:gd name="T0" fmla="*/ 38 w 128"/>
              <a:gd name="T1" fmla="*/ 16 h 124"/>
              <a:gd name="T2" fmla="*/ 31 w 128"/>
              <a:gd name="T3" fmla="*/ 20 h 124"/>
              <a:gd name="T4" fmla="*/ 27 w 128"/>
              <a:gd name="T5" fmla="*/ 25 h 124"/>
              <a:gd name="T6" fmla="*/ 31 w 128"/>
              <a:gd name="T7" fmla="*/ 30 h 124"/>
              <a:gd name="T8" fmla="*/ 38 w 128"/>
              <a:gd name="T9" fmla="*/ 33 h 124"/>
              <a:gd name="T10" fmla="*/ 47 w 128"/>
              <a:gd name="T11" fmla="*/ 33 h 124"/>
              <a:gd name="T12" fmla="*/ 55 w 128"/>
              <a:gd name="T13" fmla="*/ 30 h 124"/>
              <a:gd name="T14" fmla="*/ 57 w 128"/>
              <a:gd name="T15" fmla="*/ 25 h 124"/>
              <a:gd name="T16" fmla="*/ 55 w 128"/>
              <a:gd name="T17" fmla="*/ 20 h 124"/>
              <a:gd name="T18" fmla="*/ 47 w 128"/>
              <a:gd name="T19" fmla="*/ 16 h 124"/>
              <a:gd name="T20" fmla="*/ 43 w 128"/>
              <a:gd name="T21" fmla="*/ 0 h 124"/>
              <a:gd name="T22" fmla="*/ 70 w 128"/>
              <a:gd name="T23" fmla="*/ 7 h 124"/>
              <a:gd name="T24" fmla="*/ 84 w 128"/>
              <a:gd name="T25" fmla="*/ 24 h 124"/>
              <a:gd name="T26" fmla="*/ 84 w 128"/>
              <a:gd name="T27" fmla="*/ 24 h 124"/>
              <a:gd name="T28" fmla="*/ 84 w 128"/>
              <a:gd name="T29" fmla="*/ 25 h 124"/>
              <a:gd name="T30" fmla="*/ 128 w 128"/>
              <a:gd name="T31" fmla="*/ 42 h 124"/>
              <a:gd name="T32" fmla="*/ 42 w 128"/>
              <a:gd name="T33" fmla="*/ 124 h 124"/>
              <a:gd name="T34" fmla="*/ 26 w 128"/>
              <a:gd name="T35" fmla="*/ 122 h 124"/>
              <a:gd name="T36" fmla="*/ 6 w 128"/>
              <a:gd name="T37" fmla="*/ 109 h 124"/>
              <a:gd name="T38" fmla="*/ 1 w 128"/>
              <a:gd name="T39" fmla="*/ 94 h 124"/>
              <a:gd name="T40" fmla="*/ 0 w 128"/>
              <a:gd name="T41" fmla="*/ 88 h 124"/>
              <a:gd name="T42" fmla="*/ 8 w 128"/>
              <a:gd name="T43" fmla="*/ 49 h 124"/>
              <a:gd name="T44" fmla="*/ 9 w 128"/>
              <a:gd name="T45" fmla="*/ 90 h 124"/>
              <a:gd name="T46" fmla="*/ 14 w 128"/>
              <a:gd name="T47" fmla="*/ 105 h 124"/>
              <a:gd name="T48" fmla="*/ 23 w 128"/>
              <a:gd name="T49" fmla="*/ 90 h 124"/>
              <a:gd name="T50" fmla="*/ 29 w 128"/>
              <a:gd name="T51" fmla="*/ 114 h 124"/>
              <a:gd name="T52" fmla="*/ 39 w 128"/>
              <a:gd name="T53" fmla="*/ 117 h 124"/>
              <a:gd name="T54" fmla="*/ 44 w 128"/>
              <a:gd name="T55" fmla="*/ 90 h 124"/>
              <a:gd name="T56" fmla="*/ 57 w 128"/>
              <a:gd name="T57" fmla="*/ 117 h 124"/>
              <a:gd name="T58" fmla="*/ 59 w 128"/>
              <a:gd name="T59" fmla="*/ 75 h 124"/>
              <a:gd name="T60" fmla="*/ 63 w 128"/>
              <a:gd name="T61" fmla="*/ 72 h 124"/>
              <a:gd name="T62" fmla="*/ 67 w 128"/>
              <a:gd name="T63" fmla="*/ 75 h 124"/>
              <a:gd name="T64" fmla="*/ 68 w 128"/>
              <a:gd name="T65" fmla="*/ 117 h 124"/>
              <a:gd name="T66" fmla="*/ 81 w 128"/>
              <a:gd name="T67" fmla="*/ 90 h 124"/>
              <a:gd name="T68" fmla="*/ 86 w 128"/>
              <a:gd name="T69" fmla="*/ 117 h 124"/>
              <a:gd name="T70" fmla="*/ 99 w 128"/>
              <a:gd name="T71" fmla="*/ 90 h 124"/>
              <a:gd name="T72" fmla="*/ 104 w 128"/>
              <a:gd name="T73" fmla="*/ 117 h 124"/>
              <a:gd name="T74" fmla="*/ 120 w 128"/>
              <a:gd name="T75" fmla="*/ 50 h 124"/>
              <a:gd name="T76" fmla="*/ 42 w 128"/>
              <a:gd name="T77" fmla="*/ 50 h 124"/>
              <a:gd name="T78" fmla="*/ 13 w 128"/>
              <a:gd name="T79" fmla="*/ 42 h 124"/>
              <a:gd name="T80" fmla="*/ 1 w 128"/>
              <a:gd name="T81" fmla="*/ 25 h 124"/>
              <a:gd name="T82" fmla="*/ 13 w 128"/>
              <a:gd name="T83" fmla="*/ 7 h 124"/>
              <a:gd name="T84" fmla="*/ 43 w 128"/>
              <a:gd name="T8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24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87" name="矩形 86"/>
          <p:cNvSpPr/>
          <p:nvPr/>
        </p:nvSpPr>
        <p:spPr>
          <a:xfrm>
            <a:off x="1145206" y="3072571"/>
            <a:ext cx="2265092" cy="273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18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点击此处添加文本信息。</a:t>
            </a:r>
            <a:endParaRPr lang="zh-CN" altLang="en-US" sz="1335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10</a:t>
            </a: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号字，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1.3</a:t>
            </a: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倍字间距。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681667" y="3072571"/>
            <a:ext cx="2265092" cy="273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  <a:endParaRPr lang="zh-CN" altLang="en-US" sz="1335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88635" y="3072571"/>
            <a:ext cx="2265092" cy="273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  <a:endParaRPr lang="zh-CN" altLang="en-US" sz="1335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716254" y="3072571"/>
            <a:ext cx="2265092" cy="273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  <a:endParaRPr lang="zh-CN" altLang="en-US" sz="1335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cxnSp>
        <p:nvCxnSpPr>
          <p:cNvPr id="91" name="直接连接符 16"/>
          <p:cNvCxnSpPr/>
          <p:nvPr/>
        </p:nvCxnSpPr>
        <p:spPr>
          <a:xfrm>
            <a:off x="816101" y="3156496"/>
            <a:ext cx="10460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 bwMode="auto">
          <a:xfrm>
            <a:off x="3905249" y="1031875"/>
            <a:ext cx="2452688" cy="5156200"/>
            <a:chOff x="5258250" y="1050900"/>
            <a:chExt cx="2452035" cy="5156930"/>
          </a:xfrm>
        </p:grpSpPr>
        <p:sp>
          <p:nvSpPr>
            <p:cNvPr id="3" name="文本框 2"/>
            <p:cNvSpPr txBox="1"/>
            <p:nvPr/>
          </p:nvSpPr>
          <p:spPr>
            <a:xfrm>
              <a:off x="7038951" y="1050900"/>
              <a:ext cx="671334" cy="5156930"/>
            </a:xfrm>
            <a:custGeom>
              <a:avLst/>
              <a:gdLst>
                <a:gd name="connsiteX0" fmla="*/ 0 w 671085"/>
                <a:gd name="connsiteY0" fmla="*/ 0 h 5156930"/>
                <a:gd name="connsiteX1" fmla="*/ 671085 w 671085"/>
                <a:gd name="connsiteY1" fmla="*/ 0 h 5156930"/>
                <a:gd name="connsiteX2" fmla="*/ 671085 w 671085"/>
                <a:gd name="connsiteY2" fmla="*/ 5156930 h 5156930"/>
                <a:gd name="connsiteX3" fmla="*/ 0 w 671085"/>
                <a:gd name="connsiteY3" fmla="*/ 5156930 h 515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085" h="5156930">
                  <a:moveTo>
                    <a:pt x="0" y="0"/>
                  </a:moveTo>
                  <a:lnTo>
                    <a:pt x="671085" y="0"/>
                  </a:lnTo>
                  <a:lnTo>
                    <a:pt x="671085" y="5156930"/>
                  </a:lnTo>
                  <a:lnTo>
                    <a:pt x="0" y="515693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9500" dirty="0"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58250" y="1050900"/>
              <a:ext cx="1780701" cy="5156930"/>
            </a:xfrm>
            <a:custGeom>
              <a:avLst/>
              <a:gdLst>
                <a:gd name="connsiteX0" fmla="*/ 685004 w 1780950"/>
                <a:gd name="connsiteY0" fmla="*/ 0 h 5156930"/>
                <a:gd name="connsiteX1" fmla="*/ 1780950 w 1780950"/>
                <a:gd name="connsiteY1" fmla="*/ 0 h 5156930"/>
                <a:gd name="connsiteX2" fmla="*/ 1780950 w 1780950"/>
                <a:gd name="connsiteY2" fmla="*/ 5156930 h 5156930"/>
                <a:gd name="connsiteX3" fmla="*/ 1275818 w 1780950"/>
                <a:gd name="connsiteY3" fmla="*/ 5156930 h 5156930"/>
                <a:gd name="connsiteX4" fmla="*/ 1275818 w 1780950"/>
                <a:gd name="connsiteY4" fmla="*/ 916932 h 5156930"/>
                <a:gd name="connsiteX5" fmla="*/ 0 w 1780950"/>
                <a:gd name="connsiteY5" fmla="*/ 916932 h 515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0950" h="5156930">
                  <a:moveTo>
                    <a:pt x="685004" y="0"/>
                  </a:moveTo>
                  <a:lnTo>
                    <a:pt x="1780950" y="0"/>
                  </a:lnTo>
                  <a:lnTo>
                    <a:pt x="1780950" y="5156930"/>
                  </a:lnTo>
                  <a:lnTo>
                    <a:pt x="1275818" y="5156930"/>
                  </a:lnTo>
                  <a:lnTo>
                    <a:pt x="1275818" y="916932"/>
                  </a:lnTo>
                  <a:lnTo>
                    <a:pt x="0" y="9169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9500" dirty="0"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</p:grpSp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2304436" y="2698467"/>
            <a:ext cx="277021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6000" dirty="0">
                <a:solidFill>
                  <a:srgbClr val="5A5A5A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迷你简汉真广标" panose="02010609000101010101" pitchFamily="49" charset="-122"/>
              </a:rPr>
              <a:t>PART     ONE</a:t>
            </a:r>
            <a:endParaRPr lang="en-US" altLang="zh-CN" sz="6000" dirty="0">
              <a:solidFill>
                <a:srgbClr val="5A5A5A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  <a:cs typeface="迷你简汉真广标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0750" y="4627473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5A5A5A"/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</a:t>
            </a:r>
            <a:endParaRPr lang="zh-CN" altLang="en-US" dirty="0">
              <a:solidFill>
                <a:srgbClr val="5A5A5A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77214" y="5625720"/>
            <a:ext cx="38918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2A2A2A"/>
                </a:solidFill>
                <a:latin typeface="微软雅黑" panose="020B0503020204020204" charset="-122"/>
                <a:ea typeface="微软雅黑" panose="020B0503020204020204" charset="-122"/>
              </a:rPr>
              <a:t>问题场景</a:t>
            </a:r>
            <a:endParaRPr lang="zh-CN" altLang="en-US" sz="3600" b="1" dirty="0">
              <a:solidFill>
                <a:srgbClr val="2A2A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18900000">
            <a:off x="3052287" y="2289251"/>
            <a:ext cx="580453" cy="580453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0" name="矩形 29"/>
          <p:cNvSpPr/>
          <p:nvPr/>
        </p:nvSpPr>
        <p:spPr>
          <a:xfrm rot="18900000">
            <a:off x="5772236" y="2289251"/>
            <a:ext cx="580453" cy="580453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1" name="矩形 30"/>
          <p:cNvSpPr/>
          <p:nvPr/>
        </p:nvSpPr>
        <p:spPr>
          <a:xfrm rot="18900000">
            <a:off x="8492185" y="2289251"/>
            <a:ext cx="580453" cy="580453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矩形 31"/>
          <p:cNvSpPr/>
          <p:nvPr/>
        </p:nvSpPr>
        <p:spPr>
          <a:xfrm>
            <a:off x="926558" y="4426915"/>
            <a:ext cx="2111960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33" name="TextBox 46"/>
          <p:cNvSpPr txBox="1"/>
          <p:nvPr/>
        </p:nvSpPr>
        <p:spPr>
          <a:xfrm>
            <a:off x="926558" y="3985909"/>
            <a:ext cx="2111960" cy="3385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6507" y="4426915"/>
            <a:ext cx="2111960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35" name="TextBox 48"/>
          <p:cNvSpPr txBox="1"/>
          <p:nvPr/>
        </p:nvSpPr>
        <p:spPr>
          <a:xfrm>
            <a:off x="3646507" y="3985909"/>
            <a:ext cx="2111960" cy="3385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66457" y="4426915"/>
            <a:ext cx="2111960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37" name="TextBox 51"/>
          <p:cNvSpPr txBox="1"/>
          <p:nvPr/>
        </p:nvSpPr>
        <p:spPr>
          <a:xfrm>
            <a:off x="6366457" y="3985909"/>
            <a:ext cx="2111960" cy="3385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086407" y="4426915"/>
            <a:ext cx="2111960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39" name="TextBox 67"/>
          <p:cNvSpPr txBox="1"/>
          <p:nvPr/>
        </p:nvSpPr>
        <p:spPr>
          <a:xfrm>
            <a:off x="9086407" y="3985909"/>
            <a:ext cx="2111960" cy="3385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effectLst/>
              <a:latin typeface="+mn-ea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95523" y="1769408"/>
            <a:ext cx="1566159" cy="1582152"/>
            <a:chOff x="896162" y="1326894"/>
            <a:chExt cx="1174772" cy="1186769"/>
          </a:xfrm>
        </p:grpSpPr>
        <p:sp>
          <p:nvSpPr>
            <p:cNvPr id="40" name="矩形 39"/>
            <p:cNvSpPr/>
            <p:nvPr/>
          </p:nvSpPr>
          <p:spPr>
            <a:xfrm rot="18900000">
              <a:off x="896162" y="1338891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970115" y="1326894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01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30406" y="1801040"/>
            <a:ext cx="1566159" cy="1572512"/>
            <a:chOff x="2947591" y="1350620"/>
            <a:chExt cx="1174772" cy="1179538"/>
          </a:xfrm>
        </p:grpSpPr>
        <p:sp>
          <p:nvSpPr>
            <p:cNvPr id="41" name="矩形 40"/>
            <p:cNvSpPr/>
            <p:nvPr/>
          </p:nvSpPr>
          <p:spPr>
            <a:xfrm rot="18900000">
              <a:off x="2947591" y="1355386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2982743" y="1350620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02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50352" y="1785402"/>
            <a:ext cx="1566159" cy="1566159"/>
            <a:chOff x="4987817" y="1338890"/>
            <a:chExt cx="1174772" cy="1174772"/>
          </a:xfrm>
        </p:grpSpPr>
        <p:sp>
          <p:nvSpPr>
            <p:cNvPr id="42" name="矩形 41"/>
            <p:cNvSpPr/>
            <p:nvPr/>
          </p:nvSpPr>
          <p:spPr>
            <a:xfrm rot="18900000">
              <a:off x="4987817" y="1338890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6" name="矩形 45"/>
            <p:cNvSpPr/>
            <p:nvPr/>
          </p:nvSpPr>
          <p:spPr>
            <a:xfrm>
              <a:off x="5040568" y="1342081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03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9276" y="1775661"/>
            <a:ext cx="1566159" cy="1575897"/>
            <a:chOff x="7027275" y="1331584"/>
            <a:chExt cx="1174772" cy="1182077"/>
          </a:xfrm>
        </p:grpSpPr>
        <p:sp>
          <p:nvSpPr>
            <p:cNvPr id="43" name="矩形 42"/>
            <p:cNvSpPr/>
            <p:nvPr/>
          </p:nvSpPr>
          <p:spPr>
            <a:xfrm rot="18900000">
              <a:off x="7027275" y="1338889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7091857" y="1331584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04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4" y="1193358"/>
            <a:ext cx="12190413" cy="2000743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1" tIns="60951" rIns="121901" bIns="60951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 preferRelativeResize="0"/>
          <p:nvPr/>
        </p:nvPicPr>
        <p:blipFill rotWithShape="1">
          <a:blip r:embed="rId1">
            <a:grayscl/>
          </a:blip>
          <a:srcRect l="4990" r="1764"/>
          <a:stretch>
            <a:fillRect/>
          </a:stretch>
        </p:blipFill>
        <p:spPr>
          <a:xfrm>
            <a:off x="3026336" y="1495122"/>
            <a:ext cx="2133231" cy="2133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 preferRelativeResize="0"/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16032" y="1495122"/>
            <a:ext cx="2133231" cy="2133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 preferRelativeResize="0"/>
          <p:nvPr/>
        </p:nvPicPr>
        <p:blipFill rotWithShape="1">
          <a:blip r:embed="rId3">
            <a:grayscl/>
          </a:blip>
          <a:srcRect l="3873" r="2115"/>
          <a:stretch>
            <a:fillRect/>
          </a:stretch>
        </p:blipFill>
        <p:spPr>
          <a:xfrm>
            <a:off x="5436641" y="1495122"/>
            <a:ext cx="2133231" cy="2133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22863" y="3749250"/>
            <a:ext cx="2371215" cy="410378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</a:t>
            </a:r>
            <a:r>
              <a:rPr lang="zh-CN" altLang="en-US" sz="1865" b="1" kern="0" dirty="0">
                <a:solidFill>
                  <a:srgbClr val="1F1F1F"/>
                </a:solidFill>
              </a:rPr>
              <a:t> </a:t>
            </a:r>
            <a:r>
              <a:rPr lang="en-US" altLang="zh-CN" sz="1865" b="1" kern="0" dirty="0">
                <a:solidFill>
                  <a:srgbClr val="1F1F1F"/>
                </a:solidFill>
              </a:rPr>
              <a:t>TITLE</a:t>
            </a:r>
            <a:r>
              <a:rPr lang="zh-CN" altLang="en-US" sz="1865" b="1" kern="0" dirty="0">
                <a:solidFill>
                  <a:srgbClr val="1F1F1F"/>
                </a:solidFill>
              </a:rPr>
              <a:t> </a:t>
            </a:r>
            <a:r>
              <a:rPr lang="en-US" altLang="zh-CN" sz="1865" b="1" kern="0" dirty="0">
                <a:solidFill>
                  <a:srgbClr val="1F1F1F"/>
                </a:solidFill>
              </a:rPr>
              <a:t>HERE</a:t>
            </a:r>
            <a:endParaRPr lang="zh-CN" altLang="en-US" sz="1865" b="1" kern="0" dirty="0">
              <a:solidFill>
                <a:srgbClr val="1F1F1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864" y="4256332"/>
            <a:ext cx="2226399" cy="1722938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2942" y="3749250"/>
            <a:ext cx="2371215" cy="410378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 TITLE HERE</a:t>
            </a:r>
            <a:endParaRPr lang="en-US" altLang="zh-CN" sz="1865" b="1" kern="0" dirty="0">
              <a:solidFill>
                <a:srgbClr val="1F1F1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32944" y="4256332"/>
            <a:ext cx="2226399" cy="1722938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43020" y="3749250"/>
            <a:ext cx="2371215" cy="410378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 TITLE HERE</a:t>
            </a:r>
            <a:endParaRPr lang="en-US" altLang="zh-CN" sz="1865" b="1" kern="0" dirty="0">
              <a:solidFill>
                <a:srgbClr val="1F1F1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43024" y="4256332"/>
            <a:ext cx="2226399" cy="1722938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37982" y="3540317"/>
            <a:ext cx="3415391" cy="1722938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03154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2135" b="1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空心弧 3"/>
          <p:cNvSpPr/>
          <p:nvPr/>
        </p:nvSpPr>
        <p:spPr>
          <a:xfrm rot="16200000" flipV="1">
            <a:off x="1079590" y="1715363"/>
            <a:ext cx="2116209" cy="2116209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16200000" flipV="1">
            <a:off x="1079590" y="1715363"/>
            <a:ext cx="2116209" cy="2116209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8032" y="2291439"/>
            <a:ext cx="1199347" cy="943639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/>
            <a:r>
              <a:rPr kumimoji="1" lang="en-US" altLang="zh-CN" sz="5330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87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9586" y="4018121"/>
            <a:ext cx="2116212" cy="369262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latin typeface="+mn-ea"/>
            </a:endParaRPr>
          </a:p>
        </p:txBody>
      </p:sp>
      <p:sp>
        <p:nvSpPr>
          <p:cNvPr id="8" name="空心弧 7"/>
          <p:cNvSpPr/>
          <p:nvPr/>
        </p:nvSpPr>
        <p:spPr>
          <a:xfrm rot="16200000" flipV="1">
            <a:off x="3718462" y="1715363"/>
            <a:ext cx="2116209" cy="2116209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16200000" flipV="1">
            <a:off x="3718462" y="1715363"/>
            <a:ext cx="2116209" cy="2116209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6904" y="2291439"/>
            <a:ext cx="1199347" cy="943639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/>
            <a:r>
              <a:rPr kumimoji="1" lang="en-US" altLang="zh-CN" sz="5330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90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1569" y="4018121"/>
            <a:ext cx="2109994" cy="369262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latin typeface="+mn-ea"/>
            </a:endParaRPr>
          </a:p>
        </p:txBody>
      </p:sp>
      <p:sp>
        <p:nvSpPr>
          <p:cNvPr id="12" name="空心弧 11"/>
          <p:cNvSpPr/>
          <p:nvPr/>
        </p:nvSpPr>
        <p:spPr>
          <a:xfrm rot="16200000" flipV="1">
            <a:off x="6357335" y="1715363"/>
            <a:ext cx="2116209" cy="2116209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16200000" flipV="1">
            <a:off x="6357335" y="1715363"/>
            <a:ext cx="2116209" cy="2116209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5777" y="2291439"/>
            <a:ext cx="1199347" cy="943639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/>
            <a:r>
              <a:rPr kumimoji="1" lang="en-US" altLang="zh-CN" sz="5330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75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60441" y="4018121"/>
            <a:ext cx="2109994" cy="369262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latin typeface="+mn-ea"/>
            </a:endParaRPr>
          </a:p>
        </p:txBody>
      </p:sp>
      <p:sp>
        <p:nvSpPr>
          <p:cNvPr id="16" name="空心弧 15"/>
          <p:cNvSpPr/>
          <p:nvPr/>
        </p:nvSpPr>
        <p:spPr>
          <a:xfrm rot="16200000" flipV="1">
            <a:off x="8996207" y="1715363"/>
            <a:ext cx="2116209" cy="2116209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7" name="空心弧 16"/>
          <p:cNvSpPr/>
          <p:nvPr/>
        </p:nvSpPr>
        <p:spPr>
          <a:xfrm rot="16200000" flipV="1">
            <a:off x="8996207" y="1715363"/>
            <a:ext cx="2116209" cy="2116209"/>
          </a:xfrm>
          <a:prstGeom prst="blockArc">
            <a:avLst>
              <a:gd name="adj1" fmla="val 234846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54648" y="2291439"/>
            <a:ext cx="1199347" cy="943639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/>
            <a:r>
              <a:rPr kumimoji="1" lang="en-US" altLang="zh-CN" sz="5330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99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99313" y="4018121"/>
            <a:ext cx="2109994" cy="369262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79586" y="4412670"/>
            <a:ext cx="2116212" cy="1189636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15350" y="4412670"/>
            <a:ext cx="2116212" cy="1189636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57331" y="4412670"/>
            <a:ext cx="2116212" cy="1189636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01422" y="4412670"/>
            <a:ext cx="2116212" cy="1189636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2301649" y="2786889"/>
            <a:ext cx="2519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5A5A5A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迷你简汉真广标" panose="02010609000101010101" pitchFamily="49" charset="-122"/>
              </a:rPr>
              <a:t>PART TWO</a:t>
            </a:r>
            <a:endParaRPr lang="en-US" altLang="zh-CN" sz="6000" dirty="0">
              <a:solidFill>
                <a:srgbClr val="5A5A5A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  <a:cs typeface="迷你简汉真广标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87" y="5026300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5A5A5A"/>
                </a:solidFill>
                <a:ea typeface="微软雅黑 Light" panose="020B0502040204020203" pitchFamily="34" charset="-122"/>
              </a:rPr>
              <a:t>请在此处添加详细描述文本，尽量与标题文本语言风格相符合，语言描述尽量简洁生动</a:t>
            </a:r>
            <a:endParaRPr lang="zh-CN" altLang="en-US" dirty="0">
              <a:solidFill>
                <a:srgbClr val="5A5A5A"/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120475" y="955972"/>
            <a:ext cx="3446843" cy="5270657"/>
            <a:chOff x="-2524297" y="940746"/>
            <a:chExt cx="3798792" cy="5808831"/>
          </a:xfrm>
        </p:grpSpPr>
        <p:sp>
          <p:nvSpPr>
            <p:cNvPr id="16" name="任意多边形: 形状 15"/>
            <p:cNvSpPr/>
            <p:nvPr/>
          </p:nvSpPr>
          <p:spPr>
            <a:xfrm>
              <a:off x="-478970" y="944321"/>
              <a:ext cx="1742401" cy="4011207"/>
            </a:xfrm>
            <a:custGeom>
              <a:avLst/>
              <a:gdLst/>
              <a:ahLst/>
              <a:cxnLst/>
              <a:rect l="l" t="t" r="r" b="b"/>
              <a:pathLst>
                <a:path w="1742401" h="4011207">
                  <a:moveTo>
                    <a:pt x="0" y="0"/>
                  </a:moveTo>
                  <a:lnTo>
                    <a:pt x="99274" y="3254"/>
                  </a:lnTo>
                  <a:cubicBezTo>
                    <a:pt x="572317" y="35122"/>
                    <a:pt x="954060" y="178527"/>
                    <a:pt x="1244501" y="433470"/>
                  </a:cubicBezTo>
                  <a:cubicBezTo>
                    <a:pt x="1576434" y="724834"/>
                    <a:pt x="1742401" y="1126227"/>
                    <a:pt x="1742401" y="1637650"/>
                  </a:cubicBezTo>
                  <a:cubicBezTo>
                    <a:pt x="1742401" y="1922867"/>
                    <a:pt x="1694455" y="2180422"/>
                    <a:pt x="1598563" y="2410317"/>
                  </a:cubicBezTo>
                  <a:cubicBezTo>
                    <a:pt x="1502671" y="2640211"/>
                    <a:pt x="1363751" y="2855968"/>
                    <a:pt x="1181803" y="3057587"/>
                  </a:cubicBezTo>
                  <a:cubicBezTo>
                    <a:pt x="999854" y="3259205"/>
                    <a:pt x="708490" y="3501394"/>
                    <a:pt x="307711" y="3784152"/>
                  </a:cubicBezTo>
                  <a:cubicBezTo>
                    <a:pt x="211205" y="3852997"/>
                    <a:pt x="122612" y="3917924"/>
                    <a:pt x="41934" y="3978932"/>
                  </a:cubicBezTo>
                  <a:lnTo>
                    <a:pt x="0" y="4011207"/>
                  </a:lnTo>
                  <a:lnTo>
                    <a:pt x="0" y="2676307"/>
                  </a:lnTo>
                  <a:lnTo>
                    <a:pt x="24992" y="2651747"/>
                  </a:lnTo>
                  <a:cubicBezTo>
                    <a:pt x="111433" y="2563173"/>
                    <a:pt x="182315" y="2479009"/>
                    <a:pt x="237637" y="2399252"/>
                  </a:cubicBezTo>
                  <a:cubicBezTo>
                    <a:pt x="385163" y="2186569"/>
                    <a:pt x="458925" y="1960977"/>
                    <a:pt x="458925" y="1722477"/>
                  </a:cubicBezTo>
                  <a:cubicBezTo>
                    <a:pt x="458925" y="1401301"/>
                    <a:pt x="349433" y="1180493"/>
                    <a:pt x="130450" y="1060052"/>
                  </a:cubicBezTo>
                  <a:lnTo>
                    <a:pt x="0" y="1005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 dirty="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-478970" y="5757466"/>
              <a:ext cx="1753465" cy="992111"/>
            </a:xfrm>
            <a:custGeom>
              <a:avLst/>
              <a:gdLst/>
              <a:ahLst/>
              <a:cxnLst/>
              <a:rect l="l" t="t" r="r" b="b"/>
              <a:pathLst>
                <a:path w="1753465" h="992111">
                  <a:moveTo>
                    <a:pt x="0" y="0"/>
                  </a:moveTo>
                  <a:lnTo>
                    <a:pt x="1753465" y="0"/>
                  </a:lnTo>
                  <a:lnTo>
                    <a:pt x="1753465" y="992111"/>
                  </a:lnTo>
                  <a:lnTo>
                    <a:pt x="0" y="992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-2269815" y="940746"/>
              <a:ext cx="1790844" cy="1545333"/>
            </a:xfrm>
            <a:custGeom>
              <a:avLst/>
              <a:gdLst/>
              <a:ahLst/>
              <a:cxnLst/>
              <a:rect l="l" t="t" r="r" b="b"/>
              <a:pathLst>
                <a:path w="1790844" h="1545333">
                  <a:moveTo>
                    <a:pt x="1681795" y="0"/>
                  </a:moveTo>
                  <a:lnTo>
                    <a:pt x="1790844" y="3575"/>
                  </a:lnTo>
                  <a:lnTo>
                    <a:pt x="1790844" y="1009273"/>
                  </a:lnTo>
                  <a:lnTo>
                    <a:pt x="1776764" y="1003406"/>
                  </a:lnTo>
                  <a:cubicBezTo>
                    <a:pt x="1671652" y="971289"/>
                    <a:pt x="1549021" y="955230"/>
                    <a:pt x="1408872" y="955230"/>
                  </a:cubicBezTo>
                  <a:cubicBezTo>
                    <a:pt x="917119" y="955230"/>
                    <a:pt x="447495" y="1151931"/>
                    <a:pt x="0" y="1545333"/>
                  </a:cubicBezTo>
                  <a:lnTo>
                    <a:pt x="0" y="483147"/>
                  </a:lnTo>
                  <a:cubicBezTo>
                    <a:pt x="499129" y="161049"/>
                    <a:pt x="1059728" y="0"/>
                    <a:pt x="168179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-2524297" y="3620628"/>
              <a:ext cx="2045326" cy="3128949"/>
            </a:xfrm>
            <a:custGeom>
              <a:avLst/>
              <a:gdLst/>
              <a:ahLst/>
              <a:cxnLst/>
              <a:rect l="l" t="t" r="r" b="b"/>
              <a:pathLst>
                <a:path w="2045326" h="3128949">
                  <a:moveTo>
                    <a:pt x="2045326" y="0"/>
                  </a:moveTo>
                  <a:lnTo>
                    <a:pt x="2045326" y="1334900"/>
                  </a:lnTo>
                  <a:lnTo>
                    <a:pt x="1972178" y="1391198"/>
                  </a:lnTo>
                  <a:cubicBezTo>
                    <a:pt x="1790268" y="1533922"/>
                    <a:pt x="1657822" y="1652154"/>
                    <a:pt x="1574839" y="1745894"/>
                  </a:cubicBezTo>
                  <a:cubicBezTo>
                    <a:pt x="1442065" y="1895878"/>
                    <a:pt x="1375679" y="2026193"/>
                    <a:pt x="1375679" y="2136838"/>
                  </a:cubicBezTo>
                  <a:lnTo>
                    <a:pt x="2045326" y="2136838"/>
                  </a:lnTo>
                  <a:lnTo>
                    <a:pt x="2045326" y="3128949"/>
                  </a:lnTo>
                  <a:lnTo>
                    <a:pt x="0" y="3128949"/>
                  </a:lnTo>
                  <a:lnTo>
                    <a:pt x="0" y="2704812"/>
                  </a:lnTo>
                  <a:cubicBezTo>
                    <a:pt x="0" y="2407302"/>
                    <a:pt x="54707" y="2135608"/>
                    <a:pt x="164122" y="1889732"/>
                  </a:cubicBezTo>
                  <a:cubicBezTo>
                    <a:pt x="273537" y="1643855"/>
                    <a:pt x="424137" y="1414575"/>
                    <a:pt x="615920" y="1201892"/>
                  </a:cubicBezTo>
                  <a:cubicBezTo>
                    <a:pt x="807704" y="989209"/>
                    <a:pt x="1105214" y="740259"/>
                    <a:pt x="1508452" y="455043"/>
                  </a:cubicBezTo>
                  <a:cubicBezTo>
                    <a:pt x="1692859" y="317352"/>
                    <a:pt x="1849605" y="187499"/>
                    <a:pt x="1978691" y="65482"/>
                  </a:cubicBezTo>
                  <a:lnTo>
                    <a:pt x="2045326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7795132" y="5635795"/>
            <a:ext cx="38918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414141"/>
                </a:solidFill>
                <a:latin typeface="微软雅黑" panose="020B0503020204020204" charset="-122"/>
                <a:ea typeface="微软雅黑" panose="020B0503020204020204" charset="-122"/>
              </a:rPr>
              <a:t>用户需求</a:t>
            </a:r>
            <a:endParaRPr lang="zh-CN" altLang="en-US" sz="3600" b="1" dirty="0">
              <a:solidFill>
                <a:srgbClr val="41414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549" y="173641"/>
            <a:ext cx="2879608" cy="800093"/>
          </a:xfrm>
          <a:prstGeom prst="rect">
            <a:avLst/>
          </a:prstGeom>
          <a:noFill/>
        </p:spPr>
        <p:txBody>
          <a:bodyPr wrap="square" lIns="121883" tIns="60941" rIns="121883" bIns="60941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466" y="292999"/>
            <a:ext cx="660815" cy="631925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245291" y="2152016"/>
            <a:ext cx="3508518" cy="3508518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635126" y="2541851"/>
            <a:ext cx="2728848" cy="2728848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2024964" y="2931687"/>
            <a:ext cx="1949177" cy="1949177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414797" y="3321521"/>
            <a:ext cx="1169507" cy="1169507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9" name="饼形 7"/>
          <p:cNvSpPr>
            <a:spLocks noChangeAspect="1"/>
          </p:cNvSpPr>
          <p:nvPr/>
        </p:nvSpPr>
        <p:spPr>
          <a:xfrm>
            <a:off x="493466" y="1400191"/>
            <a:ext cx="5012168" cy="5012168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0" name="饼形 8"/>
          <p:cNvSpPr>
            <a:spLocks noChangeAspect="1"/>
          </p:cNvSpPr>
          <p:nvPr/>
        </p:nvSpPr>
        <p:spPr>
          <a:xfrm>
            <a:off x="994685" y="1804992"/>
            <a:ext cx="4009735" cy="4009735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1" name="饼形 9"/>
          <p:cNvSpPr>
            <a:spLocks noChangeAspect="1"/>
          </p:cNvSpPr>
          <p:nvPr/>
        </p:nvSpPr>
        <p:spPr>
          <a:xfrm>
            <a:off x="1495900" y="2402624"/>
            <a:ext cx="3007301" cy="3007301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2" name="饼形 10"/>
          <p:cNvSpPr>
            <a:spLocks noChangeAspect="1"/>
          </p:cNvSpPr>
          <p:nvPr/>
        </p:nvSpPr>
        <p:spPr>
          <a:xfrm>
            <a:off x="1746508" y="2653232"/>
            <a:ext cx="2506085" cy="2506085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617029" y="2828662"/>
            <a:ext cx="5106788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17028" y="2510376"/>
            <a:ext cx="1776252" cy="379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404040"/>
                </a:solidFill>
              </a:rPr>
              <a:t>TEXT HERE</a:t>
            </a:r>
            <a:endParaRPr lang="en-US" altLang="zh-CN" sz="1865" b="1" dirty="0">
              <a:solidFill>
                <a:srgbClr val="404040"/>
              </a:solidFill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6617029" y="1814892"/>
            <a:ext cx="5106788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17028" y="1496606"/>
            <a:ext cx="1776252" cy="379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1F1F1F"/>
                </a:solidFill>
              </a:rPr>
              <a:t>TEXT HERE</a:t>
            </a:r>
            <a:endParaRPr lang="en-US" altLang="zh-CN" sz="1865" b="1" dirty="0">
              <a:solidFill>
                <a:srgbClr val="1F1F1F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6617029" y="4856205"/>
            <a:ext cx="5106788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17028" y="4537919"/>
            <a:ext cx="1776252" cy="379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404040"/>
                </a:solidFill>
              </a:rPr>
              <a:t>TEXT HERE</a:t>
            </a:r>
            <a:endParaRPr lang="en-US" altLang="zh-CN" sz="1865" b="1" dirty="0">
              <a:solidFill>
                <a:srgbClr val="404040"/>
              </a:solidFill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6617029" y="3842433"/>
            <a:ext cx="5106788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17028" y="3524147"/>
            <a:ext cx="1776252" cy="379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1F1F1F"/>
                </a:solidFill>
              </a:rPr>
              <a:t>TEXT HERE</a:t>
            </a:r>
            <a:endParaRPr lang="en-US" altLang="zh-CN" sz="1865" b="1" dirty="0">
              <a:solidFill>
                <a:srgbClr val="1F1F1F"/>
              </a:solidFill>
            </a:endParaRPr>
          </a:p>
        </p:txBody>
      </p:sp>
      <p:cxnSp>
        <p:nvCxnSpPr>
          <p:cNvPr id="28" name="直线连接符 27"/>
          <p:cNvCxnSpPr/>
          <p:nvPr/>
        </p:nvCxnSpPr>
        <p:spPr>
          <a:xfrm>
            <a:off x="4125157" y="1673812"/>
            <a:ext cx="2362529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4503200" y="2653232"/>
            <a:ext cx="1984486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4125156" y="3746304"/>
            <a:ext cx="2362529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3833999" y="4725724"/>
            <a:ext cx="2653686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4043</Words>
  <Application>WPS 演示</Application>
  <PresentationFormat>宽屏</PresentationFormat>
  <Paragraphs>351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宋体</vt:lpstr>
      <vt:lpstr>Wingdings</vt:lpstr>
      <vt:lpstr>Arial</vt:lpstr>
      <vt:lpstr>Segoe UI Light</vt:lpstr>
      <vt:lpstr>微软雅黑</vt:lpstr>
      <vt:lpstr>Segoe UI Light</vt:lpstr>
      <vt:lpstr>Century Gothic</vt:lpstr>
      <vt:lpstr>微软雅黑 Light</vt:lpstr>
      <vt:lpstr>Calibri</vt:lpstr>
      <vt:lpstr>迷你简汉真广标</vt:lpstr>
      <vt:lpstr>方正粗宋简体</vt:lpstr>
      <vt:lpstr>Arial Unicode MS</vt:lpstr>
      <vt:lpstr>HelveticaNeueLT Pro 67 MdCn</vt:lpstr>
      <vt:lpstr>Segoe Print</vt:lpstr>
      <vt:lpstr>Hiragino Sans GB W3</vt:lpstr>
      <vt:lpstr>News Gothic MT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Mloong</dc:creator>
  <cp:lastModifiedBy>Years later</cp:lastModifiedBy>
  <cp:revision>4</cp:revision>
  <dcterms:created xsi:type="dcterms:W3CDTF">2010-04-12T23:12:00Z</dcterms:created>
  <dcterms:modified xsi:type="dcterms:W3CDTF">2024-09-08T05:39:02Z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2052-12.1.0.17857</vt:lpwstr>
  </property>
  <property fmtid="{D5CDD505-2E9C-101B-9397-08002B2CF9AE}" pid="4" name="ICV">
    <vt:lpwstr>C97824A269B34A93845832854B37C397_13</vt:lpwstr>
  </property>
</Properties>
</file>