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0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Open Sans Light" panose="020B0306030504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Europe</c:v>
                </c:pt>
                <c:pt idx="2">
                  <c:v>Asia</c:v>
                </c:pt>
                <c:pt idx="3">
                  <c:v>Australia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67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Open Sans Light" panose="020B0306030504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Europe</c:v>
                </c:pt>
                <c:pt idx="2">
                  <c:v>Asia</c:v>
                </c:pt>
                <c:pt idx="3">
                  <c:v>Australia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</c:v>
                </c:pt>
                <c:pt idx="1">
                  <c:v>53</c:v>
                </c:pt>
                <c:pt idx="2">
                  <c:v>44</c:v>
                </c:pt>
                <c:pt idx="3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Open Sans Light" panose="020B0306030504020204" pitchFamily="3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USA</c:v>
                </c:pt>
                <c:pt idx="1">
                  <c:v>Europe</c:v>
                </c:pt>
                <c:pt idx="2">
                  <c:v>Asia</c:v>
                </c:pt>
                <c:pt idx="3">
                  <c:v>Australia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18</c:v>
                </c:pt>
                <c:pt idx="3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396739288"/>
        <c:axId val="396740856"/>
      </c:barChart>
      <c:catAx>
        <c:axId val="396739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Open Sans Light" panose="020B0306030504020204" pitchFamily="34" charset="0"/>
              </a:defRPr>
            </a:pPr>
          </a:p>
        </c:txPr>
        <c:crossAx val="396740856"/>
        <c:crosses val="autoZero"/>
        <c:auto val="1"/>
        <c:lblAlgn val="ctr"/>
        <c:lblOffset val="100"/>
        <c:noMultiLvlLbl val="0"/>
      </c:catAx>
      <c:valAx>
        <c:axId val="396740856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Open Sans Light" panose="020B0306030504020204" pitchFamily="34" charset="0"/>
              </a:defRPr>
            </a:pPr>
          </a:p>
        </c:txPr>
        <c:crossAx val="396739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Open Sans Light" panose="020B0306030504020204" pitchFamily="34" charset="0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tx2"/>
          </a:solidFill>
          <a:latin typeface="微软雅黑" panose="020B0503020204020204" charset="-122"/>
          <a:ea typeface="微软雅黑" panose="020B0503020204020204" charset="-122"/>
          <a:cs typeface="Open Sans Light" panose="020B0306030504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2B9A1D7-47B7-40BF-8BA1-0064402562E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37AC1D91-77C3-4B96-95D1-4415F4FD843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FA9CE8-DC8B-40FB-8C66-92C7DA6D9C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办公资源网: www.bangongziyuan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A75-365E-43E8-8347-BD6379E7DF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90555-63A0-4908-8DBC-B67577D220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81E8EA75-365E-43E8-8347-BD6379E7DFF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13490555-63A0-4908-8DBC-B67577D22098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8.png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tags" Target="../tags/tag1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tags" Target="../tags/tag18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6.sv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73"/>
            <a:ext cx="2642768" cy="24300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5400000">
            <a:off x="6719017" y="-2127967"/>
            <a:ext cx="3295394" cy="755132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7589" y="1207909"/>
            <a:ext cx="3793080" cy="7586158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 rot="20396586">
            <a:off x="11766512" y="569663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 rot="20396586">
            <a:off x="11766512" y="5986003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 rot="20396586">
            <a:off x="11766512" y="627537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028878" y="3716923"/>
            <a:ext cx="4130040" cy="584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113238" y="3684216"/>
            <a:ext cx="396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201X </a:t>
            </a:r>
            <a:r>
              <a:rPr lang="en-US" altLang="zh-CN" sz="28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 ,  </a:t>
            </a:r>
            <a:r>
              <a:rPr lang="zh-CN" altLang="en-US" sz="28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我们继续前行  </a:t>
            </a:r>
            <a:endParaRPr lang="zh-CN" altLang="en-US" sz="2800" b="1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1050" y="2178360"/>
            <a:ext cx="7600950" cy="14773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813523" y="2192624"/>
            <a:ext cx="7338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0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述职汇报</a:t>
            </a:r>
            <a:endParaRPr lang="zh-CN" altLang="en-US" sz="9000" b="1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59" name="PA_组合 21"/>
          <p:cNvGrpSpPr/>
          <p:nvPr>
            <p:custDataLst>
              <p:tags r:id="rId4"/>
            </p:custDataLst>
          </p:nvPr>
        </p:nvGrpSpPr>
        <p:grpSpPr>
          <a:xfrm>
            <a:off x="4805782" y="2417229"/>
            <a:ext cx="992949" cy="999589"/>
            <a:chOff x="6493435" y="3390472"/>
            <a:chExt cx="2441407" cy="2632504"/>
          </a:xfrm>
          <a:solidFill>
            <a:schemeClr val="bg1"/>
          </a:solidFill>
        </p:grpSpPr>
        <p:sp>
          <p:nvSpPr>
            <p:cNvPr id="6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7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7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74044" y="0"/>
            <a:ext cx="1620561" cy="6858000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0800000">
            <a:off x="1064848" y="66714"/>
            <a:ext cx="1723549" cy="67002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0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BUSINESS</a:t>
            </a:r>
            <a:endParaRPr lang="zh-CN" altLang="en-US" sz="100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56" grpId="0" animBg="1"/>
      <p:bldP spid="55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6691" y="481294"/>
            <a:ext cx="1097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TWO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93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项目成果展示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"/>
          <a:stretch>
            <a:fillRect/>
          </a:stretch>
        </p:blipFill>
        <p:spPr>
          <a:xfrm>
            <a:off x="7587916" y="992786"/>
            <a:ext cx="3913380" cy="5639039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1243949" y="3715685"/>
            <a:ext cx="6665723" cy="2149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497683" y="4603425"/>
            <a:ext cx="6090233" cy="11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</a:rPr>
              <a:t>点击输入您的内容，或者通过复制您的文本后，在此框中选择粘贴。请言简意赅，简单说明即可，不必繁琐。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schemeClr val="bg1"/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思源黑体 Medium" panose="020B0600000000000000" pitchFamily="34" charset="-122"/>
              <a:ea typeface="思源黑体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960533" y="4145204"/>
            <a:ext cx="20704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sz="20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40251" y="2268516"/>
            <a:ext cx="4612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Century Gothic" panose="020B0502020202020204" charset="0"/>
              </a:rPr>
              <a:t>添加标题文字</a:t>
            </a:r>
            <a:endParaRPr kumimoji="1" lang="zh-CN" altLang="en-US" sz="4400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Century Gothic" panose="020B050202020202020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08419" y="4196199"/>
            <a:ext cx="252114" cy="2521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0" grpId="0" animBg="1"/>
      <p:bldP spid="62" grpId="0"/>
      <p:bldP spid="65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7" name="矩形 86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91" y="481294"/>
            <a:ext cx="1097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TWO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94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项目成果展示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54663" y="2156755"/>
            <a:ext cx="3148947" cy="3429480"/>
            <a:chOff x="4432044" y="2153108"/>
            <a:chExt cx="3149918" cy="3430538"/>
          </a:xfrm>
        </p:grpSpPr>
        <p:grpSp>
          <p:nvGrpSpPr>
            <p:cNvPr id="23" name="组合 22"/>
            <p:cNvGrpSpPr/>
            <p:nvPr/>
          </p:nvGrpSpPr>
          <p:grpSpPr>
            <a:xfrm>
              <a:off x="4857836" y="2289427"/>
              <a:ext cx="2724126" cy="2854431"/>
              <a:chOff x="1619274" y="2527552"/>
              <a:chExt cx="4303941" cy="2854431"/>
            </a:xfrm>
          </p:grpSpPr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>
                <a:off x="1619274" y="2527552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>
                <a:off x="1619274" y="2938088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>
                <a:off x="1619274" y="3338964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>
                <a:off x="1619274" y="3749500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>
                <a:off x="1619274" y="4160035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41" name="Line 11"/>
              <p:cNvSpPr>
                <a:spLocks noChangeShapeType="1"/>
              </p:cNvSpPr>
              <p:nvPr/>
            </p:nvSpPr>
            <p:spPr bwMode="auto">
              <a:xfrm>
                <a:off x="1619274" y="4570571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1619274" y="4971448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43" name="Line 13"/>
              <p:cNvSpPr>
                <a:spLocks noChangeShapeType="1"/>
              </p:cNvSpPr>
              <p:nvPr/>
            </p:nvSpPr>
            <p:spPr bwMode="auto">
              <a:xfrm>
                <a:off x="1619274" y="5381983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</p:grpSp>
        <p:sp>
          <p:nvSpPr>
            <p:cNvPr id="24" name="TextBox 94"/>
            <p:cNvSpPr txBox="1"/>
            <p:nvPr/>
          </p:nvSpPr>
          <p:spPr>
            <a:xfrm>
              <a:off x="4617992" y="5007539"/>
              <a:ext cx="264245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5" name="TextBox 95"/>
            <p:cNvSpPr txBox="1"/>
            <p:nvPr/>
          </p:nvSpPr>
          <p:spPr>
            <a:xfrm>
              <a:off x="4432044" y="4599765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100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6" name="TextBox 96"/>
            <p:cNvSpPr txBox="1"/>
            <p:nvPr/>
          </p:nvSpPr>
          <p:spPr>
            <a:xfrm>
              <a:off x="4432044" y="4191988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200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7" name="TextBox 97"/>
            <p:cNvSpPr txBox="1"/>
            <p:nvPr/>
          </p:nvSpPr>
          <p:spPr>
            <a:xfrm>
              <a:off x="4432044" y="3784213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300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8" name="TextBox 98"/>
            <p:cNvSpPr txBox="1"/>
            <p:nvPr/>
          </p:nvSpPr>
          <p:spPr>
            <a:xfrm>
              <a:off x="4432044" y="3376434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400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9" name="TextBox 99"/>
            <p:cNvSpPr txBox="1"/>
            <p:nvPr/>
          </p:nvSpPr>
          <p:spPr>
            <a:xfrm>
              <a:off x="4432044" y="2968660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500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0" name="TextBox 100"/>
            <p:cNvSpPr txBox="1"/>
            <p:nvPr/>
          </p:nvSpPr>
          <p:spPr>
            <a:xfrm>
              <a:off x="4432044" y="2560882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600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1" name="TextBox 101"/>
            <p:cNvSpPr txBox="1"/>
            <p:nvPr/>
          </p:nvSpPr>
          <p:spPr>
            <a:xfrm>
              <a:off x="4432044" y="2153108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700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2" name="TextBox 102"/>
            <p:cNvSpPr txBox="1"/>
            <p:nvPr/>
          </p:nvSpPr>
          <p:spPr>
            <a:xfrm>
              <a:off x="5004723" y="5291166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300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sz="13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3" name="TextBox 103"/>
            <p:cNvSpPr txBox="1"/>
            <p:nvPr/>
          </p:nvSpPr>
          <p:spPr>
            <a:xfrm>
              <a:off x="5636630" y="5291168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4" name="TextBox 104"/>
            <p:cNvSpPr txBox="1"/>
            <p:nvPr/>
          </p:nvSpPr>
          <p:spPr>
            <a:xfrm>
              <a:off x="6268540" y="5291168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5" name="TextBox 105"/>
            <p:cNvSpPr txBox="1"/>
            <p:nvPr/>
          </p:nvSpPr>
          <p:spPr>
            <a:xfrm>
              <a:off x="6900446" y="5291168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23996" y="2156757"/>
            <a:ext cx="3148947" cy="3429480"/>
            <a:chOff x="1041083" y="2153108"/>
            <a:chExt cx="3149918" cy="3430538"/>
          </a:xfrm>
        </p:grpSpPr>
        <p:grpSp>
          <p:nvGrpSpPr>
            <p:cNvPr id="45" name="组合 44"/>
            <p:cNvGrpSpPr/>
            <p:nvPr/>
          </p:nvGrpSpPr>
          <p:grpSpPr>
            <a:xfrm>
              <a:off x="1466875" y="2289427"/>
              <a:ext cx="2724126" cy="2854431"/>
              <a:chOff x="1619274" y="2527552"/>
              <a:chExt cx="4303941" cy="2854431"/>
            </a:xfrm>
          </p:grpSpPr>
          <p:sp>
            <p:nvSpPr>
              <p:cNvPr id="58" name="Line 6"/>
              <p:cNvSpPr>
                <a:spLocks noChangeShapeType="1"/>
              </p:cNvSpPr>
              <p:nvPr/>
            </p:nvSpPr>
            <p:spPr bwMode="auto">
              <a:xfrm>
                <a:off x="1619274" y="2527552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59" name="Line 7"/>
              <p:cNvSpPr>
                <a:spLocks noChangeShapeType="1"/>
              </p:cNvSpPr>
              <p:nvPr/>
            </p:nvSpPr>
            <p:spPr bwMode="auto">
              <a:xfrm>
                <a:off x="1619274" y="2938088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60" name="Line 8"/>
              <p:cNvSpPr>
                <a:spLocks noChangeShapeType="1"/>
              </p:cNvSpPr>
              <p:nvPr/>
            </p:nvSpPr>
            <p:spPr bwMode="auto">
              <a:xfrm>
                <a:off x="1619274" y="3338964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>
                <a:off x="1619274" y="3749500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619274" y="4160035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1619274" y="4570571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1619274" y="4971448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>
                <a:off x="1619274" y="5381983"/>
                <a:ext cx="4303941" cy="0"/>
              </a:xfrm>
              <a:prstGeom prst="line">
                <a:avLst/>
              </a:prstGeom>
              <a:noFill/>
              <a:ln w="6350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3973" tIns="41986" rIns="83973" bIns="41986" numCol="1" anchor="t" anchorCtr="0" compatLnSpc="1"/>
              <a:lstStyle/>
              <a:p>
                <a:endParaRPr lang="zh-CN" altLang="en-US" sz="18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</p:grpSp>
        <p:sp>
          <p:nvSpPr>
            <p:cNvPr id="46" name="TextBox 94"/>
            <p:cNvSpPr txBox="1"/>
            <p:nvPr/>
          </p:nvSpPr>
          <p:spPr>
            <a:xfrm>
              <a:off x="1227031" y="5007539"/>
              <a:ext cx="264245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7" name="TextBox 95"/>
            <p:cNvSpPr txBox="1"/>
            <p:nvPr/>
          </p:nvSpPr>
          <p:spPr>
            <a:xfrm>
              <a:off x="1041083" y="4599765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100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8" name="TextBox 96"/>
            <p:cNvSpPr txBox="1"/>
            <p:nvPr/>
          </p:nvSpPr>
          <p:spPr>
            <a:xfrm>
              <a:off x="1041083" y="4191988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200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9" name="TextBox 97"/>
            <p:cNvSpPr txBox="1"/>
            <p:nvPr/>
          </p:nvSpPr>
          <p:spPr>
            <a:xfrm>
              <a:off x="1041083" y="3784213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300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0" name="TextBox 98"/>
            <p:cNvSpPr txBox="1"/>
            <p:nvPr/>
          </p:nvSpPr>
          <p:spPr>
            <a:xfrm>
              <a:off x="1041083" y="3376434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400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1" name="TextBox 99"/>
            <p:cNvSpPr txBox="1"/>
            <p:nvPr/>
          </p:nvSpPr>
          <p:spPr>
            <a:xfrm>
              <a:off x="1041083" y="2968660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500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2" name="TextBox 100"/>
            <p:cNvSpPr txBox="1"/>
            <p:nvPr/>
          </p:nvSpPr>
          <p:spPr>
            <a:xfrm>
              <a:off x="1041083" y="2560882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600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3" name="TextBox 101"/>
            <p:cNvSpPr txBox="1"/>
            <p:nvPr/>
          </p:nvSpPr>
          <p:spPr>
            <a:xfrm>
              <a:off x="1041083" y="2153108"/>
              <a:ext cx="453458" cy="269541"/>
            </a:xfrm>
            <a:prstGeom prst="rect">
              <a:avLst/>
            </a:prstGeom>
            <a:noFill/>
          </p:spPr>
          <p:txBody>
            <a:bodyPr wrap="none" lIns="83973" tIns="41986" rIns="83973" bIns="41986" rtlCol="0">
              <a:spAutoFit/>
            </a:bodyPr>
            <a:lstStyle/>
            <a:p>
              <a:r>
                <a:rPr lang="en-US" altLang="zh-CN" sz="12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700</a:t>
              </a:r>
              <a:endParaRPr lang="zh-CN" altLang="en-US" sz="12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4" name="TextBox 102"/>
            <p:cNvSpPr txBox="1"/>
            <p:nvPr/>
          </p:nvSpPr>
          <p:spPr>
            <a:xfrm>
              <a:off x="1613762" y="5291166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1300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sz="13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5" name="TextBox 103"/>
            <p:cNvSpPr txBox="1"/>
            <p:nvPr/>
          </p:nvSpPr>
          <p:spPr>
            <a:xfrm>
              <a:off x="2245669" y="5291168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6" name="TextBox 104"/>
            <p:cNvSpPr txBox="1"/>
            <p:nvPr/>
          </p:nvSpPr>
          <p:spPr>
            <a:xfrm>
              <a:off x="2877579" y="5291168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7" name="TextBox 105"/>
            <p:cNvSpPr txBox="1"/>
            <p:nvPr/>
          </p:nvSpPr>
          <p:spPr>
            <a:xfrm>
              <a:off x="3509485" y="5291168"/>
              <a:ext cx="518251" cy="2924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00" spc="0">
                  <a:gradFill flip="none" rotWithShape="1">
                    <a:gsLst>
                      <a:gs pos="100000">
                        <a:srgbClr val="D49D57"/>
                      </a:gs>
                      <a:gs pos="30000">
                        <a:srgbClr val="F9EDD8"/>
                      </a:gs>
                      <a:gs pos="0">
                        <a:srgbClr val="F4DEBD"/>
                      </a:gs>
                    </a:gsLst>
                    <a:lin ang="54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标题</a:t>
              </a:r>
              <a:endParaRPr lang="zh-CN" altLang="en-US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3582507" y="2629862"/>
            <a:ext cx="136189" cy="25167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2950014" y="3346376"/>
            <a:ext cx="137753" cy="18002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>
            <a:off x="2320648" y="3225421"/>
            <a:ext cx="133058" cy="192116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686588" y="4040721"/>
            <a:ext cx="137753" cy="1105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0" name="TextBox 108"/>
          <p:cNvSpPr txBox="1"/>
          <p:nvPr/>
        </p:nvSpPr>
        <p:spPr>
          <a:xfrm>
            <a:off x="1481502" y="3611634"/>
            <a:ext cx="549498" cy="330885"/>
          </a:xfrm>
          <a:prstGeom prst="rect">
            <a:avLst/>
          </a:prstGeom>
          <a:noFill/>
          <a:ln w="9525">
            <a:noFill/>
          </a:ln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290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1" name="TextBox 108"/>
          <p:cNvSpPr txBox="1"/>
          <p:nvPr/>
        </p:nvSpPr>
        <p:spPr>
          <a:xfrm>
            <a:off x="2112430" y="2784969"/>
            <a:ext cx="549498" cy="330885"/>
          </a:xfrm>
          <a:prstGeom prst="rect">
            <a:avLst/>
          </a:prstGeom>
          <a:noFill/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490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2" name="TextBox 108"/>
          <p:cNvSpPr txBox="1"/>
          <p:nvPr/>
        </p:nvSpPr>
        <p:spPr>
          <a:xfrm>
            <a:off x="2738827" y="2784969"/>
            <a:ext cx="549498" cy="330885"/>
          </a:xfrm>
          <a:prstGeom prst="rect">
            <a:avLst/>
          </a:prstGeom>
          <a:noFill/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450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3" name="TextBox 108"/>
          <p:cNvSpPr txBox="1"/>
          <p:nvPr/>
        </p:nvSpPr>
        <p:spPr>
          <a:xfrm>
            <a:off x="3375855" y="2299838"/>
            <a:ext cx="549498" cy="330885"/>
          </a:xfrm>
          <a:prstGeom prst="rect">
            <a:avLst/>
          </a:prstGeom>
          <a:noFill/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610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10713174" y="3915357"/>
            <a:ext cx="136189" cy="123122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10080681" y="3346374"/>
            <a:ext cx="137753" cy="18002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6" name="Rectangle 20"/>
          <p:cNvSpPr>
            <a:spLocks noChangeArrowheads="1"/>
          </p:cNvSpPr>
          <p:nvPr/>
        </p:nvSpPr>
        <p:spPr bwMode="auto">
          <a:xfrm>
            <a:off x="9451316" y="3706015"/>
            <a:ext cx="134624" cy="14405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auto">
          <a:xfrm>
            <a:off x="8817252" y="3113852"/>
            <a:ext cx="137755" cy="203273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8" name="TextBox 108"/>
          <p:cNvSpPr txBox="1"/>
          <p:nvPr/>
        </p:nvSpPr>
        <p:spPr>
          <a:xfrm>
            <a:off x="8612169" y="2757596"/>
            <a:ext cx="549498" cy="330885"/>
          </a:xfrm>
          <a:prstGeom prst="rect">
            <a:avLst/>
          </a:prstGeom>
          <a:noFill/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500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9" name="TextBox 108"/>
          <p:cNvSpPr txBox="1"/>
          <p:nvPr/>
        </p:nvSpPr>
        <p:spPr>
          <a:xfrm>
            <a:off x="9243097" y="3216791"/>
            <a:ext cx="549498" cy="330885"/>
          </a:xfrm>
          <a:prstGeom prst="rect">
            <a:avLst/>
          </a:prstGeom>
          <a:noFill/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350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0" name="TextBox 108"/>
          <p:cNvSpPr txBox="1"/>
          <p:nvPr/>
        </p:nvSpPr>
        <p:spPr>
          <a:xfrm>
            <a:off x="9869493" y="2787135"/>
            <a:ext cx="549498" cy="330885"/>
          </a:xfrm>
          <a:prstGeom prst="rect">
            <a:avLst/>
          </a:prstGeom>
          <a:noFill/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450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1" name="TextBox 108"/>
          <p:cNvSpPr txBox="1"/>
          <p:nvPr/>
        </p:nvSpPr>
        <p:spPr>
          <a:xfrm>
            <a:off x="10506522" y="3549930"/>
            <a:ext cx="549498" cy="330885"/>
          </a:xfrm>
          <a:prstGeom prst="rect">
            <a:avLst/>
          </a:prstGeom>
          <a:noFill/>
        </p:spPr>
        <p:txBody>
          <a:bodyPr wrap="none" lIns="83973" tIns="41986" rIns="83973" bIns="41986" rtlCol="0">
            <a:spAutoFit/>
          </a:bodyPr>
          <a:lstStyle>
            <a:defPPr>
              <a:defRPr lang="zh-CN"/>
            </a:defPPr>
            <a:lvl1pPr>
              <a:defRPr sz="1300">
                <a:solidFill>
                  <a:srgbClr val="F4DEBD"/>
                </a:solidFill>
              </a:defRPr>
            </a:lvl1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300</a:t>
            </a:r>
            <a:endParaRPr lang="zh-CN" altLang="en-US" sz="1600" b="1" dirty="0">
              <a:solidFill>
                <a:schemeClr val="tx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464803" y="2589114"/>
            <a:ext cx="2822149" cy="8940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924304" y="2204003"/>
            <a:ext cx="20704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207104" y="4625519"/>
            <a:ext cx="2723287" cy="8940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5781147" y="4256446"/>
            <a:ext cx="17140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701047" y="2276811"/>
            <a:ext cx="252114" cy="2521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550214" y="4323735"/>
            <a:ext cx="252114" cy="2521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8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9" grpId="0"/>
      <p:bldP spid="90" grpId="0"/>
      <p:bldP spid="92" grpId="0"/>
      <p:bldP spid="93" grpId="0"/>
      <p:bldP spid="94" grpId="0" animBg="1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691" y="481294"/>
            <a:ext cx="1097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TWO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94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项目成果展示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3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pic>
        <p:nvPicPr>
          <p:cNvPr id="22" name="图片 21" descr="OQAAAB+LCAAAAAAABACrVlIpqSxIVbJSCs5NLCpxyUxML0rM9SxJzVXSUfJMUbLKK83J0VFyysxLycxLdy/KLy0oVrKKjq0FALpUkis5AAA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455" y="719167"/>
            <a:ext cx="3422505" cy="70265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4437" r="29505" b="9454"/>
          <a:stretch>
            <a:fillRect/>
          </a:stretch>
        </p:blipFill>
        <p:spPr>
          <a:xfrm>
            <a:off x="7484534" y="1580445"/>
            <a:ext cx="2968978" cy="527755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874073" y="3726613"/>
            <a:ext cx="287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PICTURE</a:t>
            </a:r>
            <a:endParaRPr lang="zh-CN" altLang="en-US" sz="36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aphicFrame>
        <p:nvGraphicFramePr>
          <p:cNvPr id="25" name="Chart 14"/>
          <p:cNvGraphicFramePr/>
          <p:nvPr/>
        </p:nvGraphicFramePr>
        <p:xfrm>
          <a:off x="564370" y="1757980"/>
          <a:ext cx="5183045" cy="440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16200000">
            <a:off x="7132325" y="1798321"/>
            <a:ext cx="3074409" cy="704494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5400000">
            <a:off x="1978943" y="1798322"/>
            <a:ext cx="3074410" cy="704494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6691" y="481294"/>
            <a:ext cx="1097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TWO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3949" y="413612"/>
            <a:ext cx="195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项目成果展示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7" name="PA_组合 21"/>
          <p:cNvGrpSpPr/>
          <p:nvPr>
            <p:custDataLst>
              <p:tags r:id="rId3"/>
            </p:custDataLst>
          </p:nvPr>
        </p:nvGrpSpPr>
        <p:grpSpPr>
          <a:xfrm>
            <a:off x="10718027" y="163882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9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0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326598" y="1882972"/>
            <a:ext cx="2683936" cy="2683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36028" y="1882972"/>
            <a:ext cx="2683936" cy="2683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45458" y="1882972"/>
            <a:ext cx="2683936" cy="2683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270589" y="4115397"/>
            <a:ext cx="748330" cy="748330"/>
          </a:xfrm>
          <a:prstGeom prst="ellipse">
            <a:avLst/>
          </a:prstGeom>
          <a:solidFill>
            <a:srgbClr val="FF94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284876" y="4197174"/>
            <a:ext cx="76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Arial Rounded MT Bold" panose="020F0704030504030204" pitchFamily="34" charset="0"/>
                <a:ea typeface="思源黑体 CN Light" panose="020B0300000000000000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Arial Rounded MT Bold" panose="020F070403050403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54571" y="4192743"/>
            <a:ext cx="748330" cy="748330"/>
          </a:xfrm>
          <a:prstGeom prst="ellipse">
            <a:avLst/>
          </a:prstGeom>
          <a:solidFill>
            <a:srgbClr val="10746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68858" y="4274520"/>
            <a:ext cx="76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Arial Rounded MT Bold" panose="020F0704030504030204" pitchFamily="34" charset="0"/>
                <a:ea typeface="思源黑体 CN Light" panose="020B0300000000000000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Arial Rounded MT Bold" panose="020F070403050403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292672" y="4192743"/>
            <a:ext cx="748330" cy="748330"/>
          </a:xfrm>
          <a:prstGeom prst="ellipse">
            <a:avLst/>
          </a:prstGeom>
          <a:solidFill>
            <a:srgbClr val="FF94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06959" y="4274520"/>
            <a:ext cx="76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latin typeface="Arial Rounded MT Bold" panose="020F0704030504030204" pitchFamily="34" charset="0"/>
                <a:ea typeface="思源黑体 CN Light" panose="020B0300000000000000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latin typeface="Arial Rounded MT Bold" panose="020F070403050403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40234" y="2573417"/>
            <a:ext cx="161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664173" y="3194573"/>
            <a:ext cx="2019538" cy="117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2" name="图形 31" descr="OQAAAB+LCAAAAAAABACrVlIpqSxIVbJSCs5NLCpxyUxML0rM9SxJzVXSUfJMUbLKK83J0VFyysxLycxLdy/KLy0oVrKKjq0FALpUkis5AAA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7889" y="1957435"/>
            <a:ext cx="552450" cy="55245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369176" y="2573417"/>
            <a:ext cx="161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39636" y="3162140"/>
            <a:ext cx="2019538" cy="11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</a:t>
            </a:r>
            <a:r>
              <a:rPr lang="zh-CN" altLang="en-US" sz="1200" dirty="0"/>
              <a:t>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5" name="图形 34" descr="OQAAAB+LCAAAAAAABACrVlIpqSxIVbJSCs5NLCpxyUxML0rM9SxJzVXSUfJMUbLKK83J0VFyysxLycxLdy/KLy0oVrKKjq0FALpUkis5AAA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0527" y="1957435"/>
            <a:ext cx="552450" cy="55245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8899438" y="2573417"/>
            <a:ext cx="161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98489" y="3162141"/>
            <a:ext cx="2019538" cy="11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</a:t>
            </a:r>
            <a:r>
              <a:rPr lang="zh-CN" altLang="en-US" sz="1200" dirty="0"/>
              <a:t>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pic>
        <p:nvPicPr>
          <p:cNvPr id="38" name="图形 37" descr="OQAAAB+LCAAAAAAABACrVlIpqSxIVbJSCs5NLCpxyUxML0rM9SxJzVXSUfJMUbLKK83J0VFyysxLycxLdy/KLy0oVrKKjq0FALpUkis5AAA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2877" y="2022933"/>
            <a:ext cx="552450" cy="5524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2" y="389212"/>
            <a:ext cx="6041884" cy="55555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0" name="矩形 39"/>
          <p:cNvSpPr/>
          <p:nvPr/>
        </p:nvSpPr>
        <p:spPr>
          <a:xfrm>
            <a:off x="6582728" y="3466071"/>
            <a:ext cx="5609272" cy="14121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32741" y="3503280"/>
            <a:ext cx="4638943" cy="1109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点击输入您的内容，或者通过复制您的文本后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582728" y="3289179"/>
            <a:ext cx="20088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810774" y="2181183"/>
            <a:ext cx="33631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PART  </a:t>
            </a:r>
            <a:endParaRPr lang="en-US" altLang="zh-CN" sz="72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THREE</a:t>
            </a:r>
            <a:endParaRPr lang="zh-CN" altLang="en-US" sz="66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58526" y="2341169"/>
            <a:ext cx="4638943" cy="83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工作成就及不足</a:t>
            </a:r>
            <a:endParaRPr lang="zh-CN" altLang="en-US" sz="3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582728" y="3289179"/>
            <a:ext cx="20088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PA_组合 21"/>
          <p:cNvGrpSpPr/>
          <p:nvPr>
            <p:custDataLst>
              <p:tags r:id="rId2"/>
            </p:custDataLst>
          </p:nvPr>
        </p:nvGrpSpPr>
        <p:grpSpPr>
          <a:xfrm>
            <a:off x="10775209" y="117785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8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9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0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1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2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3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4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5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6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7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8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9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2319188" y="1180132"/>
            <a:ext cx="3973679" cy="3973679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2" name="矩形 61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6703" y="527460"/>
            <a:ext cx="1250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THREE</a:t>
            </a:r>
            <a:endParaRPr lang="zh-CN" altLang="en-US" sz="22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8" y="413612"/>
            <a:ext cx="2603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工作成就及不足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22" name="Group 19"/>
          <p:cNvGrpSpPr/>
          <p:nvPr/>
        </p:nvGrpSpPr>
        <p:grpSpPr>
          <a:xfrm>
            <a:off x="3486913" y="-1250949"/>
            <a:ext cx="2403536" cy="6191250"/>
            <a:chOff x="785692" y="-897163"/>
            <a:chExt cx="2641600" cy="6804477"/>
          </a:xfrm>
        </p:grpSpPr>
        <p:sp>
          <p:nvSpPr>
            <p:cNvPr id="23" name="Rectangle 20"/>
            <p:cNvSpPr/>
            <p:nvPr/>
          </p:nvSpPr>
          <p:spPr>
            <a:xfrm>
              <a:off x="785692" y="2061029"/>
              <a:ext cx="2641600" cy="3846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33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Light" panose="020B0300000000000000" pitchFamily="34" charset="-122"/>
              </a:endParaRPr>
            </a:p>
          </p:txBody>
        </p:sp>
        <p:grpSp>
          <p:nvGrpSpPr>
            <p:cNvPr id="24" name="Group 21"/>
            <p:cNvGrpSpPr/>
            <p:nvPr/>
          </p:nvGrpSpPr>
          <p:grpSpPr>
            <a:xfrm>
              <a:off x="1975757" y="-897163"/>
              <a:ext cx="261471" cy="3052763"/>
              <a:chOff x="5664200" y="-884238"/>
              <a:chExt cx="547688" cy="6394451"/>
            </a:xfrm>
          </p:grpSpPr>
          <p:sp>
            <p:nvSpPr>
              <p:cNvPr id="25" name="Freeform 22"/>
              <p:cNvSpPr/>
              <p:nvPr/>
            </p:nvSpPr>
            <p:spPr bwMode="auto">
              <a:xfrm>
                <a:off x="5664200" y="5210175"/>
                <a:ext cx="547688" cy="300038"/>
              </a:xfrm>
              <a:custGeom>
                <a:avLst/>
                <a:gdLst>
                  <a:gd name="T0" fmla="*/ 143 w 143"/>
                  <a:gd name="T1" fmla="*/ 4 h 80"/>
                  <a:gd name="T2" fmla="*/ 138 w 143"/>
                  <a:gd name="T3" fmla="*/ 0 h 80"/>
                  <a:gd name="T4" fmla="*/ 5 w 143"/>
                  <a:gd name="T5" fmla="*/ 0 h 80"/>
                  <a:gd name="T6" fmla="*/ 0 w 143"/>
                  <a:gd name="T7" fmla="*/ 4 h 80"/>
                  <a:gd name="T8" fmla="*/ 0 w 143"/>
                  <a:gd name="T9" fmla="*/ 75 h 80"/>
                  <a:gd name="T10" fmla="*/ 5 w 143"/>
                  <a:gd name="T11" fmla="*/ 80 h 80"/>
                  <a:gd name="T12" fmla="*/ 24 w 143"/>
                  <a:gd name="T13" fmla="*/ 80 h 80"/>
                  <a:gd name="T14" fmla="*/ 24 w 143"/>
                  <a:gd name="T15" fmla="*/ 79 h 80"/>
                  <a:gd name="T16" fmla="*/ 35 w 143"/>
                  <a:gd name="T17" fmla="*/ 68 h 80"/>
                  <a:gd name="T18" fmla="*/ 46 w 143"/>
                  <a:gd name="T19" fmla="*/ 79 h 80"/>
                  <a:gd name="T20" fmla="*/ 46 w 143"/>
                  <a:gd name="T21" fmla="*/ 80 h 80"/>
                  <a:gd name="T22" fmla="*/ 99 w 143"/>
                  <a:gd name="T23" fmla="*/ 80 h 80"/>
                  <a:gd name="T24" fmla="*/ 99 w 143"/>
                  <a:gd name="T25" fmla="*/ 79 h 80"/>
                  <a:gd name="T26" fmla="*/ 110 w 143"/>
                  <a:gd name="T27" fmla="*/ 68 h 80"/>
                  <a:gd name="T28" fmla="*/ 121 w 143"/>
                  <a:gd name="T29" fmla="*/ 79 h 80"/>
                  <a:gd name="T30" fmla="*/ 121 w 143"/>
                  <a:gd name="T31" fmla="*/ 80 h 80"/>
                  <a:gd name="T32" fmla="*/ 138 w 143"/>
                  <a:gd name="T33" fmla="*/ 80 h 80"/>
                  <a:gd name="T34" fmla="*/ 143 w 143"/>
                  <a:gd name="T35" fmla="*/ 75 h 80"/>
                  <a:gd name="T36" fmla="*/ 143 w 143"/>
                  <a:gd name="T37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80">
                    <a:moveTo>
                      <a:pt x="143" y="4"/>
                    </a:moveTo>
                    <a:cubicBezTo>
                      <a:pt x="143" y="2"/>
                      <a:pt x="140" y="0"/>
                      <a:pt x="13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2" y="80"/>
                      <a:pt x="5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3"/>
                      <a:pt x="29" y="68"/>
                      <a:pt x="35" y="68"/>
                    </a:cubicBezTo>
                    <a:cubicBezTo>
                      <a:pt x="41" y="68"/>
                      <a:pt x="46" y="73"/>
                      <a:pt x="46" y="79"/>
                    </a:cubicBezTo>
                    <a:cubicBezTo>
                      <a:pt x="46" y="79"/>
                      <a:pt x="46" y="79"/>
                      <a:pt x="46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3"/>
                      <a:pt x="104" y="68"/>
                      <a:pt x="110" y="68"/>
                    </a:cubicBezTo>
                    <a:cubicBezTo>
                      <a:pt x="116" y="68"/>
                      <a:pt x="121" y="73"/>
                      <a:pt x="121" y="79"/>
                    </a:cubicBezTo>
                    <a:cubicBezTo>
                      <a:pt x="121" y="79"/>
                      <a:pt x="121" y="79"/>
                      <a:pt x="121" y="80"/>
                    </a:cubicBezTo>
                    <a:cubicBezTo>
                      <a:pt x="138" y="80"/>
                      <a:pt x="138" y="80"/>
                      <a:pt x="138" y="80"/>
                    </a:cubicBezTo>
                    <a:cubicBezTo>
                      <a:pt x="140" y="80"/>
                      <a:pt x="143" y="78"/>
                      <a:pt x="143" y="75"/>
                    </a:cubicBez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41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26" name="Freeform 23"/>
              <p:cNvSpPr/>
              <p:nvPr/>
            </p:nvSpPr>
            <p:spPr bwMode="auto">
              <a:xfrm>
                <a:off x="6005513" y="5210175"/>
                <a:ext cx="79375" cy="258763"/>
              </a:xfrm>
              <a:custGeom>
                <a:avLst/>
                <a:gdLst>
                  <a:gd name="T0" fmla="*/ 2 w 21"/>
                  <a:gd name="T1" fmla="*/ 0 h 69"/>
                  <a:gd name="T2" fmla="*/ 0 w 21"/>
                  <a:gd name="T3" fmla="*/ 9 h 69"/>
                  <a:gd name="T4" fmla="*/ 16 w 21"/>
                  <a:gd name="T5" fmla="*/ 69 h 69"/>
                  <a:gd name="T6" fmla="*/ 21 w 21"/>
                  <a:gd name="T7" fmla="*/ 68 h 69"/>
                  <a:gd name="T8" fmla="*/ 21 w 21"/>
                  <a:gd name="T9" fmla="*/ 68 h 69"/>
                  <a:gd name="T10" fmla="*/ 6 w 21"/>
                  <a:gd name="T11" fmla="*/ 8 h 69"/>
                  <a:gd name="T12" fmla="*/ 8 w 21"/>
                  <a:gd name="T13" fmla="*/ 0 h 69"/>
                  <a:gd name="T14" fmla="*/ 2 w 21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8"/>
                      <a:pt x="19" y="68"/>
                      <a:pt x="2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6" y="2"/>
                      <a:pt x="8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27" name="Freeform 24"/>
              <p:cNvSpPr/>
              <p:nvPr/>
            </p:nvSpPr>
            <p:spPr bwMode="auto">
              <a:xfrm>
                <a:off x="5786438" y="5210175"/>
                <a:ext cx="84138" cy="255588"/>
              </a:xfrm>
              <a:custGeom>
                <a:avLst/>
                <a:gdLst>
                  <a:gd name="T0" fmla="*/ 0 w 22"/>
                  <a:gd name="T1" fmla="*/ 68 h 68"/>
                  <a:gd name="T2" fmla="*/ 3 w 22"/>
                  <a:gd name="T3" fmla="*/ 68 h 68"/>
                  <a:gd name="T4" fmla="*/ 6 w 22"/>
                  <a:gd name="T5" fmla="*/ 68 h 68"/>
                  <a:gd name="T6" fmla="*/ 22 w 22"/>
                  <a:gd name="T7" fmla="*/ 9 h 68"/>
                  <a:gd name="T8" fmla="*/ 22 w 22"/>
                  <a:gd name="T9" fmla="*/ 8 h 68"/>
                  <a:gd name="T10" fmla="*/ 20 w 22"/>
                  <a:gd name="T11" fmla="*/ 0 h 68"/>
                  <a:gd name="T12" fmla="*/ 14 w 22"/>
                  <a:gd name="T13" fmla="*/ 0 h 68"/>
                  <a:gd name="T14" fmla="*/ 14 w 22"/>
                  <a:gd name="T15" fmla="*/ 0 h 68"/>
                  <a:gd name="T16" fmla="*/ 16 w 22"/>
                  <a:gd name="T17" fmla="*/ 8 h 68"/>
                  <a:gd name="T18" fmla="*/ 0 w 22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8">
                    <a:moveTo>
                      <a:pt x="0" y="68"/>
                    </a:moveTo>
                    <a:cubicBezTo>
                      <a:pt x="1" y="68"/>
                      <a:pt x="2" y="68"/>
                      <a:pt x="3" y="68"/>
                    </a:cubicBezTo>
                    <a:cubicBezTo>
                      <a:pt x="4" y="68"/>
                      <a:pt x="5" y="68"/>
                      <a:pt x="6" y="6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6"/>
                      <a:pt x="22" y="3"/>
                      <a:pt x="2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16" y="5"/>
                      <a:pt x="16" y="8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28" name="Freeform 25"/>
              <p:cNvSpPr/>
              <p:nvPr/>
            </p:nvSpPr>
            <p:spPr bwMode="auto">
              <a:xfrm>
                <a:off x="5783263" y="-884238"/>
                <a:ext cx="309563" cy="6383338"/>
              </a:xfrm>
              <a:custGeom>
                <a:avLst/>
                <a:gdLst>
                  <a:gd name="T0" fmla="*/ 64 w 81"/>
                  <a:gd name="T1" fmla="*/ 1601 h 1699"/>
                  <a:gd name="T2" fmla="*/ 66 w 81"/>
                  <a:gd name="T3" fmla="*/ 1589 h 1699"/>
                  <a:gd name="T4" fmla="*/ 71 w 81"/>
                  <a:gd name="T5" fmla="*/ 1580 h 1699"/>
                  <a:gd name="T6" fmla="*/ 63 w 81"/>
                  <a:gd name="T7" fmla="*/ 1555 h 1699"/>
                  <a:gd name="T8" fmla="*/ 44 w 81"/>
                  <a:gd name="T9" fmla="*/ 1550 h 1699"/>
                  <a:gd name="T10" fmla="*/ 44 w 81"/>
                  <a:gd name="T11" fmla="*/ 0 h 1699"/>
                  <a:gd name="T12" fmla="*/ 37 w 81"/>
                  <a:gd name="T13" fmla="*/ 0 h 1699"/>
                  <a:gd name="T14" fmla="*/ 37 w 81"/>
                  <a:gd name="T15" fmla="*/ 1550 h 1699"/>
                  <a:gd name="T16" fmla="*/ 18 w 81"/>
                  <a:gd name="T17" fmla="*/ 1555 h 1699"/>
                  <a:gd name="T18" fmla="*/ 10 w 81"/>
                  <a:gd name="T19" fmla="*/ 1580 h 1699"/>
                  <a:gd name="T20" fmla="*/ 15 w 81"/>
                  <a:gd name="T21" fmla="*/ 1589 h 1699"/>
                  <a:gd name="T22" fmla="*/ 17 w 81"/>
                  <a:gd name="T23" fmla="*/ 1601 h 1699"/>
                  <a:gd name="T24" fmla="*/ 0 w 81"/>
                  <a:gd name="T25" fmla="*/ 1695 h 1699"/>
                  <a:gd name="T26" fmla="*/ 2 w 81"/>
                  <a:gd name="T27" fmla="*/ 1698 h 1699"/>
                  <a:gd name="T28" fmla="*/ 6 w 81"/>
                  <a:gd name="T29" fmla="*/ 1696 h 1699"/>
                  <a:gd name="T30" fmla="*/ 23 w 81"/>
                  <a:gd name="T31" fmla="*/ 1602 h 1699"/>
                  <a:gd name="T32" fmla="*/ 23 w 81"/>
                  <a:gd name="T33" fmla="*/ 1602 h 1699"/>
                  <a:gd name="T34" fmla="*/ 20 w 81"/>
                  <a:gd name="T35" fmla="*/ 1587 h 1699"/>
                  <a:gd name="T36" fmla="*/ 15 w 81"/>
                  <a:gd name="T37" fmla="*/ 1577 h 1699"/>
                  <a:gd name="T38" fmla="*/ 21 w 81"/>
                  <a:gd name="T39" fmla="*/ 1561 h 1699"/>
                  <a:gd name="T40" fmla="*/ 37 w 81"/>
                  <a:gd name="T41" fmla="*/ 1556 h 1699"/>
                  <a:gd name="T42" fmla="*/ 37 w 81"/>
                  <a:gd name="T43" fmla="*/ 1561 h 1699"/>
                  <a:gd name="T44" fmla="*/ 40 w 81"/>
                  <a:gd name="T45" fmla="*/ 1564 h 1699"/>
                  <a:gd name="T46" fmla="*/ 44 w 81"/>
                  <a:gd name="T47" fmla="*/ 1561 h 1699"/>
                  <a:gd name="T48" fmla="*/ 44 w 81"/>
                  <a:gd name="T49" fmla="*/ 1556 h 1699"/>
                  <a:gd name="T50" fmla="*/ 60 w 81"/>
                  <a:gd name="T51" fmla="*/ 1561 h 1699"/>
                  <a:gd name="T52" fmla="*/ 66 w 81"/>
                  <a:gd name="T53" fmla="*/ 1577 h 1699"/>
                  <a:gd name="T54" fmla="*/ 61 w 81"/>
                  <a:gd name="T55" fmla="*/ 1586 h 1699"/>
                  <a:gd name="T56" fmla="*/ 58 w 81"/>
                  <a:gd name="T57" fmla="*/ 1602 h 1699"/>
                  <a:gd name="T58" fmla="*/ 75 w 81"/>
                  <a:gd name="T59" fmla="*/ 1696 h 1699"/>
                  <a:gd name="T60" fmla="*/ 78 w 81"/>
                  <a:gd name="T61" fmla="*/ 1699 h 1699"/>
                  <a:gd name="T62" fmla="*/ 79 w 81"/>
                  <a:gd name="T63" fmla="*/ 1698 h 1699"/>
                  <a:gd name="T64" fmla="*/ 81 w 81"/>
                  <a:gd name="T65" fmla="*/ 1695 h 1699"/>
                  <a:gd name="T66" fmla="*/ 64 w 81"/>
                  <a:gd name="T67" fmla="*/ 1601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699">
                    <a:moveTo>
                      <a:pt x="64" y="1601"/>
                    </a:moveTo>
                    <a:cubicBezTo>
                      <a:pt x="64" y="1597"/>
                      <a:pt x="64" y="1593"/>
                      <a:pt x="66" y="1589"/>
                    </a:cubicBezTo>
                    <a:cubicBezTo>
                      <a:pt x="71" y="1580"/>
                      <a:pt x="71" y="1580"/>
                      <a:pt x="71" y="1580"/>
                    </a:cubicBezTo>
                    <a:cubicBezTo>
                      <a:pt x="76" y="1571"/>
                      <a:pt x="72" y="1560"/>
                      <a:pt x="63" y="1555"/>
                    </a:cubicBezTo>
                    <a:cubicBezTo>
                      <a:pt x="57" y="1552"/>
                      <a:pt x="51" y="1550"/>
                      <a:pt x="44" y="155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550"/>
                      <a:pt x="37" y="1550"/>
                      <a:pt x="37" y="1550"/>
                    </a:cubicBezTo>
                    <a:cubicBezTo>
                      <a:pt x="30" y="1551"/>
                      <a:pt x="24" y="1552"/>
                      <a:pt x="18" y="1555"/>
                    </a:cubicBezTo>
                    <a:cubicBezTo>
                      <a:pt x="9" y="1560"/>
                      <a:pt x="5" y="1571"/>
                      <a:pt x="10" y="1580"/>
                    </a:cubicBezTo>
                    <a:cubicBezTo>
                      <a:pt x="15" y="1589"/>
                      <a:pt x="15" y="1589"/>
                      <a:pt x="15" y="1589"/>
                    </a:cubicBezTo>
                    <a:cubicBezTo>
                      <a:pt x="17" y="1593"/>
                      <a:pt x="17" y="1597"/>
                      <a:pt x="17" y="1601"/>
                    </a:cubicBezTo>
                    <a:cubicBezTo>
                      <a:pt x="0" y="1695"/>
                      <a:pt x="0" y="1695"/>
                      <a:pt x="0" y="1695"/>
                    </a:cubicBezTo>
                    <a:cubicBezTo>
                      <a:pt x="0" y="1696"/>
                      <a:pt x="1" y="1698"/>
                      <a:pt x="2" y="1698"/>
                    </a:cubicBezTo>
                    <a:cubicBezTo>
                      <a:pt x="4" y="1698"/>
                      <a:pt x="5" y="1697"/>
                      <a:pt x="6" y="1696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4" y="1596"/>
                      <a:pt x="23" y="1591"/>
                      <a:pt x="20" y="1587"/>
                    </a:cubicBezTo>
                    <a:cubicBezTo>
                      <a:pt x="15" y="1577"/>
                      <a:pt x="15" y="1577"/>
                      <a:pt x="15" y="1577"/>
                    </a:cubicBezTo>
                    <a:cubicBezTo>
                      <a:pt x="12" y="1571"/>
                      <a:pt x="15" y="1564"/>
                      <a:pt x="21" y="1561"/>
                    </a:cubicBezTo>
                    <a:cubicBezTo>
                      <a:pt x="26" y="1558"/>
                      <a:pt x="31" y="1557"/>
                      <a:pt x="37" y="1556"/>
                    </a:cubicBezTo>
                    <a:cubicBezTo>
                      <a:pt x="37" y="1561"/>
                      <a:pt x="37" y="1561"/>
                      <a:pt x="37" y="1561"/>
                    </a:cubicBezTo>
                    <a:cubicBezTo>
                      <a:pt x="37" y="1562"/>
                      <a:pt x="39" y="1564"/>
                      <a:pt x="40" y="1564"/>
                    </a:cubicBezTo>
                    <a:cubicBezTo>
                      <a:pt x="42" y="1564"/>
                      <a:pt x="44" y="1562"/>
                      <a:pt x="44" y="1561"/>
                    </a:cubicBezTo>
                    <a:cubicBezTo>
                      <a:pt x="44" y="1556"/>
                      <a:pt x="44" y="1556"/>
                      <a:pt x="44" y="1556"/>
                    </a:cubicBezTo>
                    <a:cubicBezTo>
                      <a:pt x="50" y="1556"/>
                      <a:pt x="55" y="1558"/>
                      <a:pt x="60" y="1561"/>
                    </a:cubicBezTo>
                    <a:cubicBezTo>
                      <a:pt x="66" y="1564"/>
                      <a:pt x="69" y="1571"/>
                      <a:pt x="66" y="1577"/>
                    </a:cubicBezTo>
                    <a:cubicBezTo>
                      <a:pt x="61" y="1586"/>
                      <a:pt x="61" y="1586"/>
                      <a:pt x="61" y="1586"/>
                    </a:cubicBezTo>
                    <a:cubicBezTo>
                      <a:pt x="58" y="1591"/>
                      <a:pt x="58" y="1597"/>
                      <a:pt x="58" y="1602"/>
                    </a:cubicBezTo>
                    <a:cubicBezTo>
                      <a:pt x="75" y="1696"/>
                      <a:pt x="75" y="1696"/>
                      <a:pt x="75" y="1696"/>
                    </a:cubicBezTo>
                    <a:cubicBezTo>
                      <a:pt x="75" y="1697"/>
                      <a:pt x="77" y="1699"/>
                      <a:pt x="78" y="1699"/>
                    </a:cubicBezTo>
                    <a:cubicBezTo>
                      <a:pt x="78" y="1699"/>
                      <a:pt x="78" y="1698"/>
                      <a:pt x="79" y="1698"/>
                    </a:cubicBezTo>
                    <a:cubicBezTo>
                      <a:pt x="80" y="1698"/>
                      <a:pt x="81" y="1697"/>
                      <a:pt x="81" y="1695"/>
                    </a:cubicBezTo>
                    <a:lnTo>
                      <a:pt x="64" y="1601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29" name="Group 26"/>
          <p:cNvGrpSpPr/>
          <p:nvPr/>
        </p:nvGrpSpPr>
        <p:grpSpPr>
          <a:xfrm>
            <a:off x="6307057" y="-361949"/>
            <a:ext cx="2403536" cy="6191250"/>
            <a:chOff x="785692" y="-897163"/>
            <a:chExt cx="2641600" cy="6804477"/>
          </a:xfrm>
        </p:grpSpPr>
        <p:sp>
          <p:nvSpPr>
            <p:cNvPr id="30" name="Rectangle 27"/>
            <p:cNvSpPr/>
            <p:nvPr/>
          </p:nvSpPr>
          <p:spPr>
            <a:xfrm>
              <a:off x="785692" y="2061029"/>
              <a:ext cx="2641600" cy="3846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33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Light" panose="020B0300000000000000" pitchFamily="34" charset="-122"/>
              </a:endParaRPr>
            </a:p>
          </p:txBody>
        </p:sp>
        <p:grpSp>
          <p:nvGrpSpPr>
            <p:cNvPr id="31" name="Group 28"/>
            <p:cNvGrpSpPr/>
            <p:nvPr/>
          </p:nvGrpSpPr>
          <p:grpSpPr>
            <a:xfrm>
              <a:off x="1975757" y="-897163"/>
              <a:ext cx="261471" cy="3052763"/>
              <a:chOff x="5664200" y="-884238"/>
              <a:chExt cx="547688" cy="6394451"/>
            </a:xfrm>
          </p:grpSpPr>
          <p:sp>
            <p:nvSpPr>
              <p:cNvPr id="32" name="Freeform 29"/>
              <p:cNvSpPr/>
              <p:nvPr/>
            </p:nvSpPr>
            <p:spPr bwMode="auto">
              <a:xfrm>
                <a:off x="5664200" y="5210175"/>
                <a:ext cx="547688" cy="300038"/>
              </a:xfrm>
              <a:custGeom>
                <a:avLst/>
                <a:gdLst>
                  <a:gd name="T0" fmla="*/ 143 w 143"/>
                  <a:gd name="T1" fmla="*/ 4 h 80"/>
                  <a:gd name="T2" fmla="*/ 138 w 143"/>
                  <a:gd name="T3" fmla="*/ 0 h 80"/>
                  <a:gd name="T4" fmla="*/ 5 w 143"/>
                  <a:gd name="T5" fmla="*/ 0 h 80"/>
                  <a:gd name="T6" fmla="*/ 0 w 143"/>
                  <a:gd name="T7" fmla="*/ 4 h 80"/>
                  <a:gd name="T8" fmla="*/ 0 w 143"/>
                  <a:gd name="T9" fmla="*/ 75 h 80"/>
                  <a:gd name="T10" fmla="*/ 5 w 143"/>
                  <a:gd name="T11" fmla="*/ 80 h 80"/>
                  <a:gd name="T12" fmla="*/ 24 w 143"/>
                  <a:gd name="T13" fmla="*/ 80 h 80"/>
                  <a:gd name="T14" fmla="*/ 24 w 143"/>
                  <a:gd name="T15" fmla="*/ 79 h 80"/>
                  <a:gd name="T16" fmla="*/ 35 w 143"/>
                  <a:gd name="T17" fmla="*/ 68 h 80"/>
                  <a:gd name="T18" fmla="*/ 46 w 143"/>
                  <a:gd name="T19" fmla="*/ 79 h 80"/>
                  <a:gd name="T20" fmla="*/ 46 w 143"/>
                  <a:gd name="T21" fmla="*/ 80 h 80"/>
                  <a:gd name="T22" fmla="*/ 99 w 143"/>
                  <a:gd name="T23" fmla="*/ 80 h 80"/>
                  <a:gd name="T24" fmla="*/ 99 w 143"/>
                  <a:gd name="T25" fmla="*/ 79 h 80"/>
                  <a:gd name="T26" fmla="*/ 110 w 143"/>
                  <a:gd name="T27" fmla="*/ 68 h 80"/>
                  <a:gd name="T28" fmla="*/ 121 w 143"/>
                  <a:gd name="T29" fmla="*/ 79 h 80"/>
                  <a:gd name="T30" fmla="*/ 121 w 143"/>
                  <a:gd name="T31" fmla="*/ 80 h 80"/>
                  <a:gd name="T32" fmla="*/ 138 w 143"/>
                  <a:gd name="T33" fmla="*/ 80 h 80"/>
                  <a:gd name="T34" fmla="*/ 143 w 143"/>
                  <a:gd name="T35" fmla="*/ 75 h 80"/>
                  <a:gd name="T36" fmla="*/ 143 w 143"/>
                  <a:gd name="T37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80">
                    <a:moveTo>
                      <a:pt x="143" y="4"/>
                    </a:moveTo>
                    <a:cubicBezTo>
                      <a:pt x="143" y="2"/>
                      <a:pt x="140" y="0"/>
                      <a:pt x="13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2" y="80"/>
                      <a:pt x="5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3"/>
                      <a:pt x="29" y="68"/>
                      <a:pt x="35" y="68"/>
                    </a:cubicBezTo>
                    <a:cubicBezTo>
                      <a:pt x="41" y="68"/>
                      <a:pt x="46" y="73"/>
                      <a:pt x="46" y="79"/>
                    </a:cubicBezTo>
                    <a:cubicBezTo>
                      <a:pt x="46" y="79"/>
                      <a:pt x="46" y="79"/>
                      <a:pt x="46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3"/>
                      <a:pt x="104" y="68"/>
                      <a:pt x="110" y="68"/>
                    </a:cubicBezTo>
                    <a:cubicBezTo>
                      <a:pt x="116" y="68"/>
                      <a:pt x="121" y="73"/>
                      <a:pt x="121" y="79"/>
                    </a:cubicBezTo>
                    <a:cubicBezTo>
                      <a:pt x="121" y="79"/>
                      <a:pt x="121" y="79"/>
                      <a:pt x="121" y="80"/>
                    </a:cubicBezTo>
                    <a:cubicBezTo>
                      <a:pt x="138" y="80"/>
                      <a:pt x="138" y="80"/>
                      <a:pt x="138" y="80"/>
                    </a:cubicBezTo>
                    <a:cubicBezTo>
                      <a:pt x="140" y="80"/>
                      <a:pt x="143" y="78"/>
                      <a:pt x="143" y="75"/>
                    </a:cubicBez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41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33" name="Freeform 30"/>
              <p:cNvSpPr/>
              <p:nvPr/>
            </p:nvSpPr>
            <p:spPr bwMode="auto">
              <a:xfrm>
                <a:off x="6005513" y="5210175"/>
                <a:ext cx="79375" cy="258763"/>
              </a:xfrm>
              <a:custGeom>
                <a:avLst/>
                <a:gdLst>
                  <a:gd name="T0" fmla="*/ 2 w 21"/>
                  <a:gd name="T1" fmla="*/ 0 h 69"/>
                  <a:gd name="T2" fmla="*/ 0 w 21"/>
                  <a:gd name="T3" fmla="*/ 9 h 69"/>
                  <a:gd name="T4" fmla="*/ 16 w 21"/>
                  <a:gd name="T5" fmla="*/ 69 h 69"/>
                  <a:gd name="T6" fmla="*/ 21 w 21"/>
                  <a:gd name="T7" fmla="*/ 68 h 69"/>
                  <a:gd name="T8" fmla="*/ 21 w 21"/>
                  <a:gd name="T9" fmla="*/ 68 h 69"/>
                  <a:gd name="T10" fmla="*/ 6 w 21"/>
                  <a:gd name="T11" fmla="*/ 8 h 69"/>
                  <a:gd name="T12" fmla="*/ 8 w 21"/>
                  <a:gd name="T13" fmla="*/ 0 h 69"/>
                  <a:gd name="T14" fmla="*/ 2 w 21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8"/>
                      <a:pt x="19" y="68"/>
                      <a:pt x="2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6" y="2"/>
                      <a:pt x="8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34" name="Freeform 31"/>
              <p:cNvSpPr/>
              <p:nvPr/>
            </p:nvSpPr>
            <p:spPr bwMode="auto">
              <a:xfrm>
                <a:off x="5786438" y="5210175"/>
                <a:ext cx="84138" cy="255588"/>
              </a:xfrm>
              <a:custGeom>
                <a:avLst/>
                <a:gdLst>
                  <a:gd name="T0" fmla="*/ 0 w 22"/>
                  <a:gd name="T1" fmla="*/ 68 h 68"/>
                  <a:gd name="T2" fmla="*/ 3 w 22"/>
                  <a:gd name="T3" fmla="*/ 68 h 68"/>
                  <a:gd name="T4" fmla="*/ 6 w 22"/>
                  <a:gd name="T5" fmla="*/ 68 h 68"/>
                  <a:gd name="T6" fmla="*/ 22 w 22"/>
                  <a:gd name="T7" fmla="*/ 9 h 68"/>
                  <a:gd name="T8" fmla="*/ 22 w 22"/>
                  <a:gd name="T9" fmla="*/ 8 h 68"/>
                  <a:gd name="T10" fmla="*/ 20 w 22"/>
                  <a:gd name="T11" fmla="*/ 0 h 68"/>
                  <a:gd name="T12" fmla="*/ 14 w 22"/>
                  <a:gd name="T13" fmla="*/ 0 h 68"/>
                  <a:gd name="T14" fmla="*/ 14 w 22"/>
                  <a:gd name="T15" fmla="*/ 0 h 68"/>
                  <a:gd name="T16" fmla="*/ 16 w 22"/>
                  <a:gd name="T17" fmla="*/ 8 h 68"/>
                  <a:gd name="T18" fmla="*/ 0 w 22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8">
                    <a:moveTo>
                      <a:pt x="0" y="68"/>
                    </a:moveTo>
                    <a:cubicBezTo>
                      <a:pt x="1" y="68"/>
                      <a:pt x="2" y="68"/>
                      <a:pt x="3" y="68"/>
                    </a:cubicBezTo>
                    <a:cubicBezTo>
                      <a:pt x="4" y="68"/>
                      <a:pt x="5" y="68"/>
                      <a:pt x="6" y="6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6"/>
                      <a:pt x="22" y="3"/>
                      <a:pt x="2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16" y="5"/>
                      <a:pt x="16" y="8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35" name="Freeform 32"/>
              <p:cNvSpPr/>
              <p:nvPr/>
            </p:nvSpPr>
            <p:spPr bwMode="auto">
              <a:xfrm>
                <a:off x="5783263" y="-884238"/>
                <a:ext cx="309563" cy="6383338"/>
              </a:xfrm>
              <a:custGeom>
                <a:avLst/>
                <a:gdLst>
                  <a:gd name="T0" fmla="*/ 64 w 81"/>
                  <a:gd name="T1" fmla="*/ 1601 h 1699"/>
                  <a:gd name="T2" fmla="*/ 66 w 81"/>
                  <a:gd name="T3" fmla="*/ 1589 h 1699"/>
                  <a:gd name="T4" fmla="*/ 71 w 81"/>
                  <a:gd name="T5" fmla="*/ 1580 h 1699"/>
                  <a:gd name="T6" fmla="*/ 63 w 81"/>
                  <a:gd name="T7" fmla="*/ 1555 h 1699"/>
                  <a:gd name="T8" fmla="*/ 44 w 81"/>
                  <a:gd name="T9" fmla="*/ 1550 h 1699"/>
                  <a:gd name="T10" fmla="*/ 44 w 81"/>
                  <a:gd name="T11" fmla="*/ 0 h 1699"/>
                  <a:gd name="T12" fmla="*/ 37 w 81"/>
                  <a:gd name="T13" fmla="*/ 0 h 1699"/>
                  <a:gd name="T14" fmla="*/ 37 w 81"/>
                  <a:gd name="T15" fmla="*/ 1550 h 1699"/>
                  <a:gd name="T16" fmla="*/ 18 w 81"/>
                  <a:gd name="T17" fmla="*/ 1555 h 1699"/>
                  <a:gd name="T18" fmla="*/ 10 w 81"/>
                  <a:gd name="T19" fmla="*/ 1580 h 1699"/>
                  <a:gd name="T20" fmla="*/ 15 w 81"/>
                  <a:gd name="T21" fmla="*/ 1589 h 1699"/>
                  <a:gd name="T22" fmla="*/ 17 w 81"/>
                  <a:gd name="T23" fmla="*/ 1601 h 1699"/>
                  <a:gd name="T24" fmla="*/ 0 w 81"/>
                  <a:gd name="T25" fmla="*/ 1695 h 1699"/>
                  <a:gd name="T26" fmla="*/ 2 w 81"/>
                  <a:gd name="T27" fmla="*/ 1698 h 1699"/>
                  <a:gd name="T28" fmla="*/ 6 w 81"/>
                  <a:gd name="T29" fmla="*/ 1696 h 1699"/>
                  <a:gd name="T30" fmla="*/ 23 w 81"/>
                  <a:gd name="T31" fmla="*/ 1602 h 1699"/>
                  <a:gd name="T32" fmla="*/ 23 w 81"/>
                  <a:gd name="T33" fmla="*/ 1602 h 1699"/>
                  <a:gd name="T34" fmla="*/ 20 w 81"/>
                  <a:gd name="T35" fmla="*/ 1587 h 1699"/>
                  <a:gd name="T36" fmla="*/ 15 w 81"/>
                  <a:gd name="T37" fmla="*/ 1577 h 1699"/>
                  <a:gd name="T38" fmla="*/ 21 w 81"/>
                  <a:gd name="T39" fmla="*/ 1561 h 1699"/>
                  <a:gd name="T40" fmla="*/ 37 w 81"/>
                  <a:gd name="T41" fmla="*/ 1556 h 1699"/>
                  <a:gd name="T42" fmla="*/ 37 w 81"/>
                  <a:gd name="T43" fmla="*/ 1561 h 1699"/>
                  <a:gd name="T44" fmla="*/ 40 w 81"/>
                  <a:gd name="T45" fmla="*/ 1564 h 1699"/>
                  <a:gd name="T46" fmla="*/ 44 w 81"/>
                  <a:gd name="T47" fmla="*/ 1561 h 1699"/>
                  <a:gd name="T48" fmla="*/ 44 w 81"/>
                  <a:gd name="T49" fmla="*/ 1556 h 1699"/>
                  <a:gd name="T50" fmla="*/ 60 w 81"/>
                  <a:gd name="T51" fmla="*/ 1561 h 1699"/>
                  <a:gd name="T52" fmla="*/ 66 w 81"/>
                  <a:gd name="T53" fmla="*/ 1577 h 1699"/>
                  <a:gd name="T54" fmla="*/ 61 w 81"/>
                  <a:gd name="T55" fmla="*/ 1586 h 1699"/>
                  <a:gd name="T56" fmla="*/ 58 w 81"/>
                  <a:gd name="T57" fmla="*/ 1602 h 1699"/>
                  <a:gd name="T58" fmla="*/ 75 w 81"/>
                  <a:gd name="T59" fmla="*/ 1696 h 1699"/>
                  <a:gd name="T60" fmla="*/ 78 w 81"/>
                  <a:gd name="T61" fmla="*/ 1699 h 1699"/>
                  <a:gd name="T62" fmla="*/ 79 w 81"/>
                  <a:gd name="T63" fmla="*/ 1698 h 1699"/>
                  <a:gd name="T64" fmla="*/ 81 w 81"/>
                  <a:gd name="T65" fmla="*/ 1695 h 1699"/>
                  <a:gd name="T66" fmla="*/ 64 w 81"/>
                  <a:gd name="T67" fmla="*/ 1601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699">
                    <a:moveTo>
                      <a:pt x="64" y="1601"/>
                    </a:moveTo>
                    <a:cubicBezTo>
                      <a:pt x="64" y="1597"/>
                      <a:pt x="64" y="1593"/>
                      <a:pt x="66" y="1589"/>
                    </a:cubicBezTo>
                    <a:cubicBezTo>
                      <a:pt x="71" y="1580"/>
                      <a:pt x="71" y="1580"/>
                      <a:pt x="71" y="1580"/>
                    </a:cubicBezTo>
                    <a:cubicBezTo>
                      <a:pt x="76" y="1571"/>
                      <a:pt x="72" y="1560"/>
                      <a:pt x="63" y="1555"/>
                    </a:cubicBezTo>
                    <a:cubicBezTo>
                      <a:pt x="57" y="1552"/>
                      <a:pt x="51" y="1550"/>
                      <a:pt x="44" y="155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550"/>
                      <a:pt x="37" y="1550"/>
                      <a:pt x="37" y="1550"/>
                    </a:cubicBezTo>
                    <a:cubicBezTo>
                      <a:pt x="30" y="1551"/>
                      <a:pt x="24" y="1552"/>
                      <a:pt x="18" y="1555"/>
                    </a:cubicBezTo>
                    <a:cubicBezTo>
                      <a:pt x="9" y="1560"/>
                      <a:pt x="5" y="1571"/>
                      <a:pt x="10" y="1580"/>
                    </a:cubicBezTo>
                    <a:cubicBezTo>
                      <a:pt x="15" y="1589"/>
                      <a:pt x="15" y="1589"/>
                      <a:pt x="15" y="1589"/>
                    </a:cubicBezTo>
                    <a:cubicBezTo>
                      <a:pt x="17" y="1593"/>
                      <a:pt x="17" y="1597"/>
                      <a:pt x="17" y="1601"/>
                    </a:cubicBezTo>
                    <a:cubicBezTo>
                      <a:pt x="0" y="1695"/>
                      <a:pt x="0" y="1695"/>
                      <a:pt x="0" y="1695"/>
                    </a:cubicBezTo>
                    <a:cubicBezTo>
                      <a:pt x="0" y="1696"/>
                      <a:pt x="1" y="1698"/>
                      <a:pt x="2" y="1698"/>
                    </a:cubicBezTo>
                    <a:cubicBezTo>
                      <a:pt x="4" y="1698"/>
                      <a:pt x="5" y="1697"/>
                      <a:pt x="6" y="1696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4" y="1596"/>
                      <a:pt x="23" y="1591"/>
                      <a:pt x="20" y="1587"/>
                    </a:cubicBezTo>
                    <a:cubicBezTo>
                      <a:pt x="15" y="1577"/>
                      <a:pt x="15" y="1577"/>
                      <a:pt x="15" y="1577"/>
                    </a:cubicBezTo>
                    <a:cubicBezTo>
                      <a:pt x="12" y="1571"/>
                      <a:pt x="15" y="1564"/>
                      <a:pt x="21" y="1561"/>
                    </a:cubicBezTo>
                    <a:cubicBezTo>
                      <a:pt x="26" y="1558"/>
                      <a:pt x="31" y="1557"/>
                      <a:pt x="37" y="1556"/>
                    </a:cubicBezTo>
                    <a:cubicBezTo>
                      <a:pt x="37" y="1561"/>
                      <a:pt x="37" y="1561"/>
                      <a:pt x="37" y="1561"/>
                    </a:cubicBezTo>
                    <a:cubicBezTo>
                      <a:pt x="37" y="1562"/>
                      <a:pt x="39" y="1564"/>
                      <a:pt x="40" y="1564"/>
                    </a:cubicBezTo>
                    <a:cubicBezTo>
                      <a:pt x="42" y="1564"/>
                      <a:pt x="44" y="1562"/>
                      <a:pt x="44" y="1561"/>
                    </a:cubicBezTo>
                    <a:cubicBezTo>
                      <a:pt x="44" y="1556"/>
                      <a:pt x="44" y="1556"/>
                      <a:pt x="44" y="1556"/>
                    </a:cubicBezTo>
                    <a:cubicBezTo>
                      <a:pt x="50" y="1556"/>
                      <a:pt x="55" y="1558"/>
                      <a:pt x="60" y="1561"/>
                    </a:cubicBezTo>
                    <a:cubicBezTo>
                      <a:pt x="66" y="1564"/>
                      <a:pt x="69" y="1571"/>
                      <a:pt x="66" y="1577"/>
                    </a:cubicBezTo>
                    <a:cubicBezTo>
                      <a:pt x="61" y="1586"/>
                      <a:pt x="61" y="1586"/>
                      <a:pt x="61" y="1586"/>
                    </a:cubicBezTo>
                    <a:cubicBezTo>
                      <a:pt x="58" y="1591"/>
                      <a:pt x="58" y="1597"/>
                      <a:pt x="58" y="1602"/>
                    </a:cubicBezTo>
                    <a:cubicBezTo>
                      <a:pt x="75" y="1696"/>
                      <a:pt x="75" y="1696"/>
                      <a:pt x="75" y="1696"/>
                    </a:cubicBezTo>
                    <a:cubicBezTo>
                      <a:pt x="75" y="1697"/>
                      <a:pt x="77" y="1699"/>
                      <a:pt x="78" y="1699"/>
                    </a:cubicBezTo>
                    <a:cubicBezTo>
                      <a:pt x="78" y="1699"/>
                      <a:pt x="78" y="1698"/>
                      <a:pt x="79" y="1698"/>
                    </a:cubicBezTo>
                    <a:cubicBezTo>
                      <a:pt x="80" y="1698"/>
                      <a:pt x="81" y="1697"/>
                      <a:pt x="81" y="1695"/>
                    </a:cubicBezTo>
                    <a:lnTo>
                      <a:pt x="64" y="1601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36" name="Group 33"/>
          <p:cNvGrpSpPr/>
          <p:nvPr/>
        </p:nvGrpSpPr>
        <p:grpSpPr>
          <a:xfrm>
            <a:off x="9127200" y="-1250949"/>
            <a:ext cx="2403536" cy="6191250"/>
            <a:chOff x="785692" y="-897163"/>
            <a:chExt cx="2641600" cy="6804477"/>
          </a:xfrm>
        </p:grpSpPr>
        <p:sp>
          <p:nvSpPr>
            <p:cNvPr id="37" name="Rectangle 34"/>
            <p:cNvSpPr/>
            <p:nvPr/>
          </p:nvSpPr>
          <p:spPr>
            <a:xfrm>
              <a:off x="785692" y="2061029"/>
              <a:ext cx="2641600" cy="3846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3300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Light" panose="020B0300000000000000" pitchFamily="34" charset="-122"/>
              </a:endParaRPr>
            </a:p>
          </p:txBody>
        </p:sp>
        <p:grpSp>
          <p:nvGrpSpPr>
            <p:cNvPr id="38" name="Group 35"/>
            <p:cNvGrpSpPr/>
            <p:nvPr/>
          </p:nvGrpSpPr>
          <p:grpSpPr>
            <a:xfrm>
              <a:off x="1975757" y="-897163"/>
              <a:ext cx="261471" cy="3052763"/>
              <a:chOff x="5664200" y="-884238"/>
              <a:chExt cx="547688" cy="6394451"/>
            </a:xfrm>
          </p:grpSpPr>
          <p:sp>
            <p:nvSpPr>
              <p:cNvPr id="39" name="Freeform 36"/>
              <p:cNvSpPr/>
              <p:nvPr/>
            </p:nvSpPr>
            <p:spPr bwMode="auto">
              <a:xfrm>
                <a:off x="5664200" y="5210175"/>
                <a:ext cx="547688" cy="300038"/>
              </a:xfrm>
              <a:custGeom>
                <a:avLst/>
                <a:gdLst>
                  <a:gd name="T0" fmla="*/ 143 w 143"/>
                  <a:gd name="T1" fmla="*/ 4 h 80"/>
                  <a:gd name="T2" fmla="*/ 138 w 143"/>
                  <a:gd name="T3" fmla="*/ 0 h 80"/>
                  <a:gd name="T4" fmla="*/ 5 w 143"/>
                  <a:gd name="T5" fmla="*/ 0 h 80"/>
                  <a:gd name="T6" fmla="*/ 0 w 143"/>
                  <a:gd name="T7" fmla="*/ 4 h 80"/>
                  <a:gd name="T8" fmla="*/ 0 w 143"/>
                  <a:gd name="T9" fmla="*/ 75 h 80"/>
                  <a:gd name="T10" fmla="*/ 5 w 143"/>
                  <a:gd name="T11" fmla="*/ 80 h 80"/>
                  <a:gd name="T12" fmla="*/ 24 w 143"/>
                  <a:gd name="T13" fmla="*/ 80 h 80"/>
                  <a:gd name="T14" fmla="*/ 24 w 143"/>
                  <a:gd name="T15" fmla="*/ 79 h 80"/>
                  <a:gd name="T16" fmla="*/ 35 w 143"/>
                  <a:gd name="T17" fmla="*/ 68 h 80"/>
                  <a:gd name="T18" fmla="*/ 46 w 143"/>
                  <a:gd name="T19" fmla="*/ 79 h 80"/>
                  <a:gd name="T20" fmla="*/ 46 w 143"/>
                  <a:gd name="T21" fmla="*/ 80 h 80"/>
                  <a:gd name="T22" fmla="*/ 99 w 143"/>
                  <a:gd name="T23" fmla="*/ 80 h 80"/>
                  <a:gd name="T24" fmla="*/ 99 w 143"/>
                  <a:gd name="T25" fmla="*/ 79 h 80"/>
                  <a:gd name="T26" fmla="*/ 110 w 143"/>
                  <a:gd name="T27" fmla="*/ 68 h 80"/>
                  <a:gd name="T28" fmla="*/ 121 w 143"/>
                  <a:gd name="T29" fmla="*/ 79 h 80"/>
                  <a:gd name="T30" fmla="*/ 121 w 143"/>
                  <a:gd name="T31" fmla="*/ 80 h 80"/>
                  <a:gd name="T32" fmla="*/ 138 w 143"/>
                  <a:gd name="T33" fmla="*/ 80 h 80"/>
                  <a:gd name="T34" fmla="*/ 143 w 143"/>
                  <a:gd name="T35" fmla="*/ 75 h 80"/>
                  <a:gd name="T36" fmla="*/ 143 w 143"/>
                  <a:gd name="T37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3" h="80">
                    <a:moveTo>
                      <a:pt x="143" y="4"/>
                    </a:moveTo>
                    <a:cubicBezTo>
                      <a:pt x="143" y="2"/>
                      <a:pt x="140" y="0"/>
                      <a:pt x="13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2" y="80"/>
                      <a:pt x="5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4" y="73"/>
                      <a:pt x="29" y="68"/>
                      <a:pt x="35" y="68"/>
                    </a:cubicBezTo>
                    <a:cubicBezTo>
                      <a:pt x="41" y="68"/>
                      <a:pt x="46" y="73"/>
                      <a:pt x="46" y="79"/>
                    </a:cubicBezTo>
                    <a:cubicBezTo>
                      <a:pt x="46" y="79"/>
                      <a:pt x="46" y="79"/>
                      <a:pt x="46" y="80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99" y="79"/>
                      <a:pt x="99" y="79"/>
                      <a:pt x="99" y="79"/>
                    </a:cubicBezTo>
                    <a:cubicBezTo>
                      <a:pt x="99" y="73"/>
                      <a:pt x="104" y="68"/>
                      <a:pt x="110" y="68"/>
                    </a:cubicBezTo>
                    <a:cubicBezTo>
                      <a:pt x="116" y="68"/>
                      <a:pt x="121" y="73"/>
                      <a:pt x="121" y="79"/>
                    </a:cubicBezTo>
                    <a:cubicBezTo>
                      <a:pt x="121" y="79"/>
                      <a:pt x="121" y="79"/>
                      <a:pt x="121" y="80"/>
                    </a:cubicBezTo>
                    <a:cubicBezTo>
                      <a:pt x="138" y="80"/>
                      <a:pt x="138" y="80"/>
                      <a:pt x="138" y="80"/>
                    </a:cubicBezTo>
                    <a:cubicBezTo>
                      <a:pt x="140" y="80"/>
                      <a:pt x="143" y="78"/>
                      <a:pt x="143" y="75"/>
                    </a:cubicBez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41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40" name="Freeform 37"/>
              <p:cNvSpPr/>
              <p:nvPr/>
            </p:nvSpPr>
            <p:spPr bwMode="auto">
              <a:xfrm>
                <a:off x="6005513" y="5210175"/>
                <a:ext cx="79375" cy="258763"/>
              </a:xfrm>
              <a:custGeom>
                <a:avLst/>
                <a:gdLst>
                  <a:gd name="T0" fmla="*/ 2 w 21"/>
                  <a:gd name="T1" fmla="*/ 0 h 69"/>
                  <a:gd name="T2" fmla="*/ 0 w 21"/>
                  <a:gd name="T3" fmla="*/ 9 h 69"/>
                  <a:gd name="T4" fmla="*/ 16 w 21"/>
                  <a:gd name="T5" fmla="*/ 69 h 69"/>
                  <a:gd name="T6" fmla="*/ 21 w 21"/>
                  <a:gd name="T7" fmla="*/ 68 h 69"/>
                  <a:gd name="T8" fmla="*/ 21 w 21"/>
                  <a:gd name="T9" fmla="*/ 68 h 69"/>
                  <a:gd name="T10" fmla="*/ 6 w 21"/>
                  <a:gd name="T11" fmla="*/ 8 h 69"/>
                  <a:gd name="T12" fmla="*/ 8 w 21"/>
                  <a:gd name="T13" fmla="*/ 0 h 69"/>
                  <a:gd name="T14" fmla="*/ 2 w 21"/>
                  <a:gd name="T1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69">
                    <a:moveTo>
                      <a:pt x="2" y="0"/>
                    </a:moveTo>
                    <a:cubicBezTo>
                      <a:pt x="0" y="3"/>
                      <a:pt x="0" y="6"/>
                      <a:pt x="0" y="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7" y="68"/>
                      <a:pt x="19" y="68"/>
                      <a:pt x="2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5"/>
                      <a:pt x="6" y="2"/>
                      <a:pt x="8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41" name="Freeform 38"/>
              <p:cNvSpPr/>
              <p:nvPr/>
            </p:nvSpPr>
            <p:spPr bwMode="auto">
              <a:xfrm>
                <a:off x="5786438" y="5210175"/>
                <a:ext cx="84138" cy="255588"/>
              </a:xfrm>
              <a:custGeom>
                <a:avLst/>
                <a:gdLst>
                  <a:gd name="T0" fmla="*/ 0 w 22"/>
                  <a:gd name="T1" fmla="*/ 68 h 68"/>
                  <a:gd name="T2" fmla="*/ 3 w 22"/>
                  <a:gd name="T3" fmla="*/ 68 h 68"/>
                  <a:gd name="T4" fmla="*/ 6 w 22"/>
                  <a:gd name="T5" fmla="*/ 68 h 68"/>
                  <a:gd name="T6" fmla="*/ 22 w 22"/>
                  <a:gd name="T7" fmla="*/ 9 h 68"/>
                  <a:gd name="T8" fmla="*/ 22 w 22"/>
                  <a:gd name="T9" fmla="*/ 8 h 68"/>
                  <a:gd name="T10" fmla="*/ 20 w 22"/>
                  <a:gd name="T11" fmla="*/ 0 h 68"/>
                  <a:gd name="T12" fmla="*/ 14 w 22"/>
                  <a:gd name="T13" fmla="*/ 0 h 68"/>
                  <a:gd name="T14" fmla="*/ 14 w 22"/>
                  <a:gd name="T15" fmla="*/ 0 h 68"/>
                  <a:gd name="T16" fmla="*/ 16 w 22"/>
                  <a:gd name="T17" fmla="*/ 8 h 68"/>
                  <a:gd name="T18" fmla="*/ 0 w 22"/>
                  <a:gd name="T1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68">
                    <a:moveTo>
                      <a:pt x="0" y="68"/>
                    </a:moveTo>
                    <a:cubicBezTo>
                      <a:pt x="1" y="68"/>
                      <a:pt x="2" y="68"/>
                      <a:pt x="3" y="68"/>
                    </a:cubicBezTo>
                    <a:cubicBezTo>
                      <a:pt x="4" y="68"/>
                      <a:pt x="5" y="68"/>
                      <a:pt x="6" y="6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6"/>
                      <a:pt x="22" y="3"/>
                      <a:pt x="2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2"/>
                      <a:pt x="16" y="5"/>
                      <a:pt x="16" y="8"/>
                    </a:cubicBez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  <p:sp>
            <p:nvSpPr>
              <p:cNvPr id="42" name="Freeform 39"/>
              <p:cNvSpPr/>
              <p:nvPr/>
            </p:nvSpPr>
            <p:spPr bwMode="auto">
              <a:xfrm>
                <a:off x="5783263" y="-884238"/>
                <a:ext cx="309563" cy="6383338"/>
              </a:xfrm>
              <a:custGeom>
                <a:avLst/>
                <a:gdLst>
                  <a:gd name="T0" fmla="*/ 64 w 81"/>
                  <a:gd name="T1" fmla="*/ 1601 h 1699"/>
                  <a:gd name="T2" fmla="*/ 66 w 81"/>
                  <a:gd name="T3" fmla="*/ 1589 h 1699"/>
                  <a:gd name="T4" fmla="*/ 71 w 81"/>
                  <a:gd name="T5" fmla="*/ 1580 h 1699"/>
                  <a:gd name="T6" fmla="*/ 63 w 81"/>
                  <a:gd name="T7" fmla="*/ 1555 h 1699"/>
                  <a:gd name="T8" fmla="*/ 44 w 81"/>
                  <a:gd name="T9" fmla="*/ 1550 h 1699"/>
                  <a:gd name="T10" fmla="*/ 44 w 81"/>
                  <a:gd name="T11" fmla="*/ 0 h 1699"/>
                  <a:gd name="T12" fmla="*/ 37 w 81"/>
                  <a:gd name="T13" fmla="*/ 0 h 1699"/>
                  <a:gd name="T14" fmla="*/ 37 w 81"/>
                  <a:gd name="T15" fmla="*/ 1550 h 1699"/>
                  <a:gd name="T16" fmla="*/ 18 w 81"/>
                  <a:gd name="T17" fmla="*/ 1555 h 1699"/>
                  <a:gd name="T18" fmla="*/ 10 w 81"/>
                  <a:gd name="T19" fmla="*/ 1580 h 1699"/>
                  <a:gd name="T20" fmla="*/ 15 w 81"/>
                  <a:gd name="T21" fmla="*/ 1589 h 1699"/>
                  <a:gd name="T22" fmla="*/ 17 w 81"/>
                  <a:gd name="T23" fmla="*/ 1601 h 1699"/>
                  <a:gd name="T24" fmla="*/ 0 w 81"/>
                  <a:gd name="T25" fmla="*/ 1695 h 1699"/>
                  <a:gd name="T26" fmla="*/ 2 w 81"/>
                  <a:gd name="T27" fmla="*/ 1698 h 1699"/>
                  <a:gd name="T28" fmla="*/ 6 w 81"/>
                  <a:gd name="T29" fmla="*/ 1696 h 1699"/>
                  <a:gd name="T30" fmla="*/ 23 w 81"/>
                  <a:gd name="T31" fmla="*/ 1602 h 1699"/>
                  <a:gd name="T32" fmla="*/ 23 w 81"/>
                  <a:gd name="T33" fmla="*/ 1602 h 1699"/>
                  <a:gd name="T34" fmla="*/ 20 w 81"/>
                  <a:gd name="T35" fmla="*/ 1587 h 1699"/>
                  <a:gd name="T36" fmla="*/ 15 w 81"/>
                  <a:gd name="T37" fmla="*/ 1577 h 1699"/>
                  <a:gd name="T38" fmla="*/ 21 w 81"/>
                  <a:gd name="T39" fmla="*/ 1561 h 1699"/>
                  <a:gd name="T40" fmla="*/ 37 w 81"/>
                  <a:gd name="T41" fmla="*/ 1556 h 1699"/>
                  <a:gd name="T42" fmla="*/ 37 w 81"/>
                  <a:gd name="T43" fmla="*/ 1561 h 1699"/>
                  <a:gd name="T44" fmla="*/ 40 w 81"/>
                  <a:gd name="T45" fmla="*/ 1564 h 1699"/>
                  <a:gd name="T46" fmla="*/ 44 w 81"/>
                  <a:gd name="T47" fmla="*/ 1561 h 1699"/>
                  <a:gd name="T48" fmla="*/ 44 w 81"/>
                  <a:gd name="T49" fmla="*/ 1556 h 1699"/>
                  <a:gd name="T50" fmla="*/ 60 w 81"/>
                  <a:gd name="T51" fmla="*/ 1561 h 1699"/>
                  <a:gd name="T52" fmla="*/ 66 w 81"/>
                  <a:gd name="T53" fmla="*/ 1577 h 1699"/>
                  <a:gd name="T54" fmla="*/ 61 w 81"/>
                  <a:gd name="T55" fmla="*/ 1586 h 1699"/>
                  <a:gd name="T56" fmla="*/ 58 w 81"/>
                  <a:gd name="T57" fmla="*/ 1602 h 1699"/>
                  <a:gd name="T58" fmla="*/ 75 w 81"/>
                  <a:gd name="T59" fmla="*/ 1696 h 1699"/>
                  <a:gd name="T60" fmla="*/ 78 w 81"/>
                  <a:gd name="T61" fmla="*/ 1699 h 1699"/>
                  <a:gd name="T62" fmla="*/ 79 w 81"/>
                  <a:gd name="T63" fmla="*/ 1698 h 1699"/>
                  <a:gd name="T64" fmla="*/ 81 w 81"/>
                  <a:gd name="T65" fmla="*/ 1695 h 1699"/>
                  <a:gd name="T66" fmla="*/ 64 w 81"/>
                  <a:gd name="T67" fmla="*/ 1601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699">
                    <a:moveTo>
                      <a:pt x="64" y="1601"/>
                    </a:moveTo>
                    <a:cubicBezTo>
                      <a:pt x="64" y="1597"/>
                      <a:pt x="64" y="1593"/>
                      <a:pt x="66" y="1589"/>
                    </a:cubicBezTo>
                    <a:cubicBezTo>
                      <a:pt x="71" y="1580"/>
                      <a:pt x="71" y="1580"/>
                      <a:pt x="71" y="1580"/>
                    </a:cubicBezTo>
                    <a:cubicBezTo>
                      <a:pt x="76" y="1571"/>
                      <a:pt x="72" y="1560"/>
                      <a:pt x="63" y="1555"/>
                    </a:cubicBezTo>
                    <a:cubicBezTo>
                      <a:pt x="57" y="1552"/>
                      <a:pt x="51" y="1550"/>
                      <a:pt x="44" y="155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550"/>
                      <a:pt x="37" y="1550"/>
                      <a:pt x="37" y="1550"/>
                    </a:cubicBezTo>
                    <a:cubicBezTo>
                      <a:pt x="30" y="1551"/>
                      <a:pt x="24" y="1552"/>
                      <a:pt x="18" y="1555"/>
                    </a:cubicBezTo>
                    <a:cubicBezTo>
                      <a:pt x="9" y="1560"/>
                      <a:pt x="5" y="1571"/>
                      <a:pt x="10" y="1580"/>
                    </a:cubicBezTo>
                    <a:cubicBezTo>
                      <a:pt x="15" y="1589"/>
                      <a:pt x="15" y="1589"/>
                      <a:pt x="15" y="1589"/>
                    </a:cubicBezTo>
                    <a:cubicBezTo>
                      <a:pt x="17" y="1593"/>
                      <a:pt x="17" y="1597"/>
                      <a:pt x="17" y="1601"/>
                    </a:cubicBezTo>
                    <a:cubicBezTo>
                      <a:pt x="0" y="1695"/>
                      <a:pt x="0" y="1695"/>
                      <a:pt x="0" y="1695"/>
                    </a:cubicBezTo>
                    <a:cubicBezTo>
                      <a:pt x="0" y="1696"/>
                      <a:pt x="1" y="1698"/>
                      <a:pt x="2" y="1698"/>
                    </a:cubicBezTo>
                    <a:cubicBezTo>
                      <a:pt x="4" y="1698"/>
                      <a:pt x="5" y="1697"/>
                      <a:pt x="6" y="1696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3" y="1602"/>
                      <a:pt x="23" y="1602"/>
                      <a:pt x="23" y="1602"/>
                    </a:cubicBezTo>
                    <a:cubicBezTo>
                      <a:pt x="24" y="1596"/>
                      <a:pt x="23" y="1591"/>
                      <a:pt x="20" y="1587"/>
                    </a:cubicBezTo>
                    <a:cubicBezTo>
                      <a:pt x="15" y="1577"/>
                      <a:pt x="15" y="1577"/>
                      <a:pt x="15" y="1577"/>
                    </a:cubicBezTo>
                    <a:cubicBezTo>
                      <a:pt x="12" y="1571"/>
                      <a:pt x="15" y="1564"/>
                      <a:pt x="21" y="1561"/>
                    </a:cubicBezTo>
                    <a:cubicBezTo>
                      <a:pt x="26" y="1558"/>
                      <a:pt x="31" y="1557"/>
                      <a:pt x="37" y="1556"/>
                    </a:cubicBezTo>
                    <a:cubicBezTo>
                      <a:pt x="37" y="1561"/>
                      <a:pt x="37" y="1561"/>
                      <a:pt x="37" y="1561"/>
                    </a:cubicBezTo>
                    <a:cubicBezTo>
                      <a:pt x="37" y="1562"/>
                      <a:pt x="39" y="1564"/>
                      <a:pt x="40" y="1564"/>
                    </a:cubicBezTo>
                    <a:cubicBezTo>
                      <a:pt x="42" y="1564"/>
                      <a:pt x="44" y="1562"/>
                      <a:pt x="44" y="1561"/>
                    </a:cubicBezTo>
                    <a:cubicBezTo>
                      <a:pt x="44" y="1556"/>
                      <a:pt x="44" y="1556"/>
                      <a:pt x="44" y="1556"/>
                    </a:cubicBezTo>
                    <a:cubicBezTo>
                      <a:pt x="50" y="1556"/>
                      <a:pt x="55" y="1558"/>
                      <a:pt x="60" y="1561"/>
                    </a:cubicBezTo>
                    <a:cubicBezTo>
                      <a:pt x="66" y="1564"/>
                      <a:pt x="69" y="1571"/>
                      <a:pt x="66" y="1577"/>
                    </a:cubicBezTo>
                    <a:cubicBezTo>
                      <a:pt x="61" y="1586"/>
                      <a:pt x="61" y="1586"/>
                      <a:pt x="61" y="1586"/>
                    </a:cubicBezTo>
                    <a:cubicBezTo>
                      <a:pt x="58" y="1591"/>
                      <a:pt x="58" y="1597"/>
                      <a:pt x="58" y="1602"/>
                    </a:cubicBezTo>
                    <a:cubicBezTo>
                      <a:pt x="75" y="1696"/>
                      <a:pt x="75" y="1696"/>
                      <a:pt x="75" y="1696"/>
                    </a:cubicBezTo>
                    <a:cubicBezTo>
                      <a:pt x="75" y="1697"/>
                      <a:pt x="77" y="1699"/>
                      <a:pt x="78" y="1699"/>
                    </a:cubicBezTo>
                    <a:cubicBezTo>
                      <a:pt x="78" y="1699"/>
                      <a:pt x="78" y="1698"/>
                      <a:pt x="79" y="1698"/>
                    </a:cubicBezTo>
                    <a:cubicBezTo>
                      <a:pt x="80" y="1698"/>
                      <a:pt x="81" y="1697"/>
                      <a:pt x="81" y="1695"/>
                    </a:cubicBezTo>
                    <a:lnTo>
                      <a:pt x="64" y="1601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latin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43" name="Group 50"/>
          <p:cNvGrpSpPr/>
          <p:nvPr/>
        </p:nvGrpSpPr>
        <p:grpSpPr>
          <a:xfrm>
            <a:off x="7080559" y="2852749"/>
            <a:ext cx="856532" cy="407088"/>
            <a:chOff x="10028238" y="2828925"/>
            <a:chExt cx="577850" cy="274638"/>
          </a:xfrm>
          <a:solidFill>
            <a:srgbClr val="FF9409"/>
          </a:solidFill>
        </p:grpSpPr>
        <p:sp>
          <p:nvSpPr>
            <p:cNvPr id="44" name="Freeform 91"/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5" name="Freeform 92"/>
            <p:cNvSpPr/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6" name="Freeform 93"/>
            <p:cNvSpPr/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grpSp>
        <p:nvGrpSpPr>
          <p:cNvPr id="47" name="Group 54"/>
          <p:cNvGrpSpPr/>
          <p:nvPr/>
        </p:nvGrpSpPr>
        <p:grpSpPr>
          <a:xfrm>
            <a:off x="9979978" y="1787986"/>
            <a:ext cx="697980" cy="697980"/>
            <a:chOff x="9085263" y="2676525"/>
            <a:chExt cx="579437" cy="579438"/>
          </a:xfrm>
          <a:solidFill>
            <a:schemeClr val="tx2">
              <a:lumMod val="75000"/>
            </a:schemeClr>
          </a:solidFill>
        </p:grpSpPr>
        <p:sp>
          <p:nvSpPr>
            <p:cNvPr id="48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9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0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51" name="Freeform 164"/>
          <p:cNvSpPr>
            <a:spLocks noEditPoints="1"/>
          </p:cNvSpPr>
          <p:nvPr/>
        </p:nvSpPr>
        <p:spPr bwMode="auto">
          <a:xfrm>
            <a:off x="4331828" y="1792898"/>
            <a:ext cx="713706" cy="635492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2" name="Rectangle 60"/>
          <p:cNvSpPr/>
          <p:nvPr/>
        </p:nvSpPr>
        <p:spPr>
          <a:xfrm>
            <a:off x="6543285" y="3684273"/>
            <a:ext cx="1931080" cy="45719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3" name="Rectangle 61"/>
          <p:cNvSpPr/>
          <p:nvPr/>
        </p:nvSpPr>
        <p:spPr>
          <a:xfrm>
            <a:off x="3723141" y="2683912"/>
            <a:ext cx="193108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4" name="Rectangle 62"/>
          <p:cNvSpPr/>
          <p:nvPr/>
        </p:nvSpPr>
        <p:spPr>
          <a:xfrm>
            <a:off x="9363428" y="2683912"/>
            <a:ext cx="193108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5" name="Inhaltsplatzhalter 4"/>
          <p:cNvSpPr txBox="1"/>
          <p:nvPr/>
        </p:nvSpPr>
        <p:spPr>
          <a:xfrm>
            <a:off x="6501547" y="3895361"/>
            <a:ext cx="2014555" cy="21159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FF940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TITLE GOES HERE</a:t>
            </a:r>
            <a:br>
              <a:rPr lang="en-US" sz="1600" b="1" dirty="0">
                <a:solidFill>
                  <a:srgbClr val="FF9409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endParaRPr lang="en-US" altLang="zh-CN" sz="11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6" name="Inhaltsplatzhalter 4"/>
          <p:cNvSpPr txBox="1"/>
          <p:nvPr/>
        </p:nvSpPr>
        <p:spPr>
          <a:xfrm>
            <a:off x="3681404" y="3180941"/>
            <a:ext cx="2014555" cy="170816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7" name="Inhaltsplatzhalter 4"/>
          <p:cNvSpPr txBox="1"/>
          <p:nvPr/>
        </p:nvSpPr>
        <p:spPr>
          <a:xfrm>
            <a:off x="9318100" y="3116296"/>
            <a:ext cx="2014555" cy="21159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45720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TITLE GOES HERE</a:t>
            </a:r>
            <a:br>
              <a:rPr lang="en-US" sz="1600" b="1" dirty="0">
                <a:solidFill>
                  <a:schemeClr val="accent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marL="0" lvl="0" indent="0" algn="ctr" defTabSz="457200">
              <a:lnSpc>
                <a:spcPct val="150000"/>
              </a:lnSpc>
              <a:spcAft>
                <a:spcPts val="1200"/>
              </a:spcAft>
              <a:buNone/>
            </a:pP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13365" y="4674047"/>
            <a:ext cx="2403537" cy="11710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b="1" dirty="0">
                <a:solidFill>
                  <a:prstClr val="black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b="1" dirty="0">
              <a:solidFill>
                <a:prstClr val="black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172866" y="4288936"/>
            <a:ext cx="207048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20752" y="4386027"/>
            <a:ext cx="252114" cy="25211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accel="2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1" accel="2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1" accel="2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51" grpId="0" animBg="1"/>
          <p:bldP spid="52" grpId="0" animBg="1"/>
          <p:bldP spid="53" grpId="0" animBg="1"/>
          <p:bldP spid="54" grpId="0" animBg="1"/>
          <p:bldP spid="55" grpId="0"/>
          <p:bldP spid="56" grpId="0"/>
          <p:bldP spid="57" grpId="0"/>
          <p:bldP spid="59" grpId="0"/>
          <p:bldP spid="60" grpId="0"/>
          <p:bldP spid="6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1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4" accel="20000" de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51" grpId="0" animBg="1"/>
          <p:bldP spid="52" grpId="0" animBg="1"/>
          <p:bldP spid="53" grpId="0" animBg="1"/>
          <p:bldP spid="54" grpId="0" animBg="1"/>
          <p:bldP spid="55" grpId="0"/>
          <p:bldP spid="56" grpId="0"/>
          <p:bldP spid="57" grpId="0"/>
          <p:bldP spid="59" grpId="0"/>
          <p:bldP spid="60" grpId="0"/>
          <p:bldP spid="6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" y="3097872"/>
            <a:ext cx="1876792" cy="375358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6703" y="527460"/>
            <a:ext cx="1250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THREE</a:t>
            </a:r>
            <a:endParaRPr lang="zh-CN" altLang="en-US" sz="22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265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工作成就及不足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45981" y="2325068"/>
            <a:ext cx="3796764" cy="2123345"/>
            <a:chOff x="4945981" y="2325068"/>
            <a:chExt cx="3796764" cy="2123345"/>
          </a:xfrm>
        </p:grpSpPr>
        <p:sp>
          <p:nvSpPr>
            <p:cNvPr id="28" name="文本框 27"/>
            <p:cNvSpPr txBox="1"/>
            <p:nvPr/>
          </p:nvSpPr>
          <p:spPr>
            <a:xfrm>
              <a:off x="4945981" y="2692611"/>
              <a:ext cx="3796764" cy="1755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spcAft>
                  <a:spcPts val="1200"/>
                </a:spcAft>
                <a:defRPr sz="120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defRPr>
              </a:lvl1pPr>
            </a:lstStyle>
            <a:p>
              <a:r>
                <a:rPr lang="zh-CN" altLang="en-US" dirty="0"/>
                <a:t>点击输入您的内容，或者通过复制您的文本后，在此框中选择粘贴。请言简意赅，简单说明即可，不必繁琐。</a:t>
              </a:r>
              <a:endParaRPr lang="en-US" altLang="zh-CN" dirty="0">
                <a:sym typeface="+mn-lt"/>
              </a:endParaRPr>
            </a:p>
            <a:p>
              <a:endParaRPr lang="en-US" altLang="zh-CN" dirty="0">
                <a:sym typeface="+mn-lt"/>
              </a:endParaRPr>
            </a:p>
            <a:p>
              <a:endParaRPr lang="zh-CN" altLang="en-US" dirty="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427824" y="2325068"/>
              <a:ext cx="2070484" cy="400110"/>
              <a:chOff x="6427824" y="2325068"/>
              <a:chExt cx="2070484" cy="40011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6427824" y="2325068"/>
                <a:ext cx="207048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添加标题文字</a:t>
                </a:r>
                <a:endPara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107012" y="2382783"/>
                <a:ext cx="252114" cy="25211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259293" y="4467474"/>
            <a:ext cx="3796764" cy="2170215"/>
            <a:chOff x="3259293" y="4467474"/>
            <a:chExt cx="3796764" cy="2170215"/>
          </a:xfrm>
        </p:grpSpPr>
        <p:sp>
          <p:nvSpPr>
            <p:cNvPr id="25" name="文本框 24"/>
            <p:cNvSpPr txBox="1"/>
            <p:nvPr/>
          </p:nvSpPr>
          <p:spPr>
            <a:xfrm>
              <a:off x="3259293" y="4852585"/>
              <a:ext cx="3796764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  <a:p>
              <a:endPara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718793" y="4467474"/>
              <a:ext cx="2070484" cy="400110"/>
              <a:chOff x="3718793" y="4467474"/>
              <a:chExt cx="2070484" cy="400110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718793" y="4467474"/>
                <a:ext cx="207048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添加标题文字</a:t>
                </a:r>
                <a:endPara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5398714" y="4541472"/>
                <a:ext cx="252114" cy="252114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25" y="-58221"/>
            <a:ext cx="1876792" cy="375358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6703" y="527460"/>
            <a:ext cx="1250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THREE</a:t>
            </a:r>
            <a:endParaRPr lang="zh-CN" altLang="en-US" sz="22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265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工作成就及不足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59293" y="4467474"/>
            <a:ext cx="3796764" cy="2170215"/>
            <a:chOff x="3259293" y="4467474"/>
            <a:chExt cx="3796764" cy="2170215"/>
          </a:xfrm>
        </p:grpSpPr>
        <p:sp>
          <p:nvSpPr>
            <p:cNvPr id="25" name="文本框 24"/>
            <p:cNvSpPr txBox="1"/>
            <p:nvPr/>
          </p:nvSpPr>
          <p:spPr>
            <a:xfrm>
              <a:off x="3259293" y="4852585"/>
              <a:ext cx="3796764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  <a:p>
              <a:endPara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718793" y="4467474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428692" y="4541472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45981" y="2325068"/>
            <a:ext cx="3796764" cy="2152647"/>
            <a:chOff x="4945981" y="2325068"/>
            <a:chExt cx="3796764" cy="2152647"/>
          </a:xfrm>
        </p:grpSpPr>
        <p:sp>
          <p:nvSpPr>
            <p:cNvPr id="28" name="文本框 27"/>
            <p:cNvSpPr txBox="1"/>
            <p:nvPr/>
          </p:nvSpPr>
          <p:spPr>
            <a:xfrm>
              <a:off x="4945981" y="2692611"/>
              <a:ext cx="3796764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1200" dirty="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  <a:p>
              <a:pPr algn="r">
                <a:lnSpc>
                  <a:spcPct val="150000"/>
                </a:lnSpc>
                <a:spcAft>
                  <a:spcPts val="1200"/>
                </a:spcAft>
              </a:pP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  <a:p>
              <a:pPr algn="r"/>
              <a:endPara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427824" y="2325068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168342" y="2399066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" y="3097872"/>
            <a:ext cx="1876792" cy="37535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25" y="-58221"/>
            <a:ext cx="1876792" cy="375358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9" name="矩形 38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6703" y="527460"/>
            <a:ext cx="12506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THREE</a:t>
            </a:r>
            <a:endParaRPr lang="zh-CN" altLang="en-US" sz="22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265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工作成就及不足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22" name="泪滴形 21"/>
          <p:cNvSpPr/>
          <p:nvPr/>
        </p:nvSpPr>
        <p:spPr>
          <a:xfrm rot="5400000">
            <a:off x="4419600" y="1783080"/>
            <a:ext cx="1560513" cy="1560513"/>
          </a:xfrm>
          <a:prstGeom prst="teardrop">
            <a:avLst>
              <a:gd name="adj" fmla="val 124415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3" name="泪滴形 22"/>
          <p:cNvSpPr/>
          <p:nvPr/>
        </p:nvSpPr>
        <p:spPr>
          <a:xfrm rot="10800000">
            <a:off x="6364289" y="1783080"/>
            <a:ext cx="1560513" cy="1560513"/>
          </a:xfrm>
          <a:prstGeom prst="teardrop">
            <a:avLst>
              <a:gd name="adj" fmla="val 124415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4" name="泪滴形 23"/>
          <p:cNvSpPr/>
          <p:nvPr/>
        </p:nvSpPr>
        <p:spPr>
          <a:xfrm rot="155337">
            <a:off x="4347052" y="3646330"/>
            <a:ext cx="1560513" cy="1560513"/>
          </a:xfrm>
          <a:prstGeom prst="teardrop">
            <a:avLst>
              <a:gd name="adj" fmla="val 124415"/>
            </a:avLst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5" name="泪滴形 24"/>
          <p:cNvSpPr/>
          <p:nvPr/>
        </p:nvSpPr>
        <p:spPr>
          <a:xfrm rot="15871622">
            <a:off x="6435149" y="3646329"/>
            <a:ext cx="1560513" cy="1560513"/>
          </a:xfrm>
          <a:prstGeom prst="teardrop">
            <a:avLst>
              <a:gd name="adj" fmla="val 124415"/>
            </a:avLst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88254" y="2263064"/>
            <a:ext cx="128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04052" y="2263064"/>
            <a:ext cx="128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4722" y="4102245"/>
            <a:ext cx="128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04052" y="4089690"/>
            <a:ext cx="128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2450" y="2560725"/>
            <a:ext cx="3211292" cy="125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algn="r"/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03302" y="2119743"/>
            <a:ext cx="16176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4350" y="4415161"/>
            <a:ext cx="3211292" cy="1254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algn="r"/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565202" y="3974179"/>
            <a:ext cx="16176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74560" y="2566612"/>
            <a:ext cx="3211292" cy="1500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endParaRPr lang="zh-CN" altLang="en-US" sz="1600" b="1" dirty="0"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  <a:p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74560" y="2119743"/>
            <a:ext cx="16176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362567" y="4415161"/>
            <a:ext cx="3211292" cy="827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62567" y="3974179"/>
            <a:ext cx="161763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7589" y="1207909"/>
            <a:ext cx="3793080" cy="75861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5400000">
            <a:off x="6719017" y="-2127967"/>
            <a:ext cx="3295394" cy="75513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73"/>
            <a:ext cx="2642768" cy="24300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76500" y="1865313"/>
            <a:ext cx="6819900" cy="3200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6484" y="1456135"/>
            <a:ext cx="7959932" cy="40187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475288" y="3419171"/>
            <a:ext cx="1314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13827" y="4013090"/>
            <a:ext cx="5437372" cy="131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600" dirty="0">
              <a:solidFill>
                <a:prstClr val="black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endParaRPr lang="en-US" altLang="zh-CN" sz="1600" dirty="0">
              <a:solidFill>
                <a:prstClr val="black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6500" y="2218842"/>
            <a:ext cx="6819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9409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PART  FOUR</a:t>
            </a:r>
            <a:endParaRPr lang="zh-CN" altLang="en-US" sz="7200" b="1" dirty="0">
              <a:solidFill>
                <a:srgbClr val="FF9409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80056" y="3419171"/>
            <a:ext cx="4638943" cy="67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展望规划新年</a:t>
            </a:r>
            <a:endParaRPr lang="zh-CN" altLang="en-US" sz="28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</p:spTree>
  </p:cSld>
  <p:clrMapOvr>
    <a:masterClrMapping/>
  </p:clrMapOvr>
  <p:transition spd="slow"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16200000">
            <a:off x="7141841" y="-2201477"/>
            <a:ext cx="3429000" cy="785748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5400000">
            <a:off x="1988463" y="-2201477"/>
            <a:ext cx="3429000" cy="785748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07185" y="2050166"/>
            <a:ext cx="645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CONTENT</a:t>
            </a:r>
            <a:endParaRPr lang="zh-CN" altLang="en-US" sz="9600" b="1" dirty="0">
              <a:solidFill>
                <a:schemeClr val="bg1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 rot="16200000">
            <a:off x="10441657" y="2542609"/>
            <a:ext cx="125295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 目录</a:t>
            </a:r>
            <a:endParaRPr lang="zh-CN" altLang="en-US" sz="2800" b="1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6" name="PA_组合 21"/>
          <p:cNvGrpSpPr/>
          <p:nvPr>
            <p:custDataLst>
              <p:tags r:id="rId2"/>
            </p:custDataLst>
          </p:nvPr>
        </p:nvGrpSpPr>
        <p:grpSpPr>
          <a:xfrm>
            <a:off x="1079751" y="0"/>
            <a:ext cx="992949" cy="1205016"/>
            <a:chOff x="6493435" y="3390472"/>
            <a:chExt cx="2441407" cy="2632504"/>
          </a:xfrm>
          <a:solidFill>
            <a:schemeClr val="bg1"/>
          </a:solidFill>
        </p:grpSpPr>
        <p:sp>
          <p:nvSpPr>
            <p:cNvPr id="7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8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9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0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56108" y="3771006"/>
            <a:ext cx="78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Agency FB" panose="020B0503020202020204" pitchFamily="34" charset="0"/>
                <a:ea typeface="思源黑体 CN Light" panose="020B0300000000000000" pitchFamily="34" charset="-122"/>
              </a:rPr>
              <a:t>01.</a:t>
            </a:r>
            <a:endParaRPr lang="zh-CN" altLang="en-US" sz="5400" dirty="0">
              <a:latin typeface="Agency FB" panose="020B0503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37158" y="3929612"/>
            <a:ext cx="247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年度工作总结</a:t>
            </a:r>
            <a:endParaRPr lang="zh-CN" altLang="en-US" sz="24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37158" y="4232671"/>
            <a:ext cx="2661465" cy="70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words Click here to add words</a:t>
            </a:r>
            <a:endParaRPr lang="zh-CN" altLang="en-US" sz="1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56108" y="4858895"/>
            <a:ext cx="78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Agency FB" panose="020B0503020202020204" pitchFamily="34" charset="0"/>
                <a:ea typeface="思源黑体 CN Light" panose="020B0300000000000000" pitchFamily="34" charset="-122"/>
              </a:rPr>
              <a:t>02.</a:t>
            </a:r>
            <a:endParaRPr lang="zh-CN" altLang="en-US" sz="5400" dirty="0">
              <a:latin typeface="Agency FB" panose="020B0503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37158" y="5017501"/>
            <a:ext cx="247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项目成果展示</a:t>
            </a:r>
            <a:endParaRPr lang="zh-CN" altLang="en-US" sz="24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37158" y="5320560"/>
            <a:ext cx="2661465" cy="70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words Click here to add words</a:t>
            </a:r>
            <a:endParaRPr lang="zh-CN" altLang="en-US" sz="1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62679" y="3771006"/>
            <a:ext cx="78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Agency FB" panose="020B0503020202020204" pitchFamily="34" charset="0"/>
                <a:ea typeface="思源黑体 CN Light" panose="020B0300000000000000" pitchFamily="34" charset="-122"/>
              </a:rPr>
              <a:t>03.</a:t>
            </a:r>
            <a:endParaRPr lang="zh-CN" altLang="en-US" sz="5400" dirty="0">
              <a:latin typeface="Agency FB" panose="020B0503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43729" y="3929612"/>
            <a:ext cx="247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工作成就及不足</a:t>
            </a:r>
            <a:endParaRPr lang="zh-CN" altLang="en-US" sz="24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43729" y="4232671"/>
            <a:ext cx="2661465" cy="70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words Click here to add words</a:t>
            </a:r>
            <a:endParaRPr lang="zh-CN" altLang="en-US" sz="1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62679" y="4858895"/>
            <a:ext cx="781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Agency FB" panose="020B0503020202020204" pitchFamily="34" charset="0"/>
                <a:ea typeface="思源黑体 CN Light" panose="020B0300000000000000" pitchFamily="34" charset="-122"/>
              </a:rPr>
              <a:t>04.</a:t>
            </a:r>
            <a:endParaRPr lang="zh-CN" altLang="en-US" sz="5400" dirty="0">
              <a:latin typeface="Agency FB" panose="020B05030202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443729" y="5017501"/>
            <a:ext cx="247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展望规划新年</a:t>
            </a:r>
            <a:endParaRPr lang="zh-CN" altLang="en-US" sz="24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443729" y="5320560"/>
            <a:ext cx="2545769" cy="70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Click here to add words Click here to add words</a:t>
            </a:r>
            <a:endParaRPr lang="zh-CN" altLang="en-US" sz="14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5" name="矩形 44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57" y="527460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FOUR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265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展望规划新年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46" name="Group 4553"/>
          <p:cNvGrpSpPr/>
          <p:nvPr/>
        </p:nvGrpSpPr>
        <p:grpSpPr>
          <a:xfrm>
            <a:off x="-5873190" y="-5037893"/>
            <a:ext cx="17421113" cy="12375429"/>
            <a:chOff x="0" y="0"/>
            <a:chExt cx="34842224" cy="24750856"/>
          </a:xfrm>
        </p:grpSpPr>
        <p:sp>
          <p:nvSpPr>
            <p:cNvPr id="47" name="Shape 4550"/>
            <p:cNvSpPr/>
            <p:nvPr/>
          </p:nvSpPr>
          <p:spPr>
            <a:xfrm rot="454920">
              <a:off x="8926732" y="13267901"/>
              <a:ext cx="23158279" cy="873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76" extrusionOk="0">
                  <a:moveTo>
                    <a:pt x="1952" y="2536"/>
                  </a:moveTo>
                  <a:cubicBezTo>
                    <a:pt x="4842" y="10140"/>
                    <a:pt x="9494" y="13624"/>
                    <a:pt x="13979" y="11543"/>
                  </a:cubicBezTo>
                  <a:cubicBezTo>
                    <a:pt x="17147" y="10073"/>
                    <a:pt x="19896" y="5902"/>
                    <a:pt x="21586" y="0"/>
                  </a:cubicBezTo>
                  <a:lnTo>
                    <a:pt x="21600" y="57"/>
                  </a:lnTo>
                  <a:cubicBezTo>
                    <a:pt x="18359" y="15106"/>
                    <a:pt x="9975" y="21600"/>
                    <a:pt x="2962" y="14493"/>
                  </a:cubicBezTo>
                  <a:cubicBezTo>
                    <a:pt x="1886" y="13404"/>
                    <a:pt x="889" y="11994"/>
                    <a:pt x="0" y="10306"/>
                  </a:cubicBezTo>
                  <a:lnTo>
                    <a:pt x="1952" y="2536"/>
                  </a:ln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>
                <a:defRPr sz="3200"/>
              </a:pPr>
              <a:endParaRPr sz="4265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8" name="Shape 4551"/>
            <p:cNvSpPr/>
            <p:nvPr/>
          </p:nvSpPr>
          <p:spPr>
            <a:xfrm rot="20993668">
              <a:off x="32238084" y="12359492"/>
              <a:ext cx="2411306" cy="241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58" extrusionOk="0">
                  <a:moveTo>
                    <a:pt x="5765" y="18592"/>
                  </a:moveTo>
                  <a:cubicBezTo>
                    <a:pt x="5942" y="18678"/>
                    <a:pt x="6028" y="18769"/>
                    <a:pt x="6206" y="18856"/>
                  </a:cubicBezTo>
                  <a:cubicBezTo>
                    <a:pt x="6028" y="19033"/>
                    <a:pt x="5852" y="19300"/>
                    <a:pt x="5674" y="19477"/>
                  </a:cubicBezTo>
                  <a:cubicBezTo>
                    <a:pt x="3638" y="21514"/>
                    <a:pt x="12" y="21246"/>
                    <a:pt x="12" y="21246"/>
                  </a:cubicBezTo>
                  <a:cubicBezTo>
                    <a:pt x="12" y="21246"/>
                    <a:pt x="-256" y="17619"/>
                    <a:pt x="1780" y="15583"/>
                  </a:cubicBezTo>
                  <a:cubicBezTo>
                    <a:pt x="1957" y="15406"/>
                    <a:pt x="2225" y="15229"/>
                    <a:pt x="2402" y="15051"/>
                  </a:cubicBezTo>
                  <a:cubicBezTo>
                    <a:pt x="2489" y="15229"/>
                    <a:pt x="2575" y="15315"/>
                    <a:pt x="2666" y="15492"/>
                  </a:cubicBezTo>
                  <a:cubicBezTo>
                    <a:pt x="1338" y="17173"/>
                    <a:pt x="1516" y="19741"/>
                    <a:pt x="1516" y="19741"/>
                  </a:cubicBezTo>
                  <a:cubicBezTo>
                    <a:pt x="1516" y="19741"/>
                    <a:pt x="4084" y="19919"/>
                    <a:pt x="5765" y="18592"/>
                  </a:cubicBezTo>
                  <a:cubicBezTo>
                    <a:pt x="5765" y="18592"/>
                    <a:pt x="5765" y="18592"/>
                    <a:pt x="5765" y="18592"/>
                  </a:cubicBezTo>
                  <a:close/>
                  <a:moveTo>
                    <a:pt x="15059" y="7966"/>
                  </a:moveTo>
                  <a:cubicBezTo>
                    <a:pt x="14086" y="7966"/>
                    <a:pt x="13291" y="7171"/>
                    <a:pt x="13291" y="6199"/>
                  </a:cubicBezTo>
                  <a:cubicBezTo>
                    <a:pt x="13291" y="5222"/>
                    <a:pt x="14086" y="4426"/>
                    <a:pt x="15059" y="4426"/>
                  </a:cubicBezTo>
                  <a:cubicBezTo>
                    <a:pt x="16036" y="4426"/>
                    <a:pt x="16831" y="5222"/>
                    <a:pt x="16831" y="6199"/>
                  </a:cubicBezTo>
                  <a:cubicBezTo>
                    <a:pt x="16831" y="7171"/>
                    <a:pt x="16036" y="7966"/>
                    <a:pt x="15059" y="7966"/>
                  </a:cubicBezTo>
                  <a:cubicBezTo>
                    <a:pt x="15059" y="7966"/>
                    <a:pt x="15059" y="7966"/>
                    <a:pt x="15059" y="7966"/>
                  </a:cubicBezTo>
                  <a:close/>
                  <a:moveTo>
                    <a:pt x="21258" y="0"/>
                  </a:moveTo>
                  <a:cubicBezTo>
                    <a:pt x="21258" y="0"/>
                    <a:pt x="18067" y="-86"/>
                    <a:pt x="14882" y="1504"/>
                  </a:cubicBezTo>
                  <a:cubicBezTo>
                    <a:pt x="13909" y="1949"/>
                    <a:pt x="12845" y="2658"/>
                    <a:pt x="11960" y="3540"/>
                  </a:cubicBezTo>
                  <a:cubicBezTo>
                    <a:pt x="10529" y="4975"/>
                    <a:pt x="8307" y="7608"/>
                    <a:pt x="6556" y="9739"/>
                  </a:cubicBezTo>
                  <a:lnTo>
                    <a:pt x="2666" y="9739"/>
                  </a:lnTo>
                  <a:lnTo>
                    <a:pt x="894" y="12393"/>
                  </a:lnTo>
                  <a:lnTo>
                    <a:pt x="3897" y="13204"/>
                  </a:lnTo>
                  <a:cubicBezTo>
                    <a:pt x="3906" y="13314"/>
                    <a:pt x="3937" y="13465"/>
                    <a:pt x="4019" y="13671"/>
                  </a:cubicBezTo>
                  <a:lnTo>
                    <a:pt x="3552" y="14697"/>
                  </a:lnTo>
                  <a:cubicBezTo>
                    <a:pt x="3552" y="14697"/>
                    <a:pt x="3375" y="15051"/>
                    <a:pt x="4702" y="16466"/>
                  </a:cubicBezTo>
                  <a:cubicBezTo>
                    <a:pt x="6119" y="17883"/>
                    <a:pt x="6561" y="17705"/>
                    <a:pt x="6561" y="17705"/>
                  </a:cubicBezTo>
                  <a:lnTo>
                    <a:pt x="7663" y="17204"/>
                  </a:lnTo>
                  <a:cubicBezTo>
                    <a:pt x="7827" y="17256"/>
                    <a:pt x="7948" y="17274"/>
                    <a:pt x="8030" y="17274"/>
                  </a:cubicBezTo>
                  <a:lnTo>
                    <a:pt x="8864" y="20360"/>
                  </a:lnTo>
                  <a:lnTo>
                    <a:pt x="11519" y="18592"/>
                  </a:lnTo>
                  <a:lnTo>
                    <a:pt x="11519" y="14580"/>
                  </a:lnTo>
                  <a:cubicBezTo>
                    <a:pt x="13663" y="12847"/>
                    <a:pt x="16295" y="10668"/>
                    <a:pt x="17717" y="9294"/>
                  </a:cubicBezTo>
                  <a:cubicBezTo>
                    <a:pt x="18603" y="8412"/>
                    <a:pt x="19308" y="7349"/>
                    <a:pt x="19840" y="6376"/>
                  </a:cubicBezTo>
                  <a:cubicBezTo>
                    <a:pt x="21344" y="3186"/>
                    <a:pt x="21258" y="0"/>
                    <a:pt x="21258" y="0"/>
                  </a:cubicBezTo>
                  <a:cubicBezTo>
                    <a:pt x="21258" y="0"/>
                    <a:pt x="21258" y="0"/>
                    <a:pt x="21258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49" name="Shape 4552"/>
            <p:cNvSpPr/>
            <p:nvPr/>
          </p:nvSpPr>
          <p:spPr>
            <a:xfrm rot="4156047">
              <a:off x="-3395391" y="8007940"/>
              <a:ext cx="23158280" cy="873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76" extrusionOk="0">
                  <a:moveTo>
                    <a:pt x="3067" y="5019"/>
                  </a:moveTo>
                  <a:cubicBezTo>
                    <a:pt x="5969" y="10928"/>
                    <a:pt x="10059" y="13374"/>
                    <a:pt x="13979" y="11543"/>
                  </a:cubicBezTo>
                  <a:cubicBezTo>
                    <a:pt x="17145" y="10064"/>
                    <a:pt x="19892" y="5895"/>
                    <a:pt x="21586" y="0"/>
                  </a:cubicBezTo>
                  <a:lnTo>
                    <a:pt x="21600" y="57"/>
                  </a:lnTo>
                  <a:cubicBezTo>
                    <a:pt x="18359" y="15106"/>
                    <a:pt x="9975" y="21600"/>
                    <a:pt x="2962" y="14493"/>
                  </a:cubicBezTo>
                  <a:cubicBezTo>
                    <a:pt x="1886" y="13404"/>
                    <a:pt x="889" y="11994"/>
                    <a:pt x="0" y="10306"/>
                  </a:cubicBezTo>
                  <a:lnTo>
                    <a:pt x="3067" y="5019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/>
              </a:lvl1pPr>
            </a:lstStyle>
            <a:p>
              <a:pPr algn="ctr" defTabSz="412750">
                <a:defRPr sz="1800"/>
              </a:pPr>
              <a:r>
                <a:rPr sz="1600" kern="0">
                  <a:solidFill>
                    <a:sysClr val="windowText" lastClr="000000"/>
                  </a:solidFill>
                  <a:latin typeface="Helvetica Light"/>
                  <a:sym typeface="Helvetica Light"/>
                </a:rPr>
                <a:t> </a:t>
              </a:r>
              <a:endParaRPr sz="160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66811" y="3053291"/>
            <a:ext cx="1176201" cy="1176201"/>
            <a:chOff x="1366811" y="3053291"/>
            <a:chExt cx="1176201" cy="1176201"/>
          </a:xfrm>
        </p:grpSpPr>
        <p:sp>
          <p:nvSpPr>
            <p:cNvPr id="51" name="Shape 4555"/>
            <p:cNvSpPr/>
            <p:nvPr/>
          </p:nvSpPr>
          <p:spPr>
            <a:xfrm>
              <a:off x="1366811" y="3053291"/>
              <a:ext cx="1176201" cy="1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</a:defRPr>
              </a:pPr>
              <a:endParaRPr sz="4265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2" name="Shape 4556"/>
            <p:cNvSpPr/>
            <p:nvPr/>
          </p:nvSpPr>
          <p:spPr>
            <a:xfrm>
              <a:off x="1640442" y="3320852"/>
              <a:ext cx="628938" cy="64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68" extrusionOk="0">
                  <a:moveTo>
                    <a:pt x="5572" y="8"/>
                  </a:moveTo>
                  <a:cubicBezTo>
                    <a:pt x="5171" y="48"/>
                    <a:pt x="4793" y="244"/>
                    <a:pt x="4517" y="580"/>
                  </a:cubicBezTo>
                  <a:lnTo>
                    <a:pt x="355" y="5652"/>
                  </a:lnTo>
                  <a:cubicBezTo>
                    <a:pt x="-195" y="6323"/>
                    <a:pt x="-95" y="7316"/>
                    <a:pt x="577" y="7865"/>
                  </a:cubicBezTo>
                  <a:cubicBezTo>
                    <a:pt x="577" y="7865"/>
                    <a:pt x="1372" y="8510"/>
                    <a:pt x="1372" y="8510"/>
                  </a:cubicBezTo>
                  <a:cubicBezTo>
                    <a:pt x="2045" y="9059"/>
                    <a:pt x="3042" y="8961"/>
                    <a:pt x="3592" y="8289"/>
                  </a:cubicBezTo>
                  <a:lnTo>
                    <a:pt x="7755" y="3217"/>
                  </a:lnTo>
                  <a:cubicBezTo>
                    <a:pt x="8305" y="2545"/>
                    <a:pt x="8206" y="1570"/>
                    <a:pt x="7533" y="1022"/>
                  </a:cubicBezTo>
                  <a:lnTo>
                    <a:pt x="6737" y="358"/>
                  </a:lnTo>
                  <a:cubicBezTo>
                    <a:pt x="6401" y="84"/>
                    <a:pt x="5973" y="-32"/>
                    <a:pt x="5572" y="8"/>
                  </a:cubicBezTo>
                  <a:close/>
                  <a:moveTo>
                    <a:pt x="14563" y="8"/>
                  </a:moveTo>
                  <a:cubicBezTo>
                    <a:pt x="14161" y="37"/>
                    <a:pt x="13774" y="215"/>
                    <a:pt x="13490" y="543"/>
                  </a:cubicBezTo>
                  <a:lnTo>
                    <a:pt x="12824" y="1336"/>
                  </a:lnTo>
                  <a:cubicBezTo>
                    <a:pt x="12256" y="1992"/>
                    <a:pt x="12313" y="2982"/>
                    <a:pt x="12972" y="3549"/>
                  </a:cubicBezTo>
                  <a:lnTo>
                    <a:pt x="17948" y="7828"/>
                  </a:lnTo>
                  <a:cubicBezTo>
                    <a:pt x="18607" y="8396"/>
                    <a:pt x="19600" y="8318"/>
                    <a:pt x="20168" y="7662"/>
                  </a:cubicBezTo>
                  <a:lnTo>
                    <a:pt x="20834" y="6887"/>
                  </a:lnTo>
                  <a:cubicBezTo>
                    <a:pt x="21405" y="6233"/>
                    <a:pt x="21344" y="5241"/>
                    <a:pt x="20686" y="4674"/>
                  </a:cubicBezTo>
                  <a:lnTo>
                    <a:pt x="15710" y="395"/>
                  </a:lnTo>
                  <a:cubicBezTo>
                    <a:pt x="15381" y="111"/>
                    <a:pt x="14965" y="-21"/>
                    <a:pt x="14563" y="8"/>
                  </a:cubicBezTo>
                  <a:close/>
                  <a:moveTo>
                    <a:pt x="12398" y="4176"/>
                  </a:moveTo>
                  <a:cubicBezTo>
                    <a:pt x="12157" y="4081"/>
                    <a:pt x="11866" y="4193"/>
                    <a:pt x="11769" y="4434"/>
                  </a:cubicBezTo>
                  <a:cubicBezTo>
                    <a:pt x="11766" y="4442"/>
                    <a:pt x="11475" y="5148"/>
                    <a:pt x="10789" y="5246"/>
                  </a:cubicBezTo>
                  <a:cubicBezTo>
                    <a:pt x="10634" y="5269"/>
                    <a:pt x="10432" y="5266"/>
                    <a:pt x="10197" y="5264"/>
                  </a:cubicBezTo>
                  <a:cubicBezTo>
                    <a:pt x="9161" y="5257"/>
                    <a:pt x="7431" y="5249"/>
                    <a:pt x="5960" y="7459"/>
                  </a:cubicBezTo>
                  <a:cubicBezTo>
                    <a:pt x="5368" y="8347"/>
                    <a:pt x="5158" y="8982"/>
                    <a:pt x="5294" y="9525"/>
                  </a:cubicBezTo>
                  <a:cubicBezTo>
                    <a:pt x="5396" y="9930"/>
                    <a:pt x="5662" y="10292"/>
                    <a:pt x="6164" y="10521"/>
                  </a:cubicBezTo>
                  <a:cubicBezTo>
                    <a:pt x="6690" y="10757"/>
                    <a:pt x="7775" y="10541"/>
                    <a:pt x="8883" y="8953"/>
                  </a:cubicBezTo>
                  <a:cubicBezTo>
                    <a:pt x="9655" y="9587"/>
                    <a:pt x="11336" y="10748"/>
                    <a:pt x="13083" y="10631"/>
                  </a:cubicBezTo>
                  <a:cubicBezTo>
                    <a:pt x="13988" y="10571"/>
                    <a:pt x="14770" y="10185"/>
                    <a:pt x="15432" y="9469"/>
                  </a:cubicBezTo>
                  <a:lnTo>
                    <a:pt x="18688" y="11978"/>
                  </a:lnTo>
                  <a:lnTo>
                    <a:pt x="17504" y="13361"/>
                  </a:lnTo>
                  <a:lnTo>
                    <a:pt x="17486" y="13361"/>
                  </a:lnTo>
                  <a:lnTo>
                    <a:pt x="14840" y="11166"/>
                  </a:lnTo>
                  <a:lnTo>
                    <a:pt x="14193" y="11941"/>
                  </a:lnTo>
                  <a:lnTo>
                    <a:pt x="16857" y="14154"/>
                  </a:lnTo>
                  <a:lnTo>
                    <a:pt x="15710" y="15500"/>
                  </a:lnTo>
                  <a:lnTo>
                    <a:pt x="11880" y="12180"/>
                  </a:lnTo>
                  <a:lnTo>
                    <a:pt x="11214" y="12937"/>
                  </a:lnTo>
                  <a:lnTo>
                    <a:pt x="15062" y="16275"/>
                  </a:lnTo>
                  <a:lnTo>
                    <a:pt x="13582" y="18027"/>
                  </a:lnTo>
                  <a:lnTo>
                    <a:pt x="4906" y="10926"/>
                  </a:lnTo>
                  <a:cubicBezTo>
                    <a:pt x="4890" y="10915"/>
                    <a:pt x="4884" y="10917"/>
                    <a:pt x="4869" y="10908"/>
                  </a:cubicBezTo>
                  <a:cubicBezTo>
                    <a:pt x="4864" y="10902"/>
                    <a:pt x="4856" y="10895"/>
                    <a:pt x="4850" y="10889"/>
                  </a:cubicBezTo>
                  <a:cubicBezTo>
                    <a:pt x="4643" y="10711"/>
                    <a:pt x="4328" y="10738"/>
                    <a:pt x="4147" y="10945"/>
                  </a:cubicBezTo>
                  <a:lnTo>
                    <a:pt x="725" y="14910"/>
                  </a:lnTo>
                  <a:cubicBezTo>
                    <a:pt x="546" y="15117"/>
                    <a:pt x="556" y="15413"/>
                    <a:pt x="762" y="15592"/>
                  </a:cubicBezTo>
                  <a:lnTo>
                    <a:pt x="7459" y="21439"/>
                  </a:lnTo>
                  <a:cubicBezTo>
                    <a:pt x="7552" y="21520"/>
                    <a:pt x="7676" y="21568"/>
                    <a:pt x="7792" y="21568"/>
                  </a:cubicBezTo>
                  <a:cubicBezTo>
                    <a:pt x="7928" y="21568"/>
                    <a:pt x="8064" y="21509"/>
                    <a:pt x="8162" y="21402"/>
                  </a:cubicBezTo>
                  <a:lnTo>
                    <a:pt x="11085" y="18193"/>
                  </a:lnTo>
                  <a:cubicBezTo>
                    <a:pt x="11099" y="18180"/>
                    <a:pt x="11111" y="18151"/>
                    <a:pt x="11122" y="18138"/>
                  </a:cubicBezTo>
                  <a:lnTo>
                    <a:pt x="11418" y="17806"/>
                  </a:lnTo>
                  <a:lnTo>
                    <a:pt x="13194" y="19263"/>
                  </a:lnTo>
                  <a:cubicBezTo>
                    <a:pt x="13403" y="19438"/>
                    <a:pt x="13721" y="19417"/>
                    <a:pt x="13897" y="19207"/>
                  </a:cubicBezTo>
                  <a:lnTo>
                    <a:pt x="19835" y="12144"/>
                  </a:lnTo>
                  <a:cubicBezTo>
                    <a:pt x="19923" y="12040"/>
                    <a:pt x="19961" y="11909"/>
                    <a:pt x="19946" y="11775"/>
                  </a:cubicBezTo>
                  <a:cubicBezTo>
                    <a:pt x="19931" y="11640"/>
                    <a:pt x="19869" y="11524"/>
                    <a:pt x="19761" y="11443"/>
                  </a:cubicBezTo>
                  <a:lnTo>
                    <a:pt x="15876" y="8473"/>
                  </a:lnTo>
                  <a:cubicBezTo>
                    <a:pt x="15445" y="8216"/>
                    <a:pt x="15248" y="8311"/>
                    <a:pt x="14951" y="8584"/>
                  </a:cubicBezTo>
                  <a:cubicBezTo>
                    <a:pt x="14405" y="9284"/>
                    <a:pt x="13766" y="9639"/>
                    <a:pt x="13009" y="9691"/>
                  </a:cubicBezTo>
                  <a:cubicBezTo>
                    <a:pt x="11105" y="9818"/>
                    <a:pt x="9125" y="7903"/>
                    <a:pt x="9105" y="7883"/>
                  </a:cubicBezTo>
                  <a:cubicBezTo>
                    <a:pt x="9002" y="7781"/>
                    <a:pt x="8845" y="7734"/>
                    <a:pt x="8698" y="7754"/>
                  </a:cubicBezTo>
                  <a:cubicBezTo>
                    <a:pt x="8553" y="7776"/>
                    <a:pt x="8437" y="7866"/>
                    <a:pt x="8365" y="7994"/>
                  </a:cubicBezTo>
                  <a:cubicBezTo>
                    <a:pt x="7644" y="9283"/>
                    <a:pt x="6759" y="9800"/>
                    <a:pt x="6497" y="9617"/>
                  </a:cubicBezTo>
                  <a:cubicBezTo>
                    <a:pt x="6282" y="9478"/>
                    <a:pt x="6236" y="9357"/>
                    <a:pt x="6219" y="9285"/>
                  </a:cubicBezTo>
                  <a:cubicBezTo>
                    <a:pt x="6174" y="9111"/>
                    <a:pt x="6221" y="8750"/>
                    <a:pt x="6737" y="7975"/>
                  </a:cubicBezTo>
                  <a:cubicBezTo>
                    <a:pt x="7926" y="6189"/>
                    <a:pt x="9173" y="6197"/>
                    <a:pt x="10178" y="6205"/>
                  </a:cubicBezTo>
                  <a:cubicBezTo>
                    <a:pt x="10443" y="6207"/>
                    <a:pt x="10709" y="6220"/>
                    <a:pt x="10937" y="6186"/>
                  </a:cubicBezTo>
                  <a:cubicBezTo>
                    <a:pt x="12169" y="6008"/>
                    <a:pt x="12637" y="4835"/>
                    <a:pt x="12657" y="4785"/>
                  </a:cubicBezTo>
                  <a:cubicBezTo>
                    <a:pt x="12753" y="4544"/>
                    <a:pt x="12641" y="4271"/>
                    <a:pt x="12398" y="4176"/>
                  </a:cubicBezTo>
                  <a:close/>
                  <a:moveTo>
                    <a:pt x="4647" y="11922"/>
                  </a:moveTo>
                  <a:lnTo>
                    <a:pt x="10715" y="16957"/>
                  </a:lnTo>
                  <a:cubicBezTo>
                    <a:pt x="10715" y="16957"/>
                    <a:pt x="7699" y="20332"/>
                    <a:pt x="7699" y="20332"/>
                  </a:cubicBezTo>
                  <a:lnTo>
                    <a:pt x="6349" y="19115"/>
                  </a:lnTo>
                  <a:lnTo>
                    <a:pt x="8643" y="16533"/>
                  </a:lnTo>
                  <a:lnTo>
                    <a:pt x="7903" y="15851"/>
                  </a:lnTo>
                  <a:lnTo>
                    <a:pt x="5609" y="18414"/>
                  </a:lnTo>
                  <a:lnTo>
                    <a:pt x="4258" y="17215"/>
                  </a:lnTo>
                  <a:lnTo>
                    <a:pt x="6460" y="14781"/>
                  </a:lnTo>
                  <a:lnTo>
                    <a:pt x="5720" y="14099"/>
                  </a:lnTo>
                  <a:lnTo>
                    <a:pt x="3537" y="16570"/>
                  </a:lnTo>
                  <a:lnTo>
                    <a:pt x="1742" y="15076"/>
                  </a:lnTo>
                  <a:lnTo>
                    <a:pt x="4647" y="1192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84409" y="5011612"/>
            <a:ext cx="1176201" cy="1176201"/>
            <a:chOff x="5384409" y="5011612"/>
            <a:chExt cx="1176201" cy="1176201"/>
          </a:xfrm>
        </p:grpSpPr>
        <p:sp>
          <p:nvSpPr>
            <p:cNvPr id="54" name="Shape 4558"/>
            <p:cNvSpPr/>
            <p:nvPr/>
          </p:nvSpPr>
          <p:spPr>
            <a:xfrm>
              <a:off x="5384409" y="5011612"/>
              <a:ext cx="1176201" cy="1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</a:defRPr>
              </a:pPr>
              <a:endParaRPr sz="4265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5" name="Shape 4559"/>
            <p:cNvSpPr/>
            <p:nvPr/>
          </p:nvSpPr>
          <p:spPr>
            <a:xfrm>
              <a:off x="5621492" y="5392808"/>
              <a:ext cx="702034" cy="45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2318" y="0"/>
                  </a:moveTo>
                  <a:cubicBezTo>
                    <a:pt x="2073" y="0"/>
                    <a:pt x="1871" y="314"/>
                    <a:pt x="1871" y="693"/>
                  </a:cubicBezTo>
                  <a:lnTo>
                    <a:pt x="1871" y="16780"/>
                  </a:lnTo>
                  <a:cubicBezTo>
                    <a:pt x="1871" y="17157"/>
                    <a:pt x="2073" y="17473"/>
                    <a:pt x="2318" y="17473"/>
                  </a:cubicBezTo>
                  <a:lnTo>
                    <a:pt x="19236" y="17473"/>
                  </a:lnTo>
                  <a:cubicBezTo>
                    <a:pt x="19481" y="17473"/>
                    <a:pt x="19684" y="17157"/>
                    <a:pt x="19684" y="16780"/>
                  </a:cubicBezTo>
                  <a:lnTo>
                    <a:pt x="19684" y="693"/>
                  </a:lnTo>
                  <a:cubicBezTo>
                    <a:pt x="19684" y="314"/>
                    <a:pt x="19481" y="0"/>
                    <a:pt x="19236" y="0"/>
                  </a:cubicBezTo>
                  <a:lnTo>
                    <a:pt x="2318" y="0"/>
                  </a:lnTo>
                  <a:close/>
                  <a:moveTo>
                    <a:pt x="3428" y="2410"/>
                  </a:moveTo>
                  <a:lnTo>
                    <a:pt x="18127" y="2410"/>
                  </a:lnTo>
                  <a:lnTo>
                    <a:pt x="18127" y="15063"/>
                  </a:lnTo>
                  <a:lnTo>
                    <a:pt x="3428" y="15063"/>
                  </a:lnTo>
                  <a:cubicBezTo>
                    <a:pt x="3428" y="15063"/>
                    <a:pt x="3428" y="2410"/>
                    <a:pt x="3428" y="2410"/>
                  </a:cubicBezTo>
                  <a:close/>
                  <a:moveTo>
                    <a:pt x="118" y="18316"/>
                  </a:moveTo>
                  <a:cubicBezTo>
                    <a:pt x="87" y="18316"/>
                    <a:pt x="41" y="18340"/>
                    <a:pt x="21" y="18377"/>
                  </a:cubicBezTo>
                  <a:cubicBezTo>
                    <a:pt x="-1" y="18415"/>
                    <a:pt x="-3" y="18449"/>
                    <a:pt x="2" y="18497"/>
                  </a:cubicBezTo>
                  <a:cubicBezTo>
                    <a:pt x="5" y="18528"/>
                    <a:pt x="323" y="21600"/>
                    <a:pt x="2824" y="21600"/>
                  </a:cubicBezTo>
                  <a:lnTo>
                    <a:pt x="18769" y="21600"/>
                  </a:lnTo>
                  <a:cubicBezTo>
                    <a:pt x="21272" y="21600"/>
                    <a:pt x="21589" y="18528"/>
                    <a:pt x="21592" y="18497"/>
                  </a:cubicBezTo>
                  <a:cubicBezTo>
                    <a:pt x="21597" y="18449"/>
                    <a:pt x="21593" y="18415"/>
                    <a:pt x="21573" y="18377"/>
                  </a:cubicBezTo>
                  <a:cubicBezTo>
                    <a:pt x="21552" y="18340"/>
                    <a:pt x="21508" y="18316"/>
                    <a:pt x="21475" y="18316"/>
                  </a:cubicBezTo>
                  <a:lnTo>
                    <a:pt x="118" y="18316"/>
                  </a:lnTo>
                  <a:close/>
                  <a:moveTo>
                    <a:pt x="9191" y="19401"/>
                  </a:moveTo>
                  <a:lnTo>
                    <a:pt x="12403" y="19401"/>
                  </a:lnTo>
                  <a:cubicBezTo>
                    <a:pt x="12403" y="19401"/>
                    <a:pt x="12403" y="20546"/>
                    <a:pt x="12403" y="20546"/>
                  </a:cubicBezTo>
                  <a:lnTo>
                    <a:pt x="9191" y="20546"/>
                  </a:lnTo>
                  <a:lnTo>
                    <a:pt x="9191" y="1940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73111" y="4091564"/>
            <a:ext cx="1176201" cy="1176201"/>
            <a:chOff x="4173111" y="4091564"/>
            <a:chExt cx="1176201" cy="1176201"/>
          </a:xfrm>
        </p:grpSpPr>
        <p:sp>
          <p:nvSpPr>
            <p:cNvPr id="57" name="Shape 4561"/>
            <p:cNvSpPr/>
            <p:nvPr/>
          </p:nvSpPr>
          <p:spPr>
            <a:xfrm>
              <a:off x="4173111" y="4091564"/>
              <a:ext cx="1176201" cy="11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</a:defRPr>
              </a:pPr>
              <a:endParaRPr sz="4265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8" name="Shape 4562"/>
            <p:cNvSpPr/>
            <p:nvPr/>
          </p:nvSpPr>
          <p:spPr>
            <a:xfrm>
              <a:off x="4513458" y="4353301"/>
              <a:ext cx="524163" cy="62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extrusionOk="0">
                  <a:moveTo>
                    <a:pt x="6852" y="0"/>
                  </a:moveTo>
                  <a:cubicBezTo>
                    <a:pt x="6254" y="0"/>
                    <a:pt x="5764" y="393"/>
                    <a:pt x="5764" y="898"/>
                  </a:cubicBezTo>
                  <a:lnTo>
                    <a:pt x="5764" y="2029"/>
                  </a:lnTo>
                  <a:cubicBezTo>
                    <a:pt x="5764" y="2533"/>
                    <a:pt x="6254" y="2946"/>
                    <a:pt x="6852" y="2946"/>
                  </a:cubicBezTo>
                  <a:lnTo>
                    <a:pt x="8056" y="2946"/>
                  </a:lnTo>
                  <a:lnTo>
                    <a:pt x="8056" y="4020"/>
                  </a:lnTo>
                  <a:cubicBezTo>
                    <a:pt x="3428" y="4975"/>
                    <a:pt x="0" y="8491"/>
                    <a:pt x="0" y="12683"/>
                  </a:cubicBezTo>
                  <a:cubicBezTo>
                    <a:pt x="0" y="17606"/>
                    <a:pt x="4740" y="21600"/>
                    <a:pt x="10579" y="21600"/>
                  </a:cubicBezTo>
                  <a:cubicBezTo>
                    <a:pt x="16420" y="21600"/>
                    <a:pt x="21182" y="17606"/>
                    <a:pt x="21182" y="12683"/>
                  </a:cubicBezTo>
                  <a:cubicBezTo>
                    <a:pt x="21182" y="10738"/>
                    <a:pt x="20426" y="8942"/>
                    <a:pt x="19168" y="7473"/>
                  </a:cubicBezTo>
                  <a:cubicBezTo>
                    <a:pt x="19168" y="7473"/>
                    <a:pt x="20765" y="6107"/>
                    <a:pt x="20765" y="6107"/>
                  </a:cubicBezTo>
                  <a:cubicBezTo>
                    <a:pt x="21600" y="5402"/>
                    <a:pt x="21600" y="4255"/>
                    <a:pt x="20765" y="3551"/>
                  </a:cubicBezTo>
                  <a:cubicBezTo>
                    <a:pt x="19928" y="2847"/>
                    <a:pt x="18591" y="2847"/>
                    <a:pt x="17756" y="3551"/>
                  </a:cubicBezTo>
                  <a:lnTo>
                    <a:pt x="15996" y="5015"/>
                  </a:lnTo>
                  <a:cubicBezTo>
                    <a:pt x="15135" y="4580"/>
                    <a:pt x="14193" y="4254"/>
                    <a:pt x="13195" y="4039"/>
                  </a:cubicBezTo>
                  <a:lnTo>
                    <a:pt x="13195" y="2946"/>
                  </a:lnTo>
                  <a:lnTo>
                    <a:pt x="14306" y="2946"/>
                  </a:lnTo>
                  <a:cubicBezTo>
                    <a:pt x="14905" y="2946"/>
                    <a:pt x="15394" y="2533"/>
                    <a:pt x="15394" y="2029"/>
                  </a:cubicBezTo>
                  <a:lnTo>
                    <a:pt x="15394" y="898"/>
                  </a:lnTo>
                  <a:cubicBezTo>
                    <a:pt x="15394" y="393"/>
                    <a:pt x="14905" y="0"/>
                    <a:pt x="14306" y="0"/>
                  </a:cubicBezTo>
                  <a:lnTo>
                    <a:pt x="6852" y="0"/>
                  </a:lnTo>
                  <a:close/>
                  <a:moveTo>
                    <a:pt x="10579" y="5912"/>
                  </a:moveTo>
                  <a:cubicBezTo>
                    <a:pt x="15004" y="5912"/>
                    <a:pt x="18612" y="8953"/>
                    <a:pt x="18612" y="12683"/>
                  </a:cubicBezTo>
                  <a:cubicBezTo>
                    <a:pt x="18612" y="16412"/>
                    <a:pt x="15004" y="19434"/>
                    <a:pt x="10579" y="19434"/>
                  </a:cubicBezTo>
                  <a:cubicBezTo>
                    <a:pt x="6156" y="19434"/>
                    <a:pt x="2546" y="16412"/>
                    <a:pt x="2546" y="12683"/>
                  </a:cubicBezTo>
                  <a:cubicBezTo>
                    <a:pt x="2546" y="8953"/>
                    <a:pt x="6156" y="5912"/>
                    <a:pt x="10579" y="5912"/>
                  </a:cubicBezTo>
                  <a:close/>
                  <a:moveTo>
                    <a:pt x="10163" y="7493"/>
                  </a:moveTo>
                  <a:cubicBezTo>
                    <a:pt x="9454" y="7493"/>
                    <a:pt x="8889" y="7968"/>
                    <a:pt x="8889" y="8566"/>
                  </a:cubicBezTo>
                  <a:lnTo>
                    <a:pt x="8889" y="12917"/>
                  </a:lnTo>
                  <a:cubicBezTo>
                    <a:pt x="8889" y="13515"/>
                    <a:pt x="9454" y="13990"/>
                    <a:pt x="10163" y="13990"/>
                  </a:cubicBezTo>
                  <a:cubicBezTo>
                    <a:pt x="10872" y="13990"/>
                    <a:pt x="11459" y="13515"/>
                    <a:pt x="11459" y="12917"/>
                  </a:cubicBezTo>
                  <a:lnTo>
                    <a:pt x="11459" y="8566"/>
                  </a:lnTo>
                  <a:cubicBezTo>
                    <a:pt x="11459" y="7968"/>
                    <a:pt x="10872" y="7493"/>
                    <a:pt x="10163" y="749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sp>
        <p:nvSpPr>
          <p:cNvPr id="59" name="Shape 4564"/>
          <p:cNvSpPr/>
          <p:nvPr/>
        </p:nvSpPr>
        <p:spPr>
          <a:xfrm rot="10594">
            <a:off x="6786640" y="5409439"/>
            <a:ext cx="2502800" cy="97676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en-US" altLang="zh-CN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2021</a:t>
            </a:r>
            <a:r>
              <a:rPr lang="zh-CN" altLang="en-US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年</a:t>
            </a:r>
            <a:endParaRPr lang="en-US" altLang="zh-CN" sz="1465" b="1" kern="0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Roboto Bold"/>
              <a:sym typeface="Roboto Bold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0" name="Shape 4565"/>
          <p:cNvSpPr/>
          <p:nvPr/>
        </p:nvSpPr>
        <p:spPr>
          <a:xfrm rot="10594">
            <a:off x="3743700" y="3067395"/>
            <a:ext cx="2472040" cy="87198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en-US" altLang="zh-CN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2020</a:t>
            </a:r>
            <a:r>
              <a:rPr lang="zh-CN" altLang="en-US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年</a:t>
            </a:r>
            <a:endParaRPr lang="en-US" altLang="zh-CN" sz="1465" b="1" kern="0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Roboto Bold"/>
              <a:sym typeface="Roboto Bold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1" name="Shape 4566"/>
          <p:cNvSpPr/>
          <p:nvPr/>
        </p:nvSpPr>
        <p:spPr>
          <a:xfrm rot="10594">
            <a:off x="6968658" y="2340451"/>
            <a:ext cx="2173269" cy="96582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algn="r" defTabSz="412750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en-US" altLang="zh-CN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2023</a:t>
            </a:r>
            <a:r>
              <a:rPr lang="zh-CN" altLang="en-US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年</a:t>
            </a:r>
            <a:endParaRPr lang="en-US" altLang="zh-CN" sz="1465" b="1" kern="0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Roboto Bold"/>
              <a:sym typeface="Roboto Bold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62" name="Shape 4567"/>
          <p:cNvSpPr/>
          <p:nvPr/>
        </p:nvSpPr>
        <p:spPr>
          <a:xfrm rot="10594">
            <a:off x="1220647" y="4344834"/>
            <a:ext cx="2350609" cy="88405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30000"/>
              </a:lnSpc>
              <a:spcBef>
                <a:spcPts val="300"/>
              </a:spcBef>
              <a:defRPr sz="1800"/>
            </a:pPr>
            <a:r>
              <a:rPr lang="en-US" altLang="zh-CN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2019</a:t>
            </a:r>
            <a:r>
              <a:rPr lang="zh-CN" altLang="en-US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年</a:t>
            </a:r>
            <a:endParaRPr lang="en-US" altLang="zh-CN" sz="1465" b="1" kern="0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Roboto Bold"/>
              <a:sym typeface="Roboto Bold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zh-CN" sz="105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05084" y="3942444"/>
            <a:ext cx="988513" cy="988513"/>
            <a:chOff x="7605084" y="3942444"/>
            <a:chExt cx="988513" cy="988513"/>
          </a:xfrm>
        </p:grpSpPr>
        <p:sp>
          <p:nvSpPr>
            <p:cNvPr id="64" name="Shape 4568"/>
            <p:cNvSpPr/>
            <p:nvPr/>
          </p:nvSpPr>
          <p:spPr>
            <a:xfrm>
              <a:off x="7605084" y="3942444"/>
              <a:ext cx="988513" cy="98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</a:defRPr>
              </a:pPr>
              <a:endParaRPr sz="4265" kern="0" dirty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5" name="Shape 4569"/>
            <p:cNvSpPr/>
            <p:nvPr/>
          </p:nvSpPr>
          <p:spPr>
            <a:xfrm>
              <a:off x="7835568" y="4222463"/>
              <a:ext cx="527544" cy="42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8" y="0"/>
                  </a:moveTo>
                  <a:cubicBezTo>
                    <a:pt x="915" y="0"/>
                    <a:pt x="0" y="1128"/>
                    <a:pt x="0" y="2497"/>
                  </a:cubicBezTo>
                  <a:lnTo>
                    <a:pt x="0" y="11637"/>
                  </a:lnTo>
                  <a:cubicBezTo>
                    <a:pt x="0" y="13012"/>
                    <a:pt x="915" y="14134"/>
                    <a:pt x="2028" y="14134"/>
                  </a:cubicBezTo>
                  <a:lnTo>
                    <a:pt x="2028" y="16606"/>
                  </a:lnTo>
                  <a:cubicBezTo>
                    <a:pt x="2028" y="17982"/>
                    <a:pt x="2939" y="19103"/>
                    <a:pt x="4056" y="19103"/>
                  </a:cubicBezTo>
                  <a:lnTo>
                    <a:pt x="4827" y="19103"/>
                  </a:lnTo>
                  <a:cubicBezTo>
                    <a:pt x="5127" y="20535"/>
                    <a:pt x="6168" y="21600"/>
                    <a:pt x="7423" y="21600"/>
                  </a:cubicBezTo>
                  <a:cubicBezTo>
                    <a:pt x="8675" y="21600"/>
                    <a:pt x="9716" y="20535"/>
                    <a:pt x="10019" y="19103"/>
                  </a:cubicBezTo>
                  <a:lnTo>
                    <a:pt x="13589" y="19103"/>
                  </a:lnTo>
                  <a:cubicBezTo>
                    <a:pt x="13889" y="20535"/>
                    <a:pt x="14930" y="21600"/>
                    <a:pt x="16185" y="21600"/>
                  </a:cubicBezTo>
                  <a:cubicBezTo>
                    <a:pt x="17437" y="21600"/>
                    <a:pt x="18498" y="20535"/>
                    <a:pt x="18801" y="19103"/>
                  </a:cubicBezTo>
                  <a:lnTo>
                    <a:pt x="19572" y="19103"/>
                  </a:lnTo>
                  <a:cubicBezTo>
                    <a:pt x="20689" y="19103"/>
                    <a:pt x="21600" y="17982"/>
                    <a:pt x="21600" y="16606"/>
                  </a:cubicBezTo>
                  <a:lnTo>
                    <a:pt x="21600" y="11637"/>
                  </a:lnTo>
                  <a:cubicBezTo>
                    <a:pt x="21600" y="11146"/>
                    <a:pt x="21479" y="10652"/>
                    <a:pt x="21255" y="10238"/>
                  </a:cubicBezTo>
                  <a:lnTo>
                    <a:pt x="18558" y="5269"/>
                  </a:lnTo>
                  <a:cubicBezTo>
                    <a:pt x="18182" y="4571"/>
                    <a:pt x="17553" y="4145"/>
                    <a:pt x="16874" y="4145"/>
                  </a:cubicBezTo>
                  <a:lnTo>
                    <a:pt x="14177" y="4145"/>
                  </a:lnTo>
                  <a:lnTo>
                    <a:pt x="14177" y="2497"/>
                  </a:lnTo>
                  <a:cubicBezTo>
                    <a:pt x="14177" y="1128"/>
                    <a:pt x="13266" y="0"/>
                    <a:pt x="12149" y="0"/>
                  </a:cubicBezTo>
                  <a:lnTo>
                    <a:pt x="2028" y="0"/>
                  </a:lnTo>
                  <a:close/>
                  <a:moveTo>
                    <a:pt x="2028" y="1673"/>
                  </a:moveTo>
                  <a:lnTo>
                    <a:pt x="12149" y="1673"/>
                  </a:lnTo>
                  <a:cubicBezTo>
                    <a:pt x="12525" y="1673"/>
                    <a:pt x="12818" y="2040"/>
                    <a:pt x="12818" y="2497"/>
                  </a:cubicBezTo>
                  <a:lnTo>
                    <a:pt x="12818" y="11637"/>
                  </a:lnTo>
                  <a:cubicBezTo>
                    <a:pt x="12818" y="12096"/>
                    <a:pt x="12525" y="12461"/>
                    <a:pt x="12149" y="12461"/>
                  </a:cubicBezTo>
                  <a:cubicBezTo>
                    <a:pt x="12149" y="12461"/>
                    <a:pt x="2028" y="12461"/>
                    <a:pt x="2028" y="12461"/>
                  </a:cubicBezTo>
                  <a:cubicBezTo>
                    <a:pt x="1655" y="12461"/>
                    <a:pt x="1359" y="12096"/>
                    <a:pt x="1359" y="11637"/>
                  </a:cubicBezTo>
                  <a:lnTo>
                    <a:pt x="1359" y="2497"/>
                  </a:lnTo>
                  <a:cubicBezTo>
                    <a:pt x="1359" y="2040"/>
                    <a:pt x="1655" y="1673"/>
                    <a:pt x="2028" y="1673"/>
                  </a:cubicBezTo>
                  <a:close/>
                  <a:moveTo>
                    <a:pt x="14177" y="5818"/>
                  </a:moveTo>
                  <a:lnTo>
                    <a:pt x="16874" y="5818"/>
                  </a:lnTo>
                  <a:cubicBezTo>
                    <a:pt x="17099" y="5818"/>
                    <a:pt x="17297" y="5963"/>
                    <a:pt x="17422" y="6193"/>
                  </a:cubicBezTo>
                  <a:lnTo>
                    <a:pt x="20140" y="11162"/>
                  </a:lnTo>
                  <a:cubicBezTo>
                    <a:pt x="20212" y="11296"/>
                    <a:pt x="20241" y="11473"/>
                    <a:pt x="20241" y="11637"/>
                  </a:cubicBezTo>
                  <a:cubicBezTo>
                    <a:pt x="20241" y="11637"/>
                    <a:pt x="20241" y="16606"/>
                    <a:pt x="20241" y="16606"/>
                  </a:cubicBezTo>
                  <a:cubicBezTo>
                    <a:pt x="20241" y="17064"/>
                    <a:pt x="19945" y="17455"/>
                    <a:pt x="19572" y="17455"/>
                  </a:cubicBezTo>
                  <a:lnTo>
                    <a:pt x="18801" y="17455"/>
                  </a:lnTo>
                  <a:cubicBezTo>
                    <a:pt x="18501" y="16024"/>
                    <a:pt x="17441" y="14958"/>
                    <a:pt x="16185" y="14958"/>
                  </a:cubicBezTo>
                  <a:cubicBezTo>
                    <a:pt x="14930" y="14958"/>
                    <a:pt x="13889" y="16024"/>
                    <a:pt x="13589" y="17455"/>
                  </a:cubicBezTo>
                  <a:lnTo>
                    <a:pt x="10019" y="17455"/>
                  </a:lnTo>
                  <a:cubicBezTo>
                    <a:pt x="9719" y="16024"/>
                    <a:pt x="8679" y="14958"/>
                    <a:pt x="7423" y="14958"/>
                  </a:cubicBezTo>
                  <a:cubicBezTo>
                    <a:pt x="6168" y="14958"/>
                    <a:pt x="5127" y="16024"/>
                    <a:pt x="4827" y="17455"/>
                  </a:cubicBezTo>
                  <a:lnTo>
                    <a:pt x="4056" y="17455"/>
                  </a:lnTo>
                  <a:cubicBezTo>
                    <a:pt x="3684" y="17455"/>
                    <a:pt x="3367" y="17064"/>
                    <a:pt x="3367" y="16606"/>
                  </a:cubicBezTo>
                  <a:lnTo>
                    <a:pt x="3367" y="14134"/>
                  </a:lnTo>
                  <a:lnTo>
                    <a:pt x="12149" y="14134"/>
                  </a:lnTo>
                  <a:cubicBezTo>
                    <a:pt x="13266" y="14134"/>
                    <a:pt x="14177" y="13012"/>
                    <a:pt x="14177" y="11637"/>
                  </a:cubicBezTo>
                  <a:lnTo>
                    <a:pt x="14177" y="5818"/>
                  </a:lnTo>
                  <a:close/>
                  <a:moveTo>
                    <a:pt x="15597" y="6393"/>
                  </a:moveTo>
                  <a:cubicBezTo>
                    <a:pt x="15225" y="6393"/>
                    <a:pt x="14927" y="6758"/>
                    <a:pt x="14927" y="7217"/>
                  </a:cubicBezTo>
                  <a:lnTo>
                    <a:pt x="14927" y="12211"/>
                  </a:lnTo>
                  <a:cubicBezTo>
                    <a:pt x="14927" y="12668"/>
                    <a:pt x="15225" y="13035"/>
                    <a:pt x="15597" y="13035"/>
                  </a:cubicBezTo>
                  <a:lnTo>
                    <a:pt x="18294" y="13035"/>
                  </a:lnTo>
                  <a:cubicBezTo>
                    <a:pt x="18667" y="13035"/>
                    <a:pt x="18963" y="12668"/>
                    <a:pt x="18963" y="12211"/>
                  </a:cubicBezTo>
                  <a:lnTo>
                    <a:pt x="18963" y="10962"/>
                  </a:lnTo>
                  <a:cubicBezTo>
                    <a:pt x="18963" y="10795"/>
                    <a:pt x="18935" y="10651"/>
                    <a:pt x="18862" y="10513"/>
                  </a:cubicBezTo>
                  <a:cubicBezTo>
                    <a:pt x="18862" y="10513"/>
                    <a:pt x="16834" y="6767"/>
                    <a:pt x="16834" y="6767"/>
                  </a:cubicBezTo>
                  <a:cubicBezTo>
                    <a:pt x="16708" y="6535"/>
                    <a:pt x="16493" y="6393"/>
                    <a:pt x="16266" y="6393"/>
                  </a:cubicBezTo>
                  <a:lnTo>
                    <a:pt x="15597" y="6393"/>
                  </a:lnTo>
                  <a:close/>
                  <a:moveTo>
                    <a:pt x="15597" y="7217"/>
                  </a:moveTo>
                  <a:lnTo>
                    <a:pt x="16266" y="7217"/>
                  </a:lnTo>
                  <a:lnTo>
                    <a:pt x="18294" y="10962"/>
                  </a:lnTo>
                  <a:cubicBezTo>
                    <a:pt x="18294" y="10962"/>
                    <a:pt x="18294" y="12211"/>
                    <a:pt x="18294" y="12211"/>
                  </a:cubicBezTo>
                  <a:lnTo>
                    <a:pt x="15597" y="12211"/>
                  </a:lnTo>
                  <a:lnTo>
                    <a:pt x="15597" y="7217"/>
                  </a:lnTo>
                  <a:close/>
                  <a:moveTo>
                    <a:pt x="7423" y="16606"/>
                  </a:moveTo>
                  <a:cubicBezTo>
                    <a:pt x="8168" y="16606"/>
                    <a:pt x="8782" y="17363"/>
                    <a:pt x="8782" y="18279"/>
                  </a:cubicBezTo>
                  <a:cubicBezTo>
                    <a:pt x="8782" y="19196"/>
                    <a:pt x="8168" y="19952"/>
                    <a:pt x="7423" y="19952"/>
                  </a:cubicBezTo>
                  <a:cubicBezTo>
                    <a:pt x="6679" y="19952"/>
                    <a:pt x="6064" y="19196"/>
                    <a:pt x="6064" y="18279"/>
                  </a:cubicBezTo>
                  <a:cubicBezTo>
                    <a:pt x="6064" y="17363"/>
                    <a:pt x="6679" y="16606"/>
                    <a:pt x="7423" y="16606"/>
                  </a:cubicBezTo>
                  <a:close/>
                  <a:moveTo>
                    <a:pt x="16185" y="16606"/>
                  </a:moveTo>
                  <a:cubicBezTo>
                    <a:pt x="16930" y="16606"/>
                    <a:pt x="17544" y="17363"/>
                    <a:pt x="17544" y="18279"/>
                  </a:cubicBezTo>
                  <a:cubicBezTo>
                    <a:pt x="17544" y="19196"/>
                    <a:pt x="16930" y="19952"/>
                    <a:pt x="16185" y="19952"/>
                  </a:cubicBezTo>
                  <a:cubicBezTo>
                    <a:pt x="15441" y="19952"/>
                    <a:pt x="14846" y="19196"/>
                    <a:pt x="14846" y="18279"/>
                  </a:cubicBezTo>
                  <a:cubicBezTo>
                    <a:pt x="14846" y="17363"/>
                    <a:pt x="15441" y="16606"/>
                    <a:pt x="16185" y="1660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sp>
        <p:nvSpPr>
          <p:cNvPr id="66" name="Shape 4571"/>
          <p:cNvSpPr/>
          <p:nvPr/>
        </p:nvSpPr>
        <p:spPr>
          <a:xfrm rot="10594">
            <a:off x="8816838" y="4209589"/>
            <a:ext cx="2171969" cy="966836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lnSpc>
                <a:spcPts val="1750"/>
              </a:lnSpc>
              <a:spcBef>
                <a:spcPts val="300"/>
              </a:spcBef>
              <a:defRPr sz="1800"/>
            </a:pPr>
            <a:r>
              <a:rPr lang="en-US" altLang="zh-CN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2022</a:t>
            </a:r>
            <a:r>
              <a:rPr lang="zh-CN" altLang="en-US" sz="1465" b="1" kern="0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Roboto Bold"/>
                <a:sym typeface="Roboto Bold"/>
              </a:rPr>
              <a:t>年</a:t>
            </a:r>
            <a:endParaRPr lang="en-US" altLang="zh-CN" sz="1465" b="1" kern="0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Roboto Bold"/>
              <a:sym typeface="Roboto Bold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352571" y="2695835"/>
            <a:ext cx="817892" cy="817892"/>
            <a:chOff x="9352571" y="2695835"/>
            <a:chExt cx="817892" cy="817892"/>
          </a:xfrm>
        </p:grpSpPr>
        <p:sp>
          <p:nvSpPr>
            <p:cNvPr id="68" name="Shape 4576"/>
            <p:cNvSpPr/>
            <p:nvPr/>
          </p:nvSpPr>
          <p:spPr>
            <a:xfrm>
              <a:off x="9352571" y="2695835"/>
              <a:ext cx="817892" cy="817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2750">
                <a:defRPr sz="3200">
                  <a:solidFill>
                    <a:srgbClr val="FFFFFF"/>
                  </a:solidFill>
                </a:defRPr>
              </a:pPr>
              <a:endParaRPr sz="4265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" name="Shape 4577"/>
            <p:cNvSpPr/>
            <p:nvPr/>
          </p:nvSpPr>
          <p:spPr>
            <a:xfrm>
              <a:off x="9579653" y="2882587"/>
              <a:ext cx="363727" cy="44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24" y="0"/>
                  </a:moveTo>
                  <a:cubicBezTo>
                    <a:pt x="3198" y="0"/>
                    <a:pt x="1768" y="1173"/>
                    <a:pt x="1768" y="2583"/>
                  </a:cubicBezTo>
                  <a:lnTo>
                    <a:pt x="1768" y="11176"/>
                  </a:lnTo>
                  <a:lnTo>
                    <a:pt x="962" y="10718"/>
                  </a:lnTo>
                  <a:cubicBezTo>
                    <a:pt x="773" y="10607"/>
                    <a:pt x="542" y="10593"/>
                    <a:pt x="336" y="10681"/>
                  </a:cubicBezTo>
                  <a:cubicBezTo>
                    <a:pt x="130" y="10766"/>
                    <a:pt x="0" y="10931"/>
                    <a:pt x="0" y="11121"/>
                  </a:cubicBezTo>
                  <a:lnTo>
                    <a:pt x="0" y="20061"/>
                  </a:lnTo>
                  <a:cubicBezTo>
                    <a:pt x="0" y="20255"/>
                    <a:pt x="124" y="20429"/>
                    <a:pt x="336" y="20519"/>
                  </a:cubicBezTo>
                  <a:cubicBezTo>
                    <a:pt x="547" y="20607"/>
                    <a:pt x="813" y="20596"/>
                    <a:pt x="1007" y="20482"/>
                  </a:cubicBezTo>
                  <a:lnTo>
                    <a:pt x="8662" y="16012"/>
                  </a:lnTo>
                  <a:cubicBezTo>
                    <a:pt x="8826" y="15915"/>
                    <a:pt x="8931" y="15774"/>
                    <a:pt x="8931" y="15609"/>
                  </a:cubicBezTo>
                  <a:cubicBezTo>
                    <a:pt x="8931" y="15446"/>
                    <a:pt x="8826" y="15282"/>
                    <a:pt x="8662" y="15188"/>
                  </a:cubicBezTo>
                  <a:lnTo>
                    <a:pt x="3447" y="12165"/>
                  </a:lnTo>
                  <a:lnTo>
                    <a:pt x="3447" y="2583"/>
                  </a:lnTo>
                  <a:cubicBezTo>
                    <a:pt x="3447" y="1923"/>
                    <a:pt x="4115" y="1392"/>
                    <a:pt x="4924" y="1392"/>
                  </a:cubicBezTo>
                  <a:lnTo>
                    <a:pt x="16653" y="1392"/>
                  </a:lnTo>
                  <a:cubicBezTo>
                    <a:pt x="17460" y="1392"/>
                    <a:pt x="18131" y="1923"/>
                    <a:pt x="18131" y="2583"/>
                  </a:cubicBezTo>
                  <a:lnTo>
                    <a:pt x="18131" y="12165"/>
                  </a:lnTo>
                  <a:lnTo>
                    <a:pt x="12915" y="15188"/>
                  </a:lnTo>
                  <a:cubicBezTo>
                    <a:pt x="12752" y="15284"/>
                    <a:pt x="12669" y="15446"/>
                    <a:pt x="12669" y="15609"/>
                  </a:cubicBezTo>
                  <a:cubicBezTo>
                    <a:pt x="12669" y="15774"/>
                    <a:pt x="12752" y="15917"/>
                    <a:pt x="12915" y="16012"/>
                  </a:cubicBezTo>
                  <a:lnTo>
                    <a:pt x="20570" y="20482"/>
                  </a:lnTo>
                  <a:cubicBezTo>
                    <a:pt x="20762" y="20596"/>
                    <a:pt x="21030" y="20607"/>
                    <a:pt x="21242" y="20519"/>
                  </a:cubicBezTo>
                  <a:cubicBezTo>
                    <a:pt x="21453" y="20429"/>
                    <a:pt x="21600" y="20257"/>
                    <a:pt x="21600" y="20061"/>
                  </a:cubicBezTo>
                  <a:lnTo>
                    <a:pt x="21600" y="11121"/>
                  </a:lnTo>
                  <a:cubicBezTo>
                    <a:pt x="21600" y="10929"/>
                    <a:pt x="21448" y="10769"/>
                    <a:pt x="21242" y="10681"/>
                  </a:cubicBezTo>
                  <a:cubicBezTo>
                    <a:pt x="21036" y="10596"/>
                    <a:pt x="20783" y="10607"/>
                    <a:pt x="20593" y="10718"/>
                  </a:cubicBezTo>
                  <a:lnTo>
                    <a:pt x="19765" y="11176"/>
                  </a:lnTo>
                  <a:lnTo>
                    <a:pt x="19765" y="2583"/>
                  </a:lnTo>
                  <a:cubicBezTo>
                    <a:pt x="19765" y="1173"/>
                    <a:pt x="18376" y="0"/>
                    <a:pt x="16653" y="0"/>
                  </a:cubicBezTo>
                  <a:lnTo>
                    <a:pt x="4924" y="0"/>
                  </a:lnTo>
                  <a:close/>
                  <a:moveTo>
                    <a:pt x="6558" y="3518"/>
                  </a:moveTo>
                  <a:cubicBezTo>
                    <a:pt x="6102" y="3518"/>
                    <a:pt x="5730" y="3821"/>
                    <a:pt x="5730" y="4195"/>
                  </a:cubicBezTo>
                  <a:cubicBezTo>
                    <a:pt x="5730" y="4571"/>
                    <a:pt x="6102" y="4855"/>
                    <a:pt x="6558" y="4855"/>
                  </a:cubicBezTo>
                  <a:lnTo>
                    <a:pt x="10901" y="4855"/>
                  </a:lnTo>
                  <a:cubicBezTo>
                    <a:pt x="11256" y="4855"/>
                    <a:pt x="11600" y="4686"/>
                    <a:pt x="11662" y="4434"/>
                  </a:cubicBezTo>
                  <a:lnTo>
                    <a:pt x="11662" y="3957"/>
                  </a:lnTo>
                  <a:cubicBezTo>
                    <a:pt x="11600" y="3703"/>
                    <a:pt x="11256" y="3518"/>
                    <a:pt x="10901" y="3518"/>
                  </a:cubicBezTo>
                  <a:lnTo>
                    <a:pt x="6558" y="3518"/>
                  </a:lnTo>
                  <a:close/>
                  <a:moveTo>
                    <a:pt x="6558" y="6449"/>
                  </a:moveTo>
                  <a:cubicBezTo>
                    <a:pt x="6102" y="6449"/>
                    <a:pt x="5730" y="6750"/>
                    <a:pt x="5730" y="7127"/>
                  </a:cubicBezTo>
                  <a:cubicBezTo>
                    <a:pt x="5730" y="7503"/>
                    <a:pt x="6102" y="7786"/>
                    <a:pt x="6558" y="7786"/>
                  </a:cubicBezTo>
                  <a:lnTo>
                    <a:pt x="16250" y="7786"/>
                  </a:lnTo>
                  <a:cubicBezTo>
                    <a:pt x="16710" y="7786"/>
                    <a:pt x="17079" y="7503"/>
                    <a:pt x="17079" y="7127"/>
                  </a:cubicBezTo>
                  <a:cubicBezTo>
                    <a:pt x="17079" y="6750"/>
                    <a:pt x="16710" y="6449"/>
                    <a:pt x="16250" y="6449"/>
                  </a:cubicBezTo>
                  <a:lnTo>
                    <a:pt x="6558" y="6449"/>
                  </a:lnTo>
                  <a:close/>
                  <a:moveTo>
                    <a:pt x="6558" y="8794"/>
                  </a:moveTo>
                  <a:cubicBezTo>
                    <a:pt x="6102" y="8794"/>
                    <a:pt x="5730" y="9098"/>
                    <a:pt x="5730" y="9472"/>
                  </a:cubicBezTo>
                  <a:cubicBezTo>
                    <a:pt x="5730" y="9848"/>
                    <a:pt x="6102" y="10131"/>
                    <a:pt x="6558" y="10131"/>
                  </a:cubicBezTo>
                  <a:lnTo>
                    <a:pt x="16250" y="10131"/>
                  </a:lnTo>
                  <a:cubicBezTo>
                    <a:pt x="16710" y="10131"/>
                    <a:pt x="17079" y="9848"/>
                    <a:pt x="17079" y="9472"/>
                  </a:cubicBezTo>
                  <a:cubicBezTo>
                    <a:pt x="17079" y="9098"/>
                    <a:pt x="16710" y="8794"/>
                    <a:pt x="16250" y="8794"/>
                  </a:cubicBezTo>
                  <a:lnTo>
                    <a:pt x="6558" y="8794"/>
                  </a:lnTo>
                  <a:close/>
                  <a:moveTo>
                    <a:pt x="11281" y="16415"/>
                  </a:moveTo>
                  <a:cubicBezTo>
                    <a:pt x="11118" y="16415"/>
                    <a:pt x="10945" y="16493"/>
                    <a:pt x="10923" y="16507"/>
                  </a:cubicBezTo>
                  <a:cubicBezTo>
                    <a:pt x="9152" y="17541"/>
                    <a:pt x="3850" y="20647"/>
                    <a:pt x="3850" y="20647"/>
                  </a:cubicBezTo>
                  <a:cubicBezTo>
                    <a:pt x="3624" y="20776"/>
                    <a:pt x="3519" y="21018"/>
                    <a:pt x="3604" y="21234"/>
                  </a:cubicBezTo>
                  <a:cubicBezTo>
                    <a:pt x="3688" y="21448"/>
                    <a:pt x="3932" y="21600"/>
                    <a:pt x="4208" y="21600"/>
                  </a:cubicBezTo>
                  <a:lnTo>
                    <a:pt x="18377" y="21600"/>
                  </a:lnTo>
                  <a:cubicBezTo>
                    <a:pt x="18653" y="21600"/>
                    <a:pt x="18896" y="21448"/>
                    <a:pt x="18981" y="21234"/>
                  </a:cubicBezTo>
                  <a:cubicBezTo>
                    <a:pt x="19066" y="21018"/>
                    <a:pt x="18961" y="20776"/>
                    <a:pt x="18735" y="20647"/>
                  </a:cubicBezTo>
                  <a:cubicBezTo>
                    <a:pt x="18735" y="20647"/>
                    <a:pt x="13414" y="17541"/>
                    <a:pt x="11639" y="16507"/>
                  </a:cubicBezTo>
                  <a:cubicBezTo>
                    <a:pt x="11614" y="16493"/>
                    <a:pt x="11454" y="16415"/>
                    <a:pt x="11281" y="1641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9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9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29" dur="49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39" dur="49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49" dur="49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59" dur="49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right)">
                                      <p:cBhvr>
                                        <p:cTn id="67" dur="49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6" grpId="0" animBg="1" advAuto="0"/>
      <p:bldP spid="59" grpId="0" animBg="1" advAuto="0"/>
      <p:bldP spid="60" grpId="0" animBg="1" advAuto="0"/>
      <p:bldP spid="61" grpId="0" animBg="1" advAuto="0"/>
      <p:bldP spid="62" grpId="0" animBg="1" advAuto="0"/>
      <p:bldP spid="6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2" name="矩形 51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57" y="527460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FOUR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265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展望规划新年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22" name="Freeform 5"/>
          <p:cNvSpPr/>
          <p:nvPr/>
        </p:nvSpPr>
        <p:spPr bwMode="auto">
          <a:xfrm>
            <a:off x="5284262" y="2110047"/>
            <a:ext cx="2910294" cy="1010802"/>
          </a:xfrm>
          <a:custGeom>
            <a:avLst/>
            <a:gdLst>
              <a:gd name="T0" fmla="*/ 2145 w 2145"/>
              <a:gd name="T1" fmla="*/ 382 h 745"/>
              <a:gd name="T2" fmla="*/ 1530 w 2145"/>
              <a:gd name="T3" fmla="*/ 30 h 745"/>
              <a:gd name="T4" fmla="*/ 1530 w 2145"/>
              <a:gd name="T5" fmla="*/ 206 h 745"/>
              <a:gd name="T6" fmla="*/ 748 w 2145"/>
              <a:gd name="T7" fmla="*/ 206 h 745"/>
              <a:gd name="T8" fmla="*/ 748 w 2145"/>
              <a:gd name="T9" fmla="*/ 0 h 745"/>
              <a:gd name="T10" fmla="*/ 0 w 2145"/>
              <a:gd name="T11" fmla="*/ 0 h 745"/>
              <a:gd name="T12" fmla="*/ 0 w 2145"/>
              <a:gd name="T13" fmla="*/ 745 h 745"/>
              <a:gd name="T14" fmla="*/ 748 w 2145"/>
              <a:gd name="T15" fmla="*/ 745 h 745"/>
              <a:gd name="T16" fmla="*/ 748 w 2145"/>
              <a:gd name="T17" fmla="*/ 559 h 745"/>
              <a:gd name="T18" fmla="*/ 1530 w 2145"/>
              <a:gd name="T19" fmla="*/ 559 h 745"/>
              <a:gd name="T20" fmla="*/ 1530 w 2145"/>
              <a:gd name="T21" fmla="*/ 735 h 745"/>
              <a:gd name="T22" fmla="*/ 2145 w 2145"/>
              <a:gd name="T23" fmla="*/ 382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45" h="745">
                <a:moveTo>
                  <a:pt x="2145" y="382"/>
                </a:moveTo>
                <a:lnTo>
                  <a:pt x="1530" y="30"/>
                </a:lnTo>
                <a:lnTo>
                  <a:pt x="1530" y="206"/>
                </a:lnTo>
                <a:lnTo>
                  <a:pt x="748" y="206"/>
                </a:lnTo>
                <a:lnTo>
                  <a:pt x="748" y="0"/>
                </a:lnTo>
                <a:lnTo>
                  <a:pt x="0" y="0"/>
                </a:lnTo>
                <a:lnTo>
                  <a:pt x="0" y="745"/>
                </a:lnTo>
                <a:lnTo>
                  <a:pt x="748" y="745"/>
                </a:lnTo>
                <a:lnTo>
                  <a:pt x="748" y="559"/>
                </a:lnTo>
                <a:lnTo>
                  <a:pt x="1530" y="559"/>
                </a:lnTo>
                <a:lnTo>
                  <a:pt x="1530" y="735"/>
                </a:lnTo>
                <a:lnTo>
                  <a:pt x="2145" y="3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391447" y="2210448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4" name="Freeform 7"/>
          <p:cNvSpPr/>
          <p:nvPr/>
        </p:nvSpPr>
        <p:spPr bwMode="auto">
          <a:xfrm>
            <a:off x="7114559" y="2176722"/>
            <a:ext cx="2159994" cy="3138234"/>
          </a:xfrm>
          <a:custGeom>
            <a:avLst/>
            <a:gdLst>
              <a:gd name="T0" fmla="*/ 174 w 326"/>
              <a:gd name="T1" fmla="*/ 0 h 472"/>
              <a:gd name="T2" fmla="*/ 174 w 326"/>
              <a:gd name="T3" fmla="*/ 152 h 472"/>
              <a:gd name="T4" fmla="*/ 211 w 326"/>
              <a:gd name="T5" fmla="*/ 152 h 472"/>
              <a:gd name="T6" fmla="*/ 211 w 326"/>
              <a:gd name="T7" fmla="*/ 363 h 472"/>
              <a:gd name="T8" fmla="*/ 125 w 326"/>
              <a:gd name="T9" fmla="*/ 363 h 472"/>
              <a:gd name="T10" fmla="*/ 125 w 326"/>
              <a:gd name="T11" fmla="*/ 327 h 472"/>
              <a:gd name="T12" fmla="*/ 0 w 326"/>
              <a:gd name="T13" fmla="*/ 399 h 472"/>
              <a:gd name="T14" fmla="*/ 125 w 326"/>
              <a:gd name="T15" fmla="*/ 472 h 472"/>
              <a:gd name="T16" fmla="*/ 125 w 326"/>
              <a:gd name="T17" fmla="*/ 436 h 472"/>
              <a:gd name="T18" fmla="*/ 248 w 326"/>
              <a:gd name="T19" fmla="*/ 436 h 472"/>
              <a:gd name="T20" fmla="*/ 284 w 326"/>
              <a:gd name="T21" fmla="*/ 399 h 472"/>
              <a:gd name="T22" fmla="*/ 284 w 326"/>
              <a:gd name="T23" fmla="*/ 152 h 472"/>
              <a:gd name="T24" fmla="*/ 326 w 326"/>
              <a:gd name="T25" fmla="*/ 152 h 472"/>
              <a:gd name="T26" fmla="*/ 326 w 326"/>
              <a:gd name="T27" fmla="*/ 0 h 472"/>
              <a:gd name="T28" fmla="*/ 174 w 326"/>
              <a:gd name="T29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6" h="472">
                <a:moveTo>
                  <a:pt x="174" y="0"/>
                </a:moveTo>
                <a:cubicBezTo>
                  <a:pt x="174" y="152"/>
                  <a:pt x="174" y="152"/>
                  <a:pt x="174" y="152"/>
                </a:cubicBezTo>
                <a:cubicBezTo>
                  <a:pt x="211" y="152"/>
                  <a:pt x="211" y="152"/>
                  <a:pt x="211" y="152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125" y="363"/>
                  <a:pt x="125" y="363"/>
                  <a:pt x="125" y="363"/>
                </a:cubicBezTo>
                <a:cubicBezTo>
                  <a:pt x="125" y="327"/>
                  <a:pt x="125" y="327"/>
                  <a:pt x="125" y="327"/>
                </a:cubicBezTo>
                <a:cubicBezTo>
                  <a:pt x="0" y="399"/>
                  <a:pt x="0" y="399"/>
                  <a:pt x="0" y="399"/>
                </a:cubicBezTo>
                <a:cubicBezTo>
                  <a:pt x="125" y="472"/>
                  <a:pt x="125" y="472"/>
                  <a:pt x="125" y="472"/>
                </a:cubicBezTo>
                <a:cubicBezTo>
                  <a:pt x="125" y="436"/>
                  <a:pt x="125" y="436"/>
                  <a:pt x="125" y="436"/>
                </a:cubicBezTo>
                <a:cubicBezTo>
                  <a:pt x="248" y="436"/>
                  <a:pt x="248" y="436"/>
                  <a:pt x="248" y="436"/>
                </a:cubicBezTo>
                <a:cubicBezTo>
                  <a:pt x="268" y="436"/>
                  <a:pt x="284" y="419"/>
                  <a:pt x="284" y="399"/>
                </a:cubicBezTo>
                <a:cubicBezTo>
                  <a:pt x="284" y="152"/>
                  <a:pt x="284" y="152"/>
                  <a:pt x="284" y="152"/>
                </a:cubicBezTo>
                <a:cubicBezTo>
                  <a:pt x="326" y="152"/>
                  <a:pt x="326" y="152"/>
                  <a:pt x="326" y="152"/>
                </a:cubicBezTo>
                <a:cubicBezTo>
                  <a:pt x="326" y="0"/>
                  <a:pt x="326" y="0"/>
                  <a:pt x="326" y="0"/>
                </a:cubicBezTo>
                <a:lnTo>
                  <a:pt x="17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8373651" y="2277123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6" name="Freeform 9"/>
          <p:cNvSpPr/>
          <p:nvPr/>
        </p:nvSpPr>
        <p:spPr bwMode="auto">
          <a:xfrm>
            <a:off x="4164918" y="4296123"/>
            <a:ext cx="2862807" cy="1063716"/>
          </a:xfrm>
          <a:custGeom>
            <a:avLst/>
            <a:gdLst>
              <a:gd name="T0" fmla="*/ 1329 w 2110"/>
              <a:gd name="T1" fmla="*/ 0 h 784"/>
              <a:gd name="T2" fmla="*/ 1329 w 2110"/>
              <a:gd name="T3" fmla="*/ 216 h 784"/>
              <a:gd name="T4" fmla="*/ 615 w 2110"/>
              <a:gd name="T5" fmla="*/ 216 h 784"/>
              <a:gd name="T6" fmla="*/ 615 w 2110"/>
              <a:gd name="T7" fmla="*/ 39 h 784"/>
              <a:gd name="T8" fmla="*/ 0 w 2110"/>
              <a:gd name="T9" fmla="*/ 392 h 784"/>
              <a:gd name="T10" fmla="*/ 615 w 2110"/>
              <a:gd name="T11" fmla="*/ 750 h 784"/>
              <a:gd name="T12" fmla="*/ 615 w 2110"/>
              <a:gd name="T13" fmla="*/ 568 h 784"/>
              <a:gd name="T14" fmla="*/ 1329 w 2110"/>
              <a:gd name="T15" fmla="*/ 568 h 784"/>
              <a:gd name="T16" fmla="*/ 1329 w 2110"/>
              <a:gd name="T17" fmla="*/ 784 h 784"/>
              <a:gd name="T18" fmla="*/ 2110 w 2110"/>
              <a:gd name="T19" fmla="*/ 784 h 784"/>
              <a:gd name="T20" fmla="*/ 2110 w 2110"/>
              <a:gd name="T21" fmla="*/ 0 h 784"/>
              <a:gd name="T22" fmla="*/ 1329 w 2110"/>
              <a:gd name="T23" fmla="*/ 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10" h="784">
                <a:moveTo>
                  <a:pt x="1329" y="0"/>
                </a:moveTo>
                <a:lnTo>
                  <a:pt x="1329" y="216"/>
                </a:lnTo>
                <a:lnTo>
                  <a:pt x="615" y="216"/>
                </a:lnTo>
                <a:lnTo>
                  <a:pt x="615" y="39"/>
                </a:lnTo>
                <a:lnTo>
                  <a:pt x="0" y="392"/>
                </a:lnTo>
                <a:lnTo>
                  <a:pt x="615" y="750"/>
                </a:lnTo>
                <a:lnTo>
                  <a:pt x="615" y="568"/>
                </a:lnTo>
                <a:lnTo>
                  <a:pt x="1329" y="568"/>
                </a:lnTo>
                <a:lnTo>
                  <a:pt x="1329" y="784"/>
                </a:lnTo>
                <a:lnTo>
                  <a:pt x="2110" y="784"/>
                </a:lnTo>
                <a:lnTo>
                  <a:pt x="2110" y="0"/>
                </a:lnTo>
                <a:lnTo>
                  <a:pt x="132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6087476" y="4422303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8" name="Freeform 11"/>
          <p:cNvSpPr/>
          <p:nvPr/>
        </p:nvSpPr>
        <p:spPr bwMode="auto">
          <a:xfrm>
            <a:off x="3018439" y="2130591"/>
            <a:ext cx="2187130" cy="3191148"/>
          </a:xfrm>
          <a:custGeom>
            <a:avLst/>
            <a:gdLst>
              <a:gd name="T0" fmla="*/ 330 w 330"/>
              <a:gd name="T1" fmla="*/ 72 h 480"/>
              <a:gd name="T2" fmla="*/ 205 w 330"/>
              <a:gd name="T3" fmla="*/ 0 h 480"/>
              <a:gd name="T4" fmla="*/ 205 w 330"/>
              <a:gd name="T5" fmla="*/ 36 h 480"/>
              <a:gd name="T6" fmla="*/ 83 w 330"/>
              <a:gd name="T7" fmla="*/ 36 h 480"/>
              <a:gd name="T8" fmla="*/ 46 w 330"/>
              <a:gd name="T9" fmla="*/ 72 h 480"/>
              <a:gd name="T10" fmla="*/ 46 w 330"/>
              <a:gd name="T11" fmla="*/ 320 h 480"/>
              <a:gd name="T12" fmla="*/ 0 w 330"/>
              <a:gd name="T13" fmla="*/ 320 h 480"/>
              <a:gd name="T14" fmla="*/ 0 w 330"/>
              <a:gd name="T15" fmla="*/ 480 h 480"/>
              <a:gd name="T16" fmla="*/ 160 w 330"/>
              <a:gd name="T17" fmla="*/ 480 h 480"/>
              <a:gd name="T18" fmla="*/ 160 w 330"/>
              <a:gd name="T19" fmla="*/ 320 h 480"/>
              <a:gd name="T20" fmla="*/ 119 w 330"/>
              <a:gd name="T21" fmla="*/ 320 h 480"/>
              <a:gd name="T22" fmla="*/ 119 w 330"/>
              <a:gd name="T23" fmla="*/ 109 h 480"/>
              <a:gd name="T24" fmla="*/ 205 w 330"/>
              <a:gd name="T25" fmla="*/ 109 h 480"/>
              <a:gd name="T26" fmla="*/ 205 w 330"/>
              <a:gd name="T27" fmla="*/ 145 h 480"/>
              <a:gd name="T28" fmla="*/ 330 w 330"/>
              <a:gd name="T29" fmla="*/ 72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0" h="480">
                <a:moveTo>
                  <a:pt x="330" y="72"/>
                </a:moveTo>
                <a:cubicBezTo>
                  <a:pt x="205" y="0"/>
                  <a:pt x="205" y="0"/>
                  <a:pt x="205" y="0"/>
                </a:cubicBezTo>
                <a:cubicBezTo>
                  <a:pt x="205" y="36"/>
                  <a:pt x="205" y="36"/>
                  <a:pt x="205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63" y="36"/>
                  <a:pt x="46" y="52"/>
                  <a:pt x="46" y="72"/>
                </a:cubicBezTo>
                <a:cubicBezTo>
                  <a:pt x="46" y="320"/>
                  <a:pt x="46" y="320"/>
                  <a:pt x="46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480"/>
                  <a:pt x="0" y="480"/>
                  <a:pt x="0" y="480"/>
                </a:cubicBezTo>
                <a:cubicBezTo>
                  <a:pt x="160" y="480"/>
                  <a:pt x="160" y="480"/>
                  <a:pt x="160" y="480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19" y="320"/>
                  <a:pt x="119" y="320"/>
                  <a:pt x="119" y="320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5" y="145"/>
                  <a:pt x="205" y="145"/>
                  <a:pt x="205" y="145"/>
                </a:cubicBezTo>
                <a:lnTo>
                  <a:pt x="330" y="72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3144619" y="4384203"/>
            <a:ext cx="808641" cy="811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0" name="Inhaltsplatzhalter 4"/>
          <p:cNvSpPr txBox="1"/>
          <p:nvPr/>
        </p:nvSpPr>
        <p:spPr>
          <a:xfrm>
            <a:off x="558497" y="4450953"/>
            <a:ext cx="2269014" cy="11042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1" name="Inhaltsplatzhalter 4"/>
          <p:cNvSpPr txBox="1"/>
          <p:nvPr/>
        </p:nvSpPr>
        <p:spPr>
          <a:xfrm>
            <a:off x="9447300" y="2238226"/>
            <a:ext cx="2269014" cy="11042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2" name="Inhaltsplatzhalter 4"/>
          <p:cNvSpPr txBox="1"/>
          <p:nvPr/>
        </p:nvSpPr>
        <p:spPr>
          <a:xfrm>
            <a:off x="5284262" y="1198282"/>
            <a:ext cx="3214198" cy="125810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TITLE GOES HERE</a:t>
            </a:r>
            <a:br>
              <a:rPr lang="en-US" sz="1600" b="1" dirty="0">
                <a:solidFill>
                  <a:schemeClr val="accent2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3" name="Inhaltsplatzhalter 4"/>
          <p:cNvSpPr txBox="1"/>
          <p:nvPr/>
        </p:nvSpPr>
        <p:spPr>
          <a:xfrm>
            <a:off x="3813527" y="5462636"/>
            <a:ext cx="3214198" cy="8502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TITLE GOES HERE</a:t>
            </a:r>
            <a:br>
              <a:rPr lang="en-US" sz="1600" b="1" dirty="0">
                <a:solidFill>
                  <a:schemeClr val="accent4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</a:b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4" name="Inhaltsplatzhalter 4"/>
          <p:cNvSpPr txBox="1"/>
          <p:nvPr/>
        </p:nvSpPr>
        <p:spPr>
          <a:xfrm>
            <a:off x="3671462" y="2390285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01</a:t>
            </a:r>
            <a:endParaRPr lang="en-US" sz="28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5" name="Inhaltsplatzhalter 4"/>
          <p:cNvSpPr txBox="1"/>
          <p:nvPr/>
        </p:nvSpPr>
        <p:spPr>
          <a:xfrm>
            <a:off x="6688297" y="239981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02</a:t>
            </a:r>
            <a:endParaRPr lang="en-US" sz="28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6" name="Inhaltsplatzhalter 4"/>
          <p:cNvSpPr txBox="1"/>
          <p:nvPr/>
        </p:nvSpPr>
        <p:spPr>
          <a:xfrm>
            <a:off x="7919157" y="4615744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03</a:t>
            </a:r>
            <a:endParaRPr lang="en-US" sz="28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4968217" y="4615744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04</a:t>
            </a:r>
            <a:endParaRPr lang="en-US" sz="28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38" name="Group 22"/>
          <p:cNvGrpSpPr/>
          <p:nvPr/>
        </p:nvGrpSpPr>
        <p:grpSpPr>
          <a:xfrm>
            <a:off x="8539846" y="2404988"/>
            <a:ext cx="476250" cy="555625"/>
            <a:chOff x="10063163" y="1916113"/>
            <a:chExt cx="476250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9" name="Freeform 14"/>
            <p:cNvSpPr>
              <a:spLocks noEditPoints="1"/>
            </p:cNvSpPr>
            <p:nvPr/>
          </p:nvSpPr>
          <p:spPr bwMode="auto">
            <a:xfrm>
              <a:off x="10063163" y="1916113"/>
              <a:ext cx="476250" cy="555625"/>
            </a:xfrm>
            <a:custGeom>
              <a:avLst/>
              <a:gdLst>
                <a:gd name="T0" fmla="*/ 670 w 2997"/>
                <a:gd name="T1" fmla="*/ 3206 h 3500"/>
                <a:gd name="T2" fmla="*/ 2327 w 2997"/>
                <a:gd name="T3" fmla="*/ 3186 h 3500"/>
                <a:gd name="T4" fmla="*/ 1060 w 2997"/>
                <a:gd name="T5" fmla="*/ 2694 h 3500"/>
                <a:gd name="T6" fmla="*/ 1546 w 2997"/>
                <a:gd name="T7" fmla="*/ 2186 h 3500"/>
                <a:gd name="T8" fmla="*/ 1389 w 2997"/>
                <a:gd name="T9" fmla="*/ 2326 h 3500"/>
                <a:gd name="T10" fmla="*/ 1733 w 2997"/>
                <a:gd name="T11" fmla="*/ 2532 h 3500"/>
                <a:gd name="T12" fmla="*/ 1597 w 2997"/>
                <a:gd name="T13" fmla="*/ 2237 h 3500"/>
                <a:gd name="T14" fmla="*/ 2477 w 2997"/>
                <a:gd name="T15" fmla="*/ 903 h 3500"/>
                <a:gd name="T16" fmla="*/ 2578 w 2997"/>
                <a:gd name="T17" fmla="*/ 1066 h 3500"/>
                <a:gd name="T18" fmla="*/ 2798 w 2997"/>
                <a:gd name="T19" fmla="*/ 665 h 3500"/>
                <a:gd name="T20" fmla="*/ 2813 w 2997"/>
                <a:gd name="T21" fmla="*/ 442 h 3500"/>
                <a:gd name="T22" fmla="*/ 253 w 2997"/>
                <a:gd name="T23" fmla="*/ 410 h 3500"/>
                <a:gd name="T24" fmla="*/ 165 w 2997"/>
                <a:gd name="T25" fmla="*/ 476 h 3500"/>
                <a:gd name="T26" fmla="*/ 254 w 2997"/>
                <a:gd name="T27" fmla="*/ 808 h 3500"/>
                <a:gd name="T28" fmla="*/ 525 w 2997"/>
                <a:gd name="T29" fmla="*/ 1176 h 3500"/>
                <a:gd name="T30" fmla="*/ 500 w 2997"/>
                <a:gd name="T31" fmla="*/ 676 h 3500"/>
                <a:gd name="T32" fmla="*/ 663 w 2997"/>
                <a:gd name="T33" fmla="*/ 164 h 3500"/>
                <a:gd name="T34" fmla="*/ 680 w 2997"/>
                <a:gd name="T35" fmla="*/ 879 h 3500"/>
                <a:gd name="T36" fmla="*/ 835 w 2997"/>
                <a:gd name="T37" fmla="*/ 1451 h 3500"/>
                <a:gd name="T38" fmla="*/ 1108 w 2997"/>
                <a:gd name="T39" fmla="*/ 1855 h 3500"/>
                <a:gd name="T40" fmla="*/ 1440 w 2997"/>
                <a:gd name="T41" fmla="*/ 2023 h 3500"/>
                <a:gd name="T42" fmla="*/ 1784 w 2997"/>
                <a:gd name="T43" fmla="*/ 1938 h 3500"/>
                <a:gd name="T44" fmla="*/ 2079 w 2997"/>
                <a:gd name="T45" fmla="*/ 1612 h 3500"/>
                <a:gd name="T46" fmla="*/ 2282 w 2997"/>
                <a:gd name="T47" fmla="*/ 1082 h 3500"/>
                <a:gd name="T48" fmla="*/ 2337 w 2997"/>
                <a:gd name="T49" fmla="*/ 172 h 3500"/>
                <a:gd name="T50" fmla="*/ 669 w 2997"/>
                <a:gd name="T51" fmla="*/ 0 h 3500"/>
                <a:gd name="T52" fmla="*/ 2459 w 2997"/>
                <a:gd name="T53" fmla="*/ 62 h 3500"/>
                <a:gd name="T54" fmla="*/ 2743 w 2997"/>
                <a:gd name="T55" fmla="*/ 248 h 3500"/>
                <a:gd name="T56" fmla="*/ 2937 w 2997"/>
                <a:gd name="T57" fmla="*/ 337 h 3500"/>
                <a:gd name="T58" fmla="*/ 2994 w 2997"/>
                <a:gd name="T59" fmla="*/ 540 h 3500"/>
                <a:gd name="T60" fmla="*/ 2815 w 2997"/>
                <a:gd name="T61" fmla="*/ 1014 h 3500"/>
                <a:gd name="T62" fmla="*/ 2473 w 2997"/>
                <a:gd name="T63" fmla="*/ 1384 h 3500"/>
                <a:gd name="T64" fmla="*/ 2175 w 2997"/>
                <a:gd name="T65" fmla="*/ 1765 h 3500"/>
                <a:gd name="T66" fmla="*/ 1872 w 2997"/>
                <a:gd name="T67" fmla="*/ 2073 h 3500"/>
                <a:gd name="T68" fmla="*/ 1781 w 2997"/>
                <a:gd name="T69" fmla="*/ 2310 h 3500"/>
                <a:gd name="T70" fmla="*/ 1956 w 2997"/>
                <a:gd name="T71" fmla="*/ 2502 h 3500"/>
                <a:gd name="T72" fmla="*/ 2094 w 2997"/>
                <a:gd name="T73" fmla="*/ 2571 h 3500"/>
                <a:gd name="T74" fmla="*/ 2333 w 2997"/>
                <a:gd name="T75" fmla="*/ 2996 h 3500"/>
                <a:gd name="T76" fmla="*/ 2487 w 2997"/>
                <a:gd name="T77" fmla="*/ 3150 h 3500"/>
                <a:gd name="T78" fmla="*/ 2475 w 2997"/>
                <a:gd name="T79" fmla="*/ 3477 h 3500"/>
                <a:gd name="T80" fmla="*/ 546 w 2997"/>
                <a:gd name="T81" fmla="*/ 3489 h 3500"/>
                <a:gd name="T82" fmla="*/ 509 w 2997"/>
                <a:gd name="T83" fmla="*/ 3188 h 3500"/>
                <a:gd name="T84" fmla="*/ 637 w 2997"/>
                <a:gd name="T85" fmla="*/ 3011 h 3500"/>
                <a:gd name="T86" fmla="*/ 902 w 2997"/>
                <a:gd name="T87" fmla="*/ 2590 h 3500"/>
                <a:gd name="T88" fmla="*/ 1006 w 2997"/>
                <a:gd name="T89" fmla="*/ 2521 h 3500"/>
                <a:gd name="T90" fmla="*/ 1204 w 2997"/>
                <a:gd name="T91" fmla="*/ 2351 h 3500"/>
                <a:gd name="T92" fmla="*/ 1189 w 2997"/>
                <a:gd name="T93" fmla="*/ 2111 h 3500"/>
                <a:gd name="T94" fmla="*/ 870 w 2997"/>
                <a:gd name="T95" fmla="*/ 1831 h 3500"/>
                <a:gd name="T96" fmla="*/ 595 w 2997"/>
                <a:gd name="T97" fmla="*/ 1432 h 3500"/>
                <a:gd name="T98" fmla="*/ 228 w 2997"/>
                <a:gd name="T99" fmla="*/ 1084 h 3500"/>
                <a:gd name="T100" fmla="*/ 20 w 2997"/>
                <a:gd name="T101" fmla="*/ 624 h 3500"/>
                <a:gd name="T102" fmla="*/ 38 w 2997"/>
                <a:gd name="T103" fmla="*/ 367 h 3500"/>
                <a:gd name="T104" fmla="*/ 216 w 2997"/>
                <a:gd name="T105" fmla="*/ 251 h 3500"/>
                <a:gd name="T106" fmla="*/ 522 w 2997"/>
                <a:gd name="T107" fmla="*/ 85 h 3500"/>
                <a:gd name="T108" fmla="*/ 669 w 2997"/>
                <a:gd name="T109" fmla="*/ 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7" h="3500">
                  <a:moveTo>
                    <a:pt x="749" y="3146"/>
                  </a:moveTo>
                  <a:lnTo>
                    <a:pt x="727" y="3149"/>
                  </a:lnTo>
                  <a:lnTo>
                    <a:pt x="707" y="3157"/>
                  </a:lnTo>
                  <a:lnTo>
                    <a:pt x="691" y="3170"/>
                  </a:lnTo>
                  <a:lnTo>
                    <a:pt x="679" y="3186"/>
                  </a:lnTo>
                  <a:lnTo>
                    <a:pt x="670" y="3206"/>
                  </a:lnTo>
                  <a:lnTo>
                    <a:pt x="668" y="3227"/>
                  </a:lnTo>
                  <a:lnTo>
                    <a:pt x="668" y="3338"/>
                  </a:lnTo>
                  <a:lnTo>
                    <a:pt x="2337" y="3338"/>
                  </a:lnTo>
                  <a:lnTo>
                    <a:pt x="2337" y="3227"/>
                  </a:lnTo>
                  <a:lnTo>
                    <a:pt x="2334" y="3206"/>
                  </a:lnTo>
                  <a:lnTo>
                    <a:pt x="2327" y="3186"/>
                  </a:lnTo>
                  <a:lnTo>
                    <a:pt x="2314" y="3170"/>
                  </a:lnTo>
                  <a:lnTo>
                    <a:pt x="2297" y="3157"/>
                  </a:lnTo>
                  <a:lnTo>
                    <a:pt x="2278" y="3149"/>
                  </a:lnTo>
                  <a:lnTo>
                    <a:pt x="2257" y="3146"/>
                  </a:lnTo>
                  <a:lnTo>
                    <a:pt x="749" y="3146"/>
                  </a:lnTo>
                  <a:close/>
                  <a:moveTo>
                    <a:pt x="1060" y="2694"/>
                  </a:moveTo>
                  <a:lnTo>
                    <a:pt x="1060" y="2985"/>
                  </a:lnTo>
                  <a:lnTo>
                    <a:pt x="1944" y="2985"/>
                  </a:lnTo>
                  <a:lnTo>
                    <a:pt x="1944" y="2694"/>
                  </a:lnTo>
                  <a:lnTo>
                    <a:pt x="1060" y="2694"/>
                  </a:lnTo>
                  <a:close/>
                  <a:moveTo>
                    <a:pt x="1593" y="2181"/>
                  </a:moveTo>
                  <a:lnTo>
                    <a:pt x="1546" y="2186"/>
                  </a:lnTo>
                  <a:lnTo>
                    <a:pt x="1498" y="2188"/>
                  </a:lnTo>
                  <a:lnTo>
                    <a:pt x="1455" y="2187"/>
                  </a:lnTo>
                  <a:lnTo>
                    <a:pt x="1411" y="2182"/>
                  </a:lnTo>
                  <a:lnTo>
                    <a:pt x="1408" y="2230"/>
                  </a:lnTo>
                  <a:lnTo>
                    <a:pt x="1401" y="2279"/>
                  </a:lnTo>
                  <a:lnTo>
                    <a:pt x="1389" y="2326"/>
                  </a:lnTo>
                  <a:lnTo>
                    <a:pt x="1373" y="2373"/>
                  </a:lnTo>
                  <a:lnTo>
                    <a:pt x="1353" y="2417"/>
                  </a:lnTo>
                  <a:lnTo>
                    <a:pt x="1328" y="2460"/>
                  </a:lnTo>
                  <a:lnTo>
                    <a:pt x="1302" y="2497"/>
                  </a:lnTo>
                  <a:lnTo>
                    <a:pt x="1274" y="2532"/>
                  </a:lnTo>
                  <a:lnTo>
                    <a:pt x="1733" y="2532"/>
                  </a:lnTo>
                  <a:lnTo>
                    <a:pt x="1698" y="2489"/>
                  </a:lnTo>
                  <a:lnTo>
                    <a:pt x="1667" y="2444"/>
                  </a:lnTo>
                  <a:lnTo>
                    <a:pt x="1643" y="2395"/>
                  </a:lnTo>
                  <a:lnTo>
                    <a:pt x="1621" y="2344"/>
                  </a:lnTo>
                  <a:lnTo>
                    <a:pt x="1607" y="2291"/>
                  </a:lnTo>
                  <a:lnTo>
                    <a:pt x="1597" y="2237"/>
                  </a:lnTo>
                  <a:lnTo>
                    <a:pt x="1593" y="2181"/>
                  </a:lnTo>
                  <a:close/>
                  <a:moveTo>
                    <a:pt x="2499" y="410"/>
                  </a:moveTo>
                  <a:lnTo>
                    <a:pt x="2499" y="559"/>
                  </a:lnTo>
                  <a:lnTo>
                    <a:pt x="2496" y="676"/>
                  </a:lnTo>
                  <a:lnTo>
                    <a:pt x="2490" y="790"/>
                  </a:lnTo>
                  <a:lnTo>
                    <a:pt x="2477" y="903"/>
                  </a:lnTo>
                  <a:lnTo>
                    <a:pt x="2460" y="1013"/>
                  </a:lnTo>
                  <a:lnTo>
                    <a:pt x="2439" y="1121"/>
                  </a:lnTo>
                  <a:lnTo>
                    <a:pt x="2412" y="1226"/>
                  </a:lnTo>
                  <a:lnTo>
                    <a:pt x="2472" y="1176"/>
                  </a:lnTo>
                  <a:lnTo>
                    <a:pt x="2527" y="1123"/>
                  </a:lnTo>
                  <a:lnTo>
                    <a:pt x="2578" y="1066"/>
                  </a:lnTo>
                  <a:lnTo>
                    <a:pt x="2626" y="1005"/>
                  </a:lnTo>
                  <a:lnTo>
                    <a:pt x="2669" y="943"/>
                  </a:lnTo>
                  <a:lnTo>
                    <a:pt x="2708" y="877"/>
                  </a:lnTo>
                  <a:lnTo>
                    <a:pt x="2743" y="808"/>
                  </a:lnTo>
                  <a:lnTo>
                    <a:pt x="2773" y="737"/>
                  </a:lnTo>
                  <a:lnTo>
                    <a:pt x="2798" y="665"/>
                  </a:lnTo>
                  <a:lnTo>
                    <a:pt x="2819" y="590"/>
                  </a:lnTo>
                  <a:lnTo>
                    <a:pt x="2833" y="514"/>
                  </a:lnTo>
                  <a:lnTo>
                    <a:pt x="2835" y="494"/>
                  </a:lnTo>
                  <a:lnTo>
                    <a:pt x="2831" y="476"/>
                  </a:lnTo>
                  <a:lnTo>
                    <a:pt x="2825" y="458"/>
                  </a:lnTo>
                  <a:lnTo>
                    <a:pt x="2813" y="442"/>
                  </a:lnTo>
                  <a:lnTo>
                    <a:pt x="2800" y="428"/>
                  </a:lnTo>
                  <a:lnTo>
                    <a:pt x="2783" y="419"/>
                  </a:lnTo>
                  <a:lnTo>
                    <a:pt x="2763" y="413"/>
                  </a:lnTo>
                  <a:lnTo>
                    <a:pt x="2743" y="410"/>
                  </a:lnTo>
                  <a:lnTo>
                    <a:pt x="2499" y="410"/>
                  </a:lnTo>
                  <a:close/>
                  <a:moveTo>
                    <a:pt x="253" y="410"/>
                  </a:moveTo>
                  <a:lnTo>
                    <a:pt x="233" y="413"/>
                  </a:lnTo>
                  <a:lnTo>
                    <a:pt x="215" y="419"/>
                  </a:lnTo>
                  <a:lnTo>
                    <a:pt x="198" y="428"/>
                  </a:lnTo>
                  <a:lnTo>
                    <a:pt x="183" y="442"/>
                  </a:lnTo>
                  <a:lnTo>
                    <a:pt x="173" y="458"/>
                  </a:lnTo>
                  <a:lnTo>
                    <a:pt x="165" y="476"/>
                  </a:lnTo>
                  <a:lnTo>
                    <a:pt x="162" y="494"/>
                  </a:lnTo>
                  <a:lnTo>
                    <a:pt x="163" y="514"/>
                  </a:lnTo>
                  <a:lnTo>
                    <a:pt x="178" y="590"/>
                  </a:lnTo>
                  <a:lnTo>
                    <a:pt x="198" y="665"/>
                  </a:lnTo>
                  <a:lnTo>
                    <a:pt x="224" y="737"/>
                  </a:lnTo>
                  <a:lnTo>
                    <a:pt x="254" y="808"/>
                  </a:lnTo>
                  <a:lnTo>
                    <a:pt x="288" y="877"/>
                  </a:lnTo>
                  <a:lnTo>
                    <a:pt x="328" y="943"/>
                  </a:lnTo>
                  <a:lnTo>
                    <a:pt x="371" y="1005"/>
                  </a:lnTo>
                  <a:lnTo>
                    <a:pt x="419" y="1066"/>
                  </a:lnTo>
                  <a:lnTo>
                    <a:pt x="470" y="1123"/>
                  </a:lnTo>
                  <a:lnTo>
                    <a:pt x="525" y="1176"/>
                  </a:lnTo>
                  <a:lnTo>
                    <a:pt x="584" y="1226"/>
                  </a:lnTo>
                  <a:lnTo>
                    <a:pt x="558" y="1121"/>
                  </a:lnTo>
                  <a:lnTo>
                    <a:pt x="537" y="1013"/>
                  </a:lnTo>
                  <a:lnTo>
                    <a:pt x="520" y="903"/>
                  </a:lnTo>
                  <a:lnTo>
                    <a:pt x="508" y="790"/>
                  </a:lnTo>
                  <a:lnTo>
                    <a:pt x="500" y="676"/>
                  </a:lnTo>
                  <a:lnTo>
                    <a:pt x="498" y="559"/>
                  </a:lnTo>
                  <a:lnTo>
                    <a:pt x="498" y="410"/>
                  </a:lnTo>
                  <a:lnTo>
                    <a:pt x="253" y="410"/>
                  </a:lnTo>
                  <a:close/>
                  <a:moveTo>
                    <a:pt x="669" y="162"/>
                  </a:moveTo>
                  <a:lnTo>
                    <a:pt x="666" y="162"/>
                  </a:lnTo>
                  <a:lnTo>
                    <a:pt x="663" y="164"/>
                  </a:lnTo>
                  <a:lnTo>
                    <a:pt x="661" y="168"/>
                  </a:lnTo>
                  <a:lnTo>
                    <a:pt x="660" y="172"/>
                  </a:lnTo>
                  <a:lnTo>
                    <a:pt x="660" y="559"/>
                  </a:lnTo>
                  <a:lnTo>
                    <a:pt x="662" y="667"/>
                  </a:lnTo>
                  <a:lnTo>
                    <a:pt x="669" y="774"/>
                  </a:lnTo>
                  <a:lnTo>
                    <a:pt x="680" y="879"/>
                  </a:lnTo>
                  <a:lnTo>
                    <a:pt x="696" y="981"/>
                  </a:lnTo>
                  <a:lnTo>
                    <a:pt x="715" y="1082"/>
                  </a:lnTo>
                  <a:lnTo>
                    <a:pt x="739" y="1178"/>
                  </a:lnTo>
                  <a:lnTo>
                    <a:pt x="767" y="1273"/>
                  </a:lnTo>
                  <a:lnTo>
                    <a:pt x="798" y="1364"/>
                  </a:lnTo>
                  <a:lnTo>
                    <a:pt x="835" y="1451"/>
                  </a:lnTo>
                  <a:lnTo>
                    <a:pt x="875" y="1534"/>
                  </a:lnTo>
                  <a:lnTo>
                    <a:pt x="918" y="1612"/>
                  </a:lnTo>
                  <a:lnTo>
                    <a:pt x="962" y="1682"/>
                  </a:lnTo>
                  <a:lnTo>
                    <a:pt x="1008" y="1746"/>
                  </a:lnTo>
                  <a:lnTo>
                    <a:pt x="1057" y="1803"/>
                  </a:lnTo>
                  <a:lnTo>
                    <a:pt x="1108" y="1855"/>
                  </a:lnTo>
                  <a:lnTo>
                    <a:pt x="1160" y="1900"/>
                  </a:lnTo>
                  <a:lnTo>
                    <a:pt x="1214" y="1938"/>
                  </a:lnTo>
                  <a:lnTo>
                    <a:pt x="1268" y="1970"/>
                  </a:lnTo>
                  <a:lnTo>
                    <a:pt x="1324" y="1994"/>
                  </a:lnTo>
                  <a:lnTo>
                    <a:pt x="1382" y="2012"/>
                  </a:lnTo>
                  <a:lnTo>
                    <a:pt x="1440" y="2023"/>
                  </a:lnTo>
                  <a:lnTo>
                    <a:pt x="1498" y="2026"/>
                  </a:lnTo>
                  <a:lnTo>
                    <a:pt x="1557" y="2023"/>
                  </a:lnTo>
                  <a:lnTo>
                    <a:pt x="1615" y="2012"/>
                  </a:lnTo>
                  <a:lnTo>
                    <a:pt x="1672" y="1994"/>
                  </a:lnTo>
                  <a:lnTo>
                    <a:pt x="1728" y="1970"/>
                  </a:lnTo>
                  <a:lnTo>
                    <a:pt x="1784" y="1938"/>
                  </a:lnTo>
                  <a:lnTo>
                    <a:pt x="1837" y="1900"/>
                  </a:lnTo>
                  <a:lnTo>
                    <a:pt x="1890" y="1855"/>
                  </a:lnTo>
                  <a:lnTo>
                    <a:pt x="1939" y="1803"/>
                  </a:lnTo>
                  <a:lnTo>
                    <a:pt x="1988" y="1746"/>
                  </a:lnTo>
                  <a:lnTo>
                    <a:pt x="2035" y="1682"/>
                  </a:lnTo>
                  <a:lnTo>
                    <a:pt x="2079" y="1612"/>
                  </a:lnTo>
                  <a:lnTo>
                    <a:pt x="2123" y="1534"/>
                  </a:lnTo>
                  <a:lnTo>
                    <a:pt x="2162" y="1451"/>
                  </a:lnTo>
                  <a:lnTo>
                    <a:pt x="2198" y="1364"/>
                  </a:lnTo>
                  <a:lnTo>
                    <a:pt x="2230" y="1273"/>
                  </a:lnTo>
                  <a:lnTo>
                    <a:pt x="2259" y="1178"/>
                  </a:lnTo>
                  <a:lnTo>
                    <a:pt x="2282" y="1082"/>
                  </a:lnTo>
                  <a:lnTo>
                    <a:pt x="2302" y="981"/>
                  </a:lnTo>
                  <a:lnTo>
                    <a:pt x="2317" y="879"/>
                  </a:lnTo>
                  <a:lnTo>
                    <a:pt x="2329" y="774"/>
                  </a:lnTo>
                  <a:lnTo>
                    <a:pt x="2335" y="667"/>
                  </a:lnTo>
                  <a:lnTo>
                    <a:pt x="2337" y="559"/>
                  </a:lnTo>
                  <a:lnTo>
                    <a:pt x="2337" y="172"/>
                  </a:lnTo>
                  <a:lnTo>
                    <a:pt x="2336" y="168"/>
                  </a:lnTo>
                  <a:lnTo>
                    <a:pt x="2334" y="164"/>
                  </a:lnTo>
                  <a:lnTo>
                    <a:pt x="2331" y="162"/>
                  </a:lnTo>
                  <a:lnTo>
                    <a:pt x="2328" y="162"/>
                  </a:lnTo>
                  <a:lnTo>
                    <a:pt x="669" y="162"/>
                  </a:lnTo>
                  <a:close/>
                  <a:moveTo>
                    <a:pt x="669" y="0"/>
                  </a:moveTo>
                  <a:lnTo>
                    <a:pt x="2328" y="0"/>
                  </a:lnTo>
                  <a:lnTo>
                    <a:pt x="2358" y="3"/>
                  </a:lnTo>
                  <a:lnTo>
                    <a:pt x="2387" y="11"/>
                  </a:lnTo>
                  <a:lnTo>
                    <a:pt x="2415" y="23"/>
                  </a:lnTo>
                  <a:lnTo>
                    <a:pt x="2438" y="40"/>
                  </a:lnTo>
                  <a:lnTo>
                    <a:pt x="2459" y="62"/>
                  </a:lnTo>
                  <a:lnTo>
                    <a:pt x="2476" y="85"/>
                  </a:lnTo>
                  <a:lnTo>
                    <a:pt x="2489" y="111"/>
                  </a:lnTo>
                  <a:lnTo>
                    <a:pt x="2496" y="141"/>
                  </a:lnTo>
                  <a:lnTo>
                    <a:pt x="2499" y="172"/>
                  </a:lnTo>
                  <a:lnTo>
                    <a:pt x="2499" y="248"/>
                  </a:lnTo>
                  <a:lnTo>
                    <a:pt x="2743" y="248"/>
                  </a:lnTo>
                  <a:lnTo>
                    <a:pt x="2780" y="251"/>
                  </a:lnTo>
                  <a:lnTo>
                    <a:pt x="2816" y="259"/>
                  </a:lnTo>
                  <a:lnTo>
                    <a:pt x="2850" y="272"/>
                  </a:lnTo>
                  <a:lnTo>
                    <a:pt x="2882" y="290"/>
                  </a:lnTo>
                  <a:lnTo>
                    <a:pt x="2911" y="311"/>
                  </a:lnTo>
                  <a:lnTo>
                    <a:pt x="2937" y="337"/>
                  </a:lnTo>
                  <a:lnTo>
                    <a:pt x="2959" y="367"/>
                  </a:lnTo>
                  <a:lnTo>
                    <a:pt x="2976" y="399"/>
                  </a:lnTo>
                  <a:lnTo>
                    <a:pt x="2987" y="433"/>
                  </a:lnTo>
                  <a:lnTo>
                    <a:pt x="2995" y="468"/>
                  </a:lnTo>
                  <a:lnTo>
                    <a:pt x="2997" y="504"/>
                  </a:lnTo>
                  <a:lnTo>
                    <a:pt x="2994" y="540"/>
                  </a:lnTo>
                  <a:lnTo>
                    <a:pt x="2977" y="624"/>
                  </a:lnTo>
                  <a:lnTo>
                    <a:pt x="2955" y="706"/>
                  </a:lnTo>
                  <a:lnTo>
                    <a:pt x="2928" y="787"/>
                  </a:lnTo>
                  <a:lnTo>
                    <a:pt x="2895" y="864"/>
                  </a:lnTo>
                  <a:lnTo>
                    <a:pt x="2858" y="941"/>
                  </a:lnTo>
                  <a:lnTo>
                    <a:pt x="2815" y="1014"/>
                  </a:lnTo>
                  <a:lnTo>
                    <a:pt x="2769" y="1084"/>
                  </a:lnTo>
                  <a:lnTo>
                    <a:pt x="2718" y="1152"/>
                  </a:lnTo>
                  <a:lnTo>
                    <a:pt x="2663" y="1215"/>
                  </a:lnTo>
                  <a:lnTo>
                    <a:pt x="2603" y="1276"/>
                  </a:lnTo>
                  <a:lnTo>
                    <a:pt x="2540" y="1332"/>
                  </a:lnTo>
                  <a:lnTo>
                    <a:pt x="2473" y="1384"/>
                  </a:lnTo>
                  <a:lnTo>
                    <a:pt x="2402" y="1432"/>
                  </a:lnTo>
                  <a:lnTo>
                    <a:pt x="2328" y="1475"/>
                  </a:lnTo>
                  <a:lnTo>
                    <a:pt x="2295" y="1552"/>
                  </a:lnTo>
                  <a:lnTo>
                    <a:pt x="2258" y="1625"/>
                  </a:lnTo>
                  <a:lnTo>
                    <a:pt x="2218" y="1695"/>
                  </a:lnTo>
                  <a:lnTo>
                    <a:pt x="2175" y="1765"/>
                  </a:lnTo>
                  <a:lnTo>
                    <a:pt x="2129" y="1828"/>
                  </a:lnTo>
                  <a:lnTo>
                    <a:pt x="2081" y="1888"/>
                  </a:lnTo>
                  <a:lnTo>
                    <a:pt x="2031" y="1942"/>
                  </a:lnTo>
                  <a:lnTo>
                    <a:pt x="1980" y="1992"/>
                  </a:lnTo>
                  <a:lnTo>
                    <a:pt x="1926" y="2035"/>
                  </a:lnTo>
                  <a:lnTo>
                    <a:pt x="1872" y="2073"/>
                  </a:lnTo>
                  <a:lnTo>
                    <a:pt x="1814" y="2106"/>
                  </a:lnTo>
                  <a:lnTo>
                    <a:pt x="1757" y="2134"/>
                  </a:lnTo>
                  <a:lnTo>
                    <a:pt x="1755" y="2180"/>
                  </a:lnTo>
                  <a:lnTo>
                    <a:pt x="1759" y="2225"/>
                  </a:lnTo>
                  <a:lnTo>
                    <a:pt x="1768" y="2269"/>
                  </a:lnTo>
                  <a:lnTo>
                    <a:pt x="1781" y="2310"/>
                  </a:lnTo>
                  <a:lnTo>
                    <a:pt x="1801" y="2350"/>
                  </a:lnTo>
                  <a:lnTo>
                    <a:pt x="1824" y="2387"/>
                  </a:lnTo>
                  <a:lnTo>
                    <a:pt x="1851" y="2421"/>
                  </a:lnTo>
                  <a:lnTo>
                    <a:pt x="1882" y="2452"/>
                  </a:lnTo>
                  <a:lnTo>
                    <a:pt x="1917" y="2480"/>
                  </a:lnTo>
                  <a:lnTo>
                    <a:pt x="1956" y="2502"/>
                  </a:lnTo>
                  <a:lnTo>
                    <a:pt x="1998" y="2520"/>
                  </a:lnTo>
                  <a:lnTo>
                    <a:pt x="2042" y="2534"/>
                  </a:lnTo>
                  <a:lnTo>
                    <a:pt x="2043" y="2534"/>
                  </a:lnTo>
                  <a:lnTo>
                    <a:pt x="2064" y="2541"/>
                  </a:lnTo>
                  <a:lnTo>
                    <a:pt x="2081" y="2554"/>
                  </a:lnTo>
                  <a:lnTo>
                    <a:pt x="2094" y="2571"/>
                  </a:lnTo>
                  <a:lnTo>
                    <a:pt x="2103" y="2590"/>
                  </a:lnTo>
                  <a:lnTo>
                    <a:pt x="2106" y="2612"/>
                  </a:lnTo>
                  <a:lnTo>
                    <a:pt x="2106" y="2985"/>
                  </a:lnTo>
                  <a:lnTo>
                    <a:pt x="2257" y="2985"/>
                  </a:lnTo>
                  <a:lnTo>
                    <a:pt x="2296" y="2988"/>
                  </a:lnTo>
                  <a:lnTo>
                    <a:pt x="2333" y="2996"/>
                  </a:lnTo>
                  <a:lnTo>
                    <a:pt x="2368" y="3011"/>
                  </a:lnTo>
                  <a:lnTo>
                    <a:pt x="2400" y="3031"/>
                  </a:lnTo>
                  <a:lnTo>
                    <a:pt x="2428" y="3056"/>
                  </a:lnTo>
                  <a:lnTo>
                    <a:pt x="2453" y="3084"/>
                  </a:lnTo>
                  <a:lnTo>
                    <a:pt x="2472" y="3116"/>
                  </a:lnTo>
                  <a:lnTo>
                    <a:pt x="2487" y="3150"/>
                  </a:lnTo>
                  <a:lnTo>
                    <a:pt x="2496" y="3188"/>
                  </a:lnTo>
                  <a:lnTo>
                    <a:pt x="2499" y="3227"/>
                  </a:lnTo>
                  <a:lnTo>
                    <a:pt x="2499" y="3419"/>
                  </a:lnTo>
                  <a:lnTo>
                    <a:pt x="2496" y="3441"/>
                  </a:lnTo>
                  <a:lnTo>
                    <a:pt x="2488" y="3460"/>
                  </a:lnTo>
                  <a:lnTo>
                    <a:pt x="2475" y="3477"/>
                  </a:lnTo>
                  <a:lnTo>
                    <a:pt x="2459" y="3489"/>
                  </a:lnTo>
                  <a:lnTo>
                    <a:pt x="2440" y="3497"/>
                  </a:lnTo>
                  <a:lnTo>
                    <a:pt x="2418" y="3500"/>
                  </a:lnTo>
                  <a:lnTo>
                    <a:pt x="586" y="3500"/>
                  </a:lnTo>
                  <a:lnTo>
                    <a:pt x="565" y="3497"/>
                  </a:lnTo>
                  <a:lnTo>
                    <a:pt x="546" y="3489"/>
                  </a:lnTo>
                  <a:lnTo>
                    <a:pt x="529" y="3477"/>
                  </a:lnTo>
                  <a:lnTo>
                    <a:pt x="516" y="3460"/>
                  </a:lnTo>
                  <a:lnTo>
                    <a:pt x="509" y="3441"/>
                  </a:lnTo>
                  <a:lnTo>
                    <a:pt x="506" y="3419"/>
                  </a:lnTo>
                  <a:lnTo>
                    <a:pt x="506" y="3227"/>
                  </a:lnTo>
                  <a:lnTo>
                    <a:pt x="509" y="3188"/>
                  </a:lnTo>
                  <a:lnTo>
                    <a:pt x="518" y="3150"/>
                  </a:lnTo>
                  <a:lnTo>
                    <a:pt x="532" y="3116"/>
                  </a:lnTo>
                  <a:lnTo>
                    <a:pt x="552" y="3084"/>
                  </a:lnTo>
                  <a:lnTo>
                    <a:pt x="577" y="3056"/>
                  </a:lnTo>
                  <a:lnTo>
                    <a:pt x="605" y="3031"/>
                  </a:lnTo>
                  <a:lnTo>
                    <a:pt x="637" y="3011"/>
                  </a:lnTo>
                  <a:lnTo>
                    <a:pt x="672" y="2996"/>
                  </a:lnTo>
                  <a:lnTo>
                    <a:pt x="709" y="2988"/>
                  </a:lnTo>
                  <a:lnTo>
                    <a:pt x="749" y="2985"/>
                  </a:lnTo>
                  <a:lnTo>
                    <a:pt x="899" y="2985"/>
                  </a:lnTo>
                  <a:lnTo>
                    <a:pt x="899" y="2612"/>
                  </a:lnTo>
                  <a:lnTo>
                    <a:pt x="902" y="2590"/>
                  </a:lnTo>
                  <a:lnTo>
                    <a:pt x="911" y="2571"/>
                  </a:lnTo>
                  <a:lnTo>
                    <a:pt x="924" y="2554"/>
                  </a:lnTo>
                  <a:lnTo>
                    <a:pt x="941" y="2541"/>
                  </a:lnTo>
                  <a:lnTo>
                    <a:pt x="961" y="2534"/>
                  </a:lnTo>
                  <a:lnTo>
                    <a:pt x="962" y="2534"/>
                  </a:lnTo>
                  <a:lnTo>
                    <a:pt x="1006" y="2521"/>
                  </a:lnTo>
                  <a:lnTo>
                    <a:pt x="1048" y="2503"/>
                  </a:lnTo>
                  <a:lnTo>
                    <a:pt x="1086" y="2480"/>
                  </a:lnTo>
                  <a:lnTo>
                    <a:pt x="1121" y="2453"/>
                  </a:lnTo>
                  <a:lnTo>
                    <a:pt x="1153" y="2422"/>
                  </a:lnTo>
                  <a:lnTo>
                    <a:pt x="1180" y="2388"/>
                  </a:lnTo>
                  <a:lnTo>
                    <a:pt x="1204" y="2351"/>
                  </a:lnTo>
                  <a:lnTo>
                    <a:pt x="1223" y="2312"/>
                  </a:lnTo>
                  <a:lnTo>
                    <a:pt x="1236" y="2271"/>
                  </a:lnTo>
                  <a:lnTo>
                    <a:pt x="1245" y="2227"/>
                  </a:lnTo>
                  <a:lnTo>
                    <a:pt x="1249" y="2183"/>
                  </a:lnTo>
                  <a:lnTo>
                    <a:pt x="1248" y="2138"/>
                  </a:lnTo>
                  <a:lnTo>
                    <a:pt x="1189" y="2111"/>
                  </a:lnTo>
                  <a:lnTo>
                    <a:pt x="1131" y="2078"/>
                  </a:lnTo>
                  <a:lnTo>
                    <a:pt x="1076" y="2040"/>
                  </a:lnTo>
                  <a:lnTo>
                    <a:pt x="1021" y="1995"/>
                  </a:lnTo>
                  <a:lnTo>
                    <a:pt x="969" y="1945"/>
                  </a:lnTo>
                  <a:lnTo>
                    <a:pt x="918" y="1891"/>
                  </a:lnTo>
                  <a:lnTo>
                    <a:pt x="870" y="1831"/>
                  </a:lnTo>
                  <a:lnTo>
                    <a:pt x="823" y="1766"/>
                  </a:lnTo>
                  <a:lnTo>
                    <a:pt x="778" y="1695"/>
                  </a:lnTo>
                  <a:lnTo>
                    <a:pt x="739" y="1625"/>
                  </a:lnTo>
                  <a:lnTo>
                    <a:pt x="703" y="1552"/>
                  </a:lnTo>
                  <a:lnTo>
                    <a:pt x="669" y="1475"/>
                  </a:lnTo>
                  <a:lnTo>
                    <a:pt x="595" y="1432"/>
                  </a:lnTo>
                  <a:lnTo>
                    <a:pt x="525" y="1384"/>
                  </a:lnTo>
                  <a:lnTo>
                    <a:pt x="457" y="1332"/>
                  </a:lnTo>
                  <a:lnTo>
                    <a:pt x="394" y="1276"/>
                  </a:lnTo>
                  <a:lnTo>
                    <a:pt x="335" y="1215"/>
                  </a:lnTo>
                  <a:lnTo>
                    <a:pt x="279" y="1152"/>
                  </a:lnTo>
                  <a:lnTo>
                    <a:pt x="228" y="1084"/>
                  </a:lnTo>
                  <a:lnTo>
                    <a:pt x="181" y="1014"/>
                  </a:lnTo>
                  <a:lnTo>
                    <a:pt x="139" y="941"/>
                  </a:lnTo>
                  <a:lnTo>
                    <a:pt x="102" y="864"/>
                  </a:lnTo>
                  <a:lnTo>
                    <a:pt x="69" y="787"/>
                  </a:lnTo>
                  <a:lnTo>
                    <a:pt x="42" y="706"/>
                  </a:lnTo>
                  <a:lnTo>
                    <a:pt x="20" y="624"/>
                  </a:lnTo>
                  <a:lnTo>
                    <a:pt x="3" y="540"/>
                  </a:lnTo>
                  <a:lnTo>
                    <a:pt x="0" y="504"/>
                  </a:lnTo>
                  <a:lnTo>
                    <a:pt x="2" y="468"/>
                  </a:lnTo>
                  <a:lnTo>
                    <a:pt x="9" y="433"/>
                  </a:lnTo>
                  <a:lnTo>
                    <a:pt x="21" y="399"/>
                  </a:lnTo>
                  <a:lnTo>
                    <a:pt x="38" y="367"/>
                  </a:lnTo>
                  <a:lnTo>
                    <a:pt x="60" y="337"/>
                  </a:lnTo>
                  <a:lnTo>
                    <a:pt x="86" y="311"/>
                  </a:lnTo>
                  <a:lnTo>
                    <a:pt x="116" y="290"/>
                  </a:lnTo>
                  <a:lnTo>
                    <a:pt x="147" y="272"/>
                  </a:lnTo>
                  <a:lnTo>
                    <a:pt x="181" y="259"/>
                  </a:lnTo>
                  <a:lnTo>
                    <a:pt x="216" y="251"/>
                  </a:lnTo>
                  <a:lnTo>
                    <a:pt x="253" y="248"/>
                  </a:lnTo>
                  <a:lnTo>
                    <a:pt x="498" y="248"/>
                  </a:lnTo>
                  <a:lnTo>
                    <a:pt x="498" y="172"/>
                  </a:lnTo>
                  <a:lnTo>
                    <a:pt x="500" y="141"/>
                  </a:lnTo>
                  <a:lnTo>
                    <a:pt x="509" y="111"/>
                  </a:lnTo>
                  <a:lnTo>
                    <a:pt x="522" y="85"/>
                  </a:lnTo>
                  <a:lnTo>
                    <a:pt x="539" y="62"/>
                  </a:lnTo>
                  <a:lnTo>
                    <a:pt x="559" y="40"/>
                  </a:lnTo>
                  <a:lnTo>
                    <a:pt x="583" y="23"/>
                  </a:lnTo>
                  <a:lnTo>
                    <a:pt x="610" y="11"/>
                  </a:lnTo>
                  <a:lnTo>
                    <a:pt x="638" y="3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10221913" y="1990726"/>
              <a:ext cx="157163" cy="152400"/>
            </a:xfrm>
            <a:custGeom>
              <a:avLst/>
              <a:gdLst>
                <a:gd name="T0" fmla="*/ 440 w 991"/>
                <a:gd name="T1" fmla="*/ 377 h 951"/>
                <a:gd name="T2" fmla="*/ 415 w 991"/>
                <a:gd name="T3" fmla="*/ 406 h 951"/>
                <a:gd name="T4" fmla="*/ 379 w 991"/>
                <a:gd name="T5" fmla="*/ 421 h 951"/>
                <a:gd name="T6" fmla="*/ 345 w 991"/>
                <a:gd name="T7" fmla="*/ 527 h 951"/>
                <a:gd name="T8" fmla="*/ 365 w 991"/>
                <a:gd name="T9" fmla="*/ 560 h 951"/>
                <a:gd name="T10" fmla="*/ 368 w 991"/>
                <a:gd name="T11" fmla="*/ 598 h 951"/>
                <a:gd name="T12" fmla="*/ 458 w 991"/>
                <a:gd name="T13" fmla="*/ 664 h 951"/>
                <a:gd name="T14" fmla="*/ 495 w 991"/>
                <a:gd name="T15" fmla="*/ 654 h 951"/>
                <a:gd name="T16" fmla="*/ 534 w 991"/>
                <a:gd name="T17" fmla="*/ 664 h 951"/>
                <a:gd name="T18" fmla="*/ 623 w 991"/>
                <a:gd name="T19" fmla="*/ 598 h 951"/>
                <a:gd name="T20" fmla="*/ 626 w 991"/>
                <a:gd name="T21" fmla="*/ 560 h 951"/>
                <a:gd name="T22" fmla="*/ 646 w 991"/>
                <a:gd name="T23" fmla="*/ 527 h 951"/>
                <a:gd name="T24" fmla="*/ 612 w 991"/>
                <a:gd name="T25" fmla="*/ 421 h 951"/>
                <a:gd name="T26" fmla="*/ 576 w 991"/>
                <a:gd name="T27" fmla="*/ 406 h 951"/>
                <a:gd name="T28" fmla="*/ 552 w 991"/>
                <a:gd name="T29" fmla="*/ 377 h 951"/>
                <a:gd name="T30" fmla="*/ 495 w 991"/>
                <a:gd name="T31" fmla="*/ 0 h 951"/>
                <a:gd name="T32" fmla="*/ 530 w 991"/>
                <a:gd name="T33" fmla="*/ 9 h 951"/>
                <a:gd name="T34" fmla="*/ 558 w 991"/>
                <a:gd name="T35" fmla="*/ 30 h 951"/>
                <a:gd name="T36" fmla="*/ 678 w 991"/>
                <a:gd name="T37" fmla="*/ 267 h 951"/>
                <a:gd name="T38" fmla="*/ 940 w 991"/>
                <a:gd name="T39" fmla="*/ 308 h 951"/>
                <a:gd name="T40" fmla="*/ 969 w 991"/>
                <a:gd name="T41" fmla="*/ 327 h 951"/>
                <a:gd name="T42" fmla="*/ 987 w 991"/>
                <a:gd name="T43" fmla="*/ 358 h 951"/>
                <a:gd name="T44" fmla="*/ 991 w 991"/>
                <a:gd name="T45" fmla="*/ 394 h 951"/>
                <a:gd name="T46" fmla="*/ 978 w 991"/>
                <a:gd name="T47" fmla="*/ 426 h 951"/>
                <a:gd name="T48" fmla="*/ 790 w 991"/>
                <a:gd name="T49" fmla="*/ 613 h 951"/>
                <a:gd name="T50" fmla="*/ 833 w 991"/>
                <a:gd name="T51" fmla="*/ 875 h 951"/>
                <a:gd name="T52" fmla="*/ 823 w 991"/>
                <a:gd name="T53" fmla="*/ 909 h 951"/>
                <a:gd name="T54" fmla="*/ 800 w 991"/>
                <a:gd name="T55" fmla="*/ 936 h 951"/>
                <a:gd name="T56" fmla="*/ 769 w 991"/>
                <a:gd name="T57" fmla="*/ 949 h 951"/>
                <a:gd name="T58" fmla="*/ 733 w 991"/>
                <a:gd name="T59" fmla="*/ 949 h 951"/>
                <a:gd name="T60" fmla="*/ 495 w 991"/>
                <a:gd name="T61" fmla="*/ 827 h 951"/>
                <a:gd name="T62" fmla="*/ 260 w 991"/>
                <a:gd name="T63" fmla="*/ 948 h 951"/>
                <a:gd name="T64" fmla="*/ 225 w 991"/>
                <a:gd name="T65" fmla="*/ 950 h 951"/>
                <a:gd name="T66" fmla="*/ 192 w 991"/>
                <a:gd name="T67" fmla="*/ 936 h 951"/>
                <a:gd name="T68" fmla="*/ 168 w 991"/>
                <a:gd name="T69" fmla="*/ 909 h 951"/>
                <a:gd name="T70" fmla="*/ 158 w 991"/>
                <a:gd name="T71" fmla="*/ 875 h 951"/>
                <a:gd name="T72" fmla="*/ 202 w 991"/>
                <a:gd name="T73" fmla="*/ 613 h 951"/>
                <a:gd name="T74" fmla="*/ 13 w 991"/>
                <a:gd name="T75" fmla="*/ 426 h 951"/>
                <a:gd name="T76" fmla="*/ 0 w 991"/>
                <a:gd name="T77" fmla="*/ 394 h 951"/>
                <a:gd name="T78" fmla="*/ 3 w 991"/>
                <a:gd name="T79" fmla="*/ 358 h 951"/>
                <a:gd name="T80" fmla="*/ 22 w 991"/>
                <a:gd name="T81" fmla="*/ 327 h 951"/>
                <a:gd name="T82" fmla="*/ 52 w 991"/>
                <a:gd name="T83" fmla="*/ 308 h 951"/>
                <a:gd name="T84" fmla="*/ 314 w 991"/>
                <a:gd name="T85" fmla="*/ 267 h 951"/>
                <a:gd name="T86" fmla="*/ 433 w 991"/>
                <a:gd name="T87" fmla="*/ 30 h 951"/>
                <a:gd name="T88" fmla="*/ 460 w 991"/>
                <a:gd name="T89" fmla="*/ 9 h 951"/>
                <a:gd name="T90" fmla="*/ 495 w 991"/>
                <a:gd name="T91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1" h="951">
                  <a:moveTo>
                    <a:pt x="495" y="264"/>
                  </a:moveTo>
                  <a:lnTo>
                    <a:pt x="440" y="377"/>
                  </a:lnTo>
                  <a:lnTo>
                    <a:pt x="430" y="394"/>
                  </a:lnTo>
                  <a:lnTo>
                    <a:pt x="415" y="406"/>
                  </a:lnTo>
                  <a:lnTo>
                    <a:pt x="398" y="416"/>
                  </a:lnTo>
                  <a:lnTo>
                    <a:pt x="379" y="421"/>
                  </a:lnTo>
                  <a:lnTo>
                    <a:pt x="255" y="439"/>
                  </a:lnTo>
                  <a:lnTo>
                    <a:pt x="345" y="527"/>
                  </a:lnTo>
                  <a:lnTo>
                    <a:pt x="357" y="542"/>
                  </a:lnTo>
                  <a:lnTo>
                    <a:pt x="365" y="560"/>
                  </a:lnTo>
                  <a:lnTo>
                    <a:pt x="369" y="579"/>
                  </a:lnTo>
                  <a:lnTo>
                    <a:pt x="368" y="598"/>
                  </a:lnTo>
                  <a:lnTo>
                    <a:pt x="347" y="722"/>
                  </a:lnTo>
                  <a:lnTo>
                    <a:pt x="458" y="664"/>
                  </a:lnTo>
                  <a:lnTo>
                    <a:pt x="476" y="657"/>
                  </a:lnTo>
                  <a:lnTo>
                    <a:pt x="495" y="654"/>
                  </a:lnTo>
                  <a:lnTo>
                    <a:pt x="514" y="657"/>
                  </a:lnTo>
                  <a:lnTo>
                    <a:pt x="534" y="664"/>
                  </a:lnTo>
                  <a:lnTo>
                    <a:pt x="644" y="722"/>
                  </a:lnTo>
                  <a:lnTo>
                    <a:pt x="623" y="598"/>
                  </a:lnTo>
                  <a:lnTo>
                    <a:pt x="623" y="579"/>
                  </a:lnTo>
                  <a:lnTo>
                    <a:pt x="626" y="560"/>
                  </a:lnTo>
                  <a:lnTo>
                    <a:pt x="634" y="542"/>
                  </a:lnTo>
                  <a:lnTo>
                    <a:pt x="646" y="527"/>
                  </a:lnTo>
                  <a:lnTo>
                    <a:pt x="736" y="439"/>
                  </a:lnTo>
                  <a:lnTo>
                    <a:pt x="612" y="421"/>
                  </a:lnTo>
                  <a:lnTo>
                    <a:pt x="593" y="416"/>
                  </a:lnTo>
                  <a:lnTo>
                    <a:pt x="576" y="406"/>
                  </a:lnTo>
                  <a:lnTo>
                    <a:pt x="562" y="394"/>
                  </a:lnTo>
                  <a:lnTo>
                    <a:pt x="552" y="377"/>
                  </a:lnTo>
                  <a:lnTo>
                    <a:pt x="495" y="264"/>
                  </a:lnTo>
                  <a:close/>
                  <a:moveTo>
                    <a:pt x="495" y="0"/>
                  </a:moveTo>
                  <a:lnTo>
                    <a:pt x="513" y="2"/>
                  </a:lnTo>
                  <a:lnTo>
                    <a:pt x="530" y="9"/>
                  </a:lnTo>
                  <a:lnTo>
                    <a:pt x="545" y="18"/>
                  </a:lnTo>
                  <a:lnTo>
                    <a:pt x="558" y="30"/>
                  </a:lnTo>
                  <a:lnTo>
                    <a:pt x="569" y="46"/>
                  </a:lnTo>
                  <a:lnTo>
                    <a:pt x="678" y="267"/>
                  </a:lnTo>
                  <a:lnTo>
                    <a:pt x="922" y="302"/>
                  </a:lnTo>
                  <a:lnTo>
                    <a:pt x="940" y="308"/>
                  </a:lnTo>
                  <a:lnTo>
                    <a:pt x="956" y="315"/>
                  </a:lnTo>
                  <a:lnTo>
                    <a:pt x="969" y="327"/>
                  </a:lnTo>
                  <a:lnTo>
                    <a:pt x="980" y="342"/>
                  </a:lnTo>
                  <a:lnTo>
                    <a:pt x="987" y="358"/>
                  </a:lnTo>
                  <a:lnTo>
                    <a:pt x="991" y="376"/>
                  </a:lnTo>
                  <a:lnTo>
                    <a:pt x="991" y="394"/>
                  </a:lnTo>
                  <a:lnTo>
                    <a:pt x="986" y="411"/>
                  </a:lnTo>
                  <a:lnTo>
                    <a:pt x="978" y="426"/>
                  </a:lnTo>
                  <a:lnTo>
                    <a:pt x="967" y="440"/>
                  </a:lnTo>
                  <a:lnTo>
                    <a:pt x="790" y="613"/>
                  </a:lnTo>
                  <a:lnTo>
                    <a:pt x="832" y="857"/>
                  </a:lnTo>
                  <a:lnTo>
                    <a:pt x="833" y="875"/>
                  </a:lnTo>
                  <a:lnTo>
                    <a:pt x="829" y="892"/>
                  </a:lnTo>
                  <a:lnTo>
                    <a:pt x="823" y="909"/>
                  </a:lnTo>
                  <a:lnTo>
                    <a:pt x="812" y="924"/>
                  </a:lnTo>
                  <a:lnTo>
                    <a:pt x="800" y="936"/>
                  </a:lnTo>
                  <a:lnTo>
                    <a:pt x="785" y="944"/>
                  </a:lnTo>
                  <a:lnTo>
                    <a:pt x="769" y="949"/>
                  </a:lnTo>
                  <a:lnTo>
                    <a:pt x="752" y="951"/>
                  </a:lnTo>
                  <a:lnTo>
                    <a:pt x="733" y="949"/>
                  </a:lnTo>
                  <a:lnTo>
                    <a:pt x="714" y="942"/>
                  </a:lnTo>
                  <a:lnTo>
                    <a:pt x="495" y="827"/>
                  </a:lnTo>
                  <a:lnTo>
                    <a:pt x="277" y="942"/>
                  </a:lnTo>
                  <a:lnTo>
                    <a:pt x="260" y="948"/>
                  </a:lnTo>
                  <a:lnTo>
                    <a:pt x="242" y="951"/>
                  </a:lnTo>
                  <a:lnTo>
                    <a:pt x="225" y="950"/>
                  </a:lnTo>
                  <a:lnTo>
                    <a:pt x="208" y="945"/>
                  </a:lnTo>
                  <a:lnTo>
                    <a:pt x="192" y="936"/>
                  </a:lnTo>
                  <a:lnTo>
                    <a:pt x="178" y="924"/>
                  </a:lnTo>
                  <a:lnTo>
                    <a:pt x="168" y="909"/>
                  </a:lnTo>
                  <a:lnTo>
                    <a:pt x="161" y="892"/>
                  </a:lnTo>
                  <a:lnTo>
                    <a:pt x="158" y="875"/>
                  </a:lnTo>
                  <a:lnTo>
                    <a:pt x="159" y="857"/>
                  </a:lnTo>
                  <a:lnTo>
                    <a:pt x="202" y="613"/>
                  </a:lnTo>
                  <a:lnTo>
                    <a:pt x="25" y="440"/>
                  </a:lnTo>
                  <a:lnTo>
                    <a:pt x="13" y="426"/>
                  </a:lnTo>
                  <a:lnTo>
                    <a:pt x="4" y="411"/>
                  </a:lnTo>
                  <a:lnTo>
                    <a:pt x="0" y="394"/>
                  </a:lnTo>
                  <a:lnTo>
                    <a:pt x="0" y="376"/>
                  </a:lnTo>
                  <a:lnTo>
                    <a:pt x="3" y="358"/>
                  </a:lnTo>
                  <a:lnTo>
                    <a:pt x="12" y="342"/>
                  </a:lnTo>
                  <a:lnTo>
                    <a:pt x="22" y="327"/>
                  </a:lnTo>
                  <a:lnTo>
                    <a:pt x="36" y="315"/>
                  </a:lnTo>
                  <a:lnTo>
                    <a:pt x="52" y="308"/>
                  </a:lnTo>
                  <a:lnTo>
                    <a:pt x="69" y="302"/>
                  </a:lnTo>
                  <a:lnTo>
                    <a:pt x="314" y="267"/>
                  </a:lnTo>
                  <a:lnTo>
                    <a:pt x="423" y="46"/>
                  </a:lnTo>
                  <a:lnTo>
                    <a:pt x="433" y="30"/>
                  </a:lnTo>
                  <a:lnTo>
                    <a:pt x="446" y="18"/>
                  </a:lnTo>
                  <a:lnTo>
                    <a:pt x="460" y="9"/>
                  </a:lnTo>
                  <a:lnTo>
                    <a:pt x="477" y="2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grpSp>
        <p:nvGrpSpPr>
          <p:cNvPr id="41" name="Group 25"/>
          <p:cNvGrpSpPr/>
          <p:nvPr/>
        </p:nvGrpSpPr>
        <p:grpSpPr>
          <a:xfrm>
            <a:off x="3270333" y="4512068"/>
            <a:ext cx="557213" cy="555625"/>
            <a:chOff x="1603375" y="1916113"/>
            <a:chExt cx="557213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74"/>
            <p:cNvSpPr>
              <a:spLocks noEditPoints="1"/>
            </p:cNvSpPr>
            <p:nvPr/>
          </p:nvSpPr>
          <p:spPr bwMode="auto">
            <a:xfrm>
              <a:off x="1603375" y="1916113"/>
              <a:ext cx="557213" cy="555625"/>
            </a:xfrm>
            <a:custGeom>
              <a:avLst/>
              <a:gdLst>
                <a:gd name="T0" fmla="*/ 190 w 3510"/>
                <a:gd name="T1" fmla="*/ 3035 h 3500"/>
                <a:gd name="T2" fmla="*/ 203 w 3510"/>
                <a:gd name="T3" fmla="*/ 3200 h 3500"/>
                <a:gd name="T4" fmla="*/ 333 w 3510"/>
                <a:gd name="T5" fmla="*/ 3310 h 3500"/>
                <a:gd name="T6" fmla="*/ 497 w 3510"/>
                <a:gd name="T7" fmla="*/ 3297 h 3500"/>
                <a:gd name="T8" fmla="*/ 905 w 3510"/>
                <a:gd name="T9" fmla="*/ 2290 h 3500"/>
                <a:gd name="T10" fmla="*/ 2237 w 3510"/>
                <a:gd name="T11" fmla="*/ 180 h 3500"/>
                <a:gd name="T12" fmla="*/ 1892 w 3510"/>
                <a:gd name="T13" fmla="*/ 235 h 3500"/>
                <a:gd name="T14" fmla="*/ 1576 w 3510"/>
                <a:gd name="T15" fmla="*/ 401 h 3500"/>
                <a:gd name="T16" fmla="*/ 1319 w 3510"/>
                <a:gd name="T17" fmla="*/ 678 h 3500"/>
                <a:gd name="T18" fmla="*/ 1174 w 3510"/>
                <a:gd name="T19" fmla="*/ 1016 h 3500"/>
                <a:gd name="T20" fmla="*/ 1150 w 3510"/>
                <a:gd name="T21" fmla="*/ 1379 h 3500"/>
                <a:gd name="T22" fmla="*/ 1247 w 3510"/>
                <a:gd name="T23" fmla="*/ 1731 h 3500"/>
                <a:gd name="T24" fmla="*/ 1465 w 3510"/>
                <a:gd name="T25" fmla="*/ 2040 h 3500"/>
                <a:gd name="T26" fmla="*/ 1774 w 3510"/>
                <a:gd name="T27" fmla="*/ 2257 h 3500"/>
                <a:gd name="T28" fmla="*/ 2127 w 3510"/>
                <a:gd name="T29" fmla="*/ 2353 h 3500"/>
                <a:gd name="T30" fmla="*/ 2491 w 3510"/>
                <a:gd name="T31" fmla="*/ 2329 h 3500"/>
                <a:gd name="T32" fmla="*/ 2830 w 3510"/>
                <a:gd name="T33" fmla="*/ 2185 h 3500"/>
                <a:gd name="T34" fmla="*/ 3111 w 3510"/>
                <a:gd name="T35" fmla="*/ 1923 h 3500"/>
                <a:gd name="T36" fmla="*/ 3280 w 3510"/>
                <a:gd name="T37" fmla="*/ 1593 h 3500"/>
                <a:gd name="T38" fmla="*/ 3329 w 3510"/>
                <a:gd name="T39" fmla="*/ 1232 h 3500"/>
                <a:gd name="T40" fmla="*/ 3257 w 3510"/>
                <a:gd name="T41" fmla="*/ 876 h 3500"/>
                <a:gd name="T42" fmla="*/ 3063 w 3510"/>
                <a:gd name="T43" fmla="*/ 556 h 3500"/>
                <a:gd name="T44" fmla="*/ 2777 w 3510"/>
                <a:gd name="T45" fmla="*/ 321 h 3500"/>
                <a:gd name="T46" fmla="*/ 2446 w 3510"/>
                <a:gd name="T47" fmla="*/ 200 h 3500"/>
                <a:gd name="T48" fmla="*/ 2319 w 3510"/>
                <a:gd name="T49" fmla="*/ 2 h 3500"/>
                <a:gd name="T50" fmla="*/ 2717 w 3510"/>
                <a:gd name="T51" fmla="*/ 93 h 3500"/>
                <a:gd name="T52" fmla="*/ 3074 w 3510"/>
                <a:gd name="T53" fmla="*/ 312 h 3500"/>
                <a:gd name="T54" fmla="*/ 3344 w 3510"/>
                <a:gd name="T55" fmla="*/ 642 h 3500"/>
                <a:gd name="T56" fmla="*/ 3487 w 3510"/>
                <a:gd name="T57" fmla="*/ 1027 h 3500"/>
                <a:gd name="T58" fmla="*/ 3508 w 3510"/>
                <a:gd name="T59" fmla="*/ 1350 h 3500"/>
                <a:gd name="T60" fmla="*/ 3416 w 3510"/>
                <a:gd name="T61" fmla="*/ 1748 h 3500"/>
                <a:gd name="T62" fmla="*/ 3197 w 3510"/>
                <a:gd name="T63" fmla="*/ 2104 h 3500"/>
                <a:gd name="T64" fmla="*/ 2867 w 3510"/>
                <a:gd name="T65" fmla="*/ 2374 h 3500"/>
                <a:gd name="T66" fmla="*/ 2480 w 3510"/>
                <a:gd name="T67" fmla="*/ 2516 h 3500"/>
                <a:gd name="T68" fmla="*/ 2075 w 3510"/>
                <a:gd name="T69" fmla="*/ 2528 h 3500"/>
                <a:gd name="T70" fmla="*/ 1684 w 3510"/>
                <a:gd name="T71" fmla="*/ 2413 h 3500"/>
                <a:gd name="T72" fmla="*/ 1251 w 3510"/>
                <a:gd name="T73" fmla="*/ 2380 h 3500"/>
                <a:gd name="T74" fmla="*/ 1432 w 3510"/>
                <a:gd name="T75" fmla="*/ 2608 h 3500"/>
                <a:gd name="T76" fmla="*/ 647 w 3510"/>
                <a:gd name="T77" fmla="*/ 3414 h 3500"/>
                <a:gd name="T78" fmla="*/ 442 w 3510"/>
                <a:gd name="T79" fmla="*/ 3498 h 3500"/>
                <a:gd name="T80" fmla="*/ 229 w 3510"/>
                <a:gd name="T81" fmla="*/ 3462 h 3500"/>
                <a:gd name="T82" fmla="*/ 60 w 3510"/>
                <a:gd name="T83" fmla="*/ 3311 h 3500"/>
                <a:gd name="T84" fmla="*/ 0 w 3510"/>
                <a:gd name="T85" fmla="*/ 3102 h 3500"/>
                <a:gd name="T86" fmla="*/ 38 w 3510"/>
                <a:gd name="T87" fmla="*/ 2932 h 3500"/>
                <a:gd name="T88" fmla="*/ 857 w 3510"/>
                <a:gd name="T89" fmla="*/ 2085 h 3500"/>
                <a:gd name="T90" fmla="*/ 952 w 3510"/>
                <a:gd name="T91" fmla="*/ 2085 h 3500"/>
                <a:gd name="T92" fmla="*/ 1172 w 3510"/>
                <a:gd name="T93" fmla="*/ 1965 h 3500"/>
                <a:gd name="T94" fmla="*/ 1005 w 3510"/>
                <a:gd name="T95" fmla="*/ 1590 h 3500"/>
                <a:gd name="T96" fmla="*/ 967 w 3510"/>
                <a:gd name="T97" fmla="*/ 1187 h 3500"/>
                <a:gd name="T98" fmla="*/ 1057 w 3510"/>
                <a:gd name="T99" fmla="*/ 790 h 3500"/>
                <a:gd name="T100" fmla="*/ 1277 w 3510"/>
                <a:gd name="T101" fmla="*/ 435 h 3500"/>
                <a:gd name="T102" fmla="*/ 1608 w 3510"/>
                <a:gd name="T103" fmla="*/ 165 h 3500"/>
                <a:gd name="T104" fmla="*/ 1993 w 3510"/>
                <a:gd name="T105" fmla="*/ 23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0" h="3500">
                  <a:moveTo>
                    <a:pt x="649" y="2545"/>
                  </a:moveTo>
                  <a:lnTo>
                    <a:pt x="245" y="2947"/>
                  </a:lnTo>
                  <a:lnTo>
                    <a:pt x="221" y="2975"/>
                  </a:lnTo>
                  <a:lnTo>
                    <a:pt x="203" y="3005"/>
                  </a:lnTo>
                  <a:lnTo>
                    <a:pt x="190" y="3035"/>
                  </a:lnTo>
                  <a:lnTo>
                    <a:pt x="183" y="3068"/>
                  </a:lnTo>
                  <a:lnTo>
                    <a:pt x="181" y="3102"/>
                  </a:lnTo>
                  <a:lnTo>
                    <a:pt x="183" y="3135"/>
                  </a:lnTo>
                  <a:lnTo>
                    <a:pt x="190" y="3168"/>
                  </a:lnTo>
                  <a:lnTo>
                    <a:pt x="203" y="3200"/>
                  </a:lnTo>
                  <a:lnTo>
                    <a:pt x="221" y="3230"/>
                  </a:lnTo>
                  <a:lnTo>
                    <a:pt x="245" y="3256"/>
                  </a:lnTo>
                  <a:lnTo>
                    <a:pt x="271" y="3279"/>
                  </a:lnTo>
                  <a:lnTo>
                    <a:pt x="301" y="3297"/>
                  </a:lnTo>
                  <a:lnTo>
                    <a:pt x="333" y="3310"/>
                  </a:lnTo>
                  <a:lnTo>
                    <a:pt x="366" y="3318"/>
                  </a:lnTo>
                  <a:lnTo>
                    <a:pt x="399" y="3320"/>
                  </a:lnTo>
                  <a:lnTo>
                    <a:pt x="433" y="3318"/>
                  </a:lnTo>
                  <a:lnTo>
                    <a:pt x="466" y="3310"/>
                  </a:lnTo>
                  <a:lnTo>
                    <a:pt x="497" y="3297"/>
                  </a:lnTo>
                  <a:lnTo>
                    <a:pt x="527" y="3279"/>
                  </a:lnTo>
                  <a:lnTo>
                    <a:pt x="553" y="3256"/>
                  </a:lnTo>
                  <a:lnTo>
                    <a:pt x="957" y="2853"/>
                  </a:lnTo>
                  <a:lnTo>
                    <a:pt x="649" y="2545"/>
                  </a:lnTo>
                  <a:close/>
                  <a:moveTo>
                    <a:pt x="905" y="2290"/>
                  </a:moveTo>
                  <a:lnTo>
                    <a:pt x="776" y="2417"/>
                  </a:lnTo>
                  <a:lnTo>
                    <a:pt x="1086" y="2726"/>
                  </a:lnTo>
                  <a:lnTo>
                    <a:pt x="1214" y="2597"/>
                  </a:lnTo>
                  <a:lnTo>
                    <a:pt x="905" y="2290"/>
                  </a:lnTo>
                  <a:close/>
                  <a:moveTo>
                    <a:pt x="2237" y="180"/>
                  </a:moveTo>
                  <a:lnTo>
                    <a:pt x="2167" y="182"/>
                  </a:lnTo>
                  <a:lnTo>
                    <a:pt x="2097" y="189"/>
                  </a:lnTo>
                  <a:lnTo>
                    <a:pt x="2028" y="200"/>
                  </a:lnTo>
                  <a:lnTo>
                    <a:pt x="1959" y="215"/>
                  </a:lnTo>
                  <a:lnTo>
                    <a:pt x="1892" y="235"/>
                  </a:lnTo>
                  <a:lnTo>
                    <a:pt x="1825" y="260"/>
                  </a:lnTo>
                  <a:lnTo>
                    <a:pt x="1760" y="288"/>
                  </a:lnTo>
                  <a:lnTo>
                    <a:pt x="1698" y="321"/>
                  </a:lnTo>
                  <a:lnTo>
                    <a:pt x="1636" y="360"/>
                  </a:lnTo>
                  <a:lnTo>
                    <a:pt x="1576" y="401"/>
                  </a:lnTo>
                  <a:lnTo>
                    <a:pt x="1519" y="448"/>
                  </a:lnTo>
                  <a:lnTo>
                    <a:pt x="1465" y="498"/>
                  </a:lnTo>
                  <a:lnTo>
                    <a:pt x="1411" y="556"/>
                  </a:lnTo>
                  <a:lnTo>
                    <a:pt x="1363" y="615"/>
                  </a:lnTo>
                  <a:lnTo>
                    <a:pt x="1319" y="678"/>
                  </a:lnTo>
                  <a:lnTo>
                    <a:pt x="1281" y="741"/>
                  </a:lnTo>
                  <a:lnTo>
                    <a:pt x="1247" y="808"/>
                  </a:lnTo>
                  <a:lnTo>
                    <a:pt x="1218" y="876"/>
                  </a:lnTo>
                  <a:lnTo>
                    <a:pt x="1193" y="946"/>
                  </a:lnTo>
                  <a:lnTo>
                    <a:pt x="1174" y="1016"/>
                  </a:lnTo>
                  <a:lnTo>
                    <a:pt x="1159" y="1088"/>
                  </a:lnTo>
                  <a:lnTo>
                    <a:pt x="1150" y="1160"/>
                  </a:lnTo>
                  <a:lnTo>
                    <a:pt x="1146" y="1232"/>
                  </a:lnTo>
                  <a:lnTo>
                    <a:pt x="1146" y="1306"/>
                  </a:lnTo>
                  <a:lnTo>
                    <a:pt x="1150" y="1379"/>
                  </a:lnTo>
                  <a:lnTo>
                    <a:pt x="1159" y="1451"/>
                  </a:lnTo>
                  <a:lnTo>
                    <a:pt x="1174" y="1522"/>
                  </a:lnTo>
                  <a:lnTo>
                    <a:pt x="1193" y="1593"/>
                  </a:lnTo>
                  <a:lnTo>
                    <a:pt x="1218" y="1662"/>
                  </a:lnTo>
                  <a:lnTo>
                    <a:pt x="1247" y="1731"/>
                  </a:lnTo>
                  <a:lnTo>
                    <a:pt x="1281" y="1797"/>
                  </a:lnTo>
                  <a:lnTo>
                    <a:pt x="1319" y="1861"/>
                  </a:lnTo>
                  <a:lnTo>
                    <a:pt x="1363" y="1923"/>
                  </a:lnTo>
                  <a:lnTo>
                    <a:pt x="1411" y="1983"/>
                  </a:lnTo>
                  <a:lnTo>
                    <a:pt x="1465" y="2040"/>
                  </a:lnTo>
                  <a:lnTo>
                    <a:pt x="1521" y="2093"/>
                  </a:lnTo>
                  <a:lnTo>
                    <a:pt x="1582" y="2141"/>
                  </a:lnTo>
                  <a:lnTo>
                    <a:pt x="1643" y="2185"/>
                  </a:lnTo>
                  <a:lnTo>
                    <a:pt x="1708" y="2223"/>
                  </a:lnTo>
                  <a:lnTo>
                    <a:pt x="1774" y="2257"/>
                  </a:lnTo>
                  <a:lnTo>
                    <a:pt x="1843" y="2286"/>
                  </a:lnTo>
                  <a:lnTo>
                    <a:pt x="1912" y="2310"/>
                  </a:lnTo>
                  <a:lnTo>
                    <a:pt x="1984" y="2329"/>
                  </a:lnTo>
                  <a:lnTo>
                    <a:pt x="2055" y="2344"/>
                  </a:lnTo>
                  <a:lnTo>
                    <a:pt x="2127" y="2353"/>
                  </a:lnTo>
                  <a:lnTo>
                    <a:pt x="2201" y="2358"/>
                  </a:lnTo>
                  <a:lnTo>
                    <a:pt x="2274" y="2358"/>
                  </a:lnTo>
                  <a:lnTo>
                    <a:pt x="2346" y="2353"/>
                  </a:lnTo>
                  <a:lnTo>
                    <a:pt x="2419" y="2344"/>
                  </a:lnTo>
                  <a:lnTo>
                    <a:pt x="2491" y="2329"/>
                  </a:lnTo>
                  <a:lnTo>
                    <a:pt x="2561" y="2310"/>
                  </a:lnTo>
                  <a:lnTo>
                    <a:pt x="2631" y="2286"/>
                  </a:lnTo>
                  <a:lnTo>
                    <a:pt x="2700" y="2257"/>
                  </a:lnTo>
                  <a:lnTo>
                    <a:pt x="2767" y="2223"/>
                  </a:lnTo>
                  <a:lnTo>
                    <a:pt x="2830" y="2185"/>
                  </a:lnTo>
                  <a:lnTo>
                    <a:pt x="2893" y="2141"/>
                  </a:lnTo>
                  <a:lnTo>
                    <a:pt x="2953" y="2093"/>
                  </a:lnTo>
                  <a:lnTo>
                    <a:pt x="3010" y="2040"/>
                  </a:lnTo>
                  <a:lnTo>
                    <a:pt x="3063" y="1983"/>
                  </a:lnTo>
                  <a:lnTo>
                    <a:pt x="3111" y="1923"/>
                  </a:lnTo>
                  <a:lnTo>
                    <a:pt x="3155" y="1861"/>
                  </a:lnTo>
                  <a:lnTo>
                    <a:pt x="3193" y="1797"/>
                  </a:lnTo>
                  <a:lnTo>
                    <a:pt x="3227" y="1731"/>
                  </a:lnTo>
                  <a:lnTo>
                    <a:pt x="3257" y="1662"/>
                  </a:lnTo>
                  <a:lnTo>
                    <a:pt x="3280" y="1593"/>
                  </a:lnTo>
                  <a:lnTo>
                    <a:pt x="3299" y="1522"/>
                  </a:lnTo>
                  <a:lnTo>
                    <a:pt x="3314" y="1451"/>
                  </a:lnTo>
                  <a:lnTo>
                    <a:pt x="3324" y="1379"/>
                  </a:lnTo>
                  <a:lnTo>
                    <a:pt x="3329" y="1306"/>
                  </a:lnTo>
                  <a:lnTo>
                    <a:pt x="3329" y="1232"/>
                  </a:lnTo>
                  <a:lnTo>
                    <a:pt x="3324" y="1160"/>
                  </a:lnTo>
                  <a:lnTo>
                    <a:pt x="3314" y="1088"/>
                  </a:lnTo>
                  <a:lnTo>
                    <a:pt x="3299" y="1016"/>
                  </a:lnTo>
                  <a:lnTo>
                    <a:pt x="3280" y="946"/>
                  </a:lnTo>
                  <a:lnTo>
                    <a:pt x="3257" y="876"/>
                  </a:lnTo>
                  <a:lnTo>
                    <a:pt x="3227" y="808"/>
                  </a:lnTo>
                  <a:lnTo>
                    <a:pt x="3193" y="741"/>
                  </a:lnTo>
                  <a:lnTo>
                    <a:pt x="3155" y="678"/>
                  </a:lnTo>
                  <a:lnTo>
                    <a:pt x="3111" y="615"/>
                  </a:lnTo>
                  <a:lnTo>
                    <a:pt x="3063" y="556"/>
                  </a:lnTo>
                  <a:lnTo>
                    <a:pt x="3010" y="498"/>
                  </a:lnTo>
                  <a:lnTo>
                    <a:pt x="2955" y="448"/>
                  </a:lnTo>
                  <a:lnTo>
                    <a:pt x="2898" y="401"/>
                  </a:lnTo>
                  <a:lnTo>
                    <a:pt x="2839" y="360"/>
                  </a:lnTo>
                  <a:lnTo>
                    <a:pt x="2777" y="321"/>
                  </a:lnTo>
                  <a:lnTo>
                    <a:pt x="2713" y="288"/>
                  </a:lnTo>
                  <a:lnTo>
                    <a:pt x="2648" y="260"/>
                  </a:lnTo>
                  <a:lnTo>
                    <a:pt x="2583" y="235"/>
                  </a:lnTo>
                  <a:lnTo>
                    <a:pt x="2514" y="215"/>
                  </a:lnTo>
                  <a:lnTo>
                    <a:pt x="2446" y="200"/>
                  </a:lnTo>
                  <a:lnTo>
                    <a:pt x="2376" y="189"/>
                  </a:lnTo>
                  <a:lnTo>
                    <a:pt x="2307" y="182"/>
                  </a:lnTo>
                  <a:lnTo>
                    <a:pt x="2237" y="180"/>
                  </a:lnTo>
                  <a:close/>
                  <a:moveTo>
                    <a:pt x="2237" y="0"/>
                  </a:moveTo>
                  <a:lnTo>
                    <a:pt x="2319" y="2"/>
                  </a:lnTo>
                  <a:lnTo>
                    <a:pt x="2400" y="11"/>
                  </a:lnTo>
                  <a:lnTo>
                    <a:pt x="2480" y="23"/>
                  </a:lnTo>
                  <a:lnTo>
                    <a:pt x="2560" y="41"/>
                  </a:lnTo>
                  <a:lnTo>
                    <a:pt x="2639" y="65"/>
                  </a:lnTo>
                  <a:lnTo>
                    <a:pt x="2717" y="93"/>
                  </a:lnTo>
                  <a:lnTo>
                    <a:pt x="2792" y="126"/>
                  </a:lnTo>
                  <a:lnTo>
                    <a:pt x="2867" y="165"/>
                  </a:lnTo>
                  <a:lnTo>
                    <a:pt x="2938" y="209"/>
                  </a:lnTo>
                  <a:lnTo>
                    <a:pt x="3007" y="258"/>
                  </a:lnTo>
                  <a:lnTo>
                    <a:pt x="3074" y="312"/>
                  </a:lnTo>
                  <a:lnTo>
                    <a:pt x="3138" y="371"/>
                  </a:lnTo>
                  <a:lnTo>
                    <a:pt x="3197" y="435"/>
                  </a:lnTo>
                  <a:lnTo>
                    <a:pt x="3252" y="502"/>
                  </a:lnTo>
                  <a:lnTo>
                    <a:pt x="3300" y="571"/>
                  </a:lnTo>
                  <a:lnTo>
                    <a:pt x="3344" y="642"/>
                  </a:lnTo>
                  <a:lnTo>
                    <a:pt x="3383" y="716"/>
                  </a:lnTo>
                  <a:lnTo>
                    <a:pt x="3416" y="791"/>
                  </a:lnTo>
                  <a:lnTo>
                    <a:pt x="3445" y="869"/>
                  </a:lnTo>
                  <a:lnTo>
                    <a:pt x="3469" y="947"/>
                  </a:lnTo>
                  <a:lnTo>
                    <a:pt x="3487" y="1027"/>
                  </a:lnTo>
                  <a:lnTo>
                    <a:pt x="3499" y="1107"/>
                  </a:lnTo>
                  <a:lnTo>
                    <a:pt x="3508" y="1188"/>
                  </a:lnTo>
                  <a:lnTo>
                    <a:pt x="3510" y="1270"/>
                  </a:lnTo>
                  <a:lnTo>
                    <a:pt x="3510" y="1270"/>
                  </a:lnTo>
                  <a:lnTo>
                    <a:pt x="3508" y="1350"/>
                  </a:lnTo>
                  <a:lnTo>
                    <a:pt x="3499" y="1432"/>
                  </a:lnTo>
                  <a:lnTo>
                    <a:pt x="3487" y="1512"/>
                  </a:lnTo>
                  <a:lnTo>
                    <a:pt x="3469" y="1592"/>
                  </a:lnTo>
                  <a:lnTo>
                    <a:pt x="3445" y="1670"/>
                  </a:lnTo>
                  <a:lnTo>
                    <a:pt x="3416" y="1748"/>
                  </a:lnTo>
                  <a:lnTo>
                    <a:pt x="3383" y="1823"/>
                  </a:lnTo>
                  <a:lnTo>
                    <a:pt x="3344" y="1896"/>
                  </a:lnTo>
                  <a:lnTo>
                    <a:pt x="3300" y="1968"/>
                  </a:lnTo>
                  <a:lnTo>
                    <a:pt x="3252" y="2037"/>
                  </a:lnTo>
                  <a:lnTo>
                    <a:pt x="3197" y="2104"/>
                  </a:lnTo>
                  <a:lnTo>
                    <a:pt x="3138" y="2167"/>
                  </a:lnTo>
                  <a:lnTo>
                    <a:pt x="3074" y="2226"/>
                  </a:lnTo>
                  <a:lnTo>
                    <a:pt x="3007" y="2280"/>
                  </a:lnTo>
                  <a:lnTo>
                    <a:pt x="2938" y="2330"/>
                  </a:lnTo>
                  <a:lnTo>
                    <a:pt x="2867" y="2374"/>
                  </a:lnTo>
                  <a:lnTo>
                    <a:pt x="2792" y="2412"/>
                  </a:lnTo>
                  <a:lnTo>
                    <a:pt x="2717" y="2446"/>
                  </a:lnTo>
                  <a:lnTo>
                    <a:pt x="2639" y="2474"/>
                  </a:lnTo>
                  <a:lnTo>
                    <a:pt x="2560" y="2498"/>
                  </a:lnTo>
                  <a:lnTo>
                    <a:pt x="2480" y="2516"/>
                  </a:lnTo>
                  <a:lnTo>
                    <a:pt x="2400" y="2528"/>
                  </a:lnTo>
                  <a:lnTo>
                    <a:pt x="2319" y="2536"/>
                  </a:lnTo>
                  <a:lnTo>
                    <a:pt x="2237" y="2539"/>
                  </a:lnTo>
                  <a:lnTo>
                    <a:pt x="2156" y="2536"/>
                  </a:lnTo>
                  <a:lnTo>
                    <a:pt x="2075" y="2528"/>
                  </a:lnTo>
                  <a:lnTo>
                    <a:pt x="1994" y="2516"/>
                  </a:lnTo>
                  <a:lnTo>
                    <a:pt x="1915" y="2498"/>
                  </a:lnTo>
                  <a:lnTo>
                    <a:pt x="1837" y="2474"/>
                  </a:lnTo>
                  <a:lnTo>
                    <a:pt x="1759" y="2447"/>
                  </a:lnTo>
                  <a:lnTo>
                    <a:pt x="1684" y="2413"/>
                  </a:lnTo>
                  <a:lnTo>
                    <a:pt x="1610" y="2375"/>
                  </a:lnTo>
                  <a:lnTo>
                    <a:pt x="1538" y="2331"/>
                  </a:lnTo>
                  <a:lnTo>
                    <a:pt x="1469" y="2282"/>
                  </a:lnTo>
                  <a:lnTo>
                    <a:pt x="1403" y="2228"/>
                  </a:lnTo>
                  <a:lnTo>
                    <a:pt x="1251" y="2380"/>
                  </a:lnTo>
                  <a:lnTo>
                    <a:pt x="1405" y="2534"/>
                  </a:lnTo>
                  <a:lnTo>
                    <a:pt x="1419" y="2551"/>
                  </a:lnTo>
                  <a:lnTo>
                    <a:pt x="1427" y="2569"/>
                  </a:lnTo>
                  <a:lnTo>
                    <a:pt x="1432" y="2588"/>
                  </a:lnTo>
                  <a:lnTo>
                    <a:pt x="1432" y="2608"/>
                  </a:lnTo>
                  <a:lnTo>
                    <a:pt x="1427" y="2627"/>
                  </a:lnTo>
                  <a:lnTo>
                    <a:pt x="1419" y="2645"/>
                  </a:lnTo>
                  <a:lnTo>
                    <a:pt x="1405" y="2661"/>
                  </a:lnTo>
                  <a:lnTo>
                    <a:pt x="682" y="3383"/>
                  </a:lnTo>
                  <a:lnTo>
                    <a:pt x="647" y="3414"/>
                  </a:lnTo>
                  <a:lnTo>
                    <a:pt x="609" y="3441"/>
                  </a:lnTo>
                  <a:lnTo>
                    <a:pt x="570" y="3462"/>
                  </a:lnTo>
                  <a:lnTo>
                    <a:pt x="529" y="3479"/>
                  </a:lnTo>
                  <a:lnTo>
                    <a:pt x="486" y="3490"/>
                  </a:lnTo>
                  <a:lnTo>
                    <a:pt x="442" y="3498"/>
                  </a:lnTo>
                  <a:lnTo>
                    <a:pt x="399" y="3500"/>
                  </a:lnTo>
                  <a:lnTo>
                    <a:pt x="355" y="3498"/>
                  </a:lnTo>
                  <a:lnTo>
                    <a:pt x="312" y="3490"/>
                  </a:lnTo>
                  <a:lnTo>
                    <a:pt x="269" y="3479"/>
                  </a:lnTo>
                  <a:lnTo>
                    <a:pt x="229" y="3462"/>
                  </a:lnTo>
                  <a:lnTo>
                    <a:pt x="189" y="3441"/>
                  </a:lnTo>
                  <a:lnTo>
                    <a:pt x="151" y="3414"/>
                  </a:lnTo>
                  <a:lnTo>
                    <a:pt x="117" y="3383"/>
                  </a:lnTo>
                  <a:lnTo>
                    <a:pt x="86" y="3349"/>
                  </a:lnTo>
                  <a:lnTo>
                    <a:pt x="60" y="3311"/>
                  </a:lnTo>
                  <a:lnTo>
                    <a:pt x="38" y="3272"/>
                  </a:lnTo>
                  <a:lnTo>
                    <a:pt x="21" y="3232"/>
                  </a:lnTo>
                  <a:lnTo>
                    <a:pt x="10" y="3189"/>
                  </a:lnTo>
                  <a:lnTo>
                    <a:pt x="2" y="3146"/>
                  </a:lnTo>
                  <a:lnTo>
                    <a:pt x="0" y="3102"/>
                  </a:lnTo>
                  <a:lnTo>
                    <a:pt x="0" y="3102"/>
                  </a:lnTo>
                  <a:lnTo>
                    <a:pt x="2" y="3059"/>
                  </a:lnTo>
                  <a:lnTo>
                    <a:pt x="10" y="3015"/>
                  </a:lnTo>
                  <a:lnTo>
                    <a:pt x="21" y="2973"/>
                  </a:lnTo>
                  <a:lnTo>
                    <a:pt x="38" y="2932"/>
                  </a:lnTo>
                  <a:lnTo>
                    <a:pt x="60" y="2892"/>
                  </a:lnTo>
                  <a:lnTo>
                    <a:pt x="86" y="2855"/>
                  </a:lnTo>
                  <a:lnTo>
                    <a:pt x="117" y="2820"/>
                  </a:lnTo>
                  <a:lnTo>
                    <a:pt x="841" y="2099"/>
                  </a:lnTo>
                  <a:lnTo>
                    <a:pt x="857" y="2085"/>
                  </a:lnTo>
                  <a:lnTo>
                    <a:pt x="875" y="2077"/>
                  </a:lnTo>
                  <a:lnTo>
                    <a:pt x="895" y="2072"/>
                  </a:lnTo>
                  <a:lnTo>
                    <a:pt x="915" y="2072"/>
                  </a:lnTo>
                  <a:lnTo>
                    <a:pt x="934" y="2077"/>
                  </a:lnTo>
                  <a:lnTo>
                    <a:pt x="952" y="2085"/>
                  </a:lnTo>
                  <a:lnTo>
                    <a:pt x="969" y="2099"/>
                  </a:lnTo>
                  <a:lnTo>
                    <a:pt x="1123" y="2253"/>
                  </a:lnTo>
                  <a:lnTo>
                    <a:pt x="1275" y="2101"/>
                  </a:lnTo>
                  <a:lnTo>
                    <a:pt x="1221" y="2035"/>
                  </a:lnTo>
                  <a:lnTo>
                    <a:pt x="1172" y="1965"/>
                  </a:lnTo>
                  <a:lnTo>
                    <a:pt x="1129" y="1894"/>
                  </a:lnTo>
                  <a:lnTo>
                    <a:pt x="1090" y="1821"/>
                  </a:lnTo>
                  <a:lnTo>
                    <a:pt x="1056" y="1745"/>
                  </a:lnTo>
                  <a:lnTo>
                    <a:pt x="1029" y="1668"/>
                  </a:lnTo>
                  <a:lnTo>
                    <a:pt x="1005" y="1590"/>
                  </a:lnTo>
                  <a:lnTo>
                    <a:pt x="987" y="1510"/>
                  </a:lnTo>
                  <a:lnTo>
                    <a:pt x="974" y="1430"/>
                  </a:lnTo>
                  <a:lnTo>
                    <a:pt x="967" y="1349"/>
                  </a:lnTo>
                  <a:lnTo>
                    <a:pt x="964" y="1267"/>
                  </a:lnTo>
                  <a:lnTo>
                    <a:pt x="967" y="1187"/>
                  </a:lnTo>
                  <a:lnTo>
                    <a:pt x="974" y="1106"/>
                  </a:lnTo>
                  <a:lnTo>
                    <a:pt x="988" y="1026"/>
                  </a:lnTo>
                  <a:lnTo>
                    <a:pt x="1006" y="946"/>
                  </a:lnTo>
                  <a:lnTo>
                    <a:pt x="1030" y="868"/>
                  </a:lnTo>
                  <a:lnTo>
                    <a:pt x="1057" y="790"/>
                  </a:lnTo>
                  <a:lnTo>
                    <a:pt x="1091" y="715"/>
                  </a:lnTo>
                  <a:lnTo>
                    <a:pt x="1130" y="642"/>
                  </a:lnTo>
                  <a:lnTo>
                    <a:pt x="1174" y="570"/>
                  </a:lnTo>
                  <a:lnTo>
                    <a:pt x="1223" y="501"/>
                  </a:lnTo>
                  <a:lnTo>
                    <a:pt x="1277" y="435"/>
                  </a:lnTo>
                  <a:lnTo>
                    <a:pt x="1337" y="371"/>
                  </a:lnTo>
                  <a:lnTo>
                    <a:pt x="1400" y="312"/>
                  </a:lnTo>
                  <a:lnTo>
                    <a:pt x="1467" y="258"/>
                  </a:lnTo>
                  <a:lnTo>
                    <a:pt x="1536" y="209"/>
                  </a:lnTo>
                  <a:lnTo>
                    <a:pt x="1608" y="165"/>
                  </a:lnTo>
                  <a:lnTo>
                    <a:pt x="1682" y="126"/>
                  </a:lnTo>
                  <a:lnTo>
                    <a:pt x="1757" y="93"/>
                  </a:lnTo>
                  <a:lnTo>
                    <a:pt x="1835" y="65"/>
                  </a:lnTo>
                  <a:lnTo>
                    <a:pt x="1913" y="41"/>
                  </a:lnTo>
                  <a:lnTo>
                    <a:pt x="1993" y="23"/>
                  </a:lnTo>
                  <a:lnTo>
                    <a:pt x="2074" y="11"/>
                  </a:lnTo>
                  <a:lnTo>
                    <a:pt x="2156" y="2"/>
                  </a:lnTo>
                  <a:lnTo>
                    <a:pt x="2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3" name="Freeform 75"/>
            <p:cNvSpPr>
              <a:spLocks noEditPoints="1"/>
            </p:cNvSpPr>
            <p:nvPr/>
          </p:nvSpPr>
          <p:spPr bwMode="auto">
            <a:xfrm>
              <a:off x="1819275" y="1978026"/>
              <a:ext cx="279400" cy="279400"/>
            </a:xfrm>
            <a:custGeom>
              <a:avLst/>
              <a:gdLst>
                <a:gd name="T0" fmla="*/ 760 w 1765"/>
                <a:gd name="T1" fmla="*/ 191 h 1760"/>
                <a:gd name="T2" fmla="*/ 586 w 1765"/>
                <a:gd name="T3" fmla="*/ 246 h 1760"/>
                <a:gd name="T4" fmla="*/ 432 w 1765"/>
                <a:gd name="T5" fmla="*/ 344 h 1760"/>
                <a:gd name="T6" fmla="*/ 306 w 1765"/>
                <a:gd name="T7" fmla="*/ 480 h 1760"/>
                <a:gd name="T8" fmla="*/ 222 w 1765"/>
                <a:gd name="T9" fmla="*/ 641 h 1760"/>
                <a:gd name="T10" fmla="*/ 183 w 1765"/>
                <a:gd name="T11" fmla="*/ 819 h 1760"/>
                <a:gd name="T12" fmla="*/ 192 w 1765"/>
                <a:gd name="T13" fmla="*/ 1003 h 1760"/>
                <a:gd name="T14" fmla="*/ 246 w 1765"/>
                <a:gd name="T15" fmla="*/ 1175 h 1760"/>
                <a:gd name="T16" fmla="*/ 344 w 1765"/>
                <a:gd name="T17" fmla="*/ 1329 h 1760"/>
                <a:gd name="T18" fmla="*/ 481 w 1765"/>
                <a:gd name="T19" fmla="*/ 1454 h 1760"/>
                <a:gd name="T20" fmla="*/ 641 w 1765"/>
                <a:gd name="T21" fmla="*/ 1538 h 1760"/>
                <a:gd name="T22" fmla="*/ 820 w 1765"/>
                <a:gd name="T23" fmla="*/ 1577 h 1760"/>
                <a:gd name="T24" fmla="*/ 1005 w 1765"/>
                <a:gd name="T25" fmla="*/ 1569 h 1760"/>
                <a:gd name="T26" fmla="*/ 1179 w 1765"/>
                <a:gd name="T27" fmla="*/ 1515 h 1760"/>
                <a:gd name="T28" fmla="*/ 1333 w 1765"/>
                <a:gd name="T29" fmla="*/ 1417 h 1760"/>
                <a:gd name="T30" fmla="*/ 1457 w 1765"/>
                <a:gd name="T31" fmla="*/ 1280 h 1760"/>
                <a:gd name="T32" fmla="*/ 1541 w 1765"/>
                <a:gd name="T33" fmla="*/ 1120 h 1760"/>
                <a:gd name="T34" fmla="*/ 1581 w 1765"/>
                <a:gd name="T35" fmla="*/ 942 h 1760"/>
                <a:gd name="T36" fmla="*/ 1573 w 1765"/>
                <a:gd name="T37" fmla="*/ 758 h 1760"/>
                <a:gd name="T38" fmla="*/ 1518 w 1765"/>
                <a:gd name="T39" fmla="*/ 585 h 1760"/>
                <a:gd name="T40" fmla="*/ 1420 w 1765"/>
                <a:gd name="T41" fmla="*/ 431 h 1760"/>
                <a:gd name="T42" fmla="*/ 1284 w 1765"/>
                <a:gd name="T43" fmla="*/ 307 h 1760"/>
                <a:gd name="T44" fmla="*/ 1122 w 1765"/>
                <a:gd name="T45" fmla="*/ 223 h 1760"/>
                <a:gd name="T46" fmla="*/ 944 w 1765"/>
                <a:gd name="T47" fmla="*/ 184 h 1760"/>
                <a:gd name="T48" fmla="*/ 952 w 1765"/>
                <a:gd name="T49" fmla="*/ 3 h 1760"/>
                <a:gd name="T50" fmla="*/ 1155 w 1765"/>
                <a:gd name="T51" fmla="*/ 44 h 1760"/>
                <a:gd name="T52" fmla="*/ 1342 w 1765"/>
                <a:gd name="T53" fmla="*/ 130 h 1760"/>
                <a:gd name="T54" fmla="*/ 1506 w 1765"/>
                <a:gd name="T55" fmla="*/ 258 h 1760"/>
                <a:gd name="T56" fmla="*/ 1635 w 1765"/>
                <a:gd name="T57" fmla="*/ 421 h 1760"/>
                <a:gd name="T58" fmla="*/ 1721 w 1765"/>
                <a:gd name="T59" fmla="*/ 608 h 1760"/>
                <a:gd name="T60" fmla="*/ 1761 w 1765"/>
                <a:gd name="T61" fmla="*/ 811 h 1760"/>
                <a:gd name="T62" fmla="*/ 1753 w 1765"/>
                <a:gd name="T63" fmla="*/ 1019 h 1760"/>
                <a:gd name="T64" fmla="*/ 1698 w 1765"/>
                <a:gd name="T65" fmla="*/ 1217 h 1760"/>
                <a:gd name="T66" fmla="*/ 1597 w 1765"/>
                <a:gd name="T67" fmla="*/ 1396 h 1760"/>
                <a:gd name="T68" fmla="*/ 1454 w 1765"/>
                <a:gd name="T69" fmla="*/ 1550 h 1760"/>
                <a:gd name="T70" fmla="*/ 1282 w 1765"/>
                <a:gd name="T71" fmla="*/ 1664 h 1760"/>
                <a:gd name="T72" fmla="*/ 1089 w 1765"/>
                <a:gd name="T73" fmla="*/ 1735 h 1760"/>
                <a:gd name="T74" fmla="*/ 882 w 1765"/>
                <a:gd name="T75" fmla="*/ 1760 h 1760"/>
                <a:gd name="T76" fmla="*/ 674 w 1765"/>
                <a:gd name="T77" fmla="*/ 1735 h 1760"/>
                <a:gd name="T78" fmla="*/ 482 w 1765"/>
                <a:gd name="T79" fmla="*/ 1664 h 1760"/>
                <a:gd name="T80" fmla="*/ 310 w 1765"/>
                <a:gd name="T81" fmla="*/ 1550 h 1760"/>
                <a:gd name="T82" fmla="*/ 167 w 1765"/>
                <a:gd name="T83" fmla="*/ 1396 h 1760"/>
                <a:gd name="T84" fmla="*/ 67 w 1765"/>
                <a:gd name="T85" fmla="*/ 1217 h 1760"/>
                <a:gd name="T86" fmla="*/ 11 w 1765"/>
                <a:gd name="T87" fmla="*/ 1019 h 1760"/>
                <a:gd name="T88" fmla="*/ 2 w 1765"/>
                <a:gd name="T89" fmla="*/ 811 h 1760"/>
                <a:gd name="T90" fmla="*/ 43 w 1765"/>
                <a:gd name="T91" fmla="*/ 608 h 1760"/>
                <a:gd name="T92" fmla="*/ 129 w 1765"/>
                <a:gd name="T93" fmla="*/ 421 h 1760"/>
                <a:gd name="T94" fmla="*/ 259 w 1765"/>
                <a:gd name="T95" fmla="*/ 258 h 1760"/>
                <a:gd name="T96" fmla="*/ 422 w 1765"/>
                <a:gd name="T97" fmla="*/ 130 h 1760"/>
                <a:gd name="T98" fmla="*/ 608 w 1765"/>
                <a:gd name="T99" fmla="*/ 44 h 1760"/>
                <a:gd name="T100" fmla="*/ 812 w 1765"/>
                <a:gd name="T101" fmla="*/ 3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5" h="1760">
                  <a:moveTo>
                    <a:pt x="882" y="181"/>
                  </a:moveTo>
                  <a:lnTo>
                    <a:pt x="820" y="184"/>
                  </a:lnTo>
                  <a:lnTo>
                    <a:pt x="760" y="191"/>
                  </a:lnTo>
                  <a:lnTo>
                    <a:pt x="700" y="205"/>
                  </a:lnTo>
                  <a:lnTo>
                    <a:pt x="641" y="223"/>
                  </a:lnTo>
                  <a:lnTo>
                    <a:pt x="586" y="246"/>
                  </a:lnTo>
                  <a:lnTo>
                    <a:pt x="532" y="274"/>
                  </a:lnTo>
                  <a:lnTo>
                    <a:pt x="481" y="307"/>
                  </a:lnTo>
                  <a:lnTo>
                    <a:pt x="432" y="344"/>
                  </a:lnTo>
                  <a:lnTo>
                    <a:pt x="386" y="385"/>
                  </a:lnTo>
                  <a:lnTo>
                    <a:pt x="344" y="431"/>
                  </a:lnTo>
                  <a:lnTo>
                    <a:pt x="306" y="480"/>
                  </a:lnTo>
                  <a:lnTo>
                    <a:pt x="273" y="532"/>
                  </a:lnTo>
                  <a:lnTo>
                    <a:pt x="246" y="585"/>
                  </a:lnTo>
                  <a:lnTo>
                    <a:pt x="222" y="641"/>
                  </a:lnTo>
                  <a:lnTo>
                    <a:pt x="204" y="698"/>
                  </a:lnTo>
                  <a:lnTo>
                    <a:pt x="192" y="758"/>
                  </a:lnTo>
                  <a:lnTo>
                    <a:pt x="183" y="819"/>
                  </a:lnTo>
                  <a:lnTo>
                    <a:pt x="181" y="881"/>
                  </a:lnTo>
                  <a:lnTo>
                    <a:pt x="183" y="942"/>
                  </a:lnTo>
                  <a:lnTo>
                    <a:pt x="192" y="1003"/>
                  </a:lnTo>
                  <a:lnTo>
                    <a:pt x="204" y="1062"/>
                  </a:lnTo>
                  <a:lnTo>
                    <a:pt x="222" y="1120"/>
                  </a:lnTo>
                  <a:lnTo>
                    <a:pt x="246" y="1175"/>
                  </a:lnTo>
                  <a:lnTo>
                    <a:pt x="273" y="1229"/>
                  </a:lnTo>
                  <a:lnTo>
                    <a:pt x="306" y="1280"/>
                  </a:lnTo>
                  <a:lnTo>
                    <a:pt x="344" y="1329"/>
                  </a:lnTo>
                  <a:lnTo>
                    <a:pt x="386" y="1375"/>
                  </a:lnTo>
                  <a:lnTo>
                    <a:pt x="432" y="1417"/>
                  </a:lnTo>
                  <a:lnTo>
                    <a:pt x="481" y="1454"/>
                  </a:lnTo>
                  <a:lnTo>
                    <a:pt x="532" y="1487"/>
                  </a:lnTo>
                  <a:lnTo>
                    <a:pt x="586" y="1515"/>
                  </a:lnTo>
                  <a:lnTo>
                    <a:pt x="641" y="1538"/>
                  </a:lnTo>
                  <a:lnTo>
                    <a:pt x="700" y="1556"/>
                  </a:lnTo>
                  <a:lnTo>
                    <a:pt x="760" y="1569"/>
                  </a:lnTo>
                  <a:lnTo>
                    <a:pt x="820" y="1577"/>
                  </a:lnTo>
                  <a:lnTo>
                    <a:pt x="882" y="1579"/>
                  </a:lnTo>
                  <a:lnTo>
                    <a:pt x="944" y="1577"/>
                  </a:lnTo>
                  <a:lnTo>
                    <a:pt x="1005" y="1569"/>
                  </a:lnTo>
                  <a:lnTo>
                    <a:pt x="1065" y="1556"/>
                  </a:lnTo>
                  <a:lnTo>
                    <a:pt x="1122" y="1538"/>
                  </a:lnTo>
                  <a:lnTo>
                    <a:pt x="1179" y="1515"/>
                  </a:lnTo>
                  <a:lnTo>
                    <a:pt x="1232" y="1487"/>
                  </a:lnTo>
                  <a:lnTo>
                    <a:pt x="1284" y="1454"/>
                  </a:lnTo>
                  <a:lnTo>
                    <a:pt x="1333" y="1417"/>
                  </a:lnTo>
                  <a:lnTo>
                    <a:pt x="1379" y="1375"/>
                  </a:lnTo>
                  <a:lnTo>
                    <a:pt x="1420" y="1329"/>
                  </a:lnTo>
                  <a:lnTo>
                    <a:pt x="1457" y="1280"/>
                  </a:lnTo>
                  <a:lnTo>
                    <a:pt x="1490" y="1229"/>
                  </a:lnTo>
                  <a:lnTo>
                    <a:pt x="1518" y="1175"/>
                  </a:lnTo>
                  <a:lnTo>
                    <a:pt x="1541" y="1120"/>
                  </a:lnTo>
                  <a:lnTo>
                    <a:pt x="1559" y="1062"/>
                  </a:lnTo>
                  <a:lnTo>
                    <a:pt x="1573" y="1003"/>
                  </a:lnTo>
                  <a:lnTo>
                    <a:pt x="1581" y="942"/>
                  </a:lnTo>
                  <a:lnTo>
                    <a:pt x="1584" y="881"/>
                  </a:lnTo>
                  <a:lnTo>
                    <a:pt x="1581" y="819"/>
                  </a:lnTo>
                  <a:lnTo>
                    <a:pt x="1573" y="758"/>
                  </a:lnTo>
                  <a:lnTo>
                    <a:pt x="1559" y="698"/>
                  </a:lnTo>
                  <a:lnTo>
                    <a:pt x="1541" y="641"/>
                  </a:lnTo>
                  <a:lnTo>
                    <a:pt x="1518" y="585"/>
                  </a:lnTo>
                  <a:lnTo>
                    <a:pt x="1490" y="532"/>
                  </a:lnTo>
                  <a:lnTo>
                    <a:pt x="1457" y="480"/>
                  </a:lnTo>
                  <a:lnTo>
                    <a:pt x="1420" y="431"/>
                  </a:lnTo>
                  <a:lnTo>
                    <a:pt x="1379" y="385"/>
                  </a:lnTo>
                  <a:lnTo>
                    <a:pt x="1333" y="344"/>
                  </a:lnTo>
                  <a:lnTo>
                    <a:pt x="1284" y="307"/>
                  </a:lnTo>
                  <a:lnTo>
                    <a:pt x="1232" y="274"/>
                  </a:lnTo>
                  <a:lnTo>
                    <a:pt x="1179" y="246"/>
                  </a:lnTo>
                  <a:lnTo>
                    <a:pt x="1122" y="223"/>
                  </a:lnTo>
                  <a:lnTo>
                    <a:pt x="1065" y="205"/>
                  </a:lnTo>
                  <a:lnTo>
                    <a:pt x="1005" y="191"/>
                  </a:lnTo>
                  <a:lnTo>
                    <a:pt x="944" y="184"/>
                  </a:lnTo>
                  <a:lnTo>
                    <a:pt x="882" y="181"/>
                  </a:lnTo>
                  <a:close/>
                  <a:moveTo>
                    <a:pt x="882" y="0"/>
                  </a:moveTo>
                  <a:lnTo>
                    <a:pt x="952" y="3"/>
                  </a:lnTo>
                  <a:lnTo>
                    <a:pt x="1021" y="12"/>
                  </a:lnTo>
                  <a:lnTo>
                    <a:pt x="1089" y="25"/>
                  </a:lnTo>
                  <a:lnTo>
                    <a:pt x="1155" y="44"/>
                  </a:lnTo>
                  <a:lnTo>
                    <a:pt x="1220" y="67"/>
                  </a:lnTo>
                  <a:lnTo>
                    <a:pt x="1282" y="96"/>
                  </a:lnTo>
                  <a:lnTo>
                    <a:pt x="1342" y="130"/>
                  </a:lnTo>
                  <a:lnTo>
                    <a:pt x="1400" y="168"/>
                  </a:lnTo>
                  <a:lnTo>
                    <a:pt x="1454" y="211"/>
                  </a:lnTo>
                  <a:lnTo>
                    <a:pt x="1506" y="258"/>
                  </a:lnTo>
                  <a:lnTo>
                    <a:pt x="1553" y="310"/>
                  </a:lnTo>
                  <a:lnTo>
                    <a:pt x="1597" y="364"/>
                  </a:lnTo>
                  <a:lnTo>
                    <a:pt x="1635" y="421"/>
                  </a:lnTo>
                  <a:lnTo>
                    <a:pt x="1669" y="482"/>
                  </a:lnTo>
                  <a:lnTo>
                    <a:pt x="1698" y="543"/>
                  </a:lnTo>
                  <a:lnTo>
                    <a:pt x="1721" y="608"/>
                  </a:lnTo>
                  <a:lnTo>
                    <a:pt x="1740" y="674"/>
                  </a:lnTo>
                  <a:lnTo>
                    <a:pt x="1753" y="742"/>
                  </a:lnTo>
                  <a:lnTo>
                    <a:pt x="1761" y="811"/>
                  </a:lnTo>
                  <a:lnTo>
                    <a:pt x="1765" y="881"/>
                  </a:lnTo>
                  <a:lnTo>
                    <a:pt x="1761" y="951"/>
                  </a:lnTo>
                  <a:lnTo>
                    <a:pt x="1753" y="1019"/>
                  </a:lnTo>
                  <a:lnTo>
                    <a:pt x="1740" y="1087"/>
                  </a:lnTo>
                  <a:lnTo>
                    <a:pt x="1721" y="1153"/>
                  </a:lnTo>
                  <a:lnTo>
                    <a:pt x="1698" y="1217"/>
                  </a:lnTo>
                  <a:lnTo>
                    <a:pt x="1669" y="1279"/>
                  </a:lnTo>
                  <a:lnTo>
                    <a:pt x="1635" y="1339"/>
                  </a:lnTo>
                  <a:lnTo>
                    <a:pt x="1597" y="1396"/>
                  </a:lnTo>
                  <a:lnTo>
                    <a:pt x="1553" y="1451"/>
                  </a:lnTo>
                  <a:lnTo>
                    <a:pt x="1506" y="1502"/>
                  </a:lnTo>
                  <a:lnTo>
                    <a:pt x="1454" y="1550"/>
                  </a:lnTo>
                  <a:lnTo>
                    <a:pt x="1400" y="1593"/>
                  </a:lnTo>
                  <a:lnTo>
                    <a:pt x="1342" y="1631"/>
                  </a:lnTo>
                  <a:lnTo>
                    <a:pt x="1282" y="1664"/>
                  </a:lnTo>
                  <a:lnTo>
                    <a:pt x="1220" y="1693"/>
                  </a:lnTo>
                  <a:lnTo>
                    <a:pt x="1155" y="1717"/>
                  </a:lnTo>
                  <a:lnTo>
                    <a:pt x="1089" y="1735"/>
                  </a:lnTo>
                  <a:lnTo>
                    <a:pt x="1021" y="1749"/>
                  </a:lnTo>
                  <a:lnTo>
                    <a:pt x="952" y="1758"/>
                  </a:lnTo>
                  <a:lnTo>
                    <a:pt x="882" y="1760"/>
                  </a:lnTo>
                  <a:lnTo>
                    <a:pt x="812" y="1758"/>
                  </a:lnTo>
                  <a:lnTo>
                    <a:pt x="742" y="1749"/>
                  </a:lnTo>
                  <a:lnTo>
                    <a:pt x="674" y="1735"/>
                  </a:lnTo>
                  <a:lnTo>
                    <a:pt x="608" y="1717"/>
                  </a:lnTo>
                  <a:lnTo>
                    <a:pt x="545" y="1693"/>
                  </a:lnTo>
                  <a:lnTo>
                    <a:pt x="482" y="1664"/>
                  </a:lnTo>
                  <a:lnTo>
                    <a:pt x="422" y="1631"/>
                  </a:lnTo>
                  <a:lnTo>
                    <a:pt x="365" y="1593"/>
                  </a:lnTo>
                  <a:lnTo>
                    <a:pt x="310" y="1550"/>
                  </a:lnTo>
                  <a:lnTo>
                    <a:pt x="259" y="1502"/>
                  </a:lnTo>
                  <a:lnTo>
                    <a:pt x="211" y="1451"/>
                  </a:lnTo>
                  <a:lnTo>
                    <a:pt x="167" y="1396"/>
                  </a:lnTo>
                  <a:lnTo>
                    <a:pt x="129" y="1339"/>
                  </a:lnTo>
                  <a:lnTo>
                    <a:pt x="96" y="1279"/>
                  </a:lnTo>
                  <a:lnTo>
                    <a:pt x="67" y="1217"/>
                  </a:lnTo>
                  <a:lnTo>
                    <a:pt x="43" y="1153"/>
                  </a:lnTo>
                  <a:lnTo>
                    <a:pt x="25" y="1087"/>
                  </a:lnTo>
                  <a:lnTo>
                    <a:pt x="11" y="1019"/>
                  </a:lnTo>
                  <a:lnTo>
                    <a:pt x="2" y="951"/>
                  </a:lnTo>
                  <a:lnTo>
                    <a:pt x="0" y="881"/>
                  </a:lnTo>
                  <a:lnTo>
                    <a:pt x="2" y="811"/>
                  </a:lnTo>
                  <a:lnTo>
                    <a:pt x="11" y="742"/>
                  </a:lnTo>
                  <a:lnTo>
                    <a:pt x="25" y="674"/>
                  </a:lnTo>
                  <a:lnTo>
                    <a:pt x="43" y="608"/>
                  </a:lnTo>
                  <a:lnTo>
                    <a:pt x="67" y="543"/>
                  </a:lnTo>
                  <a:lnTo>
                    <a:pt x="96" y="482"/>
                  </a:lnTo>
                  <a:lnTo>
                    <a:pt x="129" y="421"/>
                  </a:lnTo>
                  <a:lnTo>
                    <a:pt x="167" y="364"/>
                  </a:lnTo>
                  <a:lnTo>
                    <a:pt x="211" y="310"/>
                  </a:lnTo>
                  <a:lnTo>
                    <a:pt x="259" y="258"/>
                  </a:lnTo>
                  <a:lnTo>
                    <a:pt x="310" y="211"/>
                  </a:lnTo>
                  <a:lnTo>
                    <a:pt x="365" y="168"/>
                  </a:lnTo>
                  <a:lnTo>
                    <a:pt x="422" y="130"/>
                  </a:lnTo>
                  <a:lnTo>
                    <a:pt x="482" y="96"/>
                  </a:lnTo>
                  <a:lnTo>
                    <a:pt x="545" y="67"/>
                  </a:lnTo>
                  <a:lnTo>
                    <a:pt x="608" y="44"/>
                  </a:lnTo>
                  <a:lnTo>
                    <a:pt x="674" y="25"/>
                  </a:lnTo>
                  <a:lnTo>
                    <a:pt x="742" y="12"/>
                  </a:lnTo>
                  <a:lnTo>
                    <a:pt x="812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4" name="Freeform 76"/>
            <p:cNvSpPr/>
            <p:nvPr/>
          </p:nvSpPr>
          <p:spPr bwMode="auto">
            <a:xfrm>
              <a:off x="1900238" y="2060576"/>
              <a:ext cx="115888" cy="114300"/>
            </a:xfrm>
            <a:custGeom>
              <a:avLst/>
              <a:gdLst>
                <a:gd name="T0" fmla="*/ 363 w 726"/>
                <a:gd name="T1" fmla="*/ 0 h 723"/>
                <a:gd name="T2" fmla="*/ 387 w 726"/>
                <a:gd name="T3" fmla="*/ 3 h 723"/>
                <a:gd name="T4" fmla="*/ 409 w 726"/>
                <a:gd name="T5" fmla="*/ 12 h 723"/>
                <a:gd name="T6" fmla="*/ 427 w 726"/>
                <a:gd name="T7" fmla="*/ 26 h 723"/>
                <a:gd name="T8" fmla="*/ 442 w 726"/>
                <a:gd name="T9" fmla="*/ 44 h 723"/>
                <a:gd name="T10" fmla="*/ 450 w 726"/>
                <a:gd name="T11" fmla="*/ 66 h 723"/>
                <a:gd name="T12" fmla="*/ 453 w 726"/>
                <a:gd name="T13" fmla="*/ 90 h 723"/>
                <a:gd name="T14" fmla="*/ 453 w 726"/>
                <a:gd name="T15" fmla="*/ 271 h 723"/>
                <a:gd name="T16" fmla="*/ 635 w 726"/>
                <a:gd name="T17" fmla="*/ 271 h 723"/>
                <a:gd name="T18" fmla="*/ 660 w 726"/>
                <a:gd name="T19" fmla="*/ 275 h 723"/>
                <a:gd name="T20" fmla="*/ 681 w 726"/>
                <a:gd name="T21" fmla="*/ 283 h 723"/>
                <a:gd name="T22" fmla="*/ 699 w 726"/>
                <a:gd name="T23" fmla="*/ 298 h 723"/>
                <a:gd name="T24" fmla="*/ 714 w 726"/>
                <a:gd name="T25" fmla="*/ 316 h 723"/>
                <a:gd name="T26" fmla="*/ 722 w 726"/>
                <a:gd name="T27" fmla="*/ 337 h 723"/>
                <a:gd name="T28" fmla="*/ 726 w 726"/>
                <a:gd name="T29" fmla="*/ 362 h 723"/>
                <a:gd name="T30" fmla="*/ 722 w 726"/>
                <a:gd name="T31" fmla="*/ 385 h 723"/>
                <a:gd name="T32" fmla="*/ 714 w 726"/>
                <a:gd name="T33" fmla="*/ 407 h 723"/>
                <a:gd name="T34" fmla="*/ 699 w 726"/>
                <a:gd name="T35" fmla="*/ 425 h 723"/>
                <a:gd name="T36" fmla="*/ 681 w 726"/>
                <a:gd name="T37" fmla="*/ 439 h 723"/>
                <a:gd name="T38" fmla="*/ 660 w 726"/>
                <a:gd name="T39" fmla="*/ 449 h 723"/>
                <a:gd name="T40" fmla="*/ 635 w 726"/>
                <a:gd name="T41" fmla="*/ 452 h 723"/>
                <a:gd name="T42" fmla="*/ 453 w 726"/>
                <a:gd name="T43" fmla="*/ 452 h 723"/>
                <a:gd name="T44" fmla="*/ 453 w 726"/>
                <a:gd name="T45" fmla="*/ 633 h 723"/>
                <a:gd name="T46" fmla="*/ 450 w 726"/>
                <a:gd name="T47" fmla="*/ 656 h 723"/>
                <a:gd name="T48" fmla="*/ 442 w 726"/>
                <a:gd name="T49" fmla="*/ 679 h 723"/>
                <a:gd name="T50" fmla="*/ 427 w 726"/>
                <a:gd name="T51" fmla="*/ 697 h 723"/>
                <a:gd name="T52" fmla="*/ 409 w 726"/>
                <a:gd name="T53" fmla="*/ 710 h 723"/>
                <a:gd name="T54" fmla="*/ 387 w 726"/>
                <a:gd name="T55" fmla="*/ 720 h 723"/>
                <a:gd name="T56" fmla="*/ 363 w 726"/>
                <a:gd name="T57" fmla="*/ 723 h 723"/>
                <a:gd name="T58" fmla="*/ 339 w 726"/>
                <a:gd name="T59" fmla="*/ 720 h 723"/>
                <a:gd name="T60" fmla="*/ 317 w 726"/>
                <a:gd name="T61" fmla="*/ 710 h 723"/>
                <a:gd name="T62" fmla="*/ 299 w 726"/>
                <a:gd name="T63" fmla="*/ 697 h 723"/>
                <a:gd name="T64" fmla="*/ 285 w 726"/>
                <a:gd name="T65" fmla="*/ 679 h 723"/>
                <a:gd name="T66" fmla="*/ 276 w 726"/>
                <a:gd name="T67" fmla="*/ 656 h 723"/>
                <a:gd name="T68" fmla="*/ 272 w 726"/>
                <a:gd name="T69" fmla="*/ 633 h 723"/>
                <a:gd name="T70" fmla="*/ 272 w 726"/>
                <a:gd name="T71" fmla="*/ 452 h 723"/>
                <a:gd name="T72" fmla="*/ 91 w 726"/>
                <a:gd name="T73" fmla="*/ 452 h 723"/>
                <a:gd name="T74" fmla="*/ 67 w 726"/>
                <a:gd name="T75" fmla="*/ 449 h 723"/>
                <a:gd name="T76" fmla="*/ 45 w 726"/>
                <a:gd name="T77" fmla="*/ 439 h 723"/>
                <a:gd name="T78" fmla="*/ 27 w 726"/>
                <a:gd name="T79" fmla="*/ 425 h 723"/>
                <a:gd name="T80" fmla="*/ 13 w 726"/>
                <a:gd name="T81" fmla="*/ 407 h 723"/>
                <a:gd name="T82" fmla="*/ 3 w 726"/>
                <a:gd name="T83" fmla="*/ 385 h 723"/>
                <a:gd name="T84" fmla="*/ 0 w 726"/>
                <a:gd name="T85" fmla="*/ 362 h 723"/>
                <a:gd name="T86" fmla="*/ 3 w 726"/>
                <a:gd name="T87" fmla="*/ 337 h 723"/>
                <a:gd name="T88" fmla="*/ 13 w 726"/>
                <a:gd name="T89" fmla="*/ 316 h 723"/>
                <a:gd name="T90" fmla="*/ 27 w 726"/>
                <a:gd name="T91" fmla="*/ 298 h 723"/>
                <a:gd name="T92" fmla="*/ 45 w 726"/>
                <a:gd name="T93" fmla="*/ 283 h 723"/>
                <a:gd name="T94" fmla="*/ 67 w 726"/>
                <a:gd name="T95" fmla="*/ 275 h 723"/>
                <a:gd name="T96" fmla="*/ 91 w 726"/>
                <a:gd name="T97" fmla="*/ 271 h 723"/>
                <a:gd name="T98" fmla="*/ 272 w 726"/>
                <a:gd name="T99" fmla="*/ 271 h 723"/>
                <a:gd name="T100" fmla="*/ 272 w 726"/>
                <a:gd name="T101" fmla="*/ 90 h 723"/>
                <a:gd name="T102" fmla="*/ 276 w 726"/>
                <a:gd name="T103" fmla="*/ 66 h 723"/>
                <a:gd name="T104" fmla="*/ 285 w 726"/>
                <a:gd name="T105" fmla="*/ 44 h 723"/>
                <a:gd name="T106" fmla="*/ 299 w 726"/>
                <a:gd name="T107" fmla="*/ 26 h 723"/>
                <a:gd name="T108" fmla="*/ 317 w 726"/>
                <a:gd name="T109" fmla="*/ 12 h 723"/>
                <a:gd name="T110" fmla="*/ 339 w 726"/>
                <a:gd name="T111" fmla="*/ 3 h 723"/>
                <a:gd name="T112" fmla="*/ 363 w 726"/>
                <a:gd name="T113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23">
                  <a:moveTo>
                    <a:pt x="363" y="0"/>
                  </a:moveTo>
                  <a:lnTo>
                    <a:pt x="387" y="3"/>
                  </a:lnTo>
                  <a:lnTo>
                    <a:pt x="409" y="12"/>
                  </a:lnTo>
                  <a:lnTo>
                    <a:pt x="427" y="26"/>
                  </a:lnTo>
                  <a:lnTo>
                    <a:pt x="442" y="44"/>
                  </a:lnTo>
                  <a:lnTo>
                    <a:pt x="450" y="66"/>
                  </a:lnTo>
                  <a:lnTo>
                    <a:pt x="453" y="90"/>
                  </a:lnTo>
                  <a:lnTo>
                    <a:pt x="453" y="271"/>
                  </a:lnTo>
                  <a:lnTo>
                    <a:pt x="635" y="271"/>
                  </a:lnTo>
                  <a:lnTo>
                    <a:pt x="660" y="275"/>
                  </a:lnTo>
                  <a:lnTo>
                    <a:pt x="681" y="283"/>
                  </a:lnTo>
                  <a:lnTo>
                    <a:pt x="699" y="298"/>
                  </a:lnTo>
                  <a:lnTo>
                    <a:pt x="714" y="316"/>
                  </a:lnTo>
                  <a:lnTo>
                    <a:pt x="722" y="337"/>
                  </a:lnTo>
                  <a:lnTo>
                    <a:pt x="726" y="362"/>
                  </a:lnTo>
                  <a:lnTo>
                    <a:pt x="722" y="385"/>
                  </a:lnTo>
                  <a:lnTo>
                    <a:pt x="714" y="407"/>
                  </a:lnTo>
                  <a:lnTo>
                    <a:pt x="699" y="425"/>
                  </a:lnTo>
                  <a:lnTo>
                    <a:pt x="681" y="439"/>
                  </a:lnTo>
                  <a:lnTo>
                    <a:pt x="660" y="449"/>
                  </a:lnTo>
                  <a:lnTo>
                    <a:pt x="635" y="452"/>
                  </a:lnTo>
                  <a:lnTo>
                    <a:pt x="453" y="452"/>
                  </a:lnTo>
                  <a:lnTo>
                    <a:pt x="453" y="633"/>
                  </a:lnTo>
                  <a:lnTo>
                    <a:pt x="450" y="656"/>
                  </a:lnTo>
                  <a:lnTo>
                    <a:pt x="442" y="679"/>
                  </a:lnTo>
                  <a:lnTo>
                    <a:pt x="427" y="697"/>
                  </a:lnTo>
                  <a:lnTo>
                    <a:pt x="409" y="710"/>
                  </a:lnTo>
                  <a:lnTo>
                    <a:pt x="387" y="720"/>
                  </a:lnTo>
                  <a:lnTo>
                    <a:pt x="363" y="723"/>
                  </a:lnTo>
                  <a:lnTo>
                    <a:pt x="339" y="720"/>
                  </a:lnTo>
                  <a:lnTo>
                    <a:pt x="317" y="710"/>
                  </a:lnTo>
                  <a:lnTo>
                    <a:pt x="299" y="697"/>
                  </a:lnTo>
                  <a:lnTo>
                    <a:pt x="285" y="679"/>
                  </a:lnTo>
                  <a:lnTo>
                    <a:pt x="276" y="656"/>
                  </a:lnTo>
                  <a:lnTo>
                    <a:pt x="272" y="633"/>
                  </a:lnTo>
                  <a:lnTo>
                    <a:pt x="272" y="452"/>
                  </a:lnTo>
                  <a:lnTo>
                    <a:pt x="91" y="452"/>
                  </a:lnTo>
                  <a:lnTo>
                    <a:pt x="67" y="449"/>
                  </a:lnTo>
                  <a:lnTo>
                    <a:pt x="45" y="439"/>
                  </a:lnTo>
                  <a:lnTo>
                    <a:pt x="27" y="425"/>
                  </a:lnTo>
                  <a:lnTo>
                    <a:pt x="13" y="407"/>
                  </a:lnTo>
                  <a:lnTo>
                    <a:pt x="3" y="385"/>
                  </a:lnTo>
                  <a:lnTo>
                    <a:pt x="0" y="362"/>
                  </a:lnTo>
                  <a:lnTo>
                    <a:pt x="3" y="337"/>
                  </a:lnTo>
                  <a:lnTo>
                    <a:pt x="13" y="316"/>
                  </a:lnTo>
                  <a:lnTo>
                    <a:pt x="27" y="298"/>
                  </a:lnTo>
                  <a:lnTo>
                    <a:pt x="45" y="283"/>
                  </a:lnTo>
                  <a:lnTo>
                    <a:pt x="67" y="275"/>
                  </a:lnTo>
                  <a:lnTo>
                    <a:pt x="91" y="271"/>
                  </a:lnTo>
                  <a:lnTo>
                    <a:pt x="272" y="271"/>
                  </a:lnTo>
                  <a:lnTo>
                    <a:pt x="272" y="90"/>
                  </a:lnTo>
                  <a:lnTo>
                    <a:pt x="276" y="66"/>
                  </a:lnTo>
                  <a:lnTo>
                    <a:pt x="285" y="44"/>
                  </a:lnTo>
                  <a:lnTo>
                    <a:pt x="299" y="26"/>
                  </a:lnTo>
                  <a:lnTo>
                    <a:pt x="317" y="12"/>
                  </a:lnTo>
                  <a:lnTo>
                    <a:pt x="339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grpSp>
        <p:nvGrpSpPr>
          <p:cNvPr id="45" name="Group 29"/>
          <p:cNvGrpSpPr/>
          <p:nvPr/>
        </p:nvGrpSpPr>
        <p:grpSpPr>
          <a:xfrm>
            <a:off x="6213984" y="4549374"/>
            <a:ext cx="555625" cy="557212"/>
            <a:chOff x="7216775" y="2687638"/>
            <a:chExt cx="555625" cy="55721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6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7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grpSp>
        <p:nvGrpSpPr>
          <p:cNvPr id="48" name="Group 32"/>
          <p:cNvGrpSpPr/>
          <p:nvPr/>
        </p:nvGrpSpPr>
        <p:grpSpPr>
          <a:xfrm>
            <a:off x="5543355" y="2338313"/>
            <a:ext cx="504825" cy="555625"/>
            <a:chOff x="5367338" y="2689225"/>
            <a:chExt cx="504825" cy="5556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Freeform 136"/>
            <p:cNvSpPr>
              <a:spLocks noEditPoints="1"/>
            </p:cNvSpPr>
            <p:nvPr/>
          </p:nvSpPr>
          <p:spPr bwMode="auto">
            <a:xfrm>
              <a:off x="5367338" y="2689225"/>
              <a:ext cx="504825" cy="555625"/>
            </a:xfrm>
            <a:custGeom>
              <a:avLst/>
              <a:gdLst>
                <a:gd name="T0" fmla="*/ 2372 w 3180"/>
                <a:gd name="T1" fmla="*/ 2591 h 3504"/>
                <a:gd name="T2" fmla="*/ 2209 w 3180"/>
                <a:gd name="T3" fmla="*/ 2829 h 3504"/>
                <a:gd name="T4" fmla="*/ 2245 w 3180"/>
                <a:gd name="T5" fmla="*/ 3123 h 3504"/>
                <a:gd name="T6" fmla="*/ 2458 w 3180"/>
                <a:gd name="T7" fmla="*/ 3314 h 3504"/>
                <a:gd name="T8" fmla="*/ 2756 w 3180"/>
                <a:gd name="T9" fmla="*/ 3314 h 3504"/>
                <a:gd name="T10" fmla="*/ 2970 w 3180"/>
                <a:gd name="T11" fmla="*/ 3123 h 3504"/>
                <a:gd name="T12" fmla="*/ 3005 w 3180"/>
                <a:gd name="T13" fmla="*/ 2829 h 3504"/>
                <a:gd name="T14" fmla="*/ 2841 w 3180"/>
                <a:gd name="T15" fmla="*/ 2591 h 3504"/>
                <a:gd name="T16" fmla="*/ 573 w 3180"/>
                <a:gd name="T17" fmla="*/ 1341 h 3504"/>
                <a:gd name="T18" fmla="*/ 300 w 3180"/>
                <a:gd name="T19" fmla="*/ 1445 h 3504"/>
                <a:gd name="T20" fmla="*/ 165 w 3180"/>
                <a:gd name="T21" fmla="*/ 1701 h 3504"/>
                <a:gd name="T22" fmla="*/ 237 w 3180"/>
                <a:gd name="T23" fmla="*/ 1987 h 3504"/>
                <a:gd name="T24" fmla="*/ 472 w 3180"/>
                <a:gd name="T25" fmla="*/ 2151 h 3504"/>
                <a:gd name="T26" fmla="*/ 766 w 3180"/>
                <a:gd name="T27" fmla="*/ 2116 h 3504"/>
                <a:gd name="T28" fmla="*/ 956 w 3180"/>
                <a:gd name="T29" fmla="*/ 1901 h 3504"/>
                <a:gd name="T30" fmla="*/ 956 w 3180"/>
                <a:gd name="T31" fmla="*/ 1603 h 3504"/>
                <a:gd name="T32" fmla="*/ 766 w 3180"/>
                <a:gd name="T33" fmla="*/ 1389 h 3504"/>
                <a:gd name="T34" fmla="*/ 2556 w 3180"/>
                <a:gd name="T35" fmla="*/ 167 h 3504"/>
                <a:gd name="T36" fmla="*/ 2300 w 3180"/>
                <a:gd name="T37" fmla="*/ 302 h 3504"/>
                <a:gd name="T38" fmla="*/ 2196 w 3180"/>
                <a:gd name="T39" fmla="*/ 576 h 3504"/>
                <a:gd name="T40" fmla="*/ 2300 w 3180"/>
                <a:gd name="T41" fmla="*/ 848 h 3504"/>
                <a:gd name="T42" fmla="*/ 2556 w 3180"/>
                <a:gd name="T43" fmla="*/ 983 h 3504"/>
                <a:gd name="T44" fmla="*/ 2841 w 3180"/>
                <a:gd name="T45" fmla="*/ 913 h 3504"/>
                <a:gd name="T46" fmla="*/ 3005 w 3180"/>
                <a:gd name="T47" fmla="*/ 677 h 3504"/>
                <a:gd name="T48" fmla="*/ 2970 w 3180"/>
                <a:gd name="T49" fmla="*/ 382 h 3504"/>
                <a:gd name="T50" fmla="*/ 2756 w 3180"/>
                <a:gd name="T51" fmla="*/ 192 h 3504"/>
                <a:gd name="T52" fmla="*/ 2730 w 3180"/>
                <a:gd name="T53" fmla="*/ 14 h 3504"/>
                <a:gd name="T54" fmla="*/ 3032 w 3180"/>
                <a:gd name="T55" fmla="*/ 191 h 3504"/>
                <a:gd name="T56" fmla="*/ 3177 w 3180"/>
                <a:gd name="T57" fmla="*/ 513 h 3504"/>
                <a:gd name="T58" fmla="*/ 3101 w 3180"/>
                <a:gd name="T59" fmla="*/ 865 h 3504"/>
                <a:gd name="T60" fmla="*/ 2844 w 3180"/>
                <a:gd name="T61" fmla="*/ 1098 h 3504"/>
                <a:gd name="T62" fmla="*/ 2489 w 3180"/>
                <a:gd name="T63" fmla="*/ 1137 h 3504"/>
                <a:gd name="T64" fmla="*/ 2194 w 3180"/>
                <a:gd name="T65" fmla="*/ 973 h 3504"/>
                <a:gd name="T66" fmla="*/ 1146 w 3180"/>
                <a:gd name="T67" fmla="*/ 1752 h 3504"/>
                <a:gd name="T68" fmla="*/ 2194 w 3180"/>
                <a:gd name="T69" fmla="*/ 2532 h 3504"/>
                <a:gd name="T70" fmla="*/ 2489 w 3180"/>
                <a:gd name="T71" fmla="*/ 2367 h 3504"/>
                <a:gd name="T72" fmla="*/ 2844 w 3180"/>
                <a:gd name="T73" fmla="*/ 2406 h 3504"/>
                <a:gd name="T74" fmla="*/ 3101 w 3180"/>
                <a:gd name="T75" fmla="*/ 2640 h 3504"/>
                <a:gd name="T76" fmla="*/ 3177 w 3180"/>
                <a:gd name="T77" fmla="*/ 2992 h 3504"/>
                <a:gd name="T78" fmla="*/ 3032 w 3180"/>
                <a:gd name="T79" fmla="*/ 3315 h 3504"/>
                <a:gd name="T80" fmla="*/ 2730 w 3180"/>
                <a:gd name="T81" fmla="*/ 3491 h 3504"/>
                <a:gd name="T82" fmla="*/ 2370 w 3180"/>
                <a:gd name="T83" fmla="*/ 3453 h 3504"/>
                <a:gd name="T84" fmla="*/ 2113 w 3180"/>
                <a:gd name="T85" fmla="*/ 3219 h 3504"/>
                <a:gd name="T86" fmla="*/ 2037 w 3180"/>
                <a:gd name="T87" fmla="*/ 2873 h 3504"/>
                <a:gd name="T88" fmla="*/ 945 w 3180"/>
                <a:gd name="T89" fmla="*/ 2188 h 3504"/>
                <a:gd name="T90" fmla="*/ 633 w 3180"/>
                <a:gd name="T91" fmla="*/ 2323 h 3504"/>
                <a:gd name="T92" fmla="*/ 284 w 3180"/>
                <a:gd name="T93" fmla="*/ 2248 h 3504"/>
                <a:gd name="T94" fmla="*/ 51 w 3180"/>
                <a:gd name="T95" fmla="*/ 1989 h 3504"/>
                <a:gd name="T96" fmla="*/ 14 w 3180"/>
                <a:gd name="T97" fmla="*/ 1629 h 3504"/>
                <a:gd name="T98" fmla="*/ 190 w 3180"/>
                <a:gd name="T99" fmla="*/ 1326 h 3504"/>
                <a:gd name="T100" fmla="*/ 511 w 3180"/>
                <a:gd name="T101" fmla="*/ 1181 h 3504"/>
                <a:gd name="T102" fmla="*/ 853 w 3180"/>
                <a:gd name="T103" fmla="*/ 1251 h 3504"/>
                <a:gd name="T104" fmla="*/ 2057 w 3180"/>
                <a:gd name="T105" fmla="*/ 739 h 3504"/>
                <a:gd name="T106" fmla="*/ 2064 w 3180"/>
                <a:gd name="T107" fmla="*/ 394 h 3504"/>
                <a:gd name="T108" fmla="*/ 2268 w 3180"/>
                <a:gd name="T109" fmla="*/ 112 h 3504"/>
                <a:gd name="T110" fmla="*/ 2607 w 3180"/>
                <a:gd name="T111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0" h="3504">
                  <a:moveTo>
                    <a:pt x="2607" y="2518"/>
                  </a:moveTo>
                  <a:lnTo>
                    <a:pt x="2556" y="2521"/>
                  </a:lnTo>
                  <a:lnTo>
                    <a:pt x="2506" y="2531"/>
                  </a:lnTo>
                  <a:lnTo>
                    <a:pt x="2458" y="2546"/>
                  </a:lnTo>
                  <a:lnTo>
                    <a:pt x="2414" y="2566"/>
                  </a:lnTo>
                  <a:lnTo>
                    <a:pt x="2372" y="2591"/>
                  </a:lnTo>
                  <a:lnTo>
                    <a:pt x="2334" y="2622"/>
                  </a:lnTo>
                  <a:lnTo>
                    <a:pt x="2300" y="2656"/>
                  </a:lnTo>
                  <a:lnTo>
                    <a:pt x="2271" y="2695"/>
                  </a:lnTo>
                  <a:lnTo>
                    <a:pt x="2245" y="2736"/>
                  </a:lnTo>
                  <a:lnTo>
                    <a:pt x="2224" y="2781"/>
                  </a:lnTo>
                  <a:lnTo>
                    <a:pt x="2209" y="2829"/>
                  </a:lnTo>
                  <a:lnTo>
                    <a:pt x="2200" y="2878"/>
                  </a:lnTo>
                  <a:lnTo>
                    <a:pt x="2196" y="2930"/>
                  </a:lnTo>
                  <a:lnTo>
                    <a:pt x="2200" y="2981"/>
                  </a:lnTo>
                  <a:lnTo>
                    <a:pt x="2209" y="3031"/>
                  </a:lnTo>
                  <a:lnTo>
                    <a:pt x="2224" y="3079"/>
                  </a:lnTo>
                  <a:lnTo>
                    <a:pt x="2245" y="3123"/>
                  </a:lnTo>
                  <a:lnTo>
                    <a:pt x="2271" y="3165"/>
                  </a:lnTo>
                  <a:lnTo>
                    <a:pt x="2300" y="3203"/>
                  </a:lnTo>
                  <a:lnTo>
                    <a:pt x="2334" y="3237"/>
                  </a:lnTo>
                  <a:lnTo>
                    <a:pt x="2372" y="3267"/>
                  </a:lnTo>
                  <a:lnTo>
                    <a:pt x="2414" y="3292"/>
                  </a:lnTo>
                  <a:lnTo>
                    <a:pt x="2458" y="3314"/>
                  </a:lnTo>
                  <a:lnTo>
                    <a:pt x="2506" y="3329"/>
                  </a:lnTo>
                  <a:lnTo>
                    <a:pt x="2556" y="3338"/>
                  </a:lnTo>
                  <a:lnTo>
                    <a:pt x="2607" y="3341"/>
                  </a:lnTo>
                  <a:lnTo>
                    <a:pt x="2659" y="3338"/>
                  </a:lnTo>
                  <a:lnTo>
                    <a:pt x="2708" y="3329"/>
                  </a:lnTo>
                  <a:lnTo>
                    <a:pt x="2756" y="3314"/>
                  </a:lnTo>
                  <a:lnTo>
                    <a:pt x="2800" y="3292"/>
                  </a:lnTo>
                  <a:lnTo>
                    <a:pt x="2841" y="3267"/>
                  </a:lnTo>
                  <a:lnTo>
                    <a:pt x="2880" y="3237"/>
                  </a:lnTo>
                  <a:lnTo>
                    <a:pt x="2914" y="3203"/>
                  </a:lnTo>
                  <a:lnTo>
                    <a:pt x="2944" y="3165"/>
                  </a:lnTo>
                  <a:lnTo>
                    <a:pt x="2970" y="3123"/>
                  </a:lnTo>
                  <a:lnTo>
                    <a:pt x="2990" y="3079"/>
                  </a:lnTo>
                  <a:lnTo>
                    <a:pt x="3005" y="3031"/>
                  </a:lnTo>
                  <a:lnTo>
                    <a:pt x="3014" y="2981"/>
                  </a:lnTo>
                  <a:lnTo>
                    <a:pt x="3018" y="2930"/>
                  </a:lnTo>
                  <a:lnTo>
                    <a:pt x="3014" y="2878"/>
                  </a:lnTo>
                  <a:lnTo>
                    <a:pt x="3005" y="2829"/>
                  </a:lnTo>
                  <a:lnTo>
                    <a:pt x="2990" y="2781"/>
                  </a:lnTo>
                  <a:lnTo>
                    <a:pt x="2970" y="2736"/>
                  </a:lnTo>
                  <a:lnTo>
                    <a:pt x="2944" y="2695"/>
                  </a:lnTo>
                  <a:lnTo>
                    <a:pt x="2914" y="2656"/>
                  </a:lnTo>
                  <a:lnTo>
                    <a:pt x="2880" y="2622"/>
                  </a:lnTo>
                  <a:lnTo>
                    <a:pt x="2841" y="2591"/>
                  </a:lnTo>
                  <a:lnTo>
                    <a:pt x="2800" y="2566"/>
                  </a:lnTo>
                  <a:lnTo>
                    <a:pt x="2756" y="2546"/>
                  </a:lnTo>
                  <a:lnTo>
                    <a:pt x="2708" y="2531"/>
                  </a:lnTo>
                  <a:lnTo>
                    <a:pt x="2659" y="2521"/>
                  </a:lnTo>
                  <a:lnTo>
                    <a:pt x="2607" y="2518"/>
                  </a:lnTo>
                  <a:close/>
                  <a:moveTo>
                    <a:pt x="573" y="1341"/>
                  </a:moveTo>
                  <a:lnTo>
                    <a:pt x="522" y="1344"/>
                  </a:lnTo>
                  <a:lnTo>
                    <a:pt x="472" y="1353"/>
                  </a:lnTo>
                  <a:lnTo>
                    <a:pt x="425" y="1368"/>
                  </a:lnTo>
                  <a:lnTo>
                    <a:pt x="381" y="1389"/>
                  </a:lnTo>
                  <a:lnTo>
                    <a:pt x="338" y="1415"/>
                  </a:lnTo>
                  <a:lnTo>
                    <a:pt x="300" y="1445"/>
                  </a:lnTo>
                  <a:lnTo>
                    <a:pt x="266" y="1479"/>
                  </a:lnTo>
                  <a:lnTo>
                    <a:pt x="237" y="1517"/>
                  </a:lnTo>
                  <a:lnTo>
                    <a:pt x="211" y="1559"/>
                  </a:lnTo>
                  <a:lnTo>
                    <a:pt x="190" y="1603"/>
                  </a:lnTo>
                  <a:lnTo>
                    <a:pt x="175" y="1651"/>
                  </a:lnTo>
                  <a:lnTo>
                    <a:pt x="165" y="1701"/>
                  </a:lnTo>
                  <a:lnTo>
                    <a:pt x="162" y="1752"/>
                  </a:lnTo>
                  <a:lnTo>
                    <a:pt x="165" y="1804"/>
                  </a:lnTo>
                  <a:lnTo>
                    <a:pt x="175" y="1853"/>
                  </a:lnTo>
                  <a:lnTo>
                    <a:pt x="190" y="1901"/>
                  </a:lnTo>
                  <a:lnTo>
                    <a:pt x="211" y="1946"/>
                  </a:lnTo>
                  <a:lnTo>
                    <a:pt x="237" y="1987"/>
                  </a:lnTo>
                  <a:lnTo>
                    <a:pt x="266" y="2026"/>
                  </a:lnTo>
                  <a:lnTo>
                    <a:pt x="300" y="2060"/>
                  </a:lnTo>
                  <a:lnTo>
                    <a:pt x="338" y="2090"/>
                  </a:lnTo>
                  <a:lnTo>
                    <a:pt x="381" y="2116"/>
                  </a:lnTo>
                  <a:lnTo>
                    <a:pt x="425" y="2136"/>
                  </a:lnTo>
                  <a:lnTo>
                    <a:pt x="472" y="2151"/>
                  </a:lnTo>
                  <a:lnTo>
                    <a:pt x="522" y="2161"/>
                  </a:lnTo>
                  <a:lnTo>
                    <a:pt x="573" y="2164"/>
                  </a:lnTo>
                  <a:lnTo>
                    <a:pt x="625" y="2161"/>
                  </a:lnTo>
                  <a:lnTo>
                    <a:pt x="674" y="2151"/>
                  </a:lnTo>
                  <a:lnTo>
                    <a:pt x="721" y="2136"/>
                  </a:lnTo>
                  <a:lnTo>
                    <a:pt x="766" y="2116"/>
                  </a:lnTo>
                  <a:lnTo>
                    <a:pt x="807" y="2090"/>
                  </a:lnTo>
                  <a:lnTo>
                    <a:pt x="846" y="2060"/>
                  </a:lnTo>
                  <a:lnTo>
                    <a:pt x="880" y="2026"/>
                  </a:lnTo>
                  <a:lnTo>
                    <a:pt x="910" y="1987"/>
                  </a:lnTo>
                  <a:lnTo>
                    <a:pt x="936" y="1946"/>
                  </a:lnTo>
                  <a:lnTo>
                    <a:pt x="956" y="1901"/>
                  </a:lnTo>
                  <a:lnTo>
                    <a:pt x="971" y="1853"/>
                  </a:lnTo>
                  <a:lnTo>
                    <a:pt x="980" y="1804"/>
                  </a:lnTo>
                  <a:lnTo>
                    <a:pt x="984" y="1752"/>
                  </a:lnTo>
                  <a:lnTo>
                    <a:pt x="980" y="1701"/>
                  </a:lnTo>
                  <a:lnTo>
                    <a:pt x="971" y="1651"/>
                  </a:lnTo>
                  <a:lnTo>
                    <a:pt x="956" y="1603"/>
                  </a:lnTo>
                  <a:lnTo>
                    <a:pt x="936" y="1559"/>
                  </a:lnTo>
                  <a:lnTo>
                    <a:pt x="910" y="1517"/>
                  </a:lnTo>
                  <a:lnTo>
                    <a:pt x="880" y="1479"/>
                  </a:lnTo>
                  <a:lnTo>
                    <a:pt x="846" y="1445"/>
                  </a:lnTo>
                  <a:lnTo>
                    <a:pt x="807" y="1415"/>
                  </a:lnTo>
                  <a:lnTo>
                    <a:pt x="766" y="1389"/>
                  </a:lnTo>
                  <a:lnTo>
                    <a:pt x="721" y="1368"/>
                  </a:lnTo>
                  <a:lnTo>
                    <a:pt x="674" y="1353"/>
                  </a:lnTo>
                  <a:lnTo>
                    <a:pt x="625" y="1344"/>
                  </a:lnTo>
                  <a:lnTo>
                    <a:pt x="573" y="1341"/>
                  </a:lnTo>
                  <a:close/>
                  <a:moveTo>
                    <a:pt x="2607" y="164"/>
                  </a:moveTo>
                  <a:lnTo>
                    <a:pt x="2556" y="167"/>
                  </a:lnTo>
                  <a:lnTo>
                    <a:pt x="2506" y="176"/>
                  </a:lnTo>
                  <a:lnTo>
                    <a:pt x="2458" y="192"/>
                  </a:lnTo>
                  <a:lnTo>
                    <a:pt x="2414" y="212"/>
                  </a:lnTo>
                  <a:lnTo>
                    <a:pt x="2372" y="238"/>
                  </a:lnTo>
                  <a:lnTo>
                    <a:pt x="2334" y="267"/>
                  </a:lnTo>
                  <a:lnTo>
                    <a:pt x="2300" y="302"/>
                  </a:lnTo>
                  <a:lnTo>
                    <a:pt x="2271" y="341"/>
                  </a:lnTo>
                  <a:lnTo>
                    <a:pt x="2245" y="382"/>
                  </a:lnTo>
                  <a:lnTo>
                    <a:pt x="2224" y="427"/>
                  </a:lnTo>
                  <a:lnTo>
                    <a:pt x="2209" y="474"/>
                  </a:lnTo>
                  <a:lnTo>
                    <a:pt x="2200" y="524"/>
                  </a:lnTo>
                  <a:lnTo>
                    <a:pt x="2196" y="576"/>
                  </a:lnTo>
                  <a:lnTo>
                    <a:pt x="2200" y="627"/>
                  </a:lnTo>
                  <a:lnTo>
                    <a:pt x="2209" y="677"/>
                  </a:lnTo>
                  <a:lnTo>
                    <a:pt x="2224" y="724"/>
                  </a:lnTo>
                  <a:lnTo>
                    <a:pt x="2245" y="768"/>
                  </a:lnTo>
                  <a:lnTo>
                    <a:pt x="2271" y="810"/>
                  </a:lnTo>
                  <a:lnTo>
                    <a:pt x="2300" y="848"/>
                  </a:lnTo>
                  <a:lnTo>
                    <a:pt x="2334" y="883"/>
                  </a:lnTo>
                  <a:lnTo>
                    <a:pt x="2372" y="913"/>
                  </a:lnTo>
                  <a:lnTo>
                    <a:pt x="2414" y="939"/>
                  </a:lnTo>
                  <a:lnTo>
                    <a:pt x="2458" y="959"/>
                  </a:lnTo>
                  <a:lnTo>
                    <a:pt x="2506" y="975"/>
                  </a:lnTo>
                  <a:lnTo>
                    <a:pt x="2556" y="983"/>
                  </a:lnTo>
                  <a:lnTo>
                    <a:pt x="2607" y="986"/>
                  </a:lnTo>
                  <a:lnTo>
                    <a:pt x="2659" y="983"/>
                  </a:lnTo>
                  <a:lnTo>
                    <a:pt x="2708" y="975"/>
                  </a:lnTo>
                  <a:lnTo>
                    <a:pt x="2756" y="959"/>
                  </a:lnTo>
                  <a:lnTo>
                    <a:pt x="2800" y="939"/>
                  </a:lnTo>
                  <a:lnTo>
                    <a:pt x="2841" y="913"/>
                  </a:lnTo>
                  <a:lnTo>
                    <a:pt x="2880" y="883"/>
                  </a:lnTo>
                  <a:lnTo>
                    <a:pt x="2914" y="848"/>
                  </a:lnTo>
                  <a:lnTo>
                    <a:pt x="2944" y="810"/>
                  </a:lnTo>
                  <a:lnTo>
                    <a:pt x="2970" y="768"/>
                  </a:lnTo>
                  <a:lnTo>
                    <a:pt x="2990" y="724"/>
                  </a:lnTo>
                  <a:lnTo>
                    <a:pt x="3005" y="677"/>
                  </a:lnTo>
                  <a:lnTo>
                    <a:pt x="3014" y="627"/>
                  </a:lnTo>
                  <a:lnTo>
                    <a:pt x="3018" y="576"/>
                  </a:lnTo>
                  <a:lnTo>
                    <a:pt x="3014" y="524"/>
                  </a:lnTo>
                  <a:lnTo>
                    <a:pt x="3005" y="474"/>
                  </a:lnTo>
                  <a:lnTo>
                    <a:pt x="2990" y="427"/>
                  </a:lnTo>
                  <a:lnTo>
                    <a:pt x="2970" y="382"/>
                  </a:lnTo>
                  <a:lnTo>
                    <a:pt x="2944" y="341"/>
                  </a:lnTo>
                  <a:lnTo>
                    <a:pt x="2914" y="302"/>
                  </a:lnTo>
                  <a:lnTo>
                    <a:pt x="2880" y="267"/>
                  </a:lnTo>
                  <a:lnTo>
                    <a:pt x="2841" y="238"/>
                  </a:lnTo>
                  <a:lnTo>
                    <a:pt x="2800" y="212"/>
                  </a:lnTo>
                  <a:lnTo>
                    <a:pt x="2756" y="192"/>
                  </a:lnTo>
                  <a:lnTo>
                    <a:pt x="2708" y="176"/>
                  </a:lnTo>
                  <a:lnTo>
                    <a:pt x="2659" y="167"/>
                  </a:lnTo>
                  <a:lnTo>
                    <a:pt x="2607" y="164"/>
                  </a:lnTo>
                  <a:close/>
                  <a:moveTo>
                    <a:pt x="2607" y="0"/>
                  </a:moveTo>
                  <a:lnTo>
                    <a:pt x="2670" y="5"/>
                  </a:lnTo>
                  <a:lnTo>
                    <a:pt x="2730" y="14"/>
                  </a:lnTo>
                  <a:lnTo>
                    <a:pt x="2788" y="30"/>
                  </a:lnTo>
                  <a:lnTo>
                    <a:pt x="2844" y="53"/>
                  </a:lnTo>
                  <a:lnTo>
                    <a:pt x="2896" y="79"/>
                  </a:lnTo>
                  <a:lnTo>
                    <a:pt x="2945" y="112"/>
                  </a:lnTo>
                  <a:lnTo>
                    <a:pt x="2991" y="149"/>
                  </a:lnTo>
                  <a:lnTo>
                    <a:pt x="3032" y="191"/>
                  </a:lnTo>
                  <a:lnTo>
                    <a:pt x="3070" y="237"/>
                  </a:lnTo>
                  <a:lnTo>
                    <a:pt x="3101" y="285"/>
                  </a:lnTo>
                  <a:lnTo>
                    <a:pt x="3129" y="339"/>
                  </a:lnTo>
                  <a:lnTo>
                    <a:pt x="3151" y="394"/>
                  </a:lnTo>
                  <a:lnTo>
                    <a:pt x="3167" y="452"/>
                  </a:lnTo>
                  <a:lnTo>
                    <a:pt x="3177" y="513"/>
                  </a:lnTo>
                  <a:lnTo>
                    <a:pt x="3180" y="576"/>
                  </a:lnTo>
                  <a:lnTo>
                    <a:pt x="3177" y="638"/>
                  </a:lnTo>
                  <a:lnTo>
                    <a:pt x="3167" y="698"/>
                  </a:lnTo>
                  <a:lnTo>
                    <a:pt x="3151" y="757"/>
                  </a:lnTo>
                  <a:lnTo>
                    <a:pt x="3129" y="812"/>
                  </a:lnTo>
                  <a:lnTo>
                    <a:pt x="3101" y="865"/>
                  </a:lnTo>
                  <a:lnTo>
                    <a:pt x="3070" y="914"/>
                  </a:lnTo>
                  <a:lnTo>
                    <a:pt x="3032" y="960"/>
                  </a:lnTo>
                  <a:lnTo>
                    <a:pt x="2991" y="1001"/>
                  </a:lnTo>
                  <a:lnTo>
                    <a:pt x="2945" y="1038"/>
                  </a:lnTo>
                  <a:lnTo>
                    <a:pt x="2896" y="1071"/>
                  </a:lnTo>
                  <a:lnTo>
                    <a:pt x="2844" y="1098"/>
                  </a:lnTo>
                  <a:lnTo>
                    <a:pt x="2788" y="1120"/>
                  </a:lnTo>
                  <a:lnTo>
                    <a:pt x="2730" y="1136"/>
                  </a:lnTo>
                  <a:lnTo>
                    <a:pt x="2670" y="1146"/>
                  </a:lnTo>
                  <a:lnTo>
                    <a:pt x="2607" y="1150"/>
                  </a:lnTo>
                  <a:lnTo>
                    <a:pt x="2548" y="1147"/>
                  </a:lnTo>
                  <a:lnTo>
                    <a:pt x="2489" y="1137"/>
                  </a:lnTo>
                  <a:lnTo>
                    <a:pt x="2433" y="1123"/>
                  </a:lnTo>
                  <a:lnTo>
                    <a:pt x="2379" y="1102"/>
                  </a:lnTo>
                  <a:lnTo>
                    <a:pt x="2328" y="1077"/>
                  </a:lnTo>
                  <a:lnTo>
                    <a:pt x="2279" y="1046"/>
                  </a:lnTo>
                  <a:lnTo>
                    <a:pt x="2235" y="1012"/>
                  </a:lnTo>
                  <a:lnTo>
                    <a:pt x="2194" y="973"/>
                  </a:lnTo>
                  <a:lnTo>
                    <a:pt x="2157" y="930"/>
                  </a:lnTo>
                  <a:lnTo>
                    <a:pt x="1105" y="1538"/>
                  </a:lnTo>
                  <a:lnTo>
                    <a:pt x="1123" y="1589"/>
                  </a:lnTo>
                  <a:lnTo>
                    <a:pt x="1135" y="1642"/>
                  </a:lnTo>
                  <a:lnTo>
                    <a:pt x="1144" y="1697"/>
                  </a:lnTo>
                  <a:lnTo>
                    <a:pt x="1146" y="1752"/>
                  </a:lnTo>
                  <a:lnTo>
                    <a:pt x="1144" y="1809"/>
                  </a:lnTo>
                  <a:lnTo>
                    <a:pt x="1135" y="1863"/>
                  </a:lnTo>
                  <a:lnTo>
                    <a:pt x="1123" y="1916"/>
                  </a:lnTo>
                  <a:lnTo>
                    <a:pt x="1105" y="1966"/>
                  </a:lnTo>
                  <a:lnTo>
                    <a:pt x="2157" y="2574"/>
                  </a:lnTo>
                  <a:lnTo>
                    <a:pt x="2194" y="2532"/>
                  </a:lnTo>
                  <a:lnTo>
                    <a:pt x="2235" y="2494"/>
                  </a:lnTo>
                  <a:lnTo>
                    <a:pt x="2279" y="2458"/>
                  </a:lnTo>
                  <a:lnTo>
                    <a:pt x="2328" y="2429"/>
                  </a:lnTo>
                  <a:lnTo>
                    <a:pt x="2379" y="2403"/>
                  </a:lnTo>
                  <a:lnTo>
                    <a:pt x="2433" y="2382"/>
                  </a:lnTo>
                  <a:lnTo>
                    <a:pt x="2489" y="2367"/>
                  </a:lnTo>
                  <a:lnTo>
                    <a:pt x="2548" y="2358"/>
                  </a:lnTo>
                  <a:lnTo>
                    <a:pt x="2607" y="2355"/>
                  </a:lnTo>
                  <a:lnTo>
                    <a:pt x="2670" y="2358"/>
                  </a:lnTo>
                  <a:lnTo>
                    <a:pt x="2730" y="2368"/>
                  </a:lnTo>
                  <a:lnTo>
                    <a:pt x="2788" y="2384"/>
                  </a:lnTo>
                  <a:lnTo>
                    <a:pt x="2844" y="2406"/>
                  </a:lnTo>
                  <a:lnTo>
                    <a:pt x="2896" y="2434"/>
                  </a:lnTo>
                  <a:lnTo>
                    <a:pt x="2945" y="2466"/>
                  </a:lnTo>
                  <a:lnTo>
                    <a:pt x="2991" y="2503"/>
                  </a:lnTo>
                  <a:lnTo>
                    <a:pt x="3032" y="2545"/>
                  </a:lnTo>
                  <a:lnTo>
                    <a:pt x="3070" y="2590"/>
                  </a:lnTo>
                  <a:lnTo>
                    <a:pt x="3101" y="2640"/>
                  </a:lnTo>
                  <a:lnTo>
                    <a:pt x="3129" y="2692"/>
                  </a:lnTo>
                  <a:lnTo>
                    <a:pt x="3151" y="2748"/>
                  </a:lnTo>
                  <a:lnTo>
                    <a:pt x="3167" y="2806"/>
                  </a:lnTo>
                  <a:lnTo>
                    <a:pt x="3177" y="2867"/>
                  </a:lnTo>
                  <a:lnTo>
                    <a:pt x="3180" y="2930"/>
                  </a:lnTo>
                  <a:lnTo>
                    <a:pt x="3177" y="2992"/>
                  </a:lnTo>
                  <a:lnTo>
                    <a:pt x="3167" y="3053"/>
                  </a:lnTo>
                  <a:lnTo>
                    <a:pt x="3151" y="3110"/>
                  </a:lnTo>
                  <a:lnTo>
                    <a:pt x="3129" y="3167"/>
                  </a:lnTo>
                  <a:lnTo>
                    <a:pt x="3101" y="3219"/>
                  </a:lnTo>
                  <a:lnTo>
                    <a:pt x="3070" y="3269"/>
                  </a:lnTo>
                  <a:lnTo>
                    <a:pt x="3032" y="3315"/>
                  </a:lnTo>
                  <a:lnTo>
                    <a:pt x="2991" y="3356"/>
                  </a:lnTo>
                  <a:lnTo>
                    <a:pt x="2945" y="3393"/>
                  </a:lnTo>
                  <a:lnTo>
                    <a:pt x="2896" y="3425"/>
                  </a:lnTo>
                  <a:lnTo>
                    <a:pt x="2844" y="3453"/>
                  </a:lnTo>
                  <a:lnTo>
                    <a:pt x="2788" y="3474"/>
                  </a:lnTo>
                  <a:lnTo>
                    <a:pt x="2730" y="3491"/>
                  </a:lnTo>
                  <a:lnTo>
                    <a:pt x="2670" y="3501"/>
                  </a:lnTo>
                  <a:lnTo>
                    <a:pt x="2607" y="3504"/>
                  </a:lnTo>
                  <a:lnTo>
                    <a:pt x="2544" y="3501"/>
                  </a:lnTo>
                  <a:lnTo>
                    <a:pt x="2484" y="3491"/>
                  </a:lnTo>
                  <a:lnTo>
                    <a:pt x="2427" y="3474"/>
                  </a:lnTo>
                  <a:lnTo>
                    <a:pt x="2370" y="3453"/>
                  </a:lnTo>
                  <a:lnTo>
                    <a:pt x="2318" y="3425"/>
                  </a:lnTo>
                  <a:lnTo>
                    <a:pt x="2268" y="3393"/>
                  </a:lnTo>
                  <a:lnTo>
                    <a:pt x="2223" y="3356"/>
                  </a:lnTo>
                  <a:lnTo>
                    <a:pt x="2181" y="3315"/>
                  </a:lnTo>
                  <a:lnTo>
                    <a:pt x="2144" y="3269"/>
                  </a:lnTo>
                  <a:lnTo>
                    <a:pt x="2113" y="3219"/>
                  </a:lnTo>
                  <a:lnTo>
                    <a:pt x="2085" y="3167"/>
                  </a:lnTo>
                  <a:lnTo>
                    <a:pt x="2064" y="3110"/>
                  </a:lnTo>
                  <a:lnTo>
                    <a:pt x="2047" y="3053"/>
                  </a:lnTo>
                  <a:lnTo>
                    <a:pt x="2037" y="2992"/>
                  </a:lnTo>
                  <a:lnTo>
                    <a:pt x="2034" y="2930"/>
                  </a:lnTo>
                  <a:lnTo>
                    <a:pt x="2037" y="2873"/>
                  </a:lnTo>
                  <a:lnTo>
                    <a:pt x="2045" y="2819"/>
                  </a:lnTo>
                  <a:lnTo>
                    <a:pt x="2057" y="2767"/>
                  </a:lnTo>
                  <a:lnTo>
                    <a:pt x="2075" y="2716"/>
                  </a:lnTo>
                  <a:lnTo>
                    <a:pt x="1024" y="2107"/>
                  </a:lnTo>
                  <a:lnTo>
                    <a:pt x="987" y="2150"/>
                  </a:lnTo>
                  <a:lnTo>
                    <a:pt x="945" y="2188"/>
                  </a:lnTo>
                  <a:lnTo>
                    <a:pt x="901" y="2223"/>
                  </a:lnTo>
                  <a:lnTo>
                    <a:pt x="853" y="2254"/>
                  </a:lnTo>
                  <a:lnTo>
                    <a:pt x="801" y="2280"/>
                  </a:lnTo>
                  <a:lnTo>
                    <a:pt x="748" y="2300"/>
                  </a:lnTo>
                  <a:lnTo>
                    <a:pt x="692" y="2315"/>
                  </a:lnTo>
                  <a:lnTo>
                    <a:pt x="633" y="2323"/>
                  </a:lnTo>
                  <a:lnTo>
                    <a:pt x="573" y="2327"/>
                  </a:lnTo>
                  <a:lnTo>
                    <a:pt x="511" y="2323"/>
                  </a:lnTo>
                  <a:lnTo>
                    <a:pt x="451" y="2314"/>
                  </a:lnTo>
                  <a:lnTo>
                    <a:pt x="393" y="2298"/>
                  </a:lnTo>
                  <a:lnTo>
                    <a:pt x="336" y="2276"/>
                  </a:lnTo>
                  <a:lnTo>
                    <a:pt x="284" y="2248"/>
                  </a:lnTo>
                  <a:lnTo>
                    <a:pt x="235" y="2216"/>
                  </a:lnTo>
                  <a:lnTo>
                    <a:pt x="190" y="2179"/>
                  </a:lnTo>
                  <a:lnTo>
                    <a:pt x="147" y="2137"/>
                  </a:lnTo>
                  <a:lnTo>
                    <a:pt x="111" y="2091"/>
                  </a:lnTo>
                  <a:lnTo>
                    <a:pt x="78" y="2043"/>
                  </a:lnTo>
                  <a:lnTo>
                    <a:pt x="51" y="1989"/>
                  </a:lnTo>
                  <a:lnTo>
                    <a:pt x="30" y="1934"/>
                  </a:lnTo>
                  <a:lnTo>
                    <a:pt x="14" y="1876"/>
                  </a:lnTo>
                  <a:lnTo>
                    <a:pt x="3" y="1815"/>
                  </a:lnTo>
                  <a:lnTo>
                    <a:pt x="0" y="1752"/>
                  </a:lnTo>
                  <a:lnTo>
                    <a:pt x="3" y="1689"/>
                  </a:lnTo>
                  <a:lnTo>
                    <a:pt x="14" y="1629"/>
                  </a:lnTo>
                  <a:lnTo>
                    <a:pt x="30" y="1571"/>
                  </a:lnTo>
                  <a:lnTo>
                    <a:pt x="51" y="1515"/>
                  </a:lnTo>
                  <a:lnTo>
                    <a:pt x="78" y="1463"/>
                  </a:lnTo>
                  <a:lnTo>
                    <a:pt x="111" y="1413"/>
                  </a:lnTo>
                  <a:lnTo>
                    <a:pt x="147" y="1368"/>
                  </a:lnTo>
                  <a:lnTo>
                    <a:pt x="190" y="1326"/>
                  </a:lnTo>
                  <a:lnTo>
                    <a:pt x="235" y="1288"/>
                  </a:lnTo>
                  <a:lnTo>
                    <a:pt x="284" y="1257"/>
                  </a:lnTo>
                  <a:lnTo>
                    <a:pt x="336" y="1229"/>
                  </a:lnTo>
                  <a:lnTo>
                    <a:pt x="393" y="1208"/>
                  </a:lnTo>
                  <a:lnTo>
                    <a:pt x="451" y="1192"/>
                  </a:lnTo>
                  <a:lnTo>
                    <a:pt x="511" y="1181"/>
                  </a:lnTo>
                  <a:lnTo>
                    <a:pt x="573" y="1178"/>
                  </a:lnTo>
                  <a:lnTo>
                    <a:pt x="633" y="1181"/>
                  </a:lnTo>
                  <a:lnTo>
                    <a:pt x="692" y="1191"/>
                  </a:lnTo>
                  <a:lnTo>
                    <a:pt x="748" y="1205"/>
                  </a:lnTo>
                  <a:lnTo>
                    <a:pt x="801" y="1226"/>
                  </a:lnTo>
                  <a:lnTo>
                    <a:pt x="853" y="1251"/>
                  </a:lnTo>
                  <a:lnTo>
                    <a:pt x="901" y="1281"/>
                  </a:lnTo>
                  <a:lnTo>
                    <a:pt x="945" y="1316"/>
                  </a:lnTo>
                  <a:lnTo>
                    <a:pt x="987" y="1355"/>
                  </a:lnTo>
                  <a:lnTo>
                    <a:pt x="1024" y="1398"/>
                  </a:lnTo>
                  <a:lnTo>
                    <a:pt x="2075" y="789"/>
                  </a:lnTo>
                  <a:lnTo>
                    <a:pt x="2057" y="739"/>
                  </a:lnTo>
                  <a:lnTo>
                    <a:pt x="2045" y="685"/>
                  </a:lnTo>
                  <a:lnTo>
                    <a:pt x="2037" y="631"/>
                  </a:lnTo>
                  <a:lnTo>
                    <a:pt x="2034" y="576"/>
                  </a:lnTo>
                  <a:lnTo>
                    <a:pt x="2037" y="513"/>
                  </a:lnTo>
                  <a:lnTo>
                    <a:pt x="2047" y="452"/>
                  </a:lnTo>
                  <a:lnTo>
                    <a:pt x="2064" y="394"/>
                  </a:lnTo>
                  <a:lnTo>
                    <a:pt x="2085" y="339"/>
                  </a:lnTo>
                  <a:lnTo>
                    <a:pt x="2113" y="285"/>
                  </a:lnTo>
                  <a:lnTo>
                    <a:pt x="2144" y="237"/>
                  </a:lnTo>
                  <a:lnTo>
                    <a:pt x="2181" y="191"/>
                  </a:lnTo>
                  <a:lnTo>
                    <a:pt x="2223" y="149"/>
                  </a:lnTo>
                  <a:lnTo>
                    <a:pt x="2268" y="112"/>
                  </a:lnTo>
                  <a:lnTo>
                    <a:pt x="2318" y="79"/>
                  </a:lnTo>
                  <a:lnTo>
                    <a:pt x="2370" y="53"/>
                  </a:lnTo>
                  <a:lnTo>
                    <a:pt x="2427" y="30"/>
                  </a:lnTo>
                  <a:lnTo>
                    <a:pt x="2484" y="14"/>
                  </a:lnTo>
                  <a:lnTo>
                    <a:pt x="2544" y="5"/>
                  </a:lnTo>
                  <a:lnTo>
                    <a:pt x="2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0" name="Freeform 137"/>
            <p:cNvSpPr/>
            <p:nvPr/>
          </p:nvSpPr>
          <p:spPr bwMode="auto">
            <a:xfrm>
              <a:off x="5419726" y="2928938"/>
              <a:ext cx="50800" cy="50800"/>
            </a:xfrm>
            <a:custGeom>
              <a:avLst/>
              <a:gdLst>
                <a:gd name="T0" fmla="*/ 241 w 323"/>
                <a:gd name="T1" fmla="*/ 0 h 323"/>
                <a:gd name="T2" fmla="*/ 263 w 323"/>
                <a:gd name="T3" fmla="*/ 2 h 323"/>
                <a:gd name="T4" fmla="*/ 282 w 323"/>
                <a:gd name="T5" fmla="*/ 10 h 323"/>
                <a:gd name="T6" fmla="*/ 298 w 323"/>
                <a:gd name="T7" fmla="*/ 23 h 323"/>
                <a:gd name="T8" fmla="*/ 311 w 323"/>
                <a:gd name="T9" fmla="*/ 39 h 323"/>
                <a:gd name="T10" fmla="*/ 319 w 323"/>
                <a:gd name="T11" fmla="*/ 59 h 323"/>
                <a:gd name="T12" fmla="*/ 323 w 323"/>
                <a:gd name="T13" fmla="*/ 81 h 323"/>
                <a:gd name="T14" fmla="*/ 319 w 323"/>
                <a:gd name="T15" fmla="*/ 102 h 323"/>
                <a:gd name="T16" fmla="*/ 311 w 323"/>
                <a:gd name="T17" fmla="*/ 122 h 323"/>
                <a:gd name="T18" fmla="*/ 298 w 323"/>
                <a:gd name="T19" fmla="*/ 138 h 323"/>
                <a:gd name="T20" fmla="*/ 282 w 323"/>
                <a:gd name="T21" fmla="*/ 151 h 323"/>
                <a:gd name="T22" fmla="*/ 263 w 323"/>
                <a:gd name="T23" fmla="*/ 159 h 323"/>
                <a:gd name="T24" fmla="*/ 241 w 323"/>
                <a:gd name="T25" fmla="*/ 162 h 323"/>
                <a:gd name="T26" fmla="*/ 220 w 323"/>
                <a:gd name="T27" fmla="*/ 165 h 323"/>
                <a:gd name="T28" fmla="*/ 202 w 323"/>
                <a:gd name="T29" fmla="*/ 173 h 323"/>
                <a:gd name="T30" fmla="*/ 186 w 323"/>
                <a:gd name="T31" fmla="*/ 186 h 323"/>
                <a:gd name="T32" fmla="*/ 173 w 323"/>
                <a:gd name="T33" fmla="*/ 202 h 323"/>
                <a:gd name="T34" fmla="*/ 165 w 323"/>
                <a:gd name="T35" fmla="*/ 220 h 323"/>
                <a:gd name="T36" fmla="*/ 162 w 323"/>
                <a:gd name="T37" fmla="*/ 241 h 323"/>
                <a:gd name="T38" fmla="*/ 159 w 323"/>
                <a:gd name="T39" fmla="*/ 264 h 323"/>
                <a:gd name="T40" fmla="*/ 151 w 323"/>
                <a:gd name="T41" fmla="*/ 283 h 323"/>
                <a:gd name="T42" fmla="*/ 138 w 323"/>
                <a:gd name="T43" fmla="*/ 299 h 323"/>
                <a:gd name="T44" fmla="*/ 122 w 323"/>
                <a:gd name="T45" fmla="*/ 311 h 323"/>
                <a:gd name="T46" fmla="*/ 103 w 323"/>
                <a:gd name="T47" fmla="*/ 320 h 323"/>
                <a:gd name="T48" fmla="*/ 81 w 323"/>
                <a:gd name="T49" fmla="*/ 323 h 323"/>
                <a:gd name="T50" fmla="*/ 59 w 323"/>
                <a:gd name="T51" fmla="*/ 320 h 323"/>
                <a:gd name="T52" fmla="*/ 40 w 323"/>
                <a:gd name="T53" fmla="*/ 311 h 323"/>
                <a:gd name="T54" fmla="*/ 23 w 323"/>
                <a:gd name="T55" fmla="*/ 299 h 323"/>
                <a:gd name="T56" fmla="*/ 11 w 323"/>
                <a:gd name="T57" fmla="*/ 283 h 323"/>
                <a:gd name="T58" fmla="*/ 2 w 323"/>
                <a:gd name="T59" fmla="*/ 264 h 323"/>
                <a:gd name="T60" fmla="*/ 0 w 323"/>
                <a:gd name="T61" fmla="*/ 241 h 323"/>
                <a:gd name="T62" fmla="*/ 3 w 323"/>
                <a:gd name="T63" fmla="*/ 202 h 323"/>
                <a:gd name="T64" fmla="*/ 12 w 323"/>
                <a:gd name="T65" fmla="*/ 165 h 323"/>
                <a:gd name="T66" fmla="*/ 27 w 323"/>
                <a:gd name="T67" fmla="*/ 131 h 323"/>
                <a:gd name="T68" fmla="*/ 47 w 323"/>
                <a:gd name="T69" fmla="*/ 99 h 323"/>
                <a:gd name="T70" fmla="*/ 70 w 323"/>
                <a:gd name="T71" fmla="*/ 70 h 323"/>
                <a:gd name="T72" fmla="*/ 99 w 323"/>
                <a:gd name="T73" fmla="*/ 47 h 323"/>
                <a:gd name="T74" fmla="*/ 131 w 323"/>
                <a:gd name="T75" fmla="*/ 26 h 323"/>
                <a:gd name="T76" fmla="*/ 165 w 323"/>
                <a:gd name="T77" fmla="*/ 11 h 323"/>
                <a:gd name="T78" fmla="*/ 202 w 323"/>
                <a:gd name="T79" fmla="*/ 3 h 323"/>
                <a:gd name="T80" fmla="*/ 241 w 323"/>
                <a:gd name="T8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23">
                  <a:moveTo>
                    <a:pt x="241" y="0"/>
                  </a:moveTo>
                  <a:lnTo>
                    <a:pt x="263" y="2"/>
                  </a:lnTo>
                  <a:lnTo>
                    <a:pt x="282" y="10"/>
                  </a:lnTo>
                  <a:lnTo>
                    <a:pt x="298" y="23"/>
                  </a:lnTo>
                  <a:lnTo>
                    <a:pt x="311" y="39"/>
                  </a:lnTo>
                  <a:lnTo>
                    <a:pt x="319" y="59"/>
                  </a:lnTo>
                  <a:lnTo>
                    <a:pt x="323" y="81"/>
                  </a:lnTo>
                  <a:lnTo>
                    <a:pt x="319" y="102"/>
                  </a:lnTo>
                  <a:lnTo>
                    <a:pt x="311" y="122"/>
                  </a:lnTo>
                  <a:lnTo>
                    <a:pt x="298" y="138"/>
                  </a:lnTo>
                  <a:lnTo>
                    <a:pt x="282" y="151"/>
                  </a:lnTo>
                  <a:lnTo>
                    <a:pt x="263" y="159"/>
                  </a:lnTo>
                  <a:lnTo>
                    <a:pt x="241" y="162"/>
                  </a:lnTo>
                  <a:lnTo>
                    <a:pt x="220" y="165"/>
                  </a:lnTo>
                  <a:lnTo>
                    <a:pt x="202" y="173"/>
                  </a:lnTo>
                  <a:lnTo>
                    <a:pt x="186" y="186"/>
                  </a:lnTo>
                  <a:lnTo>
                    <a:pt x="173" y="202"/>
                  </a:lnTo>
                  <a:lnTo>
                    <a:pt x="165" y="220"/>
                  </a:lnTo>
                  <a:lnTo>
                    <a:pt x="162" y="241"/>
                  </a:lnTo>
                  <a:lnTo>
                    <a:pt x="159" y="264"/>
                  </a:lnTo>
                  <a:lnTo>
                    <a:pt x="151" y="283"/>
                  </a:lnTo>
                  <a:lnTo>
                    <a:pt x="138" y="299"/>
                  </a:lnTo>
                  <a:lnTo>
                    <a:pt x="122" y="311"/>
                  </a:lnTo>
                  <a:lnTo>
                    <a:pt x="103" y="320"/>
                  </a:lnTo>
                  <a:lnTo>
                    <a:pt x="81" y="323"/>
                  </a:lnTo>
                  <a:lnTo>
                    <a:pt x="59" y="320"/>
                  </a:lnTo>
                  <a:lnTo>
                    <a:pt x="40" y="311"/>
                  </a:lnTo>
                  <a:lnTo>
                    <a:pt x="23" y="299"/>
                  </a:lnTo>
                  <a:lnTo>
                    <a:pt x="11" y="283"/>
                  </a:lnTo>
                  <a:lnTo>
                    <a:pt x="2" y="264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2" y="165"/>
                  </a:lnTo>
                  <a:lnTo>
                    <a:pt x="27" y="131"/>
                  </a:lnTo>
                  <a:lnTo>
                    <a:pt x="47" y="99"/>
                  </a:lnTo>
                  <a:lnTo>
                    <a:pt x="70" y="70"/>
                  </a:lnTo>
                  <a:lnTo>
                    <a:pt x="99" y="47"/>
                  </a:lnTo>
                  <a:lnTo>
                    <a:pt x="131" y="26"/>
                  </a:lnTo>
                  <a:lnTo>
                    <a:pt x="165" y="11"/>
                  </a:lnTo>
                  <a:lnTo>
                    <a:pt x="202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1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8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3" name="矩形 32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57" y="527460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FOUR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265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展望规划新年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24" name="矩形 23" descr="OQAAAB+LCAAAAAAABACrVlIpqSxIVbJSCs5NLCpxyUxML0rM9SxJzVXSUfJMUbLKK83J0VFyysxLycxLdy/KLy0oVrKKjq0FALpUkis5AAAA"/>
          <p:cNvSpPr/>
          <p:nvPr/>
        </p:nvSpPr>
        <p:spPr>
          <a:xfrm>
            <a:off x="7235314" y="2273811"/>
            <a:ext cx="3285741" cy="32857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5" name="文本框 24" descr="OQAAAB+LCAAAAAAABACrVlIpqSxIVbJSCs5NLCpxyUxML0rM9SxJzVXSUfJMUbLKK83J0VFyysxLycxLdy/KLy0oVrKKjq0FALpUkis5AAAA"/>
          <p:cNvSpPr txBox="1"/>
          <p:nvPr/>
        </p:nvSpPr>
        <p:spPr>
          <a:xfrm>
            <a:off x="1055688" y="3210091"/>
            <a:ext cx="5328011" cy="150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27" name="矩形 26" descr="OQAAAB+LCAAAAAAABACrVlIpqSxIVbJSCs5NLCpxyUxML0rM9SxJzVXSUfJMUbLKK83J0VFyysxLycxLdy/KLy0oVrKKjq0FALpUkis5AAAA"/>
          <p:cNvSpPr/>
          <p:nvPr/>
        </p:nvSpPr>
        <p:spPr>
          <a:xfrm>
            <a:off x="6814131" y="1990893"/>
            <a:ext cx="842366" cy="842366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8" name="文本框 27" descr="OQAAAB+LCAAAAAAABACrVlIpqSxIVbJSCs5NLCpxyUxML0rM9SxJzVXSUfJMUbLKK83J0VFyysxLycxLdy/KLy0oVrKKjq0FALpUkis5AAAA"/>
          <p:cNvSpPr txBox="1"/>
          <p:nvPr/>
        </p:nvSpPr>
        <p:spPr>
          <a:xfrm>
            <a:off x="7739462" y="2685723"/>
            <a:ext cx="290924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68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%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9" name="文本框 28" descr="OQAAAB+LCAAAAAAABACrVlIpqSxIVbJSCs5NLCpxyUxML0rM9SxJzVXSUfJMUbLKK83J0VFyysxLycxLdy/KLy0oVrKKjq0FALpUkis5AAAA"/>
          <p:cNvSpPr txBox="1"/>
          <p:nvPr/>
        </p:nvSpPr>
        <p:spPr>
          <a:xfrm>
            <a:off x="7776601" y="4316938"/>
            <a:ext cx="3248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The forth year</a:t>
            </a:r>
            <a:endParaRPr lang="zh-CN" altLang="en-US" sz="2400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0" name="文本框 29" descr="OQAAAB+LCAAAAAAABACrVlIpqSxIVbJSCs5NLCpxyUxML0rM9SxJzVXSUfJMUbLKK83J0VFyysxLycxLdy/KLy0oVrKKjq0FALpUkis5AAAA"/>
          <p:cNvSpPr txBox="1"/>
          <p:nvPr/>
        </p:nvSpPr>
        <p:spPr>
          <a:xfrm>
            <a:off x="1344363" y="2273811"/>
            <a:ext cx="5039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sz="28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cxnSp>
        <p:nvCxnSpPr>
          <p:cNvPr id="31" name="直接连接符 30" descr="OQAAAB+LCAAAAAAABACrVlIpqSxIVbJSCs5NLCpxyUxML0rM9SxJzVXSUfJMUbLKK83J0VFyysxLycxLdy/KLy0oVrKKjq0FALpUkis5AAAA"/>
          <p:cNvCxnSpPr/>
          <p:nvPr/>
        </p:nvCxnSpPr>
        <p:spPr>
          <a:xfrm>
            <a:off x="1439186" y="2968573"/>
            <a:ext cx="17731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9843437" y="5096640"/>
            <a:ext cx="1081469" cy="108146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5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" y="253085"/>
            <a:ext cx="1142328" cy="105037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9" name="矩形 38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257" y="527460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FOUR</a:t>
            </a:r>
            <a:endParaRPr lang="zh-CN" altLang="en-US" sz="24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2652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展望规划新年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123689" y="2169165"/>
            <a:ext cx="2420434" cy="33051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974028" y="1786225"/>
            <a:ext cx="748330" cy="748330"/>
          </a:xfrm>
          <a:prstGeom prst="ellipse">
            <a:avLst/>
          </a:prstGeom>
          <a:solidFill>
            <a:srgbClr val="FF94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97830" y="1909247"/>
            <a:ext cx="76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85783" y="2169165"/>
            <a:ext cx="2420434" cy="33051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40398" y="1851286"/>
            <a:ext cx="748330" cy="748330"/>
          </a:xfrm>
          <a:prstGeom prst="ellipse">
            <a:avLst/>
          </a:prstGeom>
          <a:solidFill>
            <a:srgbClr val="FF94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48823" y="1949780"/>
            <a:ext cx="76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499155" y="2169165"/>
            <a:ext cx="2420434" cy="33051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335207" y="1893694"/>
            <a:ext cx="748330" cy="748330"/>
          </a:xfrm>
          <a:prstGeom prst="ellipse">
            <a:avLst/>
          </a:prstGeom>
          <a:solidFill>
            <a:srgbClr val="FF940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349494" y="1959740"/>
            <a:ext cx="767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03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25084" y="3219806"/>
            <a:ext cx="161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</a:t>
            </a:r>
            <a:r>
              <a:rPr lang="zh-CN" altLang="en-US" sz="28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标题</a:t>
            </a:r>
            <a:endParaRPr lang="zh-CN" altLang="en-US" sz="28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24135" y="3808530"/>
            <a:ext cx="2019538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点击输入您的内容，或者通过复制您的文本后，在此框中选择粘贴。请言简意赅。</a:t>
            </a:r>
            <a:endParaRPr lang="en-US" altLang="zh-CN" sz="1400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38904" y="3219003"/>
            <a:ext cx="161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</a:t>
            </a:r>
            <a:r>
              <a:rPr lang="zh-CN" altLang="en-US" sz="2800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标题</a:t>
            </a:r>
            <a:endParaRPr lang="zh-CN" altLang="en-US" sz="2800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37955" y="3807727"/>
            <a:ext cx="2019538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点击输入您的内容，或者通过复制您的文本后，在此框中选择粘贴。请言简意赅。</a:t>
            </a:r>
            <a:endParaRPr lang="en-US" altLang="zh-CN" sz="1400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51775" y="3219003"/>
            <a:ext cx="161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50826" y="3807727"/>
            <a:ext cx="2019538" cy="135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点击输入您的内容，或者通过复制您的文本后，在此框中选择粘贴。请言简意赅。</a:t>
            </a:r>
            <a:endParaRPr lang="en-US" altLang="zh-CN" sz="1400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/>
      <p:bldP spid="34" grpId="0"/>
      <p:bldP spid="35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7589" y="1207909"/>
            <a:ext cx="3793080" cy="758615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5400000">
            <a:off x="6719017" y="-2127967"/>
            <a:ext cx="3295394" cy="755132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73"/>
            <a:ext cx="2642768" cy="2430029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11884500" y="5637642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884500" y="5927009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1884500" y="6216376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40506" y="2510239"/>
            <a:ext cx="7851494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33952" y="1337174"/>
            <a:ext cx="9311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0" b="1" dirty="0">
                <a:solidFill>
                  <a:schemeClr val="bg1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THANKS</a:t>
            </a:r>
            <a:endParaRPr lang="zh-CN" altLang="en-US" sz="13000" b="1" dirty="0">
              <a:solidFill>
                <a:schemeClr val="bg1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99282" y="3942932"/>
            <a:ext cx="379271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634953" y="3939418"/>
            <a:ext cx="40947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汇报人</a:t>
            </a:r>
            <a:r>
              <a:rPr lang="en-US" altLang="zh-CN" sz="28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:PPT</a:t>
            </a:r>
            <a:r>
              <a:rPr lang="zh-CN" altLang="en-US" sz="2800" b="1" dirty="0"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</a:rPr>
              <a:t>营</a:t>
            </a:r>
            <a:endParaRPr lang="zh-CN" altLang="en-US" sz="2800" b="1" dirty="0">
              <a:latin typeface="思源宋体 CN Heavy" panose="02020900000000000000" pitchFamily="18" charset="-122"/>
              <a:ea typeface="思源宋体 CN Heavy" panose="020209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59" name="PA_组合 21"/>
          <p:cNvGrpSpPr/>
          <p:nvPr>
            <p:custDataLst>
              <p:tags r:id="rId4"/>
            </p:custDataLst>
          </p:nvPr>
        </p:nvGrpSpPr>
        <p:grpSpPr>
          <a:xfrm>
            <a:off x="10714277" y="-311193"/>
            <a:ext cx="992949" cy="1205016"/>
            <a:chOff x="6493435" y="3390472"/>
            <a:chExt cx="2441407" cy="2632504"/>
          </a:xfrm>
          <a:solidFill>
            <a:schemeClr val="bg1"/>
          </a:solidFill>
        </p:grpSpPr>
        <p:sp>
          <p:nvSpPr>
            <p:cNvPr id="6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6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7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7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2" y="389212"/>
            <a:ext cx="6041884" cy="55555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6582728" y="3289179"/>
            <a:ext cx="20088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PA_组合 21"/>
          <p:cNvGrpSpPr/>
          <p:nvPr>
            <p:custDataLst>
              <p:tags r:id="rId2"/>
            </p:custDataLst>
          </p:nvPr>
        </p:nvGrpSpPr>
        <p:grpSpPr>
          <a:xfrm>
            <a:off x="10775209" y="117785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0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089628" y="2086786"/>
            <a:ext cx="3018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PART  </a:t>
            </a:r>
            <a:endParaRPr lang="en-US" altLang="zh-CN" sz="72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  <a:p>
            <a:r>
              <a:rPr lang="en-US" altLang="zh-CN" sz="72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ONE</a:t>
            </a:r>
            <a:endParaRPr lang="zh-CN" altLang="en-US" sz="72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82728" y="3466071"/>
            <a:ext cx="5609272" cy="14121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32741" y="3503280"/>
            <a:ext cx="4638943" cy="14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点击输入您的内容，或者通过复制您的文本后。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58526" y="2341169"/>
            <a:ext cx="4638943" cy="83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年度工作总结</a:t>
            </a:r>
            <a:endParaRPr lang="zh-CN" altLang="en-US" sz="3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19188" y="1180132"/>
            <a:ext cx="3973679" cy="3973679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3" name="Picture 30_裁图1"/>
          <p:cNvPicPr>
            <a:picLocks noChangeAspect="1"/>
          </p:cNvPicPr>
          <p:nvPr/>
        </p:nvPicPr>
        <p:blipFill rotWithShape="1">
          <a:blip r:embed="rId2"/>
          <a:srcRect l="2148" r="66667"/>
          <a:stretch>
            <a:fillRect/>
          </a:stretch>
        </p:blipFill>
        <p:spPr>
          <a:xfrm>
            <a:off x="3111798" y="1653364"/>
            <a:ext cx="2652202" cy="3078747"/>
          </a:xfrm>
          <a:prstGeom prst="rect">
            <a:avLst/>
          </a:prstGeom>
        </p:spPr>
      </p:pic>
      <p:pic>
        <p:nvPicPr>
          <p:cNvPr id="34" name="Picture 30_裁图2"/>
          <p:cNvPicPr>
            <a:picLocks noChangeAspect="1"/>
          </p:cNvPicPr>
          <p:nvPr/>
        </p:nvPicPr>
        <p:blipFill>
          <a:blip r:embed="rId2"/>
          <a:srcRect l="33333" r="33333"/>
          <a:stretch>
            <a:fillRect/>
          </a:stretch>
        </p:blipFill>
        <p:spPr>
          <a:xfrm>
            <a:off x="5866681" y="1653364"/>
            <a:ext cx="2834901" cy="3078747"/>
          </a:xfrm>
          <a:prstGeom prst="rect">
            <a:avLst/>
          </a:prstGeom>
        </p:spPr>
      </p:pic>
      <p:pic>
        <p:nvPicPr>
          <p:cNvPr id="35" name="Picture 30_裁图3"/>
          <p:cNvPicPr>
            <a:picLocks noChangeAspect="1"/>
          </p:cNvPicPr>
          <p:nvPr/>
        </p:nvPicPr>
        <p:blipFill>
          <a:blip r:embed="rId2"/>
          <a:srcRect l="66667"/>
          <a:stretch>
            <a:fillRect/>
          </a:stretch>
        </p:blipFill>
        <p:spPr>
          <a:xfrm>
            <a:off x="8804263" y="1653364"/>
            <a:ext cx="2834886" cy="3078747"/>
          </a:xfrm>
          <a:prstGeom prst="rect">
            <a:avLst/>
          </a:prstGeom>
        </p:spPr>
      </p:pic>
      <p:pic>
        <p:nvPicPr>
          <p:cNvPr id="31" name="图片 30" descr="图片包含 峡谷, 山谷, 文字, 自然&#10;&#10;自动生成的说明" hidden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28048" r="547" b="17670"/>
          <a:stretch>
            <a:fillRect/>
          </a:stretch>
        </p:blipFill>
        <p:spPr>
          <a:xfrm>
            <a:off x="3136169" y="1636548"/>
            <a:ext cx="8502980" cy="30770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691" y="48129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ONE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86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年度工作总结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2871" y="702988"/>
            <a:ext cx="2652202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思源黑体 Heavy" panose="020B0A00000000000000" pitchFamily="34" charset="-122"/>
                <a:ea typeface="思源黑体 Heavy" panose="020B0A00000000000000" pitchFamily="34" charset="-122"/>
              </a:rPr>
              <a:t>Click here to add words</a:t>
            </a:r>
            <a:endParaRPr lang="zh-CN" altLang="en-US" sz="1600" dirty="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09022" y="5080833"/>
            <a:ext cx="5699857" cy="61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prstClr val="black"/>
              </a:solidFill>
              <a:latin typeface="思源黑体 Bold" panose="020B0800000000000000" pitchFamily="34" charset="-122"/>
              <a:ea typeface="思源黑体 Bold" panose="020B0800000000000000" pitchFamily="34" charset="-122"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16266" b="1495"/>
          <a:stretch>
            <a:fillRect/>
          </a:stretch>
        </p:blipFill>
        <p:spPr>
          <a:xfrm>
            <a:off x="3111798" y="1653364"/>
            <a:ext cx="2652202" cy="306745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181" r="13711" b="-181"/>
          <a:stretch>
            <a:fillRect/>
          </a:stretch>
        </p:blipFill>
        <p:spPr>
          <a:xfrm>
            <a:off x="5866681" y="1635732"/>
            <a:ext cx="2825646" cy="31140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r="8631"/>
          <a:stretch>
            <a:fillRect/>
          </a:stretch>
        </p:blipFill>
        <p:spPr>
          <a:xfrm>
            <a:off x="8795023" y="1653364"/>
            <a:ext cx="2834886" cy="3114009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7033" y="4039565"/>
            <a:ext cx="4522559" cy="20825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7347" y="4412048"/>
            <a:ext cx="400193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cxnSp>
        <p:nvCxnSpPr>
          <p:cNvPr id="26" name="直线连接符 11"/>
          <p:cNvCxnSpPr/>
          <p:nvPr/>
        </p:nvCxnSpPr>
        <p:spPr>
          <a:xfrm>
            <a:off x="1177258" y="4251528"/>
            <a:ext cx="259882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7" grpId="0"/>
      <p:bldP spid="23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6691" y="48129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ONE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92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年度工作总结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4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6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8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9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0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1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2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3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4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5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36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658908" y="5417706"/>
            <a:ext cx="1083399" cy="311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5257" tIns="52629" rIns="105257" bIns="52629">
            <a:spAutoFit/>
          </a:bodyPr>
          <a:lstStyle/>
          <a:p>
            <a:pPr algn="ctr" defTabSz="1051560"/>
            <a:r>
              <a:rPr lang="zh-CN" altLang="en-US" sz="13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收入来源一</a:t>
            </a:r>
            <a:endParaRPr lang="zh-CN" altLang="en-US" sz="133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1272543" y="4715670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2896776" y="5417706"/>
            <a:ext cx="1083399" cy="311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5257" tIns="52629" rIns="105257" bIns="52629">
            <a:spAutoFit/>
          </a:bodyPr>
          <a:lstStyle/>
          <a:p>
            <a:pPr algn="ctr" defTabSz="1051560"/>
            <a:r>
              <a:rPr lang="zh-CN" altLang="en-US" sz="13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收入来源二</a:t>
            </a:r>
            <a:endParaRPr lang="zh-CN" altLang="en-US" sz="133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4119832" y="5417706"/>
            <a:ext cx="1087631" cy="311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5257" tIns="52629" rIns="105257" bIns="52629">
            <a:spAutoFit/>
          </a:bodyPr>
          <a:lstStyle/>
          <a:p>
            <a:pPr algn="ctr" defTabSz="1051560"/>
            <a:r>
              <a:rPr lang="zh-CN" altLang="en-US" sz="13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收入来源三</a:t>
            </a:r>
            <a:endParaRPr lang="zh-CN" altLang="en-US" sz="133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5345004" y="5417706"/>
            <a:ext cx="1083399" cy="311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5257" tIns="52629" rIns="105257" bIns="52629">
            <a:spAutoFit/>
          </a:bodyPr>
          <a:lstStyle/>
          <a:p>
            <a:pPr algn="ctr" defTabSz="1051560"/>
            <a:r>
              <a:rPr lang="zh-CN" altLang="en-US" sz="13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收入来源四</a:t>
            </a:r>
            <a:endParaRPr lang="zh-CN" altLang="en-US" sz="133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3" name="TextBox 6"/>
          <p:cNvSpPr txBox="1">
            <a:spLocks noChangeArrowheads="1"/>
          </p:cNvSpPr>
          <p:nvPr/>
        </p:nvSpPr>
        <p:spPr bwMode="auto">
          <a:xfrm>
            <a:off x="1272543" y="4300876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200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1272543" y="3888199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1272543" y="3475519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400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1272543" y="3064959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500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7" name="TextBox 10"/>
          <p:cNvSpPr txBox="1">
            <a:spLocks noChangeArrowheads="1"/>
          </p:cNvSpPr>
          <p:nvPr/>
        </p:nvSpPr>
        <p:spPr bwMode="auto">
          <a:xfrm>
            <a:off x="1272543" y="2650163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600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1272543" y="2231135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700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49" name="组合 12"/>
          <p:cNvGrpSpPr/>
          <p:nvPr/>
        </p:nvGrpSpPr>
        <p:grpSpPr bwMode="auto">
          <a:xfrm>
            <a:off x="1589945" y="1903108"/>
            <a:ext cx="4919732" cy="3303543"/>
            <a:chOff x="1126939" y="1350372"/>
            <a:chExt cx="4464496" cy="2952328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1126939" y="393389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126939" y="3565091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126939" y="31943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126939" y="2825591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126939" y="24586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126939" y="20898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126939" y="171917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22"/>
          <p:cNvSpPr txBox="1">
            <a:spLocks noChangeArrowheads="1"/>
          </p:cNvSpPr>
          <p:nvPr/>
        </p:nvSpPr>
        <p:spPr bwMode="auto">
          <a:xfrm>
            <a:off x="1272543" y="1824805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800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0" name="TextBox 23"/>
          <p:cNvSpPr txBox="1">
            <a:spLocks noChangeArrowheads="1"/>
          </p:cNvSpPr>
          <p:nvPr/>
        </p:nvSpPr>
        <p:spPr bwMode="auto">
          <a:xfrm>
            <a:off x="1272543" y="5130463"/>
            <a:ext cx="239110" cy="1640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 defTabSz="1051560"/>
            <a:r>
              <a:rPr lang="en-US" altLang="zh-CN" sz="1065" dirty="0">
                <a:solidFill>
                  <a:srgbClr val="10746A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0</a:t>
            </a:r>
            <a:endParaRPr lang="zh-CN" altLang="en-US" sz="106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1877724" y="2315788"/>
            <a:ext cx="713097" cy="289086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</a:ln>
        </p:spPr>
        <p:txBody>
          <a:bodyPr lIns="105257" tIns="52629" rIns="105257" bIns="52629" anchor="ctr"/>
          <a:lstStyle/>
          <a:p>
            <a:pPr algn="ctr" defTabSz="1051560"/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1877724" y="2518954"/>
            <a:ext cx="713097" cy="2687700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algn="ctr">
            <a:noFill/>
            <a:miter lim="800000"/>
          </a:ln>
          <a:effectLst>
            <a:outerShdw dist="101600" dir="8400003" sx="105000" sy="105000" algn="tr" rotWithShape="0">
              <a:srgbClr val="000000">
                <a:alpha val="39998"/>
              </a:srgbClr>
            </a:outerShdw>
          </a:effectLst>
        </p:spPr>
        <p:txBody>
          <a:bodyPr lIns="105257" tIns="52629" rIns="105257" bIns="52629" anchor="ctr"/>
          <a:lstStyle/>
          <a:p>
            <a:pPr algn="ctr" defTabSz="1051560">
              <a:defRPr/>
            </a:pPr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3092318" y="3143260"/>
            <a:ext cx="715213" cy="206339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</a:ln>
        </p:spPr>
        <p:txBody>
          <a:bodyPr lIns="105257" tIns="52629" rIns="105257" bIns="52629" anchor="ctr"/>
          <a:lstStyle/>
          <a:p>
            <a:pPr algn="ctr" defTabSz="1051560"/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092318" y="3475518"/>
            <a:ext cx="715213" cy="17311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</a:ln>
          <a:effectLst>
            <a:outerShdw dist="101600" dir="8400003" sx="105000" sy="105000" algn="tr" rotWithShape="0">
              <a:srgbClr val="000000">
                <a:alpha val="39998"/>
              </a:srgbClr>
            </a:outerShdw>
          </a:effectLst>
        </p:spPr>
        <p:txBody>
          <a:bodyPr lIns="105257" tIns="52629" rIns="105257" bIns="52629" anchor="ctr"/>
          <a:lstStyle/>
          <a:p>
            <a:pPr algn="ctr" defTabSz="1051560">
              <a:defRPr/>
            </a:pPr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5" name="矩形 64"/>
          <p:cNvSpPr>
            <a:spLocks noChangeArrowheads="1"/>
          </p:cNvSpPr>
          <p:nvPr/>
        </p:nvSpPr>
        <p:spPr bwMode="auto">
          <a:xfrm>
            <a:off x="4317489" y="3761221"/>
            <a:ext cx="713096" cy="1445433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</a:ln>
        </p:spPr>
        <p:txBody>
          <a:bodyPr lIns="105257" tIns="52629" rIns="105257" bIns="52629" anchor="ctr"/>
          <a:lstStyle/>
          <a:p>
            <a:pPr algn="ctr" defTabSz="1051560"/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4317489" y="4300874"/>
            <a:ext cx="713096" cy="905776"/>
          </a:xfrm>
          <a:prstGeom prst="rect">
            <a:avLst/>
          </a:prstGeom>
          <a:solidFill>
            <a:schemeClr val="tx2">
              <a:lumMod val="75000"/>
            </a:schemeClr>
          </a:solidFill>
          <a:ln w="25400" algn="ctr">
            <a:noFill/>
            <a:miter lim="800000"/>
          </a:ln>
          <a:effectLst>
            <a:outerShdw dist="101600" dir="8400003" sx="105000" sy="105000" algn="tr" rotWithShape="0">
              <a:srgbClr val="000000">
                <a:alpha val="39998"/>
              </a:srgbClr>
            </a:outerShdw>
          </a:effectLst>
        </p:spPr>
        <p:txBody>
          <a:bodyPr lIns="105257" tIns="52629" rIns="105257" bIns="52629" anchor="ctr"/>
          <a:lstStyle/>
          <a:p>
            <a:pPr algn="ctr" defTabSz="1051560">
              <a:defRPr/>
            </a:pPr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5544777" y="3966501"/>
            <a:ext cx="713096" cy="124015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</a:ln>
        </p:spPr>
        <p:txBody>
          <a:bodyPr lIns="105257" tIns="52629" rIns="105257" bIns="52629" anchor="ctr"/>
          <a:lstStyle/>
          <a:p>
            <a:pPr algn="ctr" defTabSz="1051560"/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5544777" y="4235271"/>
            <a:ext cx="713096" cy="971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</a:ln>
          <a:effectLst>
            <a:outerShdw dist="101600" dir="8400003" sx="105000" sy="105000" algn="tr" rotWithShape="0">
              <a:srgbClr val="000000">
                <a:alpha val="39998"/>
              </a:srgbClr>
            </a:outerShdw>
          </a:effectLst>
        </p:spPr>
        <p:txBody>
          <a:bodyPr lIns="105257" tIns="52629" rIns="105257" bIns="52629" anchor="ctr"/>
          <a:lstStyle/>
          <a:p>
            <a:pPr algn="ctr" defTabSz="1051560">
              <a:defRPr/>
            </a:pPr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69" name="TextBox 34"/>
          <p:cNvSpPr txBox="1">
            <a:spLocks noChangeArrowheads="1"/>
          </p:cNvSpPr>
          <p:nvPr/>
        </p:nvSpPr>
        <p:spPr bwMode="auto">
          <a:xfrm>
            <a:off x="6992135" y="4375032"/>
            <a:ext cx="2507477" cy="5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051560"/>
            <a:r>
              <a:rPr lang="en-US" altLang="zh-CN" sz="3465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18,500,000</a:t>
            </a:r>
            <a:endParaRPr lang="zh-CN" altLang="en-US" sz="3465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0" name="TextBox 38"/>
          <p:cNvSpPr txBox="1">
            <a:spLocks noChangeArrowheads="1"/>
          </p:cNvSpPr>
          <p:nvPr/>
        </p:nvSpPr>
        <p:spPr bwMode="auto">
          <a:xfrm>
            <a:off x="7011174" y="5223640"/>
            <a:ext cx="698284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051560"/>
            <a:r>
              <a:rPr lang="zh-CN" altLang="en-US" sz="1735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毛利润</a:t>
            </a:r>
            <a:endParaRPr lang="zh-CN" altLang="en-US" sz="1735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1" name="TextBox 39"/>
          <p:cNvSpPr txBox="1">
            <a:spLocks noChangeArrowheads="1"/>
          </p:cNvSpPr>
          <p:nvPr/>
        </p:nvSpPr>
        <p:spPr bwMode="auto">
          <a:xfrm>
            <a:off x="8325624" y="5227806"/>
            <a:ext cx="698284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defTabSz="1051560"/>
            <a:r>
              <a:rPr lang="zh-CN" altLang="en-US" sz="1735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纯利润</a:t>
            </a:r>
            <a:endParaRPr lang="zh-CN" altLang="en-US" sz="1735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2" name="TextBox 9"/>
          <p:cNvSpPr txBox="1">
            <a:spLocks noChangeArrowheads="1"/>
          </p:cNvSpPr>
          <p:nvPr/>
        </p:nvSpPr>
        <p:spPr bwMode="auto">
          <a:xfrm>
            <a:off x="4377383" y="3448006"/>
            <a:ext cx="612347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7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350</a:t>
            </a:r>
            <a:r>
              <a:rPr lang="zh-CN" altLang="en-US" sz="17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73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3" name="TextBox 9"/>
          <p:cNvSpPr txBox="1">
            <a:spLocks noChangeArrowheads="1"/>
          </p:cNvSpPr>
          <p:nvPr/>
        </p:nvSpPr>
        <p:spPr bwMode="auto">
          <a:xfrm>
            <a:off x="3132013" y="2851211"/>
            <a:ext cx="631583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735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500</a:t>
            </a:r>
            <a:r>
              <a:rPr lang="zh-CN" altLang="en-US" sz="1735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735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4" name="TextBox 9"/>
          <p:cNvSpPr txBox="1">
            <a:spLocks noChangeArrowheads="1"/>
          </p:cNvSpPr>
          <p:nvPr/>
        </p:nvSpPr>
        <p:spPr bwMode="auto">
          <a:xfrm>
            <a:off x="5591974" y="3682917"/>
            <a:ext cx="612347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7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300</a:t>
            </a:r>
            <a:r>
              <a:rPr lang="zh-CN" altLang="en-US" sz="173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73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5" name="TextBox 47"/>
          <p:cNvSpPr txBox="1">
            <a:spLocks noChangeArrowheads="1"/>
          </p:cNvSpPr>
          <p:nvPr/>
        </p:nvSpPr>
        <p:spPr bwMode="auto">
          <a:xfrm>
            <a:off x="999555" y="5312466"/>
            <a:ext cx="668685" cy="270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5257" tIns="52629" rIns="105257" bIns="52629">
            <a:spAutoFit/>
          </a:bodyPr>
          <a:lstStyle/>
          <a:p>
            <a:pPr algn="ctr" defTabSz="1051560"/>
            <a:r>
              <a:rPr lang="zh-CN" altLang="en-US" sz="1065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（万元）</a:t>
            </a:r>
            <a:endParaRPr lang="zh-CN" altLang="en-US" sz="1065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6" name="TextBox 9"/>
          <p:cNvSpPr txBox="1">
            <a:spLocks noChangeArrowheads="1"/>
          </p:cNvSpPr>
          <p:nvPr/>
        </p:nvSpPr>
        <p:spPr bwMode="auto">
          <a:xfrm>
            <a:off x="1989815" y="2624768"/>
            <a:ext cx="488916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650</a:t>
            </a:r>
            <a:r>
              <a: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3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7" name="TextBox 9"/>
          <p:cNvSpPr txBox="1">
            <a:spLocks noChangeArrowheads="1"/>
          </p:cNvSpPr>
          <p:nvPr/>
        </p:nvSpPr>
        <p:spPr bwMode="auto">
          <a:xfrm>
            <a:off x="3202292" y="3564403"/>
            <a:ext cx="488916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420</a:t>
            </a:r>
            <a:r>
              <a:rPr lang="zh-CN" altLang="en-US" sz="1335" b="1" dirty="0">
                <a:solidFill>
                  <a:schemeClr val="bg1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335" b="1" dirty="0">
              <a:solidFill>
                <a:schemeClr val="bg1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8" name="TextBox 9"/>
          <p:cNvSpPr txBox="1">
            <a:spLocks noChangeArrowheads="1"/>
          </p:cNvSpPr>
          <p:nvPr/>
        </p:nvSpPr>
        <p:spPr bwMode="auto">
          <a:xfrm>
            <a:off x="4429579" y="4381295"/>
            <a:ext cx="488916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220</a:t>
            </a:r>
            <a:r>
              <a: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3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9" name="TextBox 9"/>
          <p:cNvSpPr txBox="1">
            <a:spLocks noChangeArrowheads="1"/>
          </p:cNvSpPr>
          <p:nvPr/>
        </p:nvSpPr>
        <p:spPr bwMode="auto">
          <a:xfrm>
            <a:off x="5634649" y="4355899"/>
            <a:ext cx="488916" cy="2051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240</a:t>
            </a:r>
            <a:r>
              <a:rPr lang="zh-CN" altLang="en-US" sz="133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3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0" name="矩形 79"/>
          <p:cNvSpPr>
            <a:spLocks noChangeArrowheads="1"/>
          </p:cNvSpPr>
          <p:nvPr/>
        </p:nvSpPr>
        <p:spPr bwMode="auto">
          <a:xfrm>
            <a:off x="7709457" y="5253268"/>
            <a:ext cx="423203" cy="205281"/>
          </a:xfrm>
          <a:prstGeom prst="rect">
            <a:avLst/>
          </a:prstGeom>
          <a:solidFill>
            <a:schemeClr val="accent6">
              <a:lumMod val="90000"/>
            </a:schemeClr>
          </a:solidFill>
          <a:ln w="25400" algn="ctr">
            <a:noFill/>
            <a:miter lim="800000"/>
          </a:ln>
        </p:spPr>
        <p:txBody>
          <a:bodyPr lIns="105257" tIns="52629" rIns="105257" bIns="52629" anchor="ctr"/>
          <a:lstStyle/>
          <a:p>
            <a:pPr algn="ctr" defTabSz="1051560"/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9023907" y="5244738"/>
            <a:ext cx="423203" cy="2073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</a:ln>
        </p:spPr>
        <p:txBody>
          <a:bodyPr lIns="105257" tIns="52629" rIns="105257" bIns="52629" anchor="ctr"/>
          <a:lstStyle/>
          <a:p>
            <a:pPr algn="ctr" defTabSz="1051560"/>
            <a:endParaRPr lang="zh-CN" altLang="en-US" sz="2135" dirty="0">
              <a:solidFill>
                <a:srgbClr val="10746A"/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2" name="TextBox 9"/>
          <p:cNvSpPr txBox="1">
            <a:spLocks noChangeArrowheads="1"/>
          </p:cNvSpPr>
          <p:nvPr/>
        </p:nvSpPr>
        <p:spPr bwMode="auto">
          <a:xfrm>
            <a:off x="1934349" y="2042784"/>
            <a:ext cx="631583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>
            <a:spAutoFit/>
          </a:bodyPr>
          <a:lstStyle/>
          <a:p>
            <a:pPr algn="ctr" defTabSz="1051560"/>
            <a:r>
              <a:rPr lang="en-US" altLang="zh-CN" sz="1735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700</a:t>
            </a:r>
            <a:r>
              <a:rPr lang="zh-CN" altLang="en-US" sz="1735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万</a:t>
            </a:r>
            <a:endParaRPr lang="zh-CN" altLang="en-US" sz="1735" b="1" dirty="0">
              <a:solidFill>
                <a:schemeClr val="tx2">
                  <a:lumMod val="7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959922" y="2999238"/>
            <a:ext cx="3796764" cy="8940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088820" y="2624768"/>
            <a:ext cx="2426291" cy="400110"/>
            <a:chOff x="7088820" y="2624768"/>
            <a:chExt cx="2426291" cy="400110"/>
          </a:xfrm>
        </p:grpSpPr>
        <p:sp>
          <p:nvSpPr>
            <p:cNvPr id="88" name="文本框 87"/>
            <p:cNvSpPr txBox="1"/>
            <p:nvPr/>
          </p:nvSpPr>
          <p:spPr>
            <a:xfrm>
              <a:off x="7444627" y="2624768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088820" y="2714473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82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6691" y="48129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ONE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9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年度工作总结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25" name="890d95f6-e4bb-4618-85b0-8674303f57da" descr="zyUAAB+LCAAAAAAABADlWV1v2zgQ/C+83psTiBQpWXmLa/ha4HINkqBocciDYtM2D7IUSHRRt+h/LyVLyVK2WFGVkI97iymuPLuzM5gk39EbsUBnCKMReiN391z9fL0JUzkV4SoNNxfJgkfq2WWa3PNUCp6hs3+/l0UEFH0Moy0vb+3U+YWIxWa7KY7RmXPqqKPwKzjCTnE45XOxCaOpWAmp3q1O3meXPJ3zWJYXZbrlI1R+YEXRX2myvS9Q/xhVYFzYgUxFvAJoymrk/ImOV1NQPUmSiIfxYfkeybFyBsrfJlGSHhZXVz1w9cNyKeb8iufdFmXq2dXqDp15ge8xMh6hm+IiHqFJus3WquSP2Qw7PvXO1bcfheI/ASk+JIUAMGNrUmB1YE8KLMdOe1YwbkUL8QPPP87KbBZQJ4CsaFieQisE0uJCNPZi0co7qEWrt5ALbqcXxlzWxMts5jiQFw3KE8jFo5AXCtHY60Ur7yAYWE8sBEPaCcajJKD0ODOOw6Yeg8xoYJ5CMQwywyAae8Vo5R0Uo9VbKIYcKuZmzTe8IuZGxPI8Xlyvw0U1u0kqVmsZ80zN6MQ5JUpKH+7+43MJCtVIKxodjcbpxBvrxqeQ36orIl6oMWmBAartMsmEFElc3nsMGbuil5QvSw9Fl6FKIlzyNCue1OrB0xF6l6TiWxLLMDqPxCreKKLV1b/5UuaDyhPMXH+kuORyvkb5ZpRbdS2+qV3OePqFK9DLMMqqDVEzu+f/qG+rVrI4yJVwxaNQii/aDe0MF43UUtRDj7eAaugBH0Um7kQk5M44Jdo8peLLM21GDxhzFPs+bvhXidFtI0SqQ4Q+k5c+gqtJ4xGiC/pvSXA/0PXputDiKoJ+dxPr79EgKwVmXH4qlbb/9Fn79Kl0pMlO2xilOFDRdMc5ZYfvedzN/AI5fAm8cFK84vh+74d7fL2hANpOH9dtzDhy1jzyvQfCOe+tCc1ElP++cj7PG923XRpWZXEPh/l0oRlqD45sWtlr86oxvVkyeLM5PQM1+ytZ1Xp1bY3dfwHGTtoYO2lefl+fEbU39qAPdyQGGgMdIrM39nGDsRsI7gd6bbpeV2M3AH3dxt603lAAbafvW3kddp6hs5t2LQcM2x0P3+7A3m7TbWBr7vglxHa3jbu7zQrAerahjr29416Cu2uiUk/uFNsbPG6K7iaWe0JfGzHp6vEmqK/b5Ju2HOqg9fxdO9t7jvnduG56qKV0+HYHdnmbbpm1y7+EDE/buDw1SEAPOtTr4PK9pHhqolKP8dTv4PJNOd7Eck/oayMed3b5/22Ub9pyqIPW8w+sbI88xyxvWjeip1t28E+P/tsd2OVtusW2Lk9eQpZnbVyeGf5MqQcdRuxdnvSS5ZmJSj3LM9fe5Unjn+F7yfJG9LUR064ub4L6ul2+acuhDlrP/+A/iuahP8csb1w3Pd0yb/h2B3b5X3d7++MnQ+kWnM8lAAA="/>
          <p:cNvGrpSpPr>
            <a:grpSpLocks noChangeAspect="1"/>
          </p:cNvGrpSpPr>
          <p:nvPr/>
        </p:nvGrpSpPr>
        <p:grpSpPr>
          <a:xfrm>
            <a:off x="-309895" y="1772885"/>
            <a:ext cx="9316280" cy="4164281"/>
            <a:chOff x="1793914" y="1529003"/>
            <a:chExt cx="8322219" cy="3719946"/>
          </a:xfrm>
        </p:grpSpPr>
        <p:sp>
          <p:nvSpPr>
            <p:cNvPr id="26" name="AreaShape"/>
            <p:cNvSpPr/>
            <p:nvPr/>
          </p:nvSpPr>
          <p:spPr>
            <a:xfrm>
              <a:off x="1793914" y="1529003"/>
              <a:ext cx="8322219" cy="3719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7" name="ExtraShape"/>
            <p:cNvSpPr/>
            <p:nvPr/>
          </p:nvSpPr>
          <p:spPr>
            <a:xfrm flipH="1">
              <a:off x="2075867" y="2088391"/>
              <a:ext cx="2449321" cy="2012596"/>
            </a:xfrm>
            <a:custGeom>
              <a:avLst/>
              <a:gdLst>
                <a:gd name="connsiteX0" fmla="*/ 2287453 w 2557483"/>
                <a:gd name="connsiteY0" fmla="*/ 924722 h 2101472"/>
                <a:gd name="connsiteX1" fmla="*/ 2413467 w 2557483"/>
                <a:gd name="connsiteY1" fmla="*/ 1050736 h 2101472"/>
                <a:gd name="connsiteX2" fmla="*/ 2287453 w 2557483"/>
                <a:gd name="connsiteY2" fmla="*/ 1176750 h 2101472"/>
                <a:gd name="connsiteX3" fmla="*/ 2161439 w 2557483"/>
                <a:gd name="connsiteY3" fmla="*/ 1050736 h 2101472"/>
                <a:gd name="connsiteX4" fmla="*/ 2287453 w 2557483"/>
                <a:gd name="connsiteY4" fmla="*/ 924722 h 2101472"/>
                <a:gd name="connsiteX5" fmla="*/ 245781 w 2557483"/>
                <a:gd name="connsiteY5" fmla="*/ 179 h 2101472"/>
                <a:gd name="connsiteX6" fmla="*/ 210702 w 2557483"/>
                <a:gd name="connsiteY6" fmla="*/ 8126 h 2101472"/>
                <a:gd name="connsiteX7" fmla="*/ 3321 w 2557483"/>
                <a:gd name="connsiteY7" fmla="*/ 8126 h 2101472"/>
                <a:gd name="connsiteX8" fmla="*/ 0 w 2557483"/>
                <a:gd name="connsiteY8" fmla="*/ 861 h 2101472"/>
                <a:gd name="connsiteX9" fmla="*/ 0 w 2557483"/>
                <a:gd name="connsiteY9" fmla="*/ 8126 h 2101472"/>
                <a:gd name="connsiteX10" fmla="*/ 0 w 2557483"/>
                <a:gd name="connsiteY10" fmla="*/ 2093347 h 2101472"/>
                <a:gd name="connsiteX11" fmla="*/ 0 w 2557483"/>
                <a:gd name="connsiteY11" fmla="*/ 2100612 h 2101472"/>
                <a:gd name="connsiteX12" fmla="*/ 3345 w 2557483"/>
                <a:gd name="connsiteY12" fmla="*/ 2093347 h 2101472"/>
                <a:gd name="connsiteX13" fmla="*/ 210702 w 2557483"/>
                <a:gd name="connsiteY13" fmla="*/ 2093347 h 2101472"/>
                <a:gd name="connsiteX14" fmla="*/ 494059 w 2557483"/>
                <a:gd name="connsiteY14" fmla="*/ 1228743 h 2101472"/>
                <a:gd name="connsiteX15" fmla="*/ 1031712 w 2557483"/>
                <a:gd name="connsiteY15" fmla="*/ 1236009 h 2101472"/>
                <a:gd name="connsiteX16" fmla="*/ 2557483 w 2557483"/>
                <a:gd name="connsiteY16" fmla="*/ 1192415 h 2101472"/>
                <a:gd name="connsiteX17" fmla="*/ 2557483 w 2557483"/>
                <a:gd name="connsiteY17" fmla="*/ 1090697 h 2101472"/>
                <a:gd name="connsiteX18" fmla="*/ 2557483 w 2557483"/>
                <a:gd name="connsiteY18" fmla="*/ 1018041 h 2101472"/>
                <a:gd name="connsiteX19" fmla="*/ 2557483 w 2557483"/>
                <a:gd name="connsiteY19" fmla="*/ 909058 h 2101472"/>
                <a:gd name="connsiteX20" fmla="*/ 1031712 w 2557483"/>
                <a:gd name="connsiteY20" fmla="*/ 865464 h 2101472"/>
                <a:gd name="connsiteX21" fmla="*/ 494059 w 2557483"/>
                <a:gd name="connsiteY21" fmla="*/ 872730 h 2101472"/>
                <a:gd name="connsiteX22" fmla="*/ 245781 w 2557483"/>
                <a:gd name="connsiteY22" fmla="*/ 179 h 210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57483" h="2101472">
                  <a:moveTo>
                    <a:pt x="2287453" y="924722"/>
                  </a:moveTo>
                  <a:cubicBezTo>
                    <a:pt x="2357049" y="924722"/>
                    <a:pt x="2413467" y="981140"/>
                    <a:pt x="2413467" y="1050736"/>
                  </a:cubicBezTo>
                  <a:cubicBezTo>
                    <a:pt x="2413467" y="1120332"/>
                    <a:pt x="2357049" y="1176750"/>
                    <a:pt x="2287453" y="1176750"/>
                  </a:cubicBezTo>
                  <a:cubicBezTo>
                    <a:pt x="2217857" y="1176750"/>
                    <a:pt x="2161439" y="1120332"/>
                    <a:pt x="2161439" y="1050736"/>
                  </a:cubicBezTo>
                  <a:cubicBezTo>
                    <a:pt x="2161439" y="981140"/>
                    <a:pt x="2217857" y="924722"/>
                    <a:pt x="2287453" y="924722"/>
                  </a:cubicBezTo>
                  <a:close/>
                  <a:moveTo>
                    <a:pt x="245781" y="179"/>
                  </a:moveTo>
                  <a:cubicBezTo>
                    <a:pt x="224325" y="-1410"/>
                    <a:pt x="210702" y="8126"/>
                    <a:pt x="210702" y="8126"/>
                  </a:cubicBezTo>
                  <a:lnTo>
                    <a:pt x="3321" y="8126"/>
                  </a:lnTo>
                  <a:lnTo>
                    <a:pt x="0" y="861"/>
                  </a:lnTo>
                  <a:lnTo>
                    <a:pt x="0" y="8126"/>
                  </a:lnTo>
                  <a:lnTo>
                    <a:pt x="0" y="2093347"/>
                  </a:lnTo>
                  <a:lnTo>
                    <a:pt x="0" y="2100612"/>
                  </a:lnTo>
                  <a:lnTo>
                    <a:pt x="3345" y="2093347"/>
                  </a:lnTo>
                  <a:lnTo>
                    <a:pt x="210702" y="2093347"/>
                  </a:lnTo>
                  <a:cubicBezTo>
                    <a:pt x="210702" y="2093347"/>
                    <a:pt x="428669" y="2245924"/>
                    <a:pt x="494059" y="1228743"/>
                  </a:cubicBezTo>
                  <a:cubicBezTo>
                    <a:pt x="494059" y="1228743"/>
                    <a:pt x="588512" y="1127025"/>
                    <a:pt x="1031712" y="1236009"/>
                  </a:cubicBezTo>
                  <a:cubicBezTo>
                    <a:pt x="1031712" y="1236009"/>
                    <a:pt x="2412172" y="1592022"/>
                    <a:pt x="2557483" y="1192415"/>
                  </a:cubicBezTo>
                  <a:lnTo>
                    <a:pt x="2557483" y="1090697"/>
                  </a:lnTo>
                  <a:lnTo>
                    <a:pt x="2557483" y="1018041"/>
                  </a:lnTo>
                  <a:lnTo>
                    <a:pt x="2557483" y="909058"/>
                  </a:lnTo>
                  <a:cubicBezTo>
                    <a:pt x="2412172" y="509451"/>
                    <a:pt x="1031712" y="865464"/>
                    <a:pt x="1031712" y="865464"/>
                  </a:cubicBezTo>
                  <a:cubicBezTo>
                    <a:pt x="588512" y="974448"/>
                    <a:pt x="494059" y="872730"/>
                    <a:pt x="494059" y="872730"/>
                  </a:cubicBezTo>
                  <a:cubicBezTo>
                    <a:pt x="445017" y="109844"/>
                    <a:pt x="310150" y="4948"/>
                    <a:pt x="245781" y="179"/>
                  </a:cubicBezTo>
                  <a:close/>
                </a:path>
              </a:pathLst>
            </a:custGeom>
            <a:solidFill>
              <a:srgbClr val="5C5B5F"/>
            </a:solidFill>
            <a:ln w="72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8" name="RelativeShape1"/>
            <p:cNvSpPr/>
            <p:nvPr/>
          </p:nvSpPr>
          <p:spPr bwMode="auto">
            <a:xfrm>
              <a:off x="4575174" y="2152697"/>
              <a:ext cx="4714300" cy="299917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9" name="ValueShape1"/>
            <p:cNvSpPr/>
            <p:nvPr/>
          </p:nvSpPr>
          <p:spPr bwMode="auto">
            <a:xfrm>
              <a:off x="4575174" y="2152697"/>
              <a:ext cx="2357150" cy="299917"/>
            </a:xfrm>
            <a:prstGeom prst="roundRect">
              <a:avLst>
                <a:gd name="adj" fmla="val 50000"/>
              </a:avLst>
            </a:prstGeom>
            <a:solidFill>
              <a:schemeClr val="dk2">
                <a:lumMod val="75000"/>
                <a:lumOff val="25000"/>
                <a:alpha val="76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0" name="RelativeShape2"/>
            <p:cNvSpPr/>
            <p:nvPr/>
          </p:nvSpPr>
          <p:spPr bwMode="auto">
            <a:xfrm>
              <a:off x="4575174" y="2561877"/>
              <a:ext cx="4714300" cy="299917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1" name="ValueShape2"/>
            <p:cNvSpPr/>
            <p:nvPr/>
          </p:nvSpPr>
          <p:spPr bwMode="auto">
            <a:xfrm>
              <a:off x="4575174" y="2561877"/>
              <a:ext cx="2687151" cy="299917"/>
            </a:xfrm>
            <a:prstGeom prst="roundRect">
              <a:avLst>
                <a:gd name="adj" fmla="val 50000"/>
              </a:avLst>
            </a:prstGeom>
            <a:solidFill>
              <a:schemeClr val="dk2">
                <a:lumMod val="100000"/>
                <a:alpha val="76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2" name="RelativeShape3"/>
            <p:cNvSpPr/>
            <p:nvPr/>
          </p:nvSpPr>
          <p:spPr bwMode="auto">
            <a:xfrm>
              <a:off x="4575174" y="2978631"/>
              <a:ext cx="4714300" cy="299917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3" name="ValueShape3"/>
            <p:cNvSpPr/>
            <p:nvPr/>
          </p:nvSpPr>
          <p:spPr bwMode="auto">
            <a:xfrm>
              <a:off x="4575174" y="2978631"/>
              <a:ext cx="2451436" cy="299917"/>
            </a:xfrm>
            <a:prstGeom prst="roundRect">
              <a:avLst>
                <a:gd name="adj" fmla="val 50000"/>
              </a:avLst>
            </a:prstGeom>
            <a:solidFill>
              <a:schemeClr val="dk2">
                <a:lumMod val="50000"/>
                <a:lumOff val="50000"/>
                <a:alpha val="76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4" name="RelativeShape4"/>
            <p:cNvSpPr/>
            <p:nvPr/>
          </p:nvSpPr>
          <p:spPr bwMode="auto">
            <a:xfrm>
              <a:off x="4575174" y="3389035"/>
              <a:ext cx="4714300" cy="299917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5" name="ValueShape4"/>
            <p:cNvSpPr/>
            <p:nvPr/>
          </p:nvSpPr>
          <p:spPr bwMode="auto">
            <a:xfrm>
              <a:off x="4575174" y="3389035"/>
              <a:ext cx="3017152" cy="29991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  <a:alpha val="76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6" name="RelativeShape5"/>
            <p:cNvSpPr/>
            <p:nvPr/>
          </p:nvSpPr>
          <p:spPr bwMode="auto">
            <a:xfrm>
              <a:off x="4575174" y="3799439"/>
              <a:ext cx="4714300" cy="299917"/>
            </a:xfrm>
            <a:prstGeom prst="roundRect">
              <a:avLst>
                <a:gd name="adj" fmla="val 50000"/>
              </a:avLst>
            </a:prstGeom>
            <a:noFill/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7" name="ValueShape5"/>
            <p:cNvSpPr/>
            <p:nvPr/>
          </p:nvSpPr>
          <p:spPr bwMode="auto">
            <a:xfrm>
              <a:off x="4575174" y="3799439"/>
              <a:ext cx="2592865" cy="299917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  <a:alpha val="76000"/>
              </a:schemeClr>
            </a:solidFill>
            <a:ln w="19050">
              <a:noFill/>
              <a:round/>
            </a:ln>
          </p:spPr>
          <p:txBody>
            <a:bodyPr vert="horz" wrap="none" lIns="91440" tIns="45720" rIns="91440" bIns="45720" numCol="1" rtlCol="0" anchor="ctr" anchorCtr="1" compatLnSpc="1"/>
            <a:lstStyle/>
            <a:p>
              <a:pPr algn="ctr"/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8" name="ValueText1"/>
            <p:cNvSpPr txBox="1"/>
            <p:nvPr/>
          </p:nvSpPr>
          <p:spPr>
            <a:xfrm>
              <a:off x="7001629" y="2172709"/>
              <a:ext cx="346525" cy="25989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 b="1" dirty="0">
                  <a:solidFill>
                    <a:schemeClr val="dk2">
                      <a:lumMod val="75000"/>
                      <a:lumOff val="2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50%</a:t>
              </a:r>
              <a:endParaRPr lang="en-US" sz="6000" b="1" dirty="0">
                <a:solidFill>
                  <a:schemeClr val="dk2">
                    <a:lumMod val="75000"/>
                    <a:lumOff val="2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9" name="ValueText2"/>
            <p:cNvSpPr txBox="1"/>
            <p:nvPr/>
          </p:nvSpPr>
          <p:spPr>
            <a:xfrm>
              <a:off x="7331630" y="2581889"/>
              <a:ext cx="346525" cy="25989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 b="1" dirty="0">
                  <a:solidFill>
                    <a:schemeClr val="dk2">
                      <a:lumMod val="10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57%</a:t>
              </a:r>
              <a:endParaRPr lang="en-US" sz="6000" b="1" dirty="0">
                <a:solidFill>
                  <a:schemeClr val="dk2">
                    <a:lumMod val="10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0" name="ValueText3"/>
            <p:cNvSpPr txBox="1"/>
            <p:nvPr/>
          </p:nvSpPr>
          <p:spPr>
            <a:xfrm>
              <a:off x="7095915" y="2998643"/>
              <a:ext cx="346525" cy="25989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 b="1" dirty="0">
                  <a:solidFill>
                    <a:schemeClr val="dk2">
                      <a:lumMod val="50000"/>
                      <a:lumOff val="5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52%</a:t>
              </a:r>
              <a:endParaRPr lang="en-US" sz="6000" b="1" dirty="0">
                <a:solidFill>
                  <a:schemeClr val="dk2">
                    <a:lumMod val="50000"/>
                    <a:lumOff val="5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1" name="ValueText4"/>
            <p:cNvSpPr txBox="1"/>
            <p:nvPr/>
          </p:nvSpPr>
          <p:spPr>
            <a:xfrm>
              <a:off x="7661631" y="3409047"/>
              <a:ext cx="346525" cy="25989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 b="1" dirty="0">
                  <a:solidFill>
                    <a:schemeClr val="accent5">
                      <a:lumMod val="100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64%</a:t>
              </a:r>
              <a:endParaRPr lang="en-US" sz="6000" b="1" dirty="0">
                <a:solidFill>
                  <a:schemeClr val="accent5">
                    <a:lumMod val="100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2" name="ValueText5"/>
            <p:cNvSpPr txBox="1"/>
            <p:nvPr/>
          </p:nvSpPr>
          <p:spPr>
            <a:xfrm>
              <a:off x="7237344" y="3819451"/>
              <a:ext cx="346525" cy="259893"/>
            </a:xfrm>
            <a:prstGeom prst="rect">
              <a:avLst/>
            </a:prstGeom>
            <a:noFill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 b="1" dirty="0">
                  <a:solidFill>
                    <a:schemeClr val="accent6">
                      <a:lumMod val="7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55%</a:t>
              </a:r>
              <a:endParaRPr lang="en-US" sz="6000" b="1" dirty="0">
                <a:solidFill>
                  <a:schemeClr val="accent6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7493953" y="2584146"/>
            <a:ext cx="37967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endParaRPr lang="zh-CN" altLang="en-US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89249" y="2199035"/>
            <a:ext cx="2434688" cy="400110"/>
            <a:chOff x="7589249" y="2199035"/>
            <a:chExt cx="2434688" cy="400110"/>
          </a:xfrm>
        </p:grpSpPr>
        <p:sp>
          <p:nvSpPr>
            <p:cNvPr id="51" name="矩形 50"/>
            <p:cNvSpPr/>
            <p:nvPr/>
          </p:nvSpPr>
          <p:spPr>
            <a:xfrm>
              <a:off x="7589249" y="2252655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53453" y="2199035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493953" y="4080102"/>
            <a:ext cx="37967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2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  <a:p>
            <a:endParaRPr lang="zh-CN" altLang="en-US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597646" y="3694991"/>
            <a:ext cx="2426291" cy="400110"/>
            <a:chOff x="7597646" y="3694991"/>
            <a:chExt cx="2426291" cy="400110"/>
          </a:xfrm>
        </p:grpSpPr>
        <p:sp>
          <p:nvSpPr>
            <p:cNvPr id="49" name="文本框 48"/>
            <p:cNvSpPr txBox="1"/>
            <p:nvPr/>
          </p:nvSpPr>
          <p:spPr>
            <a:xfrm>
              <a:off x="7953453" y="3694991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7597646" y="3782270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5"/>
          <a:stretch>
            <a:fillRect/>
          </a:stretch>
        </p:blipFill>
        <p:spPr>
          <a:xfrm rot="16200000">
            <a:off x="4221941" y="-1007083"/>
            <a:ext cx="3547824" cy="1218234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6691" y="48129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ONE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93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年度工作总结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3"/>
            </p:custDataLst>
          </p:nvPr>
        </p:nvGrpSpPr>
        <p:grpSpPr>
          <a:xfrm>
            <a:off x="10733310" y="-270341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96805" y="4374560"/>
            <a:ext cx="5471416" cy="1508105"/>
            <a:chOff x="3396805" y="4374560"/>
            <a:chExt cx="5471416" cy="1508105"/>
          </a:xfrm>
        </p:grpSpPr>
        <p:sp>
          <p:nvSpPr>
            <p:cNvPr id="26" name="文本框 25"/>
            <p:cNvSpPr txBox="1"/>
            <p:nvPr/>
          </p:nvSpPr>
          <p:spPr>
            <a:xfrm>
              <a:off x="3396805" y="4836225"/>
              <a:ext cx="5471416" cy="10464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tx2">
                      <a:lumMod val="7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People often say that if you want to know the future, you only need to look back. I thought it was nonsense.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  <a:p>
              <a:pPr algn="ctr"/>
              <a:endPara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97271" y="4374560"/>
              <a:ext cx="2070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400" b="1" dirty="0">
                <a:solidFill>
                  <a:schemeClr val="tx2">
                    <a:lumMod val="7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8036" y="2414215"/>
            <a:ext cx="3488092" cy="2870085"/>
            <a:chOff x="858036" y="2414215"/>
            <a:chExt cx="3488092" cy="2870085"/>
          </a:xfrm>
        </p:grpSpPr>
        <p:cxnSp>
          <p:nvCxnSpPr>
            <p:cNvPr id="28" name="直接连接符 27"/>
            <p:cNvCxnSpPr/>
            <p:nvPr/>
          </p:nvCxnSpPr>
          <p:spPr>
            <a:xfrm flipV="1">
              <a:off x="858036" y="3169920"/>
              <a:ext cx="0" cy="211438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958261" y="2799326"/>
              <a:ext cx="3387867" cy="8940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17761" y="2414215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73347" y="2490396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64316" y="1485901"/>
            <a:ext cx="3439641" cy="2275780"/>
            <a:chOff x="5264316" y="1485901"/>
            <a:chExt cx="3439641" cy="2275780"/>
          </a:xfrm>
        </p:grpSpPr>
        <p:cxnSp>
          <p:nvCxnSpPr>
            <p:cNvPr id="36" name="直接连接符 35"/>
            <p:cNvCxnSpPr/>
            <p:nvPr/>
          </p:nvCxnSpPr>
          <p:spPr>
            <a:xfrm flipV="1">
              <a:off x="5264316" y="2106722"/>
              <a:ext cx="0" cy="165495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5338084" y="1871012"/>
              <a:ext cx="336587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  <a:p>
              <a:endPara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797584" y="1485901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545470" y="1559899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103172" y="2509625"/>
            <a:ext cx="2630209" cy="1806335"/>
            <a:chOff x="9103172" y="2509625"/>
            <a:chExt cx="2630209" cy="1806335"/>
          </a:xfrm>
        </p:grpSpPr>
        <p:cxnSp>
          <p:nvCxnSpPr>
            <p:cNvPr id="41" name="直接连接符 40"/>
            <p:cNvCxnSpPr/>
            <p:nvPr/>
          </p:nvCxnSpPr>
          <p:spPr>
            <a:xfrm flipV="1">
              <a:off x="9103172" y="3071341"/>
              <a:ext cx="0" cy="124461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9203397" y="2894736"/>
              <a:ext cx="2529984" cy="1171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dirty="0"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  <a:cs typeface="+mn-ea"/>
                </a:rPr>
                <a:t>点击输入您的内容，或者通过复制您的文本后，在此框中选择粘贴。请言简意赅，简单说明即可，不必繁琐。</a:t>
              </a:r>
              <a:endParaRPr lang="en-US" altLang="zh-CN" sz="12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9662896" y="2509625"/>
              <a:ext cx="207048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思源黑体 Bold" panose="020B0800000000000000" pitchFamily="34" charset="-122"/>
                  <a:ea typeface="思源黑体 Bold" panose="020B0800000000000000" pitchFamily="34" charset="-122"/>
                </a:rPr>
                <a:t>添加标题文字</a:t>
              </a:r>
              <a:endPara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418482" y="2579811"/>
              <a:ext cx="252114" cy="25211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8" y="328090"/>
            <a:ext cx="872241" cy="8020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6691" y="48129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ONE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43949" y="413612"/>
            <a:ext cx="193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年度工作总结</a:t>
            </a:r>
            <a:endParaRPr lang="zh-CN" altLang="en-US" sz="20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49" y="805086"/>
            <a:ext cx="2652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Click here to add words</a:t>
            </a:r>
            <a:endParaRPr lang="zh-CN" altLang="en-US" sz="16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9" name="PA_组合 21"/>
          <p:cNvGrpSpPr/>
          <p:nvPr>
            <p:custDataLst>
              <p:tags r:id="rId2"/>
            </p:custDataLst>
          </p:nvPr>
        </p:nvGrpSpPr>
        <p:grpSpPr>
          <a:xfrm>
            <a:off x="10716779" y="202578"/>
            <a:ext cx="992949" cy="1205016"/>
            <a:chOff x="6493435" y="3390472"/>
            <a:chExt cx="2441407" cy="263250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22"/>
            <p:cNvSpPr/>
            <p:nvPr/>
          </p:nvSpPr>
          <p:spPr>
            <a:xfrm>
              <a:off x="649343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670761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692178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13596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35013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756431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6" name="Rectangle 28"/>
            <p:cNvSpPr/>
            <p:nvPr/>
          </p:nvSpPr>
          <p:spPr>
            <a:xfrm>
              <a:off x="7778491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7" name="Rectangle 29"/>
            <p:cNvSpPr/>
            <p:nvPr/>
          </p:nvSpPr>
          <p:spPr>
            <a:xfrm>
              <a:off x="7992667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>
              <a:off x="8206843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>
              <a:off x="8421019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0" name="Rectangle 32"/>
            <p:cNvSpPr/>
            <p:nvPr/>
          </p:nvSpPr>
          <p:spPr>
            <a:xfrm>
              <a:off x="863519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  <p:sp>
          <p:nvSpPr>
            <p:cNvPr id="21" name="Rectangle 33"/>
            <p:cNvSpPr/>
            <p:nvPr/>
          </p:nvSpPr>
          <p:spPr>
            <a:xfrm>
              <a:off x="8849375" y="3390472"/>
              <a:ext cx="85467" cy="2632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 dirty="0">
                <a:solidFill>
                  <a:schemeClr val="tx1"/>
                </a:solidFill>
                <a:latin typeface="思源黑体 CN Light" panose="020B0300000000000000" pitchFamily="34" charset="-122"/>
              </a:endParaRPr>
            </a:p>
          </p:txBody>
        </p:sp>
      </p:grpSp>
      <p:sp>
        <p:nvSpPr>
          <p:cNvPr id="36" name="矩形: 对角圆角 35"/>
          <p:cNvSpPr/>
          <p:nvPr/>
        </p:nvSpPr>
        <p:spPr>
          <a:xfrm>
            <a:off x="1931376" y="2124674"/>
            <a:ext cx="1352550" cy="13906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7" name="矩形: 对角圆角 36"/>
          <p:cNvSpPr/>
          <p:nvPr/>
        </p:nvSpPr>
        <p:spPr>
          <a:xfrm>
            <a:off x="4407876" y="2124674"/>
            <a:ext cx="1352550" cy="13906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rgbClr val="A37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矩形: 对角圆角 37"/>
          <p:cNvSpPr/>
          <p:nvPr/>
        </p:nvSpPr>
        <p:spPr>
          <a:xfrm>
            <a:off x="6884376" y="2124674"/>
            <a:ext cx="1352550" cy="13906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9" name="矩形: 对角圆角 38"/>
          <p:cNvSpPr/>
          <p:nvPr/>
        </p:nvSpPr>
        <p:spPr>
          <a:xfrm>
            <a:off x="9360876" y="2124674"/>
            <a:ext cx="1352550" cy="13906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40" name="图形 39" descr="发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4169" y="2524396"/>
            <a:ext cx="707251" cy="707251"/>
          </a:xfrm>
          <a:prstGeom prst="rect">
            <a:avLst/>
          </a:prstGeom>
        </p:spPr>
      </p:pic>
      <p:pic>
        <p:nvPicPr>
          <p:cNvPr id="41" name="图形 40" descr="分享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4901" y="2524396"/>
            <a:ext cx="516751" cy="516751"/>
          </a:xfrm>
          <a:prstGeom prst="rect">
            <a:avLst/>
          </a:prstGeom>
        </p:spPr>
      </p:pic>
      <p:pic>
        <p:nvPicPr>
          <p:cNvPr id="42" name="图形 41" descr="听筒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5026" y="2524396"/>
            <a:ext cx="661295" cy="661295"/>
          </a:xfrm>
          <a:prstGeom prst="rect">
            <a:avLst/>
          </a:prstGeom>
        </p:spPr>
      </p:pic>
      <p:pic>
        <p:nvPicPr>
          <p:cNvPr id="43" name="图形 42" descr="呼叫中心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06259" y="2498549"/>
            <a:ext cx="642245" cy="64224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731595" y="4099386"/>
            <a:ext cx="15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550376" y="4613970"/>
            <a:ext cx="1911098" cy="108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2282175" y="4555762"/>
            <a:ext cx="40719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323948" y="4094148"/>
            <a:ext cx="155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128602" y="4613970"/>
            <a:ext cx="1911098" cy="108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4880553" y="4555762"/>
            <a:ext cx="40719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793248" y="4087050"/>
            <a:ext cx="155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82404" y="4613970"/>
            <a:ext cx="1911098" cy="108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384457" y="4555762"/>
            <a:ext cx="40719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9299552" y="4087050"/>
            <a:ext cx="155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添加标题文字</a:t>
            </a:r>
            <a:endParaRPr lang="zh-CN" altLang="en-US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21816" y="4594980"/>
            <a:ext cx="1911098" cy="108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100" dirty="0">
              <a:solidFill>
                <a:prstClr val="black"/>
              </a:solidFill>
              <a:latin typeface="思源黑体 Light" panose="020B0300000000000000" pitchFamily="34" charset="-122"/>
              <a:ea typeface="思源黑体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9874225" y="4555762"/>
            <a:ext cx="40719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0" y="6649156"/>
            <a:ext cx="12192000" cy="2088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6" grpId="0" animBg="1"/>
      <p:bldP spid="37" grpId="0" animBg="1"/>
      <p:bldP spid="38" grpId="0" animBg="1"/>
      <p:bldP spid="39" grpId="0" animBg="1"/>
      <p:bldP spid="44" grpId="0"/>
      <p:bldP spid="45" grpId="0"/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7589" y="1207909"/>
            <a:ext cx="3793080" cy="75861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>
          <a:xfrm rot="5400000">
            <a:off x="6719017" y="-2127967"/>
            <a:ext cx="3295394" cy="75513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76500" y="1865313"/>
            <a:ext cx="6819900" cy="3200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6484" y="1456135"/>
            <a:ext cx="7959932" cy="401875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475288" y="3419171"/>
            <a:ext cx="13144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413827" y="4013090"/>
            <a:ext cx="5437372" cy="79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+mn-ea"/>
              </a:rPr>
              <a:t>点击输入您的内容，或者通过复制您的文本后，在此框中选择粘贴。请言简意赅，简单说明即可，不必繁琐。</a:t>
            </a:r>
            <a:endParaRPr lang="en-US" altLang="zh-CN" sz="1600" dirty="0">
              <a:solidFill>
                <a:prstClr val="black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6500" y="2218842"/>
            <a:ext cx="6819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C000"/>
                </a:solidFill>
                <a:latin typeface="Arial Black" panose="020B0A04020102020204" pitchFamily="34" charset="0"/>
                <a:ea typeface="思源黑体 CN Light" panose="020B0300000000000000" pitchFamily="34" charset="-122"/>
              </a:rPr>
              <a:t>PART  TWO</a:t>
            </a:r>
            <a:endParaRPr lang="zh-CN" altLang="en-US" sz="7200" b="1" dirty="0">
              <a:solidFill>
                <a:srgbClr val="FFC000"/>
              </a:solidFill>
              <a:latin typeface="Arial Black" panose="020B0A04020102020204" pitchFamily="34" charset="0"/>
              <a:ea typeface="思源黑体 CN Light" panose="020B03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80056" y="3419171"/>
            <a:ext cx="4638943" cy="67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思源黑体 Bold" panose="020B0800000000000000" pitchFamily="34" charset="-122"/>
                <a:ea typeface="思源黑体 Bold" panose="020B0800000000000000" pitchFamily="34" charset="-122"/>
              </a:rPr>
              <a:t>项目成果展示</a:t>
            </a:r>
            <a:endParaRPr lang="zh-CN" altLang="en-US" sz="28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673"/>
            <a:ext cx="2642768" cy="2430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21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3935</Words>
  <Application>WPS 演示</Application>
  <PresentationFormat>宽屏</PresentationFormat>
  <Paragraphs>515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Arial</vt:lpstr>
      <vt:lpstr>宋体</vt:lpstr>
      <vt:lpstr>Wingdings</vt:lpstr>
      <vt:lpstr>思源黑体 CN Light</vt:lpstr>
      <vt:lpstr>黑体</vt:lpstr>
      <vt:lpstr>思源宋体 CN Heavy</vt:lpstr>
      <vt:lpstr>思源黑体 Bold</vt:lpstr>
      <vt:lpstr>Agency FB</vt:lpstr>
      <vt:lpstr>Arial Black</vt:lpstr>
      <vt:lpstr>微软雅黑</vt:lpstr>
      <vt:lpstr>思源黑体 Normal</vt:lpstr>
      <vt:lpstr>Arial Rounded MT Bold</vt:lpstr>
      <vt:lpstr>思源黑体 Heavy</vt:lpstr>
      <vt:lpstr>思源黑体 Light</vt:lpstr>
      <vt:lpstr>思源黑体 Medium</vt:lpstr>
      <vt:lpstr>Century Gothic</vt:lpstr>
      <vt:lpstr>Arial Unicode MS</vt:lpstr>
      <vt:lpstr>等线 Light</vt:lpstr>
      <vt:lpstr>Open Sans Light</vt:lpstr>
      <vt:lpstr>Calibri Light</vt:lpstr>
      <vt:lpstr>Symbol</vt:lpstr>
      <vt:lpstr>思源黑体 CN Normal</vt:lpstr>
      <vt:lpstr>Helvetica Light</vt:lpstr>
      <vt:lpstr>Gill Sans</vt:lpstr>
      <vt:lpstr>Roboto Bold</vt:lpstr>
      <vt:lpstr>阿里巴巴普惠体 R</vt:lpstr>
      <vt:lpstr>Trebuchet MS</vt:lpstr>
      <vt:lpstr>Calibri</vt:lpstr>
      <vt:lpstr>等线</vt:lpstr>
      <vt:lpstr>Times New Roman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12</cp:revision>
  <dcterms:created xsi:type="dcterms:W3CDTF">2019-10-14T10:12:00Z</dcterms:created>
  <dcterms:modified xsi:type="dcterms:W3CDTF">2024-09-08T05:43:50Z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AB30F15FA780405CBA959B9283AC4F8D_13</vt:lpwstr>
  </property>
  <property fmtid="{D5CDD505-2E9C-101B-9397-08002B2CF9AE}" pid="3" name="KSOProductBuildVer">
    <vt:lpwstr>2052-12.1.0.17857</vt:lpwstr>
  </property>
</Properties>
</file>