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3"/>
  </p:handoutMasterIdLst>
  <p:sldIdLst>
    <p:sldId id="699" r:id="rId3"/>
    <p:sldId id="700" r:id="rId5"/>
    <p:sldId id="701" r:id="rId6"/>
    <p:sldId id="702" r:id="rId7"/>
    <p:sldId id="703" r:id="rId8"/>
    <p:sldId id="704" r:id="rId9"/>
    <p:sldId id="705" r:id="rId10"/>
    <p:sldId id="706" r:id="rId11"/>
    <p:sldId id="707" r:id="rId12"/>
    <p:sldId id="708" r:id="rId13"/>
    <p:sldId id="709" r:id="rId14"/>
    <p:sldId id="710" r:id="rId15"/>
    <p:sldId id="711" r:id="rId16"/>
    <p:sldId id="712" r:id="rId17"/>
    <p:sldId id="713" r:id="rId18"/>
    <p:sldId id="714" r:id="rId19"/>
    <p:sldId id="715" r:id="rId20"/>
    <p:sldId id="716" r:id="rId21"/>
    <p:sldId id="718" r:id="rId22"/>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8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1ED"/>
    <a:srgbClr val="BF1C20"/>
    <a:srgbClr val="FFFFFF"/>
    <a:srgbClr val="291D13"/>
    <a:srgbClr val="C00000"/>
    <a:srgbClr val="E40000"/>
    <a:srgbClr val="235737"/>
    <a:srgbClr val="E1EDC5"/>
    <a:srgbClr val="66CCCC"/>
    <a:srgbClr val="DCD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112" d="100"/>
          <a:sy n="112" d="100"/>
        </p:scale>
        <p:origin x="630" y="90"/>
      </p:cViewPr>
      <p:guideLst>
        <p:guide orient="horz" pos="2588"/>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7" Type="http://schemas.openxmlformats.org/officeDocument/2006/relationships/tags" Target="tags/tag84.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阿里巴巴普惠体 R" panose="00020600040101010101" charset="-122"/>
              <a:ea typeface="阿里巴巴普惠体 R" panose="00020600040101010101"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阿里巴巴普惠体 L" panose="00020600040101010101" charset="-122"/>
                <a:ea typeface="阿里巴巴普惠体 L" panose="00020600040101010101" charset="-122"/>
              </a:rPr>
            </a:fld>
            <a:endParaRPr lang="zh-CN" altLang="en-US">
              <a:latin typeface="阿里巴巴普惠体 L" panose="00020600040101010101" charset="-122"/>
              <a:ea typeface="阿里巴巴普惠体 L" panose="00020600040101010101"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dirty="0">
              <a:latin typeface="阿里巴巴普惠体 R" panose="00020600040101010101" charset="-122"/>
              <a:ea typeface="阿里巴巴普惠体 R" panose="00020600040101010101"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阿里巴巴普惠体 L" panose="00020600040101010101" charset="-122"/>
                <a:ea typeface="阿里巴巴普惠体 L" panose="00020600040101010101" charset="-122"/>
              </a:rPr>
            </a:fld>
            <a:endParaRPr lang="zh-CN" altLang="en-US">
              <a:latin typeface="阿里巴巴普惠体 L" panose="00020600040101010101" charset="-122"/>
              <a:ea typeface="阿里巴巴普惠体 L" panose="00020600040101010101"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L" panose="00020600040101010101" charset="-122"/>
                <a:ea typeface="阿里巴巴普惠体 L" panose="00020600040101010101" charset="-122"/>
                <a:cs typeface="阿里巴巴普惠体 L" panose="00020600040101010101"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L" panose="00020600040101010101" charset="-122"/>
                <a:ea typeface="阿里巴巴普惠体 L" panose="00020600040101010101" charset="-122"/>
                <a:cs typeface="阿里巴巴普惠体 L" panose="00020600040101010101"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L" panose="00020600040101010101" charset="-122"/>
                <a:ea typeface="阿里巴巴普惠体 L" panose="00020600040101010101" charset="-122"/>
                <a:cs typeface="阿里巴巴普惠体 L" panose="00020600040101010101"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L" panose="00020600040101010101" charset="-122"/>
                <a:ea typeface="阿里巴巴普惠体 L" panose="00020600040101010101" charset="-122"/>
                <a:cs typeface="阿里巴巴普惠体 L" panose="00020600040101010101"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阿里巴巴普惠体 L" panose="00020600040101010101" charset="-122"/>
        <a:ea typeface="阿里巴巴普惠体 L" panose="00020600040101010101" charset="-122"/>
        <a:cs typeface="阿里巴巴普惠体 L" panose="00020600040101010101" charset="-122"/>
      </a:defRPr>
    </a:lvl1pPr>
    <a:lvl2pPr marL="457200" algn="l" defTabSz="914400" rtl="0" eaLnBrk="1" latinLnBrk="0" hangingPunct="1">
      <a:defRPr sz="1200" kern="1200">
        <a:solidFill>
          <a:schemeClr val="tx1"/>
        </a:solidFill>
        <a:latin typeface="阿里巴巴普惠体 L" panose="00020600040101010101" charset="-122"/>
        <a:ea typeface="阿里巴巴普惠体 L" panose="00020600040101010101" charset="-122"/>
        <a:cs typeface="阿里巴巴普惠体 L" panose="00020600040101010101" charset="-122"/>
      </a:defRPr>
    </a:lvl2pPr>
    <a:lvl3pPr marL="914400" algn="l" defTabSz="914400" rtl="0" eaLnBrk="1" latinLnBrk="0" hangingPunct="1">
      <a:defRPr sz="1200" kern="1200">
        <a:solidFill>
          <a:schemeClr val="tx1"/>
        </a:solidFill>
        <a:latin typeface="阿里巴巴普惠体 L" panose="00020600040101010101" charset="-122"/>
        <a:ea typeface="阿里巴巴普惠体 L" panose="00020600040101010101" charset="-122"/>
        <a:cs typeface="阿里巴巴普惠体 L" panose="00020600040101010101" charset="-122"/>
      </a:defRPr>
    </a:lvl3pPr>
    <a:lvl4pPr marL="1371600" algn="l" defTabSz="914400" rtl="0" eaLnBrk="1" latinLnBrk="0" hangingPunct="1">
      <a:defRPr sz="1200" kern="1200">
        <a:solidFill>
          <a:schemeClr val="tx1"/>
        </a:solidFill>
        <a:latin typeface="阿里巴巴普惠体 L" panose="00020600040101010101" charset="-122"/>
        <a:ea typeface="阿里巴巴普惠体 L" panose="00020600040101010101" charset="-122"/>
        <a:cs typeface="阿里巴巴普惠体 L" panose="00020600040101010101" charset="-122"/>
      </a:defRPr>
    </a:lvl4pPr>
    <a:lvl5pPr marL="1828800" algn="l" defTabSz="914400" rtl="0" eaLnBrk="1" latinLnBrk="0" hangingPunct="1">
      <a:defRPr sz="1200" kern="1200">
        <a:solidFill>
          <a:schemeClr val="tx1"/>
        </a:solidFill>
        <a:latin typeface="阿里巴巴普惠体 L" panose="00020600040101010101" charset="-122"/>
        <a:ea typeface="阿里巴巴普惠体 L" panose="00020600040101010101" charset="-122"/>
        <a:cs typeface="阿里巴巴普惠体 L" panose="00020600040101010101"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27A3D82-F93A-4835-8DF8-3E889C8732C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3"/>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4"/>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6"/>
            </p:custDataLst>
          </p:nvPr>
        </p:nvSpPr>
        <p:spPr/>
        <p:txBody>
          <a:bodyPr/>
          <a:lstStyle/>
          <a:p>
            <a:endParaRPr lang="zh-CN" altLang="en-US" dirty="0"/>
          </a:p>
        </p:txBody>
      </p:sp>
      <p:sp>
        <p:nvSpPr>
          <p:cNvPr id="18" name="灯片编号占位符 17"/>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1"/>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1"/>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阿里巴巴普惠体 L" panose="00020600040101010101" charset="-122"/>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bg>
      <p:bgPr>
        <a:solidFill>
          <a:schemeClr val="bg1"/>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825625"/>
            <a:ext cx="10515600" cy="4351338"/>
          </a:xfrm>
        </p:spPr>
        <p:txBody>
          <a:bodyPr/>
          <a:lstStyle>
            <a:lvl1pPr>
              <a:defRPr>
                <a:solidFill>
                  <a:schemeClr val="accent4">
                    <a:lumMod val="100000"/>
                  </a:schemeClr>
                </a:solidFill>
              </a:defRPr>
            </a:lvl1pPr>
            <a:lvl2pPr>
              <a:defRPr>
                <a:solidFill>
                  <a:schemeClr val="accent4">
                    <a:lumMod val="100000"/>
                  </a:schemeClr>
                </a:solidFill>
              </a:defRPr>
            </a:lvl2pPr>
            <a:lvl3pPr>
              <a:defRPr>
                <a:solidFill>
                  <a:schemeClr val="accent4">
                    <a:lumMod val="100000"/>
                  </a:schemeClr>
                </a:solidFill>
              </a:defRPr>
            </a:lvl3pPr>
            <a:lvl4pPr>
              <a:defRPr>
                <a:solidFill>
                  <a:schemeClr val="accent4">
                    <a:lumMod val="100000"/>
                  </a:schemeClr>
                </a:solidFill>
              </a:defRPr>
            </a:lvl4pPr>
            <a:lvl5pPr>
              <a:defRPr>
                <a:solidFill>
                  <a:schemeClr val="accent4">
                    <a:lumMod val="100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p:spPr>
        <p:txBody>
          <a:bodyPr/>
          <a:lstStyle>
            <a:lvl1pPr>
              <a:defRPr>
                <a:solidFill>
                  <a:schemeClr val="accent4">
                    <a:lumMod val="100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lvl1pPr>
              <a:defRPr>
                <a:solidFill>
                  <a:schemeClr val="accent4">
                    <a:lumMod val="100000"/>
                  </a:schemeClr>
                </a:solidFill>
              </a:defRPr>
            </a:lvl1p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userDrawn="1">
  <p:cSld name="自定义版式">
    <p:bg>
      <p:bgPr>
        <a:noFill/>
        <a:effectLst/>
      </p:bgPr>
    </p:bg>
    <p:spTree>
      <p:nvGrpSpPr>
        <p:cNvPr id="1" name=""/>
        <p:cNvGrpSpPr/>
        <p:nvPr/>
      </p:nvGrpSpPr>
      <p:grpSpPr>
        <a:xfrm>
          <a:off x="0" y="0"/>
          <a:ext cx="0" cy="0"/>
          <a:chOff x="0" y="0"/>
          <a:chExt cx="0" cy="0"/>
        </a:xfrm>
      </p:grpSpPr>
      <p:sp>
        <p:nvSpPr>
          <p:cNvPr id="3" name="灯片编号占位符 2"/>
          <p:cNvSpPr>
            <a:spLocks noGrp="1"/>
          </p:cNvSpPr>
          <p:nvPr>
            <p:ph type="sldNum" sz="quarter" idx="10"/>
          </p:nvPr>
        </p:nvSpPr>
        <p:spPr/>
        <p:txBody>
          <a:bodyPr/>
          <a:lstStyle/>
          <a:p>
            <a:fld id="{4F71950F-9D9C-4160-AA15-90B96B17138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内容与标题">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首尾页">
    <p:bg>
      <p:bgPr>
        <a:no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过渡页">
    <p:bg>
      <p:bgPr>
        <a:no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正文页">
    <p:bg>
      <p:bgPr>
        <a:no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首页">
    <p:spTree>
      <p:nvGrpSpPr>
        <p:cNvPr id="1" name=""/>
        <p:cNvGrpSpPr/>
        <p:nvPr/>
      </p:nvGrpSpPr>
      <p:grpSpPr>
        <a:xfrm>
          <a:off x="0" y="0"/>
          <a:ext cx="0" cy="0"/>
          <a:chOff x="0" y="0"/>
          <a:chExt cx="0" cy="0"/>
        </a:xfrm>
      </p:grpSpPr>
      <p:sp>
        <p:nvSpPr>
          <p:cNvPr id="5" name="平行四边形 4"/>
          <p:cNvSpPr/>
          <p:nvPr userDrawn="1"/>
        </p:nvSpPr>
        <p:spPr>
          <a:xfrm>
            <a:off x="146342" y="231648"/>
            <a:ext cx="731711" cy="694944"/>
          </a:xfrm>
          <a:prstGeom prst="parallelogram">
            <a:avLst/>
          </a:prstGeom>
          <a:noFill/>
          <a:ln w="3175">
            <a:gradFill>
              <a:gsLst>
                <a:gs pos="0">
                  <a:srgbClr val="93C3C2"/>
                </a:gs>
                <a:gs pos="99000">
                  <a:srgbClr val="BAD7D7"/>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阿里巴巴普惠体 L" panose="00020600040101010101" charset="-122"/>
            </a:endParaRPr>
          </a:p>
        </p:txBody>
      </p:sp>
      <p:sp>
        <p:nvSpPr>
          <p:cNvPr id="4" name="平行四边形 3"/>
          <p:cNvSpPr/>
          <p:nvPr userDrawn="1"/>
        </p:nvSpPr>
        <p:spPr>
          <a:xfrm>
            <a:off x="298782" y="353568"/>
            <a:ext cx="731711" cy="694944"/>
          </a:xfrm>
          <a:prstGeom prst="parallelogram">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阿里巴巴普惠体 L" panose="00020600040101010101" charset="-122"/>
            </a:endParaRPr>
          </a:p>
        </p:txBody>
      </p:sp>
      <p:sp>
        <p:nvSpPr>
          <p:cNvPr id="2" name="平行四边形 1"/>
          <p:cNvSpPr/>
          <p:nvPr userDrawn="1"/>
        </p:nvSpPr>
        <p:spPr>
          <a:xfrm>
            <a:off x="219513" y="292608"/>
            <a:ext cx="731711" cy="694944"/>
          </a:xfrm>
          <a:prstGeom prst="parallelogram">
            <a:avLst/>
          </a:prstGeom>
          <a:gradFill>
            <a:gsLst>
              <a:gs pos="0">
                <a:srgbClr val="93C3C2"/>
              </a:gs>
              <a:gs pos="99000">
                <a:srgbClr val="B7D5D5"/>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阿里巴巴普惠体 L" panose="00020600040101010101" charset="-122"/>
            </a:endParaRPr>
          </a:p>
        </p:txBody>
      </p:sp>
      <p:sp>
        <p:nvSpPr>
          <p:cNvPr id="6" name="文本框 5"/>
          <p:cNvSpPr txBox="1"/>
          <p:nvPr userDrawn="1"/>
        </p:nvSpPr>
        <p:spPr>
          <a:xfrm>
            <a:off x="228386" y="312102"/>
            <a:ext cx="702310" cy="534035"/>
          </a:xfrm>
          <a:prstGeom prst="rect">
            <a:avLst/>
          </a:prstGeom>
          <a:noFill/>
        </p:spPr>
        <p:txBody>
          <a:bodyPr wrap="none" rtlCol="0" anchor="ctr">
            <a:spAutoFit/>
          </a:bodyPr>
          <a:lstStyle/>
          <a:p>
            <a:pPr algn="ctr">
              <a:lnSpc>
                <a:spcPct val="120000"/>
              </a:lnSpc>
            </a:pPr>
            <a:fld id="{5F8123CF-E7D1-454A-B20C-763221F63EFA}" type="slidenum">
              <a:rPr kumimoji="1" lang="zh-CN" altLang="en-US" sz="2400" dirty="0" smtClean="0">
                <a:solidFill>
                  <a:schemeClr val="bg1"/>
                </a:solidFill>
                <a:latin typeface="阿里巴巴普惠体 L" panose="00020600040101010101" charset="-122"/>
                <a:cs typeface="Arial" panose="020B0604020202020204" pitchFamily="34" charset="0"/>
              </a:rPr>
            </a:fld>
            <a:endParaRPr kumimoji="1" lang="zh-CN" altLang="en-US" sz="2400" dirty="0">
              <a:solidFill>
                <a:schemeClr val="bg1"/>
              </a:solidFill>
              <a:latin typeface="阿里巴巴普惠体 L" panose="00020600040101010101"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3"/>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阿里巴巴普惠体 L" panose="00020600040101010101" charset="-122"/>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4"/>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a:lstStyle/>
          <a:p>
            <a:endParaRPr lang="zh-CN" altLang="en-US"/>
          </a:p>
        </p:txBody>
      </p:sp>
      <p:sp>
        <p:nvSpPr>
          <p:cNvPr id="6" name="灯片编号占位符 5"/>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阿里巴巴普惠体 L" panose="00020600040101010101" charset="-122"/>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阿里巴巴普惠体 L" panose="00020600040101010101" charset="-122"/>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阿里巴巴普惠体 L" panose="00020600040101010101" charset="-122"/>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阿里巴巴普惠体 L" panose="00020600040101010101" charset="-122"/>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阿里巴巴普惠体 L" panose="00020600040101010101" charset="-122"/>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no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1"/>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阿里巴巴普惠体 L" panose="00020600040101010101" charset="-122"/>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阿里巴巴普惠体 L" panose="00020600040101010101" charset="-122"/>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61.xml"/><Relationship Id="rId23" Type="http://schemas.openxmlformats.org/officeDocument/2006/relationships/tags" Target="../tags/tag60.xml"/><Relationship Id="rId22" Type="http://schemas.openxmlformats.org/officeDocument/2006/relationships/tags" Target="../tags/tag59.xml"/><Relationship Id="rId21" Type="http://schemas.openxmlformats.org/officeDocument/2006/relationships/tags" Target="../tags/tag58.xml"/><Relationship Id="rId20" Type="http://schemas.openxmlformats.org/officeDocument/2006/relationships/tags" Target="../tags/tag57.xml"/><Relationship Id="rId2" Type="http://schemas.openxmlformats.org/officeDocument/2006/relationships/slideLayout" Target="../slideLayouts/slideLayout2.xml"/><Relationship Id="rId19" Type="http://schemas.openxmlformats.org/officeDocument/2006/relationships/tags" Target="../tags/tag56.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latin typeface="阿里巴巴普惠体 L" panose="00020600040101010101" charset="-122"/>
                <a:ea typeface="阿里巴巴普惠体 L" panose="00020600040101010101" charset="-122"/>
                <a:cs typeface="阿里巴巴普惠体 L" panose="00020600040101010101"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latin typeface="阿里巴巴普惠体 L" panose="00020600040101010101" charset="-122"/>
                <a:ea typeface="阿里巴巴普惠体 L" panose="00020600040101010101" charset="-122"/>
                <a:cs typeface="阿里巴巴普惠体 L" panose="00020600040101010101"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latin typeface="阿里巴巴普惠体 L" panose="00020600040101010101" charset="-122"/>
                <a:ea typeface="阿里巴巴普惠体 L" panose="00020600040101010101" charset="-122"/>
                <a:cs typeface="阿里巴巴普惠体 L" panose="00020600040101010101"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L" panose="00020600040101010101" charset="-122"/>
              <a:ea typeface="阿里巴巴普惠体 L" panose="00020600040101010101" charset="-122"/>
              <a:cs typeface="阿里巴巴普惠体 L" panose="00020600040101010101"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阿里巴巴普惠体 L" panose="00020600040101010101" charset="-122"/>
          <a:ea typeface="阿里巴巴普惠体 L" panose="00020600040101010101" charset="-122"/>
          <a:cs typeface="阿里巴巴普惠体 L" panose="00020600040101010101" charset="-122"/>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阿里巴巴普惠体 L" panose="00020600040101010101" charset="-122"/>
          <a:ea typeface="阿里巴巴普惠体 L" panose="00020600040101010101" charset="-122"/>
          <a:cs typeface="阿里巴巴普惠体 L" panose="00020600040101010101" charset="-122"/>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阿里巴巴普惠体 L" panose="00020600040101010101" charset="-122"/>
          <a:ea typeface="阿里巴巴普惠体 L" panose="00020600040101010101" charset="-122"/>
          <a:cs typeface="阿里巴巴普惠体 L" panose="00020600040101010101" charset="-122"/>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阿里巴巴普惠体 L" panose="00020600040101010101" charset="-122"/>
          <a:ea typeface="阿里巴巴普惠体 L" panose="00020600040101010101" charset="-122"/>
          <a:cs typeface="阿里巴巴普惠体 L" panose="00020600040101010101" charset="-122"/>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阿里巴巴普惠体 L" panose="00020600040101010101" charset="-122"/>
          <a:ea typeface="阿里巴巴普惠体 L" panose="00020600040101010101" charset="-122"/>
          <a:cs typeface="阿里巴巴普惠体 L" panose="00020600040101010101" charset="-122"/>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阿里巴巴普惠体 L" panose="00020600040101010101" charset="-122"/>
          <a:ea typeface="阿里巴巴普惠体 L" panose="00020600040101010101" charset="-122"/>
          <a:cs typeface="阿里巴巴普惠体 L" panose="00020600040101010101"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7.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14.xml"/><Relationship Id="rId5" Type="http://schemas.openxmlformats.org/officeDocument/2006/relationships/slideLayout" Target="../slideLayouts/slideLayout7.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7.xml"/><Relationship Id="rId4" Type="http://schemas.openxmlformats.org/officeDocument/2006/relationships/tags" Target="../tags/tag77.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6.xml"/><Relationship Id="rId7" Type="http://schemas.openxmlformats.org/officeDocument/2006/relationships/slideLayout" Target="../slideLayouts/slideLayout7.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7.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7.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16288" y="3450"/>
            <a:ext cx="12225432" cy="6851099"/>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平行四边形 4"/>
          <p:cNvSpPr/>
          <p:nvPr/>
        </p:nvSpPr>
        <p:spPr>
          <a:xfrm>
            <a:off x="2991627" y="1685959"/>
            <a:ext cx="14555392" cy="2915070"/>
          </a:xfrm>
          <a:prstGeom prst="parallelogram">
            <a:avLst>
              <a:gd name="adj" fmla="val 63372"/>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9" name="文本框 8"/>
          <p:cNvSpPr txBox="1"/>
          <p:nvPr/>
        </p:nvSpPr>
        <p:spPr>
          <a:xfrm>
            <a:off x="4681293" y="2573295"/>
            <a:ext cx="6304280" cy="101473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6000" b="1" u="none" strike="noStrike" kern="1200" cap="none" spc="0" normalizeH="0" baseline="0" noProof="0" dirty="0">
                <a:ln>
                  <a:noFill/>
                </a:ln>
                <a:solidFill>
                  <a:prstClr val="white"/>
                </a:solidFill>
                <a:effectLst/>
                <a:uLnTx/>
                <a:uFillTx/>
                <a:cs typeface="+mn-ea"/>
                <a:sym typeface="+mn-lt"/>
              </a:rPr>
              <a:t>工作述职报告</a:t>
            </a:r>
            <a:r>
              <a:rPr lang="zh-CN" altLang="en-US" sz="6000" b="1" dirty="0">
                <a:solidFill>
                  <a:prstClr val="white"/>
                </a:solidFill>
                <a:cs typeface="+mn-ea"/>
                <a:sym typeface="+mn-lt"/>
              </a:rPr>
              <a:t>模板</a:t>
            </a:r>
            <a:endParaRPr kumimoji="0" lang="zh-CN" altLang="en-US" sz="6000" b="1" u="none" strike="noStrike" kern="1200" cap="none" spc="0" normalizeH="0" baseline="0" noProof="0" dirty="0">
              <a:ln>
                <a:noFill/>
              </a:ln>
              <a:solidFill>
                <a:prstClr val="white"/>
              </a:solidFill>
              <a:effectLst/>
              <a:uLnTx/>
              <a:uFillTx/>
              <a:cs typeface="+mn-ea"/>
              <a:sym typeface="+mn-lt"/>
            </a:endParaRPr>
          </a:p>
        </p:txBody>
      </p:sp>
      <p:sp>
        <p:nvSpPr>
          <p:cNvPr id="15" name="平行四边形 14"/>
          <p:cNvSpPr/>
          <p:nvPr/>
        </p:nvSpPr>
        <p:spPr>
          <a:xfrm>
            <a:off x="1144975" y="1696655"/>
            <a:ext cx="2104132" cy="2901943"/>
          </a:xfrm>
          <a:prstGeom prst="parallelogram">
            <a:avLst>
              <a:gd name="adj" fmla="val 82366"/>
            </a:avLst>
          </a:prstGeom>
          <a:solidFill>
            <a:srgbClr val="0071ED">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a:ln>
                <a:noFill/>
              </a:ln>
              <a:solidFill>
                <a:prstClr val="white"/>
              </a:solidFill>
              <a:effectLst/>
              <a:uLnTx/>
              <a:uFillTx/>
              <a:cs typeface="+mn-ea"/>
              <a:sym typeface="+mn-lt"/>
            </a:endParaRPr>
          </a:p>
        </p:txBody>
      </p:sp>
      <p:grpSp>
        <p:nvGrpSpPr>
          <p:cNvPr id="34" name="组合 33"/>
          <p:cNvGrpSpPr/>
          <p:nvPr/>
        </p:nvGrpSpPr>
        <p:grpSpPr>
          <a:xfrm>
            <a:off x="-2413647" y="1694224"/>
            <a:ext cx="6606063" cy="2904374"/>
            <a:chOff x="-1228543" y="1694674"/>
            <a:chExt cx="5382552" cy="2366454"/>
          </a:xfrm>
        </p:grpSpPr>
        <p:sp>
          <p:nvSpPr>
            <p:cNvPr id="14" name="平行四边形 13"/>
            <p:cNvSpPr/>
            <p:nvPr/>
          </p:nvSpPr>
          <p:spPr>
            <a:xfrm>
              <a:off x="2439584" y="1694674"/>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16" name="组合 15"/>
            <p:cNvGrpSpPr/>
            <p:nvPr/>
          </p:nvGrpSpPr>
          <p:grpSpPr>
            <a:xfrm>
              <a:off x="-1228543" y="1696655"/>
              <a:ext cx="3786843" cy="2364473"/>
              <a:chOff x="-1228543" y="1395713"/>
              <a:chExt cx="3786843" cy="2364473"/>
            </a:xfrm>
            <a:solidFill>
              <a:srgbClr val="0071ED">
                <a:alpha val="7000"/>
              </a:srgbClr>
            </a:solidFill>
          </p:grpSpPr>
          <p:sp>
            <p:nvSpPr>
              <p:cNvPr id="17" name="平行四边形 16"/>
              <p:cNvSpPr/>
              <p:nvPr/>
            </p:nvSpPr>
            <p:spPr>
              <a:xfrm>
                <a:off x="843875"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8" name="平行四边形 17"/>
              <p:cNvSpPr/>
              <p:nvPr/>
            </p:nvSpPr>
            <p:spPr>
              <a:xfrm>
                <a:off x="153069"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9" name="平行四边形 18"/>
              <p:cNvSpPr/>
              <p:nvPr/>
            </p:nvSpPr>
            <p:spPr>
              <a:xfrm>
                <a:off x="-537737"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0" name="平行四边形 19"/>
              <p:cNvSpPr/>
              <p:nvPr/>
            </p:nvSpPr>
            <p:spPr>
              <a:xfrm>
                <a:off x="-1228543"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sp>
        <p:nvSpPr>
          <p:cNvPr id="25" name="平行四边形 24"/>
          <p:cNvSpPr/>
          <p:nvPr/>
        </p:nvSpPr>
        <p:spPr>
          <a:xfrm flipH="1" flipV="1">
            <a:off x="970524" y="6901"/>
            <a:ext cx="2863659" cy="256751"/>
          </a:xfrm>
          <a:prstGeom prst="parallelogram">
            <a:avLst>
              <a:gd name="adj" fmla="val 63372"/>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dirty="0">
              <a:ln>
                <a:noFill/>
              </a:ln>
              <a:solidFill>
                <a:prstClr val="white"/>
              </a:solidFill>
              <a:effectLst/>
              <a:uLnTx/>
              <a:uFillTx/>
              <a:cs typeface="+mn-ea"/>
              <a:sym typeface="+mn-lt"/>
            </a:endParaRPr>
          </a:p>
        </p:txBody>
      </p:sp>
      <p:sp>
        <p:nvSpPr>
          <p:cNvPr id="31" name="平行四边形 30"/>
          <p:cNvSpPr/>
          <p:nvPr/>
        </p:nvSpPr>
        <p:spPr>
          <a:xfrm>
            <a:off x="4929938" y="6678150"/>
            <a:ext cx="7441245" cy="227649"/>
          </a:xfrm>
          <a:prstGeom prst="parallelogram">
            <a:avLst>
              <a:gd name="adj" fmla="val 63372"/>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a:ln>
                <a:noFill/>
              </a:ln>
              <a:solidFill>
                <a:prstClr val="white"/>
              </a:solidFill>
              <a:effectLst/>
              <a:uLnTx/>
              <a:uFillTx/>
              <a:cs typeface="+mn-ea"/>
              <a:sym typeface="+mn-lt"/>
            </a:endParaRPr>
          </a:p>
        </p:txBody>
      </p:sp>
      <p:grpSp>
        <p:nvGrpSpPr>
          <p:cNvPr id="46" name="组合 45"/>
          <p:cNvGrpSpPr/>
          <p:nvPr/>
        </p:nvGrpSpPr>
        <p:grpSpPr>
          <a:xfrm>
            <a:off x="7435110" y="5109373"/>
            <a:ext cx="2340425" cy="283667"/>
            <a:chOff x="7904745" y="5232387"/>
            <a:chExt cx="2340425" cy="283667"/>
          </a:xfrm>
        </p:grpSpPr>
        <p:grpSp>
          <p:nvGrpSpPr>
            <p:cNvPr id="35" name="组合 34"/>
            <p:cNvGrpSpPr/>
            <p:nvPr/>
          </p:nvGrpSpPr>
          <p:grpSpPr>
            <a:xfrm>
              <a:off x="7904745" y="5232387"/>
              <a:ext cx="2340425" cy="283667"/>
              <a:chOff x="4879645" y="4572000"/>
              <a:chExt cx="2340425" cy="283667"/>
            </a:xfrm>
          </p:grpSpPr>
          <p:sp>
            <p:nvSpPr>
              <p:cNvPr id="37" name="文本框 36"/>
              <p:cNvSpPr txBox="1"/>
              <p:nvPr/>
            </p:nvSpPr>
            <p:spPr>
              <a:xfrm>
                <a:off x="4879645" y="4572000"/>
                <a:ext cx="1095613" cy="283667"/>
              </a:xfrm>
              <a:prstGeom prst="rect">
                <a:avLst/>
              </a:prstGeom>
              <a:noFill/>
              <a:ln w="3175">
                <a:noFill/>
              </a:ln>
            </p:spPr>
            <p:txBody>
              <a:bodyPr wrap="square" rtlCol="0">
                <a:spAutoFit/>
                <a:scene3d>
                  <a:camera prst="orthographicFront"/>
                  <a:lightRig rig="threePt" dir="t"/>
                </a:scene3d>
                <a:sp3d contourW="12700"/>
              </a:bodyPr>
              <a:lstStyle/>
              <a:p>
                <a:pPr algn="ctr">
                  <a:lnSpc>
                    <a:spcPct val="114000"/>
                  </a:lnSpc>
                </a:pPr>
                <a:r>
                  <a:rPr lang="zh-CN" altLang="en-US" sz="1200" dirty="0">
                    <a:solidFill>
                      <a:schemeClr val="tx1">
                        <a:lumMod val="85000"/>
                        <a:lumOff val="15000"/>
                      </a:schemeClr>
                    </a:solidFill>
                    <a:cs typeface="+mn-ea"/>
                    <a:sym typeface="+mn-lt"/>
                  </a:rPr>
                  <a:t>计划总结</a:t>
                </a:r>
                <a:endParaRPr lang="en-US" altLang="zh-CN" sz="1200" dirty="0">
                  <a:solidFill>
                    <a:schemeClr val="tx1">
                      <a:lumMod val="85000"/>
                      <a:lumOff val="15000"/>
                    </a:schemeClr>
                  </a:solidFill>
                  <a:cs typeface="+mn-ea"/>
                  <a:sym typeface="+mn-lt"/>
                </a:endParaRPr>
              </a:p>
            </p:txBody>
          </p:sp>
          <p:sp>
            <p:nvSpPr>
              <p:cNvPr id="38" name="文本框 37"/>
              <p:cNvSpPr txBox="1"/>
              <p:nvPr/>
            </p:nvSpPr>
            <p:spPr>
              <a:xfrm>
                <a:off x="6124457" y="4572000"/>
                <a:ext cx="1095613" cy="283667"/>
              </a:xfrm>
              <a:prstGeom prst="rect">
                <a:avLst/>
              </a:prstGeom>
              <a:noFill/>
              <a:ln w="3175">
                <a:noFill/>
              </a:ln>
            </p:spPr>
            <p:txBody>
              <a:bodyPr wrap="square" rtlCol="0">
                <a:spAutoFit/>
                <a:scene3d>
                  <a:camera prst="orthographicFront"/>
                  <a:lightRig rig="threePt" dir="t"/>
                </a:scene3d>
                <a:sp3d contourW="12700"/>
              </a:bodyPr>
              <a:lstStyle/>
              <a:p>
                <a:pPr algn="ctr">
                  <a:lnSpc>
                    <a:spcPct val="114000"/>
                  </a:lnSpc>
                </a:pPr>
                <a:r>
                  <a:rPr lang="zh-CN" altLang="en-US" sz="1200" dirty="0">
                    <a:solidFill>
                      <a:schemeClr val="tx1">
                        <a:lumMod val="85000"/>
                        <a:lumOff val="15000"/>
                      </a:schemeClr>
                    </a:solidFill>
                    <a:cs typeface="+mn-ea"/>
                    <a:sym typeface="+mn-lt"/>
                  </a:rPr>
                  <a:t>述职报告</a:t>
                </a:r>
                <a:endParaRPr lang="en-US" altLang="zh-CN" sz="1200" dirty="0">
                  <a:solidFill>
                    <a:schemeClr val="tx1">
                      <a:lumMod val="85000"/>
                      <a:lumOff val="15000"/>
                    </a:schemeClr>
                  </a:solidFill>
                  <a:cs typeface="+mn-ea"/>
                  <a:sym typeface="+mn-lt"/>
                </a:endParaRPr>
              </a:p>
            </p:txBody>
          </p:sp>
        </p:grpSp>
        <p:cxnSp>
          <p:nvCxnSpPr>
            <p:cNvPr id="44" name="直接连接符 43"/>
            <p:cNvCxnSpPr/>
            <p:nvPr/>
          </p:nvCxnSpPr>
          <p:spPr>
            <a:xfrm flipH="1">
              <a:off x="9087193" y="5284647"/>
              <a:ext cx="62363" cy="188671"/>
            </a:xfrm>
            <a:prstGeom prst="line">
              <a:avLst/>
            </a:prstGeom>
            <a:ln w="12700">
              <a:solidFill>
                <a:srgbClr val="0071ED"/>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ppt_w</p:attrName>
                                        </p:attrNameLst>
                                      </p:cBhvr>
                                      <p:tavLst>
                                        <p:tav tm="0">
                                          <p:val>
                                            <p:fltVal val="0"/>
                                          </p:val>
                                        </p:tav>
                                        <p:tav tm="100000">
                                          <p:val>
                                            <p:strVal val="#ppt_w"/>
                                          </p:val>
                                        </p:tav>
                                      </p:tavLst>
                                    </p:anim>
                                    <p:anim calcmode="lin" valueType="num">
                                      <p:cBhvr>
                                        <p:cTn id="8" dur="500" fill="hold"/>
                                        <p:tgtEl>
                                          <p:spTgt spid="30"/>
                                        </p:tgtEl>
                                        <p:attrNameLst>
                                          <p:attrName>ppt_h</p:attrName>
                                        </p:attrNameLst>
                                      </p:cBhvr>
                                      <p:tavLst>
                                        <p:tav tm="0">
                                          <p:val>
                                            <p:fltVal val="0"/>
                                          </p:val>
                                        </p:tav>
                                        <p:tav tm="100000">
                                          <p:val>
                                            <p:strVal val="#ppt_h"/>
                                          </p:val>
                                        </p:tav>
                                      </p:tavLst>
                                    </p:anim>
                                    <p:animEffect transition="in" filter="fade">
                                      <p:cBhvr>
                                        <p:cTn id="9" dur="500"/>
                                        <p:tgtEl>
                                          <p:spTgt spid="3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1+#ppt_w/2"/>
                                          </p:val>
                                        </p:tav>
                                        <p:tav tm="100000">
                                          <p:val>
                                            <p:strVal val="#ppt_x"/>
                                          </p:val>
                                        </p:tav>
                                      </p:tavLst>
                                    </p:anim>
                                    <p:anim calcmode="lin" valueType="num">
                                      <p:cBhvr additive="base">
                                        <p:cTn id="15" dur="500" fill="hold"/>
                                        <p:tgtEl>
                                          <p:spTgt spid="5"/>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1+#ppt_w/2"/>
                                          </p:val>
                                        </p:tav>
                                        <p:tav tm="100000">
                                          <p:val>
                                            <p:strVal val="#ppt_x"/>
                                          </p:val>
                                        </p:tav>
                                      </p:tavLst>
                                    </p:anim>
                                    <p:anim calcmode="lin" valueType="num">
                                      <p:cBhvr additive="base">
                                        <p:cTn id="19" dur="500" fill="hold"/>
                                        <p:tgtEl>
                                          <p:spTgt spid="15"/>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additive="base">
                                        <p:cTn id="22" dur="500" fill="hold"/>
                                        <p:tgtEl>
                                          <p:spTgt spid="34"/>
                                        </p:tgtEl>
                                        <p:attrNameLst>
                                          <p:attrName>ppt_x</p:attrName>
                                        </p:attrNameLst>
                                      </p:cBhvr>
                                      <p:tavLst>
                                        <p:tav tm="0">
                                          <p:val>
                                            <p:strVal val="1+#ppt_w/2"/>
                                          </p:val>
                                        </p:tav>
                                        <p:tav tm="100000">
                                          <p:val>
                                            <p:strVal val="#ppt_x"/>
                                          </p:val>
                                        </p:tav>
                                      </p:tavLst>
                                    </p:anim>
                                    <p:anim calcmode="lin" valueType="num">
                                      <p:cBhvr additive="base">
                                        <p:cTn id="23"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46"/>
                                        </p:tgtEl>
                                        <p:attrNameLst>
                                          <p:attrName>style.visibility</p:attrName>
                                        </p:attrNameLst>
                                      </p:cBhvr>
                                      <p:to>
                                        <p:strVal val="visible"/>
                                      </p:to>
                                    </p:set>
                                    <p:anim calcmode="lin" valueType="num">
                                      <p:cBhvr>
                                        <p:cTn id="35" dur="500" fill="hold"/>
                                        <p:tgtEl>
                                          <p:spTgt spid="46"/>
                                        </p:tgtEl>
                                        <p:attrNameLst>
                                          <p:attrName>ppt_w</p:attrName>
                                        </p:attrNameLst>
                                      </p:cBhvr>
                                      <p:tavLst>
                                        <p:tav tm="0">
                                          <p:val>
                                            <p:fltVal val="0"/>
                                          </p:val>
                                        </p:tav>
                                        <p:tav tm="100000">
                                          <p:val>
                                            <p:strVal val="#ppt_w"/>
                                          </p:val>
                                        </p:tav>
                                      </p:tavLst>
                                    </p:anim>
                                    <p:anim calcmode="lin" valueType="num">
                                      <p:cBhvr>
                                        <p:cTn id="36" dur="500" fill="hold"/>
                                        <p:tgtEl>
                                          <p:spTgt spid="46"/>
                                        </p:tgtEl>
                                        <p:attrNameLst>
                                          <p:attrName>ppt_h</p:attrName>
                                        </p:attrNameLst>
                                      </p:cBhvr>
                                      <p:tavLst>
                                        <p:tav tm="0">
                                          <p:val>
                                            <p:fltVal val="0"/>
                                          </p:val>
                                        </p:tav>
                                        <p:tav tm="100000">
                                          <p:val>
                                            <p:strVal val="#ppt_h"/>
                                          </p:val>
                                        </p:tav>
                                      </p:tavLst>
                                    </p:anim>
                                    <p:animEffect transition="in" filter="fade">
                                      <p:cBhvr>
                                        <p:cTn id="37" dur="500"/>
                                        <p:tgtEl>
                                          <p:spTgt spid="46"/>
                                        </p:tgtEl>
                                      </p:cBhvr>
                                    </p:animEffect>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1000"/>
                                        <p:tgtEl>
                                          <p:spTgt spid="31"/>
                                        </p:tgtEl>
                                      </p:cBhvr>
                                    </p:animEffect>
                                    <p:anim calcmode="lin" valueType="num">
                                      <p:cBhvr>
                                        <p:cTn id="48" dur="1000" fill="hold"/>
                                        <p:tgtEl>
                                          <p:spTgt spid="31"/>
                                        </p:tgtEl>
                                        <p:attrNameLst>
                                          <p:attrName>ppt_x</p:attrName>
                                        </p:attrNameLst>
                                      </p:cBhvr>
                                      <p:tavLst>
                                        <p:tav tm="0">
                                          <p:val>
                                            <p:strVal val="#ppt_x"/>
                                          </p:val>
                                        </p:tav>
                                        <p:tav tm="100000">
                                          <p:val>
                                            <p:strVal val="#ppt_x"/>
                                          </p:val>
                                        </p:tav>
                                      </p:tavLst>
                                    </p:anim>
                                    <p:anim calcmode="lin" valueType="num">
                                      <p:cBhvr>
                                        <p:cTn id="4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ldLvl="0" animBg="1"/>
      <p:bldP spid="5" grpId="0" bldLvl="0" animBg="1"/>
      <p:bldP spid="9" grpId="0"/>
      <p:bldP spid="15" grpId="0" bldLvl="0" animBg="1"/>
      <p:bldP spid="25" grpId="0" bldLvl="0" animBg="1"/>
      <p:bldP spid="31"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ïs1iḑê"/>
          <p:cNvGrpSpPr/>
          <p:nvPr/>
        </p:nvGrpSpPr>
        <p:grpSpPr>
          <a:xfrm>
            <a:off x="2623215" y="2161206"/>
            <a:ext cx="6819900" cy="687034"/>
            <a:chOff x="3411415" y="3383480"/>
            <a:chExt cx="5341015" cy="589346"/>
          </a:xfrm>
        </p:grpSpPr>
        <p:cxnSp>
          <p:nvCxnSpPr>
            <p:cNvPr id="4" name="Straight Connector 32"/>
            <p:cNvCxnSpPr/>
            <p:nvPr/>
          </p:nvCxnSpPr>
          <p:spPr>
            <a:xfrm>
              <a:off x="6096000" y="3383480"/>
              <a:ext cx="0" cy="297387"/>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cxnSp>
          <p:nvCxnSpPr>
            <p:cNvPr id="6" name="Straight Connector 34"/>
            <p:cNvCxnSpPr/>
            <p:nvPr/>
          </p:nvCxnSpPr>
          <p:spPr>
            <a:xfrm>
              <a:off x="3416174" y="3675439"/>
              <a:ext cx="0" cy="297387"/>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cxnSp>
          <p:nvCxnSpPr>
            <p:cNvPr id="7" name="Straight Connector 35"/>
            <p:cNvCxnSpPr/>
            <p:nvPr/>
          </p:nvCxnSpPr>
          <p:spPr>
            <a:xfrm>
              <a:off x="5194926" y="3675439"/>
              <a:ext cx="0" cy="297387"/>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cxnSp>
          <p:nvCxnSpPr>
            <p:cNvPr id="8" name="Straight Connector 36"/>
            <p:cNvCxnSpPr/>
            <p:nvPr/>
          </p:nvCxnSpPr>
          <p:spPr>
            <a:xfrm>
              <a:off x="6973678" y="3675439"/>
              <a:ext cx="0" cy="297387"/>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cxnSp>
          <p:nvCxnSpPr>
            <p:cNvPr id="9" name="Straight Connector 37"/>
            <p:cNvCxnSpPr/>
            <p:nvPr/>
          </p:nvCxnSpPr>
          <p:spPr>
            <a:xfrm>
              <a:off x="8752430" y="3675439"/>
              <a:ext cx="0" cy="297387"/>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cxnSp>
          <p:nvCxnSpPr>
            <p:cNvPr id="10" name="Straight Connector 38"/>
            <p:cNvCxnSpPr/>
            <p:nvPr/>
          </p:nvCxnSpPr>
          <p:spPr>
            <a:xfrm>
              <a:off x="3411415" y="3675439"/>
              <a:ext cx="5341015" cy="0"/>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grpSp>
      <p:sp>
        <p:nvSpPr>
          <p:cNvPr id="11" name="islîďe"/>
          <p:cNvSpPr/>
          <p:nvPr/>
        </p:nvSpPr>
        <p:spPr>
          <a:xfrm>
            <a:off x="6592276" y="2815878"/>
            <a:ext cx="1226243" cy="1226243"/>
          </a:xfrm>
          <a:prstGeom prst="ellipse">
            <a:avLst/>
          </a:prstGeom>
          <a:solidFill>
            <a:srgbClr val="0071ED"/>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2" name="i$liḑê"/>
          <p:cNvSpPr/>
          <p:nvPr/>
        </p:nvSpPr>
        <p:spPr>
          <a:xfrm>
            <a:off x="2030355" y="2815878"/>
            <a:ext cx="1226243" cy="1226243"/>
          </a:xfrm>
          <a:prstGeom prst="ellipse">
            <a:avLst/>
          </a:prstGeom>
          <a:solidFill>
            <a:srgbClr val="0071ED"/>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3" name="ïşḷïḋe"/>
          <p:cNvSpPr/>
          <p:nvPr/>
        </p:nvSpPr>
        <p:spPr>
          <a:xfrm>
            <a:off x="4307632" y="2815878"/>
            <a:ext cx="1226243" cy="1226243"/>
          </a:xfrm>
          <a:prstGeom prst="ellipse">
            <a:avLst/>
          </a:prstGeom>
          <a:solidFill>
            <a:srgbClr val="0071ED"/>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4" name="iṡḷiḑê"/>
          <p:cNvSpPr/>
          <p:nvPr/>
        </p:nvSpPr>
        <p:spPr>
          <a:xfrm>
            <a:off x="8868227" y="2815878"/>
            <a:ext cx="1226243" cy="1226243"/>
          </a:xfrm>
          <a:prstGeom prst="ellipse">
            <a:avLst/>
          </a:prstGeom>
          <a:solidFill>
            <a:srgbClr val="0071ED"/>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6" name="íśľíḓê"/>
          <p:cNvSpPr/>
          <p:nvPr/>
        </p:nvSpPr>
        <p:spPr>
          <a:xfrm>
            <a:off x="5453851" y="945758"/>
            <a:ext cx="1226243" cy="1226243"/>
          </a:xfrm>
          <a:prstGeom prst="ellipse">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41" name="ïšļiḋé"/>
          <p:cNvSpPr/>
          <p:nvPr/>
        </p:nvSpPr>
        <p:spPr bwMode="auto">
          <a:xfrm>
            <a:off x="2338665" y="3112396"/>
            <a:ext cx="609622" cy="633204"/>
          </a:xfrm>
          <a:custGeom>
            <a:avLst/>
            <a:gdLst>
              <a:gd name="T0" fmla="*/ 3903 w 5392"/>
              <a:gd name="T1" fmla="*/ 2162 h 5608"/>
              <a:gd name="T2" fmla="*/ 3871 w 5392"/>
              <a:gd name="T3" fmla="*/ 2335 h 5608"/>
              <a:gd name="T4" fmla="*/ 2739 w 5392"/>
              <a:gd name="T5" fmla="*/ 3117 h 5608"/>
              <a:gd name="T6" fmla="*/ 2668 w 5392"/>
              <a:gd name="T7" fmla="*/ 3139 h 5608"/>
              <a:gd name="T8" fmla="*/ 2610 w 5392"/>
              <a:gd name="T9" fmla="*/ 3125 h 5608"/>
              <a:gd name="T10" fmla="*/ 2543 w 5392"/>
              <a:gd name="T11" fmla="*/ 3014 h 5608"/>
              <a:gd name="T12" fmla="*/ 2543 w 5392"/>
              <a:gd name="T13" fmla="*/ 1341 h 5608"/>
              <a:gd name="T14" fmla="*/ 2668 w 5392"/>
              <a:gd name="T15" fmla="*/ 1216 h 5608"/>
              <a:gd name="T16" fmla="*/ 2793 w 5392"/>
              <a:gd name="T17" fmla="*/ 1341 h 5608"/>
              <a:gd name="T18" fmla="*/ 2793 w 5392"/>
              <a:gd name="T19" fmla="*/ 2776 h 5608"/>
              <a:gd name="T20" fmla="*/ 3729 w 5392"/>
              <a:gd name="T21" fmla="*/ 2130 h 5608"/>
              <a:gd name="T22" fmla="*/ 3903 w 5392"/>
              <a:gd name="T23" fmla="*/ 2162 h 5608"/>
              <a:gd name="T24" fmla="*/ 4952 w 5392"/>
              <a:gd name="T25" fmla="*/ 2144 h 5608"/>
              <a:gd name="T26" fmla="*/ 5036 w 5392"/>
              <a:gd name="T27" fmla="*/ 2765 h 5608"/>
              <a:gd name="T28" fmla="*/ 3846 w 5392"/>
              <a:gd name="T29" fmla="*/ 4804 h 5608"/>
              <a:gd name="T30" fmla="*/ 4355 w 5392"/>
              <a:gd name="T31" fmla="*/ 5312 h 5608"/>
              <a:gd name="T32" fmla="*/ 4355 w 5392"/>
              <a:gd name="T33" fmla="*/ 5544 h 5608"/>
              <a:gd name="T34" fmla="*/ 4123 w 5392"/>
              <a:gd name="T35" fmla="*/ 5544 h 5608"/>
              <a:gd name="T36" fmla="*/ 3544 w 5392"/>
              <a:gd name="T37" fmla="*/ 4965 h 5608"/>
              <a:gd name="T38" fmla="*/ 3534 w 5392"/>
              <a:gd name="T39" fmla="*/ 4952 h 5608"/>
              <a:gd name="T40" fmla="*/ 2692 w 5392"/>
              <a:gd name="T41" fmla="*/ 5109 h 5608"/>
              <a:gd name="T42" fmla="*/ 1940 w 5392"/>
              <a:gd name="T43" fmla="*/ 4984 h 5608"/>
              <a:gd name="T44" fmla="*/ 1380 w 5392"/>
              <a:gd name="T45" fmla="*/ 5544 h 5608"/>
              <a:gd name="T46" fmla="*/ 1148 w 5392"/>
              <a:gd name="T47" fmla="*/ 5544 h 5608"/>
              <a:gd name="T48" fmla="*/ 1148 w 5392"/>
              <a:gd name="T49" fmla="*/ 5312 h 5608"/>
              <a:gd name="T50" fmla="*/ 1615 w 5392"/>
              <a:gd name="T51" fmla="*/ 4846 h 5608"/>
              <a:gd name="T52" fmla="*/ 348 w 5392"/>
              <a:gd name="T53" fmla="*/ 2765 h 5608"/>
              <a:gd name="T54" fmla="*/ 434 w 5392"/>
              <a:gd name="T55" fmla="*/ 2137 h 5608"/>
              <a:gd name="T56" fmla="*/ 469 w 5392"/>
              <a:gd name="T57" fmla="*/ 471 h 5608"/>
              <a:gd name="T58" fmla="*/ 2175 w 5392"/>
              <a:gd name="T59" fmla="*/ 471 h 5608"/>
              <a:gd name="T60" fmla="*/ 2166 w 5392"/>
              <a:gd name="T61" fmla="*/ 481 h 5608"/>
              <a:gd name="T62" fmla="*/ 2596 w 5392"/>
              <a:gd name="T63" fmla="*/ 423 h 5608"/>
              <a:gd name="T64" fmla="*/ 2596 w 5392"/>
              <a:gd name="T65" fmla="*/ 345 h 5608"/>
              <a:gd name="T66" fmla="*/ 2605 w 5392"/>
              <a:gd name="T67" fmla="*/ 299 h 5608"/>
              <a:gd name="T68" fmla="*/ 2573 w 5392"/>
              <a:gd name="T69" fmla="*/ 299 h 5608"/>
              <a:gd name="T70" fmla="*/ 2470 w 5392"/>
              <a:gd name="T71" fmla="*/ 197 h 5608"/>
              <a:gd name="T72" fmla="*/ 2573 w 5392"/>
              <a:gd name="T73" fmla="*/ 94 h 5608"/>
              <a:gd name="T74" fmla="*/ 2859 w 5392"/>
              <a:gd name="T75" fmla="*/ 94 h 5608"/>
              <a:gd name="T76" fmla="*/ 2962 w 5392"/>
              <a:gd name="T77" fmla="*/ 197 h 5608"/>
              <a:gd name="T78" fmla="*/ 2859 w 5392"/>
              <a:gd name="T79" fmla="*/ 299 h 5608"/>
              <a:gd name="T80" fmla="*/ 2827 w 5392"/>
              <a:gd name="T81" fmla="*/ 299 h 5608"/>
              <a:gd name="T82" fmla="*/ 2837 w 5392"/>
              <a:gd name="T83" fmla="*/ 345 h 5608"/>
              <a:gd name="T84" fmla="*/ 2837 w 5392"/>
              <a:gd name="T85" fmla="*/ 425 h 5608"/>
              <a:gd name="T86" fmla="*/ 3229 w 5392"/>
              <a:gd name="T87" fmla="*/ 483 h 5608"/>
              <a:gd name="T88" fmla="*/ 3216 w 5392"/>
              <a:gd name="T89" fmla="*/ 471 h 5608"/>
              <a:gd name="T90" fmla="*/ 4922 w 5392"/>
              <a:gd name="T91" fmla="*/ 471 h 5608"/>
              <a:gd name="T92" fmla="*/ 4952 w 5392"/>
              <a:gd name="T93" fmla="*/ 2144 h 5608"/>
              <a:gd name="T94" fmla="*/ 4654 w 5392"/>
              <a:gd name="T95" fmla="*/ 2765 h 5608"/>
              <a:gd name="T96" fmla="*/ 2692 w 5392"/>
              <a:gd name="T97" fmla="*/ 802 h 5608"/>
              <a:gd name="T98" fmla="*/ 730 w 5392"/>
              <a:gd name="T99" fmla="*/ 2765 h 5608"/>
              <a:gd name="T100" fmla="*/ 2692 w 5392"/>
              <a:gd name="T101" fmla="*/ 4727 h 5608"/>
              <a:gd name="T102" fmla="*/ 4654 w 5392"/>
              <a:gd name="T103" fmla="*/ 2765 h 5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392" h="5608">
                <a:moveTo>
                  <a:pt x="3903" y="2162"/>
                </a:moveTo>
                <a:cubicBezTo>
                  <a:pt x="3942" y="2218"/>
                  <a:pt x="3927" y="2296"/>
                  <a:pt x="3871" y="2335"/>
                </a:cubicBezTo>
                <a:lnTo>
                  <a:pt x="2739" y="3117"/>
                </a:lnTo>
                <a:cubicBezTo>
                  <a:pt x="2718" y="3132"/>
                  <a:pt x="2693" y="3139"/>
                  <a:pt x="2668" y="3139"/>
                </a:cubicBezTo>
                <a:cubicBezTo>
                  <a:pt x="2648" y="3139"/>
                  <a:pt x="2628" y="3134"/>
                  <a:pt x="2610" y="3125"/>
                </a:cubicBezTo>
                <a:cubicBezTo>
                  <a:pt x="2569" y="3103"/>
                  <a:pt x="2543" y="3061"/>
                  <a:pt x="2543" y="3014"/>
                </a:cubicBezTo>
                <a:lnTo>
                  <a:pt x="2543" y="1341"/>
                </a:lnTo>
                <a:cubicBezTo>
                  <a:pt x="2543" y="1272"/>
                  <a:pt x="2599" y="1216"/>
                  <a:pt x="2668" y="1216"/>
                </a:cubicBezTo>
                <a:cubicBezTo>
                  <a:pt x="2737" y="1216"/>
                  <a:pt x="2793" y="1272"/>
                  <a:pt x="2793" y="1341"/>
                </a:cubicBezTo>
                <a:lnTo>
                  <a:pt x="2793" y="2776"/>
                </a:lnTo>
                <a:lnTo>
                  <a:pt x="3729" y="2130"/>
                </a:lnTo>
                <a:cubicBezTo>
                  <a:pt x="3786" y="2091"/>
                  <a:pt x="3863" y="2105"/>
                  <a:pt x="3903" y="2162"/>
                </a:cubicBezTo>
                <a:close/>
                <a:moveTo>
                  <a:pt x="4952" y="2144"/>
                </a:moveTo>
                <a:cubicBezTo>
                  <a:pt x="5006" y="2342"/>
                  <a:pt x="5036" y="2550"/>
                  <a:pt x="5036" y="2765"/>
                </a:cubicBezTo>
                <a:cubicBezTo>
                  <a:pt x="5036" y="3638"/>
                  <a:pt x="4556" y="4400"/>
                  <a:pt x="3846" y="4804"/>
                </a:cubicBezTo>
                <a:lnTo>
                  <a:pt x="4355" y="5312"/>
                </a:lnTo>
                <a:cubicBezTo>
                  <a:pt x="4419" y="5376"/>
                  <a:pt x="4419" y="5480"/>
                  <a:pt x="4355" y="5544"/>
                </a:cubicBezTo>
                <a:cubicBezTo>
                  <a:pt x="4291" y="5608"/>
                  <a:pt x="4187" y="5608"/>
                  <a:pt x="4123" y="5544"/>
                </a:cubicBezTo>
                <a:lnTo>
                  <a:pt x="3544" y="4965"/>
                </a:lnTo>
                <a:cubicBezTo>
                  <a:pt x="3540" y="4961"/>
                  <a:pt x="3537" y="4956"/>
                  <a:pt x="3534" y="4952"/>
                </a:cubicBezTo>
                <a:cubicBezTo>
                  <a:pt x="3272" y="5053"/>
                  <a:pt x="2988" y="5109"/>
                  <a:pt x="2692" y="5109"/>
                </a:cubicBezTo>
                <a:cubicBezTo>
                  <a:pt x="2429" y="5109"/>
                  <a:pt x="2176" y="5064"/>
                  <a:pt x="1940" y="4984"/>
                </a:cubicBezTo>
                <a:lnTo>
                  <a:pt x="1380" y="5544"/>
                </a:lnTo>
                <a:cubicBezTo>
                  <a:pt x="1316" y="5608"/>
                  <a:pt x="1212" y="5608"/>
                  <a:pt x="1148" y="5544"/>
                </a:cubicBezTo>
                <a:cubicBezTo>
                  <a:pt x="1085" y="5480"/>
                  <a:pt x="1085" y="5377"/>
                  <a:pt x="1148" y="5312"/>
                </a:cubicBezTo>
                <a:lnTo>
                  <a:pt x="1615" y="4846"/>
                </a:lnTo>
                <a:cubicBezTo>
                  <a:pt x="863" y="4455"/>
                  <a:pt x="348" y="3669"/>
                  <a:pt x="348" y="2765"/>
                </a:cubicBezTo>
                <a:cubicBezTo>
                  <a:pt x="348" y="2547"/>
                  <a:pt x="378" y="2337"/>
                  <a:pt x="434" y="2137"/>
                </a:cubicBezTo>
                <a:cubicBezTo>
                  <a:pt x="0" y="1664"/>
                  <a:pt x="11" y="929"/>
                  <a:pt x="469" y="471"/>
                </a:cubicBezTo>
                <a:cubicBezTo>
                  <a:pt x="941" y="0"/>
                  <a:pt x="1704" y="0"/>
                  <a:pt x="2175" y="471"/>
                </a:cubicBezTo>
                <a:lnTo>
                  <a:pt x="2166" y="481"/>
                </a:lnTo>
                <a:cubicBezTo>
                  <a:pt x="2305" y="449"/>
                  <a:pt x="2449" y="430"/>
                  <a:pt x="2596" y="423"/>
                </a:cubicBezTo>
                <a:lnTo>
                  <a:pt x="2596" y="345"/>
                </a:lnTo>
                <a:cubicBezTo>
                  <a:pt x="2596" y="329"/>
                  <a:pt x="2599" y="314"/>
                  <a:pt x="2605" y="299"/>
                </a:cubicBezTo>
                <a:lnTo>
                  <a:pt x="2573" y="299"/>
                </a:lnTo>
                <a:cubicBezTo>
                  <a:pt x="2516" y="299"/>
                  <a:pt x="2470" y="254"/>
                  <a:pt x="2470" y="197"/>
                </a:cubicBezTo>
                <a:cubicBezTo>
                  <a:pt x="2470" y="140"/>
                  <a:pt x="2516" y="94"/>
                  <a:pt x="2573" y="94"/>
                </a:cubicBezTo>
                <a:lnTo>
                  <a:pt x="2859" y="94"/>
                </a:lnTo>
                <a:cubicBezTo>
                  <a:pt x="2916" y="94"/>
                  <a:pt x="2962" y="140"/>
                  <a:pt x="2962" y="197"/>
                </a:cubicBezTo>
                <a:cubicBezTo>
                  <a:pt x="2962" y="253"/>
                  <a:pt x="2916" y="299"/>
                  <a:pt x="2859" y="299"/>
                </a:cubicBezTo>
                <a:lnTo>
                  <a:pt x="2827" y="299"/>
                </a:lnTo>
                <a:cubicBezTo>
                  <a:pt x="2833" y="314"/>
                  <a:pt x="2837" y="329"/>
                  <a:pt x="2837" y="345"/>
                </a:cubicBezTo>
                <a:lnTo>
                  <a:pt x="2837" y="425"/>
                </a:lnTo>
                <a:cubicBezTo>
                  <a:pt x="2971" y="434"/>
                  <a:pt x="3102" y="454"/>
                  <a:pt x="3229" y="483"/>
                </a:cubicBezTo>
                <a:lnTo>
                  <a:pt x="3216" y="471"/>
                </a:lnTo>
                <a:cubicBezTo>
                  <a:pt x="3688" y="0"/>
                  <a:pt x="4451" y="0"/>
                  <a:pt x="4922" y="471"/>
                </a:cubicBezTo>
                <a:cubicBezTo>
                  <a:pt x="5383" y="932"/>
                  <a:pt x="5392" y="1671"/>
                  <a:pt x="4952" y="2144"/>
                </a:cubicBezTo>
                <a:close/>
                <a:moveTo>
                  <a:pt x="4654" y="2765"/>
                </a:moveTo>
                <a:cubicBezTo>
                  <a:pt x="4654" y="1683"/>
                  <a:pt x="3774" y="802"/>
                  <a:pt x="2692" y="802"/>
                </a:cubicBezTo>
                <a:cubicBezTo>
                  <a:pt x="1610" y="802"/>
                  <a:pt x="730" y="1683"/>
                  <a:pt x="730" y="2765"/>
                </a:cubicBezTo>
                <a:cubicBezTo>
                  <a:pt x="730" y="3846"/>
                  <a:pt x="1610" y="4727"/>
                  <a:pt x="2692" y="4727"/>
                </a:cubicBezTo>
                <a:cubicBezTo>
                  <a:pt x="3774" y="4727"/>
                  <a:pt x="4654" y="3846"/>
                  <a:pt x="4654" y="2765"/>
                </a:cubicBez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sp>
        <p:nvSpPr>
          <p:cNvPr id="40" name="ï$ḻîdê"/>
          <p:cNvSpPr/>
          <p:nvPr/>
        </p:nvSpPr>
        <p:spPr bwMode="auto">
          <a:xfrm>
            <a:off x="4665953" y="3112396"/>
            <a:ext cx="509602" cy="633204"/>
          </a:xfrm>
          <a:custGeom>
            <a:avLst/>
            <a:gdLst>
              <a:gd name="connsiteX0" fmla="*/ 102570 w 489936"/>
              <a:gd name="connsiteY0" fmla="*/ 548885 h 608768"/>
              <a:gd name="connsiteX1" fmla="*/ 102570 w 489936"/>
              <a:gd name="connsiteY1" fmla="*/ 569162 h 608768"/>
              <a:gd name="connsiteX2" fmla="*/ 278792 w 489936"/>
              <a:gd name="connsiteY2" fmla="*/ 569162 h 608768"/>
              <a:gd name="connsiteX3" fmla="*/ 278792 w 489936"/>
              <a:gd name="connsiteY3" fmla="*/ 548885 h 608768"/>
              <a:gd name="connsiteX4" fmla="*/ 102570 w 489936"/>
              <a:gd name="connsiteY4" fmla="*/ 500940 h 608768"/>
              <a:gd name="connsiteX5" fmla="*/ 102570 w 489936"/>
              <a:gd name="connsiteY5" fmla="*/ 521217 h 608768"/>
              <a:gd name="connsiteX6" fmla="*/ 455109 w 489936"/>
              <a:gd name="connsiteY6" fmla="*/ 521217 h 608768"/>
              <a:gd name="connsiteX7" fmla="*/ 455109 w 489936"/>
              <a:gd name="connsiteY7" fmla="*/ 500940 h 608768"/>
              <a:gd name="connsiteX8" fmla="*/ 102570 w 489936"/>
              <a:gd name="connsiteY8" fmla="*/ 452996 h 608768"/>
              <a:gd name="connsiteX9" fmla="*/ 102570 w 489936"/>
              <a:gd name="connsiteY9" fmla="*/ 473367 h 608768"/>
              <a:gd name="connsiteX10" fmla="*/ 455109 w 489936"/>
              <a:gd name="connsiteY10" fmla="*/ 473367 h 608768"/>
              <a:gd name="connsiteX11" fmla="*/ 455109 w 489936"/>
              <a:gd name="connsiteY11" fmla="*/ 452996 h 608768"/>
              <a:gd name="connsiteX12" fmla="*/ 102570 w 489936"/>
              <a:gd name="connsiteY12" fmla="*/ 405051 h 608768"/>
              <a:gd name="connsiteX13" fmla="*/ 102570 w 489936"/>
              <a:gd name="connsiteY13" fmla="*/ 425423 h 608768"/>
              <a:gd name="connsiteX14" fmla="*/ 455109 w 489936"/>
              <a:gd name="connsiteY14" fmla="*/ 425423 h 608768"/>
              <a:gd name="connsiteX15" fmla="*/ 455109 w 489936"/>
              <a:gd name="connsiteY15" fmla="*/ 405051 h 608768"/>
              <a:gd name="connsiteX16" fmla="*/ 102570 w 489936"/>
              <a:gd name="connsiteY16" fmla="*/ 357201 h 608768"/>
              <a:gd name="connsiteX17" fmla="*/ 102570 w 489936"/>
              <a:gd name="connsiteY17" fmla="*/ 377478 h 608768"/>
              <a:gd name="connsiteX18" fmla="*/ 339431 w 489936"/>
              <a:gd name="connsiteY18" fmla="*/ 377478 h 608768"/>
              <a:gd name="connsiteX19" fmla="*/ 339431 w 489936"/>
              <a:gd name="connsiteY19" fmla="*/ 357201 h 608768"/>
              <a:gd name="connsiteX20" fmla="*/ 102570 w 489936"/>
              <a:gd name="connsiteY20" fmla="*/ 309257 h 608768"/>
              <a:gd name="connsiteX21" fmla="*/ 102570 w 489936"/>
              <a:gd name="connsiteY21" fmla="*/ 329534 h 608768"/>
              <a:gd name="connsiteX22" fmla="*/ 455109 w 489936"/>
              <a:gd name="connsiteY22" fmla="*/ 329534 h 608768"/>
              <a:gd name="connsiteX23" fmla="*/ 455109 w 489936"/>
              <a:gd name="connsiteY23" fmla="*/ 309257 h 608768"/>
              <a:gd name="connsiteX24" fmla="*/ 102570 w 489936"/>
              <a:gd name="connsiteY24" fmla="*/ 261312 h 608768"/>
              <a:gd name="connsiteX25" fmla="*/ 102570 w 489936"/>
              <a:gd name="connsiteY25" fmla="*/ 281589 h 608768"/>
              <a:gd name="connsiteX26" fmla="*/ 455109 w 489936"/>
              <a:gd name="connsiteY26" fmla="*/ 281589 h 608768"/>
              <a:gd name="connsiteX27" fmla="*/ 455109 w 489936"/>
              <a:gd name="connsiteY27" fmla="*/ 261312 h 608768"/>
              <a:gd name="connsiteX28" fmla="*/ 102570 w 489936"/>
              <a:gd name="connsiteY28" fmla="*/ 213367 h 608768"/>
              <a:gd name="connsiteX29" fmla="*/ 102570 w 489936"/>
              <a:gd name="connsiteY29" fmla="*/ 233644 h 608768"/>
              <a:gd name="connsiteX30" fmla="*/ 455109 w 489936"/>
              <a:gd name="connsiteY30" fmla="*/ 233644 h 608768"/>
              <a:gd name="connsiteX31" fmla="*/ 455109 w 489936"/>
              <a:gd name="connsiteY31" fmla="*/ 213367 h 608768"/>
              <a:gd name="connsiteX32" fmla="*/ 408645 w 489936"/>
              <a:gd name="connsiteY32" fmla="*/ 80233 h 608768"/>
              <a:gd name="connsiteX33" fmla="*/ 475470 w 489936"/>
              <a:gd name="connsiteY33" fmla="*/ 146988 h 608768"/>
              <a:gd name="connsiteX34" fmla="*/ 408645 w 489936"/>
              <a:gd name="connsiteY34" fmla="*/ 146988 h 608768"/>
              <a:gd name="connsiteX35" fmla="*/ 67743 w 489936"/>
              <a:gd name="connsiteY35" fmla="*/ 65838 h 608768"/>
              <a:gd name="connsiteX36" fmla="*/ 330890 w 489936"/>
              <a:gd name="connsiteY36" fmla="*/ 65838 h 608768"/>
              <a:gd name="connsiteX37" fmla="*/ 388397 w 489936"/>
              <a:gd name="connsiteY37" fmla="*/ 65838 h 608768"/>
              <a:gd name="connsiteX38" fmla="*/ 388397 w 489936"/>
              <a:gd name="connsiteY38" fmla="*/ 157085 h 608768"/>
              <a:gd name="connsiteX39" fmla="*/ 398551 w 489936"/>
              <a:gd name="connsiteY39" fmla="*/ 167223 h 608768"/>
              <a:gd name="connsiteX40" fmla="*/ 489936 w 489936"/>
              <a:gd name="connsiteY40" fmla="*/ 167223 h 608768"/>
              <a:gd name="connsiteX41" fmla="*/ 489936 w 489936"/>
              <a:gd name="connsiteY41" fmla="*/ 608768 h 608768"/>
              <a:gd name="connsiteX42" fmla="*/ 67743 w 489936"/>
              <a:gd name="connsiteY42" fmla="*/ 608768 h 608768"/>
              <a:gd name="connsiteX43" fmla="*/ 67743 w 489936"/>
              <a:gd name="connsiteY43" fmla="*/ 553054 h 608768"/>
              <a:gd name="connsiteX44" fmla="*/ 341043 w 489936"/>
              <a:gd name="connsiteY44" fmla="*/ 14325 h 608768"/>
              <a:gd name="connsiteX45" fmla="*/ 372303 w 489936"/>
              <a:gd name="connsiteY45" fmla="*/ 45585 h 608768"/>
              <a:gd name="connsiteX46" fmla="*/ 341043 w 489936"/>
              <a:gd name="connsiteY46" fmla="*/ 45585 h 608768"/>
              <a:gd name="connsiteX47" fmla="*/ 0 w 489936"/>
              <a:gd name="connsiteY47" fmla="*/ 0 h 608768"/>
              <a:gd name="connsiteX48" fmla="*/ 320720 w 489936"/>
              <a:gd name="connsiteY48" fmla="*/ 0 h 608768"/>
              <a:gd name="connsiteX49" fmla="*/ 320720 w 489936"/>
              <a:gd name="connsiteY49" fmla="*/ 45576 h 608768"/>
              <a:gd name="connsiteX50" fmla="*/ 57597 w 489936"/>
              <a:gd name="connsiteY50" fmla="*/ 45576 h 608768"/>
              <a:gd name="connsiteX51" fmla="*/ 47444 w 489936"/>
              <a:gd name="connsiteY51" fmla="*/ 55714 h 608768"/>
              <a:gd name="connsiteX52" fmla="*/ 47444 w 489936"/>
              <a:gd name="connsiteY52" fmla="*/ 147529 h 608768"/>
              <a:gd name="connsiteX53" fmla="*/ 34918 w 489936"/>
              <a:gd name="connsiteY53" fmla="*/ 147529 h 608768"/>
              <a:gd name="connsiteX54" fmla="*/ 34918 w 489936"/>
              <a:gd name="connsiteY54" fmla="*/ 167806 h 608768"/>
              <a:gd name="connsiteX55" fmla="*/ 47444 w 489936"/>
              <a:gd name="connsiteY55" fmla="*/ 167806 h 608768"/>
              <a:gd name="connsiteX56" fmla="*/ 47444 w 489936"/>
              <a:gd name="connsiteY56" fmla="*/ 195379 h 608768"/>
              <a:gd name="connsiteX57" fmla="*/ 34918 w 489936"/>
              <a:gd name="connsiteY57" fmla="*/ 195379 h 608768"/>
              <a:gd name="connsiteX58" fmla="*/ 34918 w 489936"/>
              <a:gd name="connsiteY58" fmla="*/ 215751 h 608768"/>
              <a:gd name="connsiteX59" fmla="*/ 47444 w 489936"/>
              <a:gd name="connsiteY59" fmla="*/ 215751 h 608768"/>
              <a:gd name="connsiteX60" fmla="*/ 47444 w 489936"/>
              <a:gd name="connsiteY60" fmla="*/ 243324 h 608768"/>
              <a:gd name="connsiteX61" fmla="*/ 34918 w 489936"/>
              <a:gd name="connsiteY61" fmla="*/ 243324 h 608768"/>
              <a:gd name="connsiteX62" fmla="*/ 34918 w 489936"/>
              <a:gd name="connsiteY62" fmla="*/ 263601 h 608768"/>
              <a:gd name="connsiteX63" fmla="*/ 47444 w 489936"/>
              <a:gd name="connsiteY63" fmla="*/ 263601 h 608768"/>
              <a:gd name="connsiteX64" fmla="*/ 47444 w 489936"/>
              <a:gd name="connsiteY64" fmla="*/ 291268 h 608768"/>
              <a:gd name="connsiteX65" fmla="*/ 34918 w 489936"/>
              <a:gd name="connsiteY65" fmla="*/ 291268 h 608768"/>
              <a:gd name="connsiteX66" fmla="*/ 34918 w 489936"/>
              <a:gd name="connsiteY66" fmla="*/ 311545 h 608768"/>
              <a:gd name="connsiteX67" fmla="*/ 47444 w 489936"/>
              <a:gd name="connsiteY67" fmla="*/ 311545 h 608768"/>
              <a:gd name="connsiteX68" fmla="*/ 47444 w 489936"/>
              <a:gd name="connsiteY68" fmla="*/ 339213 h 608768"/>
              <a:gd name="connsiteX69" fmla="*/ 34918 w 489936"/>
              <a:gd name="connsiteY69" fmla="*/ 339213 h 608768"/>
              <a:gd name="connsiteX70" fmla="*/ 34918 w 489936"/>
              <a:gd name="connsiteY70" fmla="*/ 359490 h 608768"/>
              <a:gd name="connsiteX71" fmla="*/ 47444 w 489936"/>
              <a:gd name="connsiteY71" fmla="*/ 359490 h 608768"/>
              <a:gd name="connsiteX72" fmla="*/ 47444 w 489936"/>
              <a:gd name="connsiteY72" fmla="*/ 387158 h 608768"/>
              <a:gd name="connsiteX73" fmla="*/ 34918 w 489936"/>
              <a:gd name="connsiteY73" fmla="*/ 387158 h 608768"/>
              <a:gd name="connsiteX74" fmla="*/ 34918 w 489936"/>
              <a:gd name="connsiteY74" fmla="*/ 407435 h 608768"/>
              <a:gd name="connsiteX75" fmla="*/ 47444 w 489936"/>
              <a:gd name="connsiteY75" fmla="*/ 407435 h 608768"/>
              <a:gd name="connsiteX76" fmla="*/ 47444 w 489936"/>
              <a:gd name="connsiteY76" fmla="*/ 435102 h 608768"/>
              <a:gd name="connsiteX77" fmla="*/ 34918 w 489936"/>
              <a:gd name="connsiteY77" fmla="*/ 435102 h 608768"/>
              <a:gd name="connsiteX78" fmla="*/ 34918 w 489936"/>
              <a:gd name="connsiteY78" fmla="*/ 455379 h 608768"/>
              <a:gd name="connsiteX79" fmla="*/ 47444 w 489936"/>
              <a:gd name="connsiteY79" fmla="*/ 455379 h 608768"/>
              <a:gd name="connsiteX80" fmla="*/ 47444 w 489936"/>
              <a:gd name="connsiteY80" fmla="*/ 483047 h 608768"/>
              <a:gd name="connsiteX81" fmla="*/ 34918 w 489936"/>
              <a:gd name="connsiteY81" fmla="*/ 483047 h 608768"/>
              <a:gd name="connsiteX82" fmla="*/ 34918 w 489936"/>
              <a:gd name="connsiteY82" fmla="*/ 503324 h 608768"/>
              <a:gd name="connsiteX83" fmla="*/ 47444 w 489936"/>
              <a:gd name="connsiteY83" fmla="*/ 503324 h 608768"/>
              <a:gd name="connsiteX84" fmla="*/ 47444 w 489936"/>
              <a:gd name="connsiteY84" fmla="*/ 542930 h 608768"/>
              <a:gd name="connsiteX85" fmla="*/ 0 w 489936"/>
              <a:gd name="connsiteY85" fmla="*/ 542930 h 60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9936" h="608768">
                <a:moveTo>
                  <a:pt x="102570" y="548885"/>
                </a:moveTo>
                <a:lnTo>
                  <a:pt x="102570" y="569162"/>
                </a:lnTo>
                <a:lnTo>
                  <a:pt x="278792" y="569162"/>
                </a:lnTo>
                <a:lnTo>
                  <a:pt x="278792" y="548885"/>
                </a:lnTo>
                <a:close/>
                <a:moveTo>
                  <a:pt x="102570" y="500940"/>
                </a:moveTo>
                <a:lnTo>
                  <a:pt x="102570" y="521217"/>
                </a:lnTo>
                <a:lnTo>
                  <a:pt x="455109" y="521217"/>
                </a:lnTo>
                <a:lnTo>
                  <a:pt x="455109" y="500940"/>
                </a:lnTo>
                <a:close/>
                <a:moveTo>
                  <a:pt x="102570" y="452996"/>
                </a:moveTo>
                <a:lnTo>
                  <a:pt x="102570" y="473367"/>
                </a:lnTo>
                <a:lnTo>
                  <a:pt x="455109" y="473367"/>
                </a:lnTo>
                <a:lnTo>
                  <a:pt x="455109" y="452996"/>
                </a:lnTo>
                <a:close/>
                <a:moveTo>
                  <a:pt x="102570" y="405051"/>
                </a:moveTo>
                <a:lnTo>
                  <a:pt x="102570" y="425423"/>
                </a:lnTo>
                <a:lnTo>
                  <a:pt x="455109" y="425423"/>
                </a:lnTo>
                <a:lnTo>
                  <a:pt x="455109" y="405051"/>
                </a:lnTo>
                <a:close/>
                <a:moveTo>
                  <a:pt x="102570" y="357201"/>
                </a:moveTo>
                <a:lnTo>
                  <a:pt x="102570" y="377478"/>
                </a:lnTo>
                <a:lnTo>
                  <a:pt x="339431" y="377478"/>
                </a:lnTo>
                <a:lnTo>
                  <a:pt x="339431" y="357201"/>
                </a:lnTo>
                <a:close/>
                <a:moveTo>
                  <a:pt x="102570" y="309257"/>
                </a:moveTo>
                <a:lnTo>
                  <a:pt x="102570" y="329534"/>
                </a:lnTo>
                <a:lnTo>
                  <a:pt x="455109" y="329534"/>
                </a:lnTo>
                <a:lnTo>
                  <a:pt x="455109" y="309257"/>
                </a:lnTo>
                <a:close/>
                <a:moveTo>
                  <a:pt x="102570" y="261312"/>
                </a:moveTo>
                <a:lnTo>
                  <a:pt x="102570" y="281589"/>
                </a:lnTo>
                <a:lnTo>
                  <a:pt x="455109" y="281589"/>
                </a:lnTo>
                <a:lnTo>
                  <a:pt x="455109" y="261312"/>
                </a:lnTo>
                <a:close/>
                <a:moveTo>
                  <a:pt x="102570" y="213367"/>
                </a:moveTo>
                <a:lnTo>
                  <a:pt x="102570" y="233644"/>
                </a:lnTo>
                <a:lnTo>
                  <a:pt x="455109" y="233644"/>
                </a:lnTo>
                <a:lnTo>
                  <a:pt x="455109" y="213367"/>
                </a:lnTo>
                <a:close/>
                <a:moveTo>
                  <a:pt x="408645" y="80233"/>
                </a:moveTo>
                <a:lnTo>
                  <a:pt x="475470" y="146988"/>
                </a:lnTo>
                <a:lnTo>
                  <a:pt x="408645" y="146988"/>
                </a:lnTo>
                <a:close/>
                <a:moveTo>
                  <a:pt x="67743" y="65838"/>
                </a:moveTo>
                <a:lnTo>
                  <a:pt x="330890" y="65838"/>
                </a:lnTo>
                <a:lnTo>
                  <a:pt x="388397" y="65838"/>
                </a:lnTo>
                <a:lnTo>
                  <a:pt x="388397" y="157085"/>
                </a:lnTo>
                <a:cubicBezTo>
                  <a:pt x="388397" y="162675"/>
                  <a:pt x="392952" y="167223"/>
                  <a:pt x="398551" y="167223"/>
                </a:cubicBezTo>
                <a:lnTo>
                  <a:pt x="489936" y="167223"/>
                </a:lnTo>
                <a:lnTo>
                  <a:pt x="489936" y="608768"/>
                </a:lnTo>
                <a:lnTo>
                  <a:pt x="67743" y="608768"/>
                </a:lnTo>
                <a:lnTo>
                  <a:pt x="67743" y="553054"/>
                </a:lnTo>
                <a:close/>
                <a:moveTo>
                  <a:pt x="341043" y="14325"/>
                </a:moveTo>
                <a:lnTo>
                  <a:pt x="372303" y="45585"/>
                </a:lnTo>
                <a:lnTo>
                  <a:pt x="341043" y="45585"/>
                </a:lnTo>
                <a:close/>
                <a:moveTo>
                  <a:pt x="0" y="0"/>
                </a:moveTo>
                <a:lnTo>
                  <a:pt x="320720" y="0"/>
                </a:lnTo>
                <a:lnTo>
                  <a:pt x="320720" y="45576"/>
                </a:lnTo>
                <a:lnTo>
                  <a:pt x="57597" y="45576"/>
                </a:lnTo>
                <a:cubicBezTo>
                  <a:pt x="51998" y="45576"/>
                  <a:pt x="47444" y="50124"/>
                  <a:pt x="47444" y="55714"/>
                </a:cubicBezTo>
                <a:lnTo>
                  <a:pt x="47444" y="147529"/>
                </a:lnTo>
                <a:lnTo>
                  <a:pt x="34918" y="147529"/>
                </a:lnTo>
                <a:lnTo>
                  <a:pt x="34918" y="167806"/>
                </a:lnTo>
                <a:lnTo>
                  <a:pt x="47444" y="167806"/>
                </a:lnTo>
                <a:lnTo>
                  <a:pt x="47444" y="195379"/>
                </a:lnTo>
                <a:lnTo>
                  <a:pt x="34918" y="195379"/>
                </a:lnTo>
                <a:lnTo>
                  <a:pt x="34918" y="215751"/>
                </a:lnTo>
                <a:lnTo>
                  <a:pt x="47444" y="215751"/>
                </a:lnTo>
                <a:lnTo>
                  <a:pt x="47444" y="243324"/>
                </a:lnTo>
                <a:lnTo>
                  <a:pt x="34918" y="243324"/>
                </a:lnTo>
                <a:lnTo>
                  <a:pt x="34918" y="263601"/>
                </a:lnTo>
                <a:lnTo>
                  <a:pt x="47444" y="263601"/>
                </a:lnTo>
                <a:lnTo>
                  <a:pt x="47444" y="291268"/>
                </a:lnTo>
                <a:lnTo>
                  <a:pt x="34918" y="291268"/>
                </a:lnTo>
                <a:lnTo>
                  <a:pt x="34918" y="311545"/>
                </a:lnTo>
                <a:lnTo>
                  <a:pt x="47444" y="311545"/>
                </a:lnTo>
                <a:lnTo>
                  <a:pt x="47444" y="339213"/>
                </a:lnTo>
                <a:lnTo>
                  <a:pt x="34918" y="339213"/>
                </a:lnTo>
                <a:lnTo>
                  <a:pt x="34918" y="359490"/>
                </a:lnTo>
                <a:lnTo>
                  <a:pt x="47444" y="359490"/>
                </a:lnTo>
                <a:lnTo>
                  <a:pt x="47444" y="387158"/>
                </a:lnTo>
                <a:lnTo>
                  <a:pt x="34918" y="387158"/>
                </a:lnTo>
                <a:lnTo>
                  <a:pt x="34918" y="407435"/>
                </a:lnTo>
                <a:lnTo>
                  <a:pt x="47444" y="407435"/>
                </a:lnTo>
                <a:lnTo>
                  <a:pt x="47444" y="435102"/>
                </a:lnTo>
                <a:lnTo>
                  <a:pt x="34918" y="435102"/>
                </a:lnTo>
                <a:lnTo>
                  <a:pt x="34918" y="455379"/>
                </a:lnTo>
                <a:lnTo>
                  <a:pt x="47444" y="455379"/>
                </a:lnTo>
                <a:lnTo>
                  <a:pt x="47444" y="483047"/>
                </a:lnTo>
                <a:lnTo>
                  <a:pt x="34918" y="483047"/>
                </a:lnTo>
                <a:lnTo>
                  <a:pt x="34918" y="503324"/>
                </a:lnTo>
                <a:lnTo>
                  <a:pt x="47444" y="503324"/>
                </a:lnTo>
                <a:lnTo>
                  <a:pt x="47444" y="542930"/>
                </a:lnTo>
                <a:lnTo>
                  <a:pt x="0" y="542930"/>
                </a:ln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sp>
        <p:nvSpPr>
          <p:cNvPr id="39" name="îṩ1ïḍe"/>
          <p:cNvSpPr/>
          <p:nvPr/>
        </p:nvSpPr>
        <p:spPr bwMode="auto">
          <a:xfrm>
            <a:off x="6888793" y="3112839"/>
            <a:ext cx="633204" cy="632318"/>
          </a:xfrm>
          <a:custGeom>
            <a:avLst/>
            <a:gdLst>
              <a:gd name="connsiteX0" fmla="*/ 426365 w 555531"/>
              <a:gd name="connsiteY0" fmla="*/ 380555 h 554754"/>
              <a:gd name="connsiteX1" fmla="*/ 381157 w 555531"/>
              <a:gd name="connsiteY1" fmla="*/ 425718 h 554754"/>
              <a:gd name="connsiteX2" fmla="*/ 426365 w 555531"/>
              <a:gd name="connsiteY2" fmla="*/ 470880 h 554754"/>
              <a:gd name="connsiteX3" fmla="*/ 471573 w 555531"/>
              <a:gd name="connsiteY3" fmla="*/ 425718 h 554754"/>
              <a:gd name="connsiteX4" fmla="*/ 426365 w 555531"/>
              <a:gd name="connsiteY4" fmla="*/ 380555 h 554754"/>
              <a:gd name="connsiteX5" fmla="*/ 0 w 555531"/>
              <a:gd name="connsiteY5" fmla="*/ 346689 h 554754"/>
              <a:gd name="connsiteX6" fmla="*/ 232675 w 555531"/>
              <a:gd name="connsiteY6" fmla="*/ 449856 h 554754"/>
              <a:gd name="connsiteX7" fmla="*/ 255296 w 555531"/>
              <a:gd name="connsiteY7" fmla="*/ 449856 h 554754"/>
              <a:gd name="connsiteX8" fmla="*/ 287612 w 555531"/>
              <a:gd name="connsiteY8" fmla="*/ 483708 h 554754"/>
              <a:gd name="connsiteX9" fmla="*/ 285996 w 555531"/>
              <a:gd name="connsiteY9" fmla="*/ 527231 h 554754"/>
              <a:gd name="connsiteX10" fmla="*/ 232675 w 555531"/>
              <a:gd name="connsiteY10" fmla="*/ 528843 h 554754"/>
              <a:gd name="connsiteX11" fmla="*/ 0 w 555531"/>
              <a:gd name="connsiteY11" fmla="*/ 425676 h 554754"/>
              <a:gd name="connsiteX12" fmla="*/ 410219 w 555531"/>
              <a:gd name="connsiteY12" fmla="*/ 296681 h 554754"/>
              <a:gd name="connsiteX13" fmla="*/ 442511 w 555531"/>
              <a:gd name="connsiteY13" fmla="*/ 296681 h 554754"/>
              <a:gd name="connsiteX14" fmla="*/ 448969 w 555531"/>
              <a:gd name="connsiteY14" fmla="*/ 335392 h 554754"/>
              <a:gd name="connsiteX15" fmla="*/ 474802 w 555531"/>
              <a:gd name="connsiteY15" fmla="*/ 345070 h 554754"/>
              <a:gd name="connsiteX16" fmla="*/ 507094 w 555531"/>
              <a:gd name="connsiteY16" fmla="*/ 322488 h 554754"/>
              <a:gd name="connsiteX17" fmla="*/ 529698 w 555531"/>
              <a:gd name="connsiteY17" fmla="*/ 346683 h 554754"/>
              <a:gd name="connsiteX18" fmla="*/ 507094 w 555531"/>
              <a:gd name="connsiteY18" fmla="*/ 377329 h 554754"/>
              <a:gd name="connsiteX19" fmla="*/ 516781 w 555531"/>
              <a:gd name="connsiteY19" fmla="*/ 403136 h 554754"/>
              <a:gd name="connsiteX20" fmla="*/ 555531 w 555531"/>
              <a:gd name="connsiteY20" fmla="*/ 409588 h 554754"/>
              <a:gd name="connsiteX21" fmla="*/ 555531 w 555531"/>
              <a:gd name="connsiteY21" fmla="*/ 441847 h 554754"/>
              <a:gd name="connsiteX22" fmla="*/ 516781 w 555531"/>
              <a:gd name="connsiteY22" fmla="*/ 448299 h 554754"/>
              <a:gd name="connsiteX23" fmla="*/ 507094 w 555531"/>
              <a:gd name="connsiteY23" fmla="*/ 474106 h 554754"/>
              <a:gd name="connsiteX24" fmla="*/ 529698 w 555531"/>
              <a:gd name="connsiteY24" fmla="*/ 506365 h 554754"/>
              <a:gd name="connsiteX25" fmla="*/ 507094 w 555531"/>
              <a:gd name="connsiteY25" fmla="*/ 528947 h 554754"/>
              <a:gd name="connsiteX26" fmla="*/ 474802 w 555531"/>
              <a:gd name="connsiteY26" fmla="*/ 506365 h 554754"/>
              <a:gd name="connsiteX27" fmla="*/ 448969 w 555531"/>
              <a:gd name="connsiteY27" fmla="*/ 516043 h 554754"/>
              <a:gd name="connsiteX28" fmla="*/ 442511 w 555531"/>
              <a:gd name="connsiteY28" fmla="*/ 554754 h 554754"/>
              <a:gd name="connsiteX29" fmla="*/ 410219 w 555531"/>
              <a:gd name="connsiteY29" fmla="*/ 554754 h 554754"/>
              <a:gd name="connsiteX30" fmla="*/ 403761 w 555531"/>
              <a:gd name="connsiteY30" fmla="*/ 517656 h 554754"/>
              <a:gd name="connsiteX31" fmla="*/ 377928 w 555531"/>
              <a:gd name="connsiteY31" fmla="*/ 506365 h 554754"/>
              <a:gd name="connsiteX32" fmla="*/ 347251 w 555531"/>
              <a:gd name="connsiteY32" fmla="*/ 528947 h 554754"/>
              <a:gd name="connsiteX33" fmla="*/ 323032 w 555531"/>
              <a:gd name="connsiteY33" fmla="*/ 506365 h 554754"/>
              <a:gd name="connsiteX34" fmla="*/ 345636 w 555531"/>
              <a:gd name="connsiteY34" fmla="*/ 474106 h 554754"/>
              <a:gd name="connsiteX35" fmla="*/ 335949 w 555531"/>
              <a:gd name="connsiteY35" fmla="*/ 448299 h 554754"/>
              <a:gd name="connsiteX36" fmla="*/ 297199 w 555531"/>
              <a:gd name="connsiteY36" fmla="*/ 441847 h 554754"/>
              <a:gd name="connsiteX37" fmla="*/ 297199 w 555531"/>
              <a:gd name="connsiteY37" fmla="*/ 409588 h 554754"/>
              <a:gd name="connsiteX38" fmla="*/ 335949 w 555531"/>
              <a:gd name="connsiteY38" fmla="*/ 403136 h 554754"/>
              <a:gd name="connsiteX39" fmla="*/ 345636 w 555531"/>
              <a:gd name="connsiteY39" fmla="*/ 377329 h 554754"/>
              <a:gd name="connsiteX40" fmla="*/ 324647 w 555531"/>
              <a:gd name="connsiteY40" fmla="*/ 346683 h 554754"/>
              <a:gd name="connsiteX41" fmla="*/ 347251 w 555531"/>
              <a:gd name="connsiteY41" fmla="*/ 322488 h 554754"/>
              <a:gd name="connsiteX42" fmla="*/ 377928 w 555531"/>
              <a:gd name="connsiteY42" fmla="*/ 345070 h 554754"/>
              <a:gd name="connsiteX43" fmla="*/ 403761 w 555531"/>
              <a:gd name="connsiteY43" fmla="*/ 335392 h 554754"/>
              <a:gd name="connsiteX44" fmla="*/ 0 w 555531"/>
              <a:gd name="connsiteY44" fmla="*/ 238640 h 554754"/>
              <a:gd name="connsiteX45" fmla="*/ 232675 w 555531"/>
              <a:gd name="connsiteY45" fmla="*/ 343386 h 554754"/>
              <a:gd name="connsiteX46" fmla="*/ 281149 w 555531"/>
              <a:gd name="connsiteY46" fmla="*/ 340164 h 554754"/>
              <a:gd name="connsiteX47" fmla="*/ 287612 w 555531"/>
              <a:gd name="connsiteY47" fmla="*/ 367559 h 554754"/>
              <a:gd name="connsiteX48" fmla="*/ 255296 w 555531"/>
              <a:gd name="connsiteY48" fmla="*/ 409457 h 554754"/>
              <a:gd name="connsiteX49" fmla="*/ 255296 w 555531"/>
              <a:gd name="connsiteY49" fmla="*/ 420738 h 554754"/>
              <a:gd name="connsiteX50" fmla="*/ 232675 w 555531"/>
              <a:gd name="connsiteY50" fmla="*/ 422349 h 554754"/>
              <a:gd name="connsiteX51" fmla="*/ 0 w 555531"/>
              <a:gd name="connsiteY51" fmla="*/ 319214 h 554754"/>
              <a:gd name="connsiteX52" fmla="*/ 0 w 555531"/>
              <a:gd name="connsiteY52" fmla="*/ 132146 h 554754"/>
              <a:gd name="connsiteX53" fmla="*/ 232551 w 555531"/>
              <a:gd name="connsiteY53" fmla="*/ 235313 h 554754"/>
              <a:gd name="connsiteX54" fmla="*/ 465102 w 555531"/>
              <a:gd name="connsiteY54" fmla="*/ 132146 h 554754"/>
              <a:gd name="connsiteX55" fmla="*/ 465102 w 555531"/>
              <a:gd name="connsiteY55" fmla="*/ 211133 h 554754"/>
              <a:gd name="connsiteX56" fmla="*/ 444108 w 555531"/>
              <a:gd name="connsiteY56" fmla="*/ 254657 h 554754"/>
              <a:gd name="connsiteX57" fmla="*/ 442493 w 555531"/>
              <a:gd name="connsiteY57" fmla="*/ 254657 h 554754"/>
              <a:gd name="connsiteX58" fmla="*/ 410194 w 555531"/>
              <a:gd name="connsiteY58" fmla="*/ 254657 h 554754"/>
              <a:gd name="connsiteX59" fmla="*/ 368206 w 555531"/>
              <a:gd name="connsiteY59" fmla="*/ 285284 h 554754"/>
              <a:gd name="connsiteX60" fmla="*/ 347212 w 555531"/>
              <a:gd name="connsiteY60" fmla="*/ 280448 h 554754"/>
              <a:gd name="connsiteX61" fmla="*/ 316528 w 555531"/>
              <a:gd name="connsiteY61" fmla="*/ 293344 h 554754"/>
              <a:gd name="connsiteX62" fmla="*/ 298764 w 555531"/>
              <a:gd name="connsiteY62" fmla="*/ 309464 h 554754"/>
              <a:gd name="connsiteX63" fmla="*/ 232551 w 555531"/>
              <a:gd name="connsiteY63" fmla="*/ 314300 h 554754"/>
              <a:gd name="connsiteX64" fmla="*/ 0 w 555531"/>
              <a:gd name="connsiteY64" fmla="*/ 211133 h 554754"/>
              <a:gd name="connsiteX65" fmla="*/ 232551 w 555531"/>
              <a:gd name="connsiteY65" fmla="*/ 0 h 554754"/>
              <a:gd name="connsiteX66" fmla="*/ 465102 w 555531"/>
              <a:gd name="connsiteY66" fmla="*/ 103255 h 554754"/>
              <a:gd name="connsiteX67" fmla="*/ 232551 w 555531"/>
              <a:gd name="connsiteY67" fmla="*/ 206510 h 554754"/>
              <a:gd name="connsiteX68" fmla="*/ 0 w 555531"/>
              <a:gd name="connsiteY68" fmla="*/ 103255 h 554754"/>
              <a:gd name="connsiteX69" fmla="*/ 232551 w 555531"/>
              <a:gd name="connsiteY69" fmla="*/ 0 h 554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55531" h="554754">
                <a:moveTo>
                  <a:pt x="426365" y="380555"/>
                </a:moveTo>
                <a:cubicBezTo>
                  <a:pt x="402147" y="380555"/>
                  <a:pt x="381157" y="401523"/>
                  <a:pt x="381157" y="425718"/>
                </a:cubicBezTo>
                <a:cubicBezTo>
                  <a:pt x="381157" y="451525"/>
                  <a:pt x="402147" y="470880"/>
                  <a:pt x="426365" y="470880"/>
                </a:cubicBezTo>
                <a:cubicBezTo>
                  <a:pt x="452198" y="470880"/>
                  <a:pt x="471573" y="451525"/>
                  <a:pt x="471573" y="425718"/>
                </a:cubicBezTo>
                <a:cubicBezTo>
                  <a:pt x="471573" y="401523"/>
                  <a:pt x="452198" y="380555"/>
                  <a:pt x="426365" y="380555"/>
                </a:cubicBezTo>
                <a:close/>
                <a:moveTo>
                  <a:pt x="0" y="346689"/>
                </a:moveTo>
                <a:cubicBezTo>
                  <a:pt x="0" y="404720"/>
                  <a:pt x="105027" y="449856"/>
                  <a:pt x="232675" y="449856"/>
                </a:cubicBezTo>
                <a:cubicBezTo>
                  <a:pt x="240754" y="449856"/>
                  <a:pt x="247217" y="449856"/>
                  <a:pt x="255296" y="449856"/>
                </a:cubicBezTo>
                <a:cubicBezTo>
                  <a:pt x="258528" y="465976"/>
                  <a:pt x="269838" y="478872"/>
                  <a:pt x="287612" y="483708"/>
                </a:cubicBezTo>
                <a:cubicBezTo>
                  <a:pt x="279533" y="496603"/>
                  <a:pt x="279533" y="512723"/>
                  <a:pt x="285996" y="527231"/>
                </a:cubicBezTo>
                <a:cubicBezTo>
                  <a:pt x="269838" y="528843"/>
                  <a:pt x="252064" y="528843"/>
                  <a:pt x="232675" y="528843"/>
                </a:cubicBezTo>
                <a:cubicBezTo>
                  <a:pt x="105027" y="528843"/>
                  <a:pt x="0" y="483708"/>
                  <a:pt x="0" y="425676"/>
                </a:cubicBezTo>
                <a:close/>
                <a:moveTo>
                  <a:pt x="410219" y="296681"/>
                </a:moveTo>
                <a:lnTo>
                  <a:pt x="442511" y="296681"/>
                </a:lnTo>
                <a:lnTo>
                  <a:pt x="448969" y="335392"/>
                </a:lnTo>
                <a:cubicBezTo>
                  <a:pt x="458657" y="337005"/>
                  <a:pt x="466730" y="341844"/>
                  <a:pt x="474802" y="345070"/>
                </a:cubicBezTo>
                <a:lnTo>
                  <a:pt x="507094" y="322488"/>
                </a:lnTo>
                <a:lnTo>
                  <a:pt x="529698" y="346683"/>
                </a:lnTo>
                <a:lnTo>
                  <a:pt x="507094" y="377329"/>
                </a:lnTo>
                <a:cubicBezTo>
                  <a:pt x="511938" y="385394"/>
                  <a:pt x="515167" y="393459"/>
                  <a:pt x="516781" y="403136"/>
                </a:cubicBezTo>
                <a:lnTo>
                  <a:pt x="555531" y="409588"/>
                </a:lnTo>
                <a:lnTo>
                  <a:pt x="555531" y="441847"/>
                </a:lnTo>
                <a:lnTo>
                  <a:pt x="516781" y="448299"/>
                </a:lnTo>
                <a:cubicBezTo>
                  <a:pt x="515167" y="457977"/>
                  <a:pt x="511938" y="466042"/>
                  <a:pt x="507094" y="474106"/>
                </a:cubicBezTo>
                <a:lnTo>
                  <a:pt x="529698" y="506365"/>
                </a:lnTo>
                <a:lnTo>
                  <a:pt x="507094" y="528947"/>
                </a:lnTo>
                <a:lnTo>
                  <a:pt x="474802" y="506365"/>
                </a:lnTo>
                <a:cubicBezTo>
                  <a:pt x="466730" y="511204"/>
                  <a:pt x="458657" y="514430"/>
                  <a:pt x="448969" y="516043"/>
                </a:cubicBezTo>
                <a:lnTo>
                  <a:pt x="442511" y="554754"/>
                </a:lnTo>
                <a:lnTo>
                  <a:pt x="410219" y="554754"/>
                </a:lnTo>
                <a:lnTo>
                  <a:pt x="403761" y="517656"/>
                </a:lnTo>
                <a:cubicBezTo>
                  <a:pt x="394074" y="514430"/>
                  <a:pt x="386001" y="511204"/>
                  <a:pt x="377928" y="506365"/>
                </a:cubicBezTo>
                <a:lnTo>
                  <a:pt x="347251" y="528947"/>
                </a:lnTo>
                <a:lnTo>
                  <a:pt x="323032" y="506365"/>
                </a:lnTo>
                <a:lnTo>
                  <a:pt x="345636" y="474106"/>
                </a:lnTo>
                <a:cubicBezTo>
                  <a:pt x="340793" y="466042"/>
                  <a:pt x="337564" y="457977"/>
                  <a:pt x="335949" y="448299"/>
                </a:cubicBezTo>
                <a:lnTo>
                  <a:pt x="297199" y="441847"/>
                </a:lnTo>
                <a:lnTo>
                  <a:pt x="297199" y="409588"/>
                </a:lnTo>
                <a:lnTo>
                  <a:pt x="335949" y="403136"/>
                </a:lnTo>
                <a:cubicBezTo>
                  <a:pt x="337564" y="393459"/>
                  <a:pt x="340793" y="385394"/>
                  <a:pt x="345636" y="377329"/>
                </a:cubicBezTo>
                <a:lnTo>
                  <a:pt x="324647" y="346683"/>
                </a:lnTo>
                <a:lnTo>
                  <a:pt x="347251" y="322488"/>
                </a:lnTo>
                <a:lnTo>
                  <a:pt x="377928" y="345070"/>
                </a:lnTo>
                <a:cubicBezTo>
                  <a:pt x="386001" y="340231"/>
                  <a:pt x="394074" y="337005"/>
                  <a:pt x="403761" y="335392"/>
                </a:cubicBezTo>
                <a:close/>
                <a:moveTo>
                  <a:pt x="0" y="238640"/>
                </a:moveTo>
                <a:cubicBezTo>
                  <a:pt x="0" y="296653"/>
                  <a:pt x="105027" y="343386"/>
                  <a:pt x="232675" y="343386"/>
                </a:cubicBezTo>
                <a:cubicBezTo>
                  <a:pt x="248833" y="343386"/>
                  <a:pt x="266606" y="341775"/>
                  <a:pt x="281149" y="340164"/>
                </a:cubicBezTo>
                <a:cubicBezTo>
                  <a:pt x="279533" y="349832"/>
                  <a:pt x="282764" y="359501"/>
                  <a:pt x="287612" y="367559"/>
                </a:cubicBezTo>
                <a:cubicBezTo>
                  <a:pt x="268222" y="372393"/>
                  <a:pt x="255296" y="390119"/>
                  <a:pt x="255296" y="409457"/>
                </a:cubicBezTo>
                <a:lnTo>
                  <a:pt x="255296" y="420738"/>
                </a:lnTo>
                <a:cubicBezTo>
                  <a:pt x="247217" y="422349"/>
                  <a:pt x="240754" y="422349"/>
                  <a:pt x="232675" y="422349"/>
                </a:cubicBezTo>
                <a:cubicBezTo>
                  <a:pt x="105027" y="422349"/>
                  <a:pt x="0" y="375616"/>
                  <a:pt x="0" y="319214"/>
                </a:cubicBezTo>
                <a:close/>
                <a:moveTo>
                  <a:pt x="0" y="132146"/>
                </a:moveTo>
                <a:cubicBezTo>
                  <a:pt x="0" y="188565"/>
                  <a:pt x="104971" y="235313"/>
                  <a:pt x="232551" y="235313"/>
                </a:cubicBezTo>
                <a:cubicBezTo>
                  <a:pt x="361746" y="235313"/>
                  <a:pt x="465102" y="188565"/>
                  <a:pt x="465102" y="132146"/>
                </a:cubicBezTo>
                <a:lnTo>
                  <a:pt x="465102" y="211133"/>
                </a:lnTo>
                <a:cubicBezTo>
                  <a:pt x="465102" y="225641"/>
                  <a:pt x="458642" y="240149"/>
                  <a:pt x="444108" y="254657"/>
                </a:cubicBezTo>
                <a:cubicBezTo>
                  <a:pt x="444108" y="254657"/>
                  <a:pt x="442493" y="254657"/>
                  <a:pt x="442493" y="254657"/>
                </a:cubicBezTo>
                <a:lnTo>
                  <a:pt x="410194" y="254657"/>
                </a:lnTo>
                <a:cubicBezTo>
                  <a:pt x="390815" y="254657"/>
                  <a:pt x="373051" y="267552"/>
                  <a:pt x="368206" y="285284"/>
                </a:cubicBezTo>
                <a:cubicBezTo>
                  <a:pt x="361746" y="282060"/>
                  <a:pt x="353671" y="280448"/>
                  <a:pt x="347212" y="280448"/>
                </a:cubicBezTo>
                <a:cubicBezTo>
                  <a:pt x="335907" y="280448"/>
                  <a:pt x="324603" y="283672"/>
                  <a:pt x="316528" y="293344"/>
                </a:cubicBezTo>
                <a:lnTo>
                  <a:pt x="298764" y="309464"/>
                </a:lnTo>
                <a:cubicBezTo>
                  <a:pt x="277769" y="312688"/>
                  <a:pt x="255160" y="314300"/>
                  <a:pt x="232551" y="314300"/>
                </a:cubicBezTo>
                <a:cubicBezTo>
                  <a:pt x="104971" y="314300"/>
                  <a:pt x="0" y="267552"/>
                  <a:pt x="0" y="211133"/>
                </a:cubicBezTo>
                <a:close/>
                <a:moveTo>
                  <a:pt x="232551" y="0"/>
                </a:moveTo>
                <a:cubicBezTo>
                  <a:pt x="360985" y="0"/>
                  <a:pt x="465102" y="46229"/>
                  <a:pt x="465102" y="103255"/>
                </a:cubicBezTo>
                <a:cubicBezTo>
                  <a:pt x="465102" y="160281"/>
                  <a:pt x="360985" y="206510"/>
                  <a:pt x="232551" y="206510"/>
                </a:cubicBezTo>
                <a:cubicBezTo>
                  <a:pt x="104117" y="206510"/>
                  <a:pt x="0" y="160281"/>
                  <a:pt x="0" y="103255"/>
                </a:cubicBezTo>
                <a:cubicBezTo>
                  <a:pt x="0" y="46229"/>
                  <a:pt x="104117" y="0"/>
                  <a:pt x="232551" y="0"/>
                </a:cubicBez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sp>
        <p:nvSpPr>
          <p:cNvPr id="42" name="iślíḓè"/>
          <p:cNvSpPr/>
          <p:nvPr/>
        </p:nvSpPr>
        <p:spPr bwMode="auto">
          <a:xfrm>
            <a:off x="9283367" y="3112396"/>
            <a:ext cx="395964" cy="633204"/>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7595" h="603828">
                <a:moveTo>
                  <a:pt x="19244" y="350145"/>
                </a:moveTo>
                <a:cubicBezTo>
                  <a:pt x="29921" y="350145"/>
                  <a:pt x="38487" y="358695"/>
                  <a:pt x="38487" y="369353"/>
                </a:cubicBezTo>
                <a:cubicBezTo>
                  <a:pt x="38487" y="433769"/>
                  <a:pt x="91055" y="486239"/>
                  <a:pt x="155591" y="486239"/>
                </a:cubicBezTo>
                <a:lnTo>
                  <a:pt x="222004" y="486239"/>
                </a:lnTo>
                <a:cubicBezTo>
                  <a:pt x="286658" y="486239"/>
                  <a:pt x="339108" y="433769"/>
                  <a:pt x="339108" y="369353"/>
                </a:cubicBezTo>
                <a:cubicBezTo>
                  <a:pt x="339108" y="358695"/>
                  <a:pt x="347791" y="350145"/>
                  <a:pt x="358352" y="350145"/>
                </a:cubicBezTo>
                <a:cubicBezTo>
                  <a:pt x="369029" y="350145"/>
                  <a:pt x="377595" y="358695"/>
                  <a:pt x="377595" y="369353"/>
                </a:cubicBezTo>
                <a:cubicBezTo>
                  <a:pt x="377595" y="454968"/>
                  <a:pt x="307896" y="524538"/>
                  <a:pt x="222004" y="524538"/>
                </a:cubicBezTo>
                <a:lnTo>
                  <a:pt x="208041" y="524538"/>
                </a:lnTo>
                <a:lnTo>
                  <a:pt x="208041" y="565413"/>
                </a:lnTo>
                <a:lnTo>
                  <a:pt x="298274" y="565413"/>
                </a:lnTo>
                <a:cubicBezTo>
                  <a:pt x="308835" y="565413"/>
                  <a:pt x="317518" y="573963"/>
                  <a:pt x="317518" y="584620"/>
                </a:cubicBezTo>
                <a:cubicBezTo>
                  <a:pt x="317518" y="595278"/>
                  <a:pt x="308835" y="603828"/>
                  <a:pt x="298274" y="603828"/>
                </a:cubicBezTo>
                <a:lnTo>
                  <a:pt x="79438" y="603828"/>
                </a:lnTo>
                <a:cubicBezTo>
                  <a:pt x="68760" y="603828"/>
                  <a:pt x="60195" y="595278"/>
                  <a:pt x="60195" y="584620"/>
                </a:cubicBezTo>
                <a:cubicBezTo>
                  <a:pt x="60195" y="573963"/>
                  <a:pt x="68760" y="565413"/>
                  <a:pt x="79438" y="565413"/>
                </a:cubicBezTo>
                <a:lnTo>
                  <a:pt x="169554" y="565413"/>
                </a:lnTo>
                <a:lnTo>
                  <a:pt x="169554" y="524538"/>
                </a:lnTo>
                <a:lnTo>
                  <a:pt x="155591" y="524538"/>
                </a:lnTo>
                <a:cubicBezTo>
                  <a:pt x="69816" y="524538"/>
                  <a:pt x="0" y="454968"/>
                  <a:pt x="0" y="369353"/>
                </a:cubicBezTo>
                <a:cubicBezTo>
                  <a:pt x="0" y="358695"/>
                  <a:pt x="8683" y="350145"/>
                  <a:pt x="19244" y="350145"/>
                </a:cubicBezTo>
                <a:close/>
                <a:moveTo>
                  <a:pt x="188809" y="0"/>
                </a:moveTo>
                <a:cubicBezTo>
                  <a:pt x="259807" y="0"/>
                  <a:pt x="317544" y="57636"/>
                  <a:pt x="317544" y="128511"/>
                </a:cubicBezTo>
                <a:lnTo>
                  <a:pt x="317544" y="331410"/>
                </a:lnTo>
                <a:cubicBezTo>
                  <a:pt x="317544" y="402168"/>
                  <a:pt x="259807" y="459804"/>
                  <a:pt x="188809" y="459804"/>
                </a:cubicBezTo>
                <a:cubicBezTo>
                  <a:pt x="117929" y="459804"/>
                  <a:pt x="60192" y="402168"/>
                  <a:pt x="60192" y="331410"/>
                </a:cubicBezTo>
                <a:lnTo>
                  <a:pt x="60192" y="128511"/>
                </a:lnTo>
                <a:cubicBezTo>
                  <a:pt x="60192" y="57636"/>
                  <a:pt x="117929" y="0"/>
                  <a:pt x="188809" y="0"/>
                </a:cubicBez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sp>
        <p:nvSpPr>
          <p:cNvPr id="38" name="ïšľíḑe"/>
          <p:cNvSpPr/>
          <p:nvPr/>
        </p:nvSpPr>
        <p:spPr bwMode="auto">
          <a:xfrm>
            <a:off x="5750370" y="1235672"/>
            <a:ext cx="633204" cy="632177"/>
          </a:xfrm>
          <a:custGeom>
            <a:avLst/>
            <a:gdLst>
              <a:gd name="connsiteX0" fmla="*/ 458214 w 609614"/>
              <a:gd name="connsiteY0" fmla="*/ 470741 h 608626"/>
              <a:gd name="connsiteX1" fmla="*/ 548434 w 609614"/>
              <a:gd name="connsiteY1" fmla="*/ 487659 h 608626"/>
              <a:gd name="connsiteX2" fmla="*/ 422757 w 609614"/>
              <a:gd name="connsiteY2" fmla="*/ 585621 h 608626"/>
              <a:gd name="connsiteX3" fmla="*/ 458214 w 609614"/>
              <a:gd name="connsiteY3" fmla="*/ 470741 h 608626"/>
              <a:gd name="connsiteX4" fmla="*/ 148976 w 609614"/>
              <a:gd name="connsiteY4" fmla="*/ 469401 h 608626"/>
              <a:gd name="connsiteX5" fmla="*/ 184246 w 609614"/>
              <a:gd name="connsiteY5" fmla="*/ 584422 h 608626"/>
              <a:gd name="connsiteX6" fmla="*/ 60898 w 609614"/>
              <a:gd name="connsiteY6" fmla="*/ 487195 h 608626"/>
              <a:gd name="connsiteX7" fmla="*/ 148976 w 609614"/>
              <a:gd name="connsiteY7" fmla="*/ 469401 h 608626"/>
              <a:gd name="connsiteX8" fmla="*/ 319096 w 609614"/>
              <a:gd name="connsiteY8" fmla="*/ 459239 h 608626"/>
              <a:gd name="connsiteX9" fmla="*/ 429954 w 609614"/>
              <a:gd name="connsiteY9" fmla="*/ 467008 h 608626"/>
              <a:gd name="connsiteX10" fmla="*/ 387286 w 609614"/>
              <a:gd name="connsiteY10" fmla="*/ 597710 h 608626"/>
              <a:gd name="connsiteX11" fmla="*/ 319096 w 609614"/>
              <a:gd name="connsiteY11" fmla="*/ 608626 h 608626"/>
              <a:gd name="connsiteX12" fmla="*/ 290588 w 609614"/>
              <a:gd name="connsiteY12" fmla="*/ 458957 h 608626"/>
              <a:gd name="connsiteX13" fmla="*/ 290588 w 609614"/>
              <a:gd name="connsiteY13" fmla="*/ 608626 h 608626"/>
              <a:gd name="connsiteX14" fmla="*/ 219893 w 609614"/>
              <a:gd name="connsiteY14" fmla="*/ 597121 h 608626"/>
              <a:gd name="connsiteX15" fmla="*/ 177260 w 609614"/>
              <a:gd name="connsiteY15" fmla="*/ 465644 h 608626"/>
              <a:gd name="connsiteX16" fmla="*/ 290588 w 609614"/>
              <a:gd name="connsiteY16" fmla="*/ 458957 h 608626"/>
              <a:gd name="connsiteX17" fmla="*/ 319096 w 609614"/>
              <a:gd name="connsiteY17" fmla="*/ 317967 h 608626"/>
              <a:gd name="connsiteX18" fmla="*/ 450489 w 609614"/>
              <a:gd name="connsiteY18" fmla="*/ 317967 h 608626"/>
              <a:gd name="connsiteX19" fmla="*/ 435912 w 609614"/>
              <a:gd name="connsiteY19" fmla="*/ 438704 h 608626"/>
              <a:gd name="connsiteX20" fmla="*/ 319096 w 609614"/>
              <a:gd name="connsiteY20" fmla="*/ 430241 h 608626"/>
              <a:gd name="connsiteX21" fmla="*/ 478860 w 609614"/>
              <a:gd name="connsiteY21" fmla="*/ 317897 h 608626"/>
              <a:gd name="connsiteX22" fmla="*/ 609614 w 609614"/>
              <a:gd name="connsiteY22" fmla="*/ 317897 h 608626"/>
              <a:gd name="connsiteX23" fmla="*/ 565570 w 609614"/>
              <a:gd name="connsiteY23" fmla="*/ 462485 h 608626"/>
              <a:gd name="connsiteX24" fmla="*/ 464179 w 609614"/>
              <a:gd name="connsiteY24" fmla="*/ 442518 h 608626"/>
              <a:gd name="connsiteX25" fmla="*/ 478860 w 609614"/>
              <a:gd name="connsiteY25" fmla="*/ 317897 h 608626"/>
              <a:gd name="connsiteX26" fmla="*/ 156937 w 609614"/>
              <a:gd name="connsiteY26" fmla="*/ 317897 h 608626"/>
              <a:gd name="connsiteX27" fmla="*/ 290588 w 609614"/>
              <a:gd name="connsiteY27" fmla="*/ 317897 h 608626"/>
              <a:gd name="connsiteX28" fmla="*/ 290588 w 609614"/>
              <a:gd name="connsiteY28" fmla="*/ 430128 h 608626"/>
              <a:gd name="connsiteX29" fmla="*/ 171218 w 609614"/>
              <a:gd name="connsiteY29" fmla="*/ 437505 h 608626"/>
              <a:gd name="connsiteX30" fmla="*/ 156937 w 609614"/>
              <a:gd name="connsiteY30" fmla="*/ 317897 h 608626"/>
              <a:gd name="connsiteX31" fmla="*/ 0 w 609614"/>
              <a:gd name="connsiteY31" fmla="*/ 317897 h 608626"/>
              <a:gd name="connsiteX32" fmla="*/ 128555 w 609614"/>
              <a:gd name="connsiteY32" fmla="*/ 317897 h 608626"/>
              <a:gd name="connsiteX33" fmla="*/ 143036 w 609614"/>
              <a:gd name="connsiteY33" fmla="*/ 441460 h 608626"/>
              <a:gd name="connsiteX34" fmla="*/ 44034 w 609614"/>
              <a:gd name="connsiteY34" fmla="*/ 462415 h 608626"/>
              <a:gd name="connsiteX35" fmla="*/ 0 w 609614"/>
              <a:gd name="connsiteY35" fmla="*/ 317897 h 608626"/>
              <a:gd name="connsiteX36" fmla="*/ 443427 w 609614"/>
              <a:gd name="connsiteY36" fmla="*/ 162089 h 608626"/>
              <a:gd name="connsiteX37" fmla="*/ 451407 w 609614"/>
              <a:gd name="connsiteY37" fmla="*/ 289601 h 608626"/>
              <a:gd name="connsiteX38" fmla="*/ 319096 w 609614"/>
              <a:gd name="connsiteY38" fmla="*/ 289601 h 608626"/>
              <a:gd name="connsiteX39" fmla="*/ 319096 w 609614"/>
              <a:gd name="connsiteY39" fmla="*/ 170255 h 608626"/>
              <a:gd name="connsiteX40" fmla="*/ 443427 w 609614"/>
              <a:gd name="connsiteY40" fmla="*/ 162089 h 608626"/>
              <a:gd name="connsiteX41" fmla="*/ 164195 w 609614"/>
              <a:gd name="connsiteY41" fmla="*/ 160536 h 608626"/>
              <a:gd name="connsiteX42" fmla="*/ 290588 w 609614"/>
              <a:gd name="connsiteY42" fmla="*/ 169979 h 608626"/>
              <a:gd name="connsiteX43" fmla="*/ 290588 w 609614"/>
              <a:gd name="connsiteY43" fmla="*/ 289600 h 608626"/>
              <a:gd name="connsiteX44" fmla="*/ 156019 w 609614"/>
              <a:gd name="connsiteY44" fmla="*/ 289600 h 608626"/>
              <a:gd name="connsiteX45" fmla="*/ 164195 w 609614"/>
              <a:gd name="connsiteY45" fmla="*/ 160536 h 608626"/>
              <a:gd name="connsiteX46" fmla="*/ 48359 w 609614"/>
              <a:gd name="connsiteY46" fmla="*/ 139084 h 608626"/>
              <a:gd name="connsiteX47" fmla="*/ 136262 w 609614"/>
              <a:gd name="connsiteY47" fmla="*/ 156496 h 608626"/>
              <a:gd name="connsiteX48" fmla="*/ 127787 w 609614"/>
              <a:gd name="connsiteY48" fmla="*/ 289600 h 608626"/>
              <a:gd name="connsiteX49" fmla="*/ 71 w 609614"/>
              <a:gd name="connsiteY49" fmla="*/ 289600 h 608626"/>
              <a:gd name="connsiteX50" fmla="*/ 48359 w 609614"/>
              <a:gd name="connsiteY50" fmla="*/ 139084 h 608626"/>
              <a:gd name="connsiteX51" fmla="*/ 561251 w 609614"/>
              <a:gd name="connsiteY51" fmla="*/ 139014 h 608626"/>
              <a:gd name="connsiteX52" fmla="*/ 609614 w 609614"/>
              <a:gd name="connsiteY52" fmla="*/ 289600 h 608626"/>
              <a:gd name="connsiteX53" fmla="*/ 479792 w 609614"/>
              <a:gd name="connsiteY53" fmla="*/ 289600 h 608626"/>
              <a:gd name="connsiteX54" fmla="*/ 471518 w 609614"/>
              <a:gd name="connsiteY54" fmla="*/ 157997 h 608626"/>
              <a:gd name="connsiteX55" fmla="*/ 561251 w 609614"/>
              <a:gd name="connsiteY55" fmla="*/ 139014 h 608626"/>
              <a:gd name="connsiteX56" fmla="*/ 162442 w 609614"/>
              <a:gd name="connsiteY56" fmla="*/ 34648 h 608626"/>
              <a:gd name="connsiteX57" fmla="*/ 140667 w 609614"/>
              <a:gd name="connsiteY57" fmla="*/ 127935 h 608626"/>
              <a:gd name="connsiteX58" fmla="*/ 66473 w 609614"/>
              <a:gd name="connsiteY58" fmla="*/ 113976 h 608626"/>
              <a:gd name="connsiteX59" fmla="*/ 162442 w 609614"/>
              <a:gd name="connsiteY59" fmla="*/ 34648 h 608626"/>
              <a:gd name="connsiteX60" fmla="*/ 444703 w 609614"/>
              <a:gd name="connsiteY60" fmla="*/ 33448 h 608626"/>
              <a:gd name="connsiteX61" fmla="*/ 543424 w 609614"/>
              <a:gd name="connsiteY61" fmla="*/ 114299 h 608626"/>
              <a:gd name="connsiteX62" fmla="*/ 467068 w 609614"/>
              <a:gd name="connsiteY62" fmla="*/ 129840 h 608626"/>
              <a:gd name="connsiteX63" fmla="*/ 444703 w 609614"/>
              <a:gd name="connsiteY63" fmla="*/ 33448 h 608626"/>
              <a:gd name="connsiteX64" fmla="*/ 319096 w 609614"/>
              <a:gd name="connsiteY64" fmla="*/ 0 h 608626"/>
              <a:gd name="connsiteX65" fmla="*/ 410024 w 609614"/>
              <a:gd name="connsiteY65" fmla="*/ 18295 h 608626"/>
              <a:gd name="connsiteX66" fmla="*/ 438987 w 609614"/>
              <a:gd name="connsiteY66" fmla="*/ 133768 h 608626"/>
              <a:gd name="connsiteX67" fmla="*/ 319096 w 609614"/>
              <a:gd name="connsiteY67" fmla="*/ 141342 h 608626"/>
              <a:gd name="connsiteX68" fmla="*/ 290588 w 609614"/>
              <a:gd name="connsiteY68" fmla="*/ 0 h 608626"/>
              <a:gd name="connsiteX69" fmla="*/ 290588 w 609614"/>
              <a:gd name="connsiteY69" fmla="*/ 141131 h 608626"/>
              <a:gd name="connsiteX70" fmla="*/ 168792 w 609614"/>
              <a:gd name="connsiteY70" fmla="*/ 131984 h 608626"/>
              <a:gd name="connsiteX71" fmla="*/ 197149 w 609614"/>
              <a:gd name="connsiteY71" fmla="*/ 19178 h 608626"/>
              <a:gd name="connsiteX72" fmla="*/ 290588 w 609614"/>
              <a:gd name="connsiteY72" fmla="*/ 0 h 60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09614" h="608626">
                <a:moveTo>
                  <a:pt x="458214" y="470741"/>
                </a:moveTo>
                <a:cubicBezTo>
                  <a:pt x="497021" y="476348"/>
                  <a:pt x="527948" y="482839"/>
                  <a:pt x="548434" y="487659"/>
                </a:cubicBezTo>
                <a:cubicBezTo>
                  <a:pt x="516030" y="530443"/>
                  <a:pt x="472988" y="564573"/>
                  <a:pt x="422757" y="585621"/>
                </a:cubicBezTo>
                <a:cubicBezTo>
                  <a:pt x="437925" y="546574"/>
                  <a:pt x="449646" y="508117"/>
                  <a:pt x="458214" y="470741"/>
                </a:cubicBezTo>
                <a:close/>
                <a:moveTo>
                  <a:pt x="148976" y="469401"/>
                </a:moveTo>
                <a:cubicBezTo>
                  <a:pt x="157547" y="506857"/>
                  <a:pt x="169172" y="545394"/>
                  <a:pt x="184246" y="584422"/>
                </a:cubicBezTo>
                <a:cubicBezTo>
                  <a:pt x="134986" y="563286"/>
                  <a:pt x="92720" y="529369"/>
                  <a:pt x="60898" y="487195"/>
                </a:cubicBezTo>
                <a:cubicBezTo>
                  <a:pt x="90454" y="479625"/>
                  <a:pt x="119912" y="473727"/>
                  <a:pt x="148976" y="469401"/>
                </a:cubicBezTo>
                <a:close/>
                <a:moveTo>
                  <a:pt x="319096" y="459239"/>
                </a:moveTo>
                <a:cubicBezTo>
                  <a:pt x="359399" y="460124"/>
                  <a:pt x="396844" y="463173"/>
                  <a:pt x="429954" y="467008"/>
                </a:cubicBezTo>
                <a:cubicBezTo>
                  <a:pt x="420001" y="509494"/>
                  <a:pt x="406206" y="553159"/>
                  <a:pt x="387286" y="597710"/>
                </a:cubicBezTo>
                <a:cubicBezTo>
                  <a:pt x="365410" y="603906"/>
                  <a:pt x="342549" y="607544"/>
                  <a:pt x="319096" y="608626"/>
                </a:cubicBezTo>
                <a:close/>
                <a:moveTo>
                  <a:pt x="290588" y="458957"/>
                </a:moveTo>
                <a:lnTo>
                  <a:pt x="290588" y="608626"/>
                </a:lnTo>
                <a:cubicBezTo>
                  <a:pt x="266170" y="607446"/>
                  <a:pt x="242539" y="603611"/>
                  <a:pt x="219893" y="597121"/>
                </a:cubicBezTo>
                <a:cubicBezTo>
                  <a:pt x="200989" y="552279"/>
                  <a:pt x="187205" y="508224"/>
                  <a:pt x="177260" y="465644"/>
                </a:cubicBezTo>
                <a:cubicBezTo>
                  <a:pt x="216447" y="461022"/>
                  <a:pt x="254453" y="459153"/>
                  <a:pt x="290588" y="458957"/>
                </a:cubicBezTo>
                <a:close/>
                <a:moveTo>
                  <a:pt x="319096" y="317967"/>
                </a:moveTo>
                <a:lnTo>
                  <a:pt x="450489" y="317967"/>
                </a:lnTo>
                <a:cubicBezTo>
                  <a:pt x="448716" y="356146"/>
                  <a:pt x="444185" y="396588"/>
                  <a:pt x="435912" y="438704"/>
                </a:cubicBezTo>
                <a:cubicBezTo>
                  <a:pt x="401241" y="434473"/>
                  <a:pt x="361843" y="431127"/>
                  <a:pt x="319096" y="430241"/>
                </a:cubicBezTo>
                <a:close/>
                <a:moveTo>
                  <a:pt x="478860" y="317897"/>
                </a:moveTo>
                <a:lnTo>
                  <a:pt x="609614" y="317897"/>
                </a:lnTo>
                <a:cubicBezTo>
                  <a:pt x="607249" y="370716"/>
                  <a:pt x="591582" y="419895"/>
                  <a:pt x="565570" y="462485"/>
                </a:cubicBezTo>
                <a:cubicBezTo>
                  <a:pt x="545469" y="457370"/>
                  <a:pt x="510391" y="449305"/>
                  <a:pt x="464179" y="442518"/>
                </a:cubicBezTo>
                <a:cubicBezTo>
                  <a:pt x="472554" y="399043"/>
                  <a:pt x="477185" y="357339"/>
                  <a:pt x="478860" y="317897"/>
                </a:cubicBezTo>
                <a:close/>
                <a:moveTo>
                  <a:pt x="156937" y="317897"/>
                </a:moveTo>
                <a:lnTo>
                  <a:pt x="290588" y="317897"/>
                </a:lnTo>
                <a:lnTo>
                  <a:pt x="290588" y="430128"/>
                </a:lnTo>
                <a:cubicBezTo>
                  <a:pt x="252669" y="430226"/>
                  <a:pt x="212584" y="432488"/>
                  <a:pt x="171218" y="437505"/>
                </a:cubicBezTo>
                <a:cubicBezTo>
                  <a:pt x="163142" y="395898"/>
                  <a:pt x="158611" y="355766"/>
                  <a:pt x="156937" y="317897"/>
                </a:cubicBezTo>
                <a:close/>
                <a:moveTo>
                  <a:pt x="0" y="317897"/>
                </a:moveTo>
                <a:lnTo>
                  <a:pt x="128555" y="317897"/>
                </a:lnTo>
                <a:cubicBezTo>
                  <a:pt x="130230" y="357051"/>
                  <a:pt x="134761" y="398370"/>
                  <a:pt x="143036" y="441460"/>
                </a:cubicBezTo>
                <a:cubicBezTo>
                  <a:pt x="110528" y="446379"/>
                  <a:pt x="77330" y="453266"/>
                  <a:pt x="44034" y="462415"/>
                </a:cubicBezTo>
                <a:cubicBezTo>
                  <a:pt x="18027" y="419915"/>
                  <a:pt x="2364" y="370726"/>
                  <a:pt x="0" y="317897"/>
                </a:cubicBezTo>
                <a:close/>
                <a:moveTo>
                  <a:pt x="443427" y="162089"/>
                </a:moveTo>
                <a:cubicBezTo>
                  <a:pt x="448649" y="199673"/>
                  <a:pt x="451900" y="242669"/>
                  <a:pt x="451407" y="289601"/>
                </a:cubicBezTo>
                <a:lnTo>
                  <a:pt x="319096" y="289601"/>
                </a:lnTo>
                <a:lnTo>
                  <a:pt x="319096" y="170255"/>
                </a:lnTo>
                <a:cubicBezTo>
                  <a:pt x="358504" y="169960"/>
                  <a:pt x="400276" y="167697"/>
                  <a:pt x="443427" y="162089"/>
                </a:cubicBezTo>
                <a:close/>
                <a:moveTo>
                  <a:pt x="164195" y="160536"/>
                </a:moveTo>
                <a:cubicBezTo>
                  <a:pt x="201138" y="165356"/>
                  <a:pt x="243893" y="169094"/>
                  <a:pt x="290588" y="169979"/>
                </a:cubicBezTo>
                <a:lnTo>
                  <a:pt x="290588" y="289600"/>
                </a:lnTo>
                <a:lnTo>
                  <a:pt x="156019" y="289600"/>
                </a:lnTo>
                <a:cubicBezTo>
                  <a:pt x="155526" y="241988"/>
                  <a:pt x="158876" y="198507"/>
                  <a:pt x="164195" y="160536"/>
                </a:cubicBezTo>
                <a:close/>
                <a:moveTo>
                  <a:pt x="48359" y="139084"/>
                </a:moveTo>
                <a:cubicBezTo>
                  <a:pt x="67674" y="143904"/>
                  <a:pt x="97730" y="150594"/>
                  <a:pt x="136262" y="156496"/>
                </a:cubicBezTo>
                <a:cubicBezTo>
                  <a:pt x="130743" y="195749"/>
                  <a:pt x="127196" y="240608"/>
                  <a:pt x="127787" y="289600"/>
                </a:cubicBezTo>
                <a:lnTo>
                  <a:pt x="71" y="289600"/>
                </a:lnTo>
                <a:cubicBezTo>
                  <a:pt x="2732" y="234312"/>
                  <a:pt x="19977" y="182861"/>
                  <a:pt x="48359" y="139084"/>
                </a:cubicBezTo>
                <a:close/>
                <a:moveTo>
                  <a:pt x="561251" y="139014"/>
                </a:moveTo>
                <a:cubicBezTo>
                  <a:pt x="589619" y="182783"/>
                  <a:pt x="606856" y="234323"/>
                  <a:pt x="609614" y="289600"/>
                </a:cubicBezTo>
                <a:lnTo>
                  <a:pt x="479792" y="289600"/>
                </a:lnTo>
                <a:cubicBezTo>
                  <a:pt x="480284" y="241208"/>
                  <a:pt x="476837" y="196848"/>
                  <a:pt x="471518" y="157997"/>
                </a:cubicBezTo>
                <a:cubicBezTo>
                  <a:pt x="500969" y="153374"/>
                  <a:pt x="531012" y="147079"/>
                  <a:pt x="561251" y="139014"/>
                </a:cubicBezTo>
                <a:close/>
                <a:moveTo>
                  <a:pt x="162442" y="34648"/>
                </a:moveTo>
                <a:cubicBezTo>
                  <a:pt x="155446" y="57847"/>
                  <a:pt x="147367" y="89499"/>
                  <a:pt x="140667" y="127935"/>
                </a:cubicBezTo>
                <a:cubicBezTo>
                  <a:pt x="109925" y="123315"/>
                  <a:pt x="84800" y="118203"/>
                  <a:pt x="66473" y="113976"/>
                </a:cubicBezTo>
                <a:cubicBezTo>
                  <a:pt x="92584" y="81439"/>
                  <a:pt x="125197" y="54308"/>
                  <a:pt x="162442" y="34648"/>
                </a:cubicBezTo>
                <a:close/>
                <a:moveTo>
                  <a:pt x="444703" y="33448"/>
                </a:moveTo>
                <a:cubicBezTo>
                  <a:pt x="483029" y="53218"/>
                  <a:pt x="516626" y="80857"/>
                  <a:pt x="543424" y="114299"/>
                </a:cubicBezTo>
                <a:cubicBezTo>
                  <a:pt x="517808" y="120791"/>
                  <a:pt x="492290" y="125905"/>
                  <a:pt x="467068" y="129840"/>
                </a:cubicBezTo>
                <a:cubicBezTo>
                  <a:pt x="460171" y="89808"/>
                  <a:pt x="451797" y="57054"/>
                  <a:pt x="444703" y="33448"/>
                </a:cubicBezTo>
                <a:close/>
                <a:moveTo>
                  <a:pt x="319096" y="0"/>
                </a:moveTo>
                <a:cubicBezTo>
                  <a:pt x="350916" y="1475"/>
                  <a:pt x="381357" y="7770"/>
                  <a:pt x="410024" y="18295"/>
                </a:cubicBezTo>
                <a:cubicBezTo>
                  <a:pt x="417215" y="39147"/>
                  <a:pt x="429628" y="79376"/>
                  <a:pt x="438987" y="133768"/>
                </a:cubicBezTo>
                <a:cubicBezTo>
                  <a:pt x="397513" y="138981"/>
                  <a:pt x="357221" y="141145"/>
                  <a:pt x="319096" y="141342"/>
                </a:cubicBezTo>
                <a:close/>
                <a:moveTo>
                  <a:pt x="290588" y="0"/>
                </a:moveTo>
                <a:lnTo>
                  <a:pt x="290588" y="141131"/>
                </a:lnTo>
                <a:cubicBezTo>
                  <a:pt x="245690" y="140147"/>
                  <a:pt x="204435" y="136508"/>
                  <a:pt x="168792" y="131984"/>
                </a:cubicBezTo>
                <a:cubicBezTo>
                  <a:pt x="177949" y="79269"/>
                  <a:pt x="189961" y="40126"/>
                  <a:pt x="197149" y="19178"/>
                </a:cubicBezTo>
                <a:cubicBezTo>
                  <a:pt x="226490" y="8163"/>
                  <a:pt x="257801" y="1475"/>
                  <a:pt x="290588" y="0"/>
                </a:cubicBezTo>
                <a:close/>
              </a:path>
            </a:pathLst>
          </a:custGeom>
          <a:solidFill>
            <a:srgbClr val="0071ED"/>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sp>
        <p:nvSpPr>
          <p:cNvPr id="25" name="文本框 24"/>
          <p:cNvSpPr txBox="1"/>
          <p:nvPr/>
        </p:nvSpPr>
        <p:spPr>
          <a:xfrm>
            <a:off x="8446951" y="4191467"/>
            <a:ext cx="1992328" cy="130510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zh-CN" altLang="en-US" sz="14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400" dirty="0">
              <a:solidFill>
                <a:schemeClr val="tx1">
                  <a:lumMod val="75000"/>
                  <a:lumOff val="25000"/>
                </a:schemeClr>
              </a:solidFill>
              <a:cs typeface="+mn-ea"/>
              <a:sym typeface="+mn-lt"/>
            </a:endParaRPr>
          </a:p>
        </p:txBody>
      </p:sp>
      <p:sp>
        <p:nvSpPr>
          <p:cNvPr id="26" name="文本框 25"/>
          <p:cNvSpPr txBox="1"/>
          <p:nvPr/>
        </p:nvSpPr>
        <p:spPr>
          <a:xfrm>
            <a:off x="6175677" y="4191467"/>
            <a:ext cx="1992328" cy="130510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zh-CN" altLang="en-US" sz="14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400" dirty="0">
              <a:solidFill>
                <a:schemeClr val="tx1">
                  <a:lumMod val="75000"/>
                  <a:lumOff val="25000"/>
                </a:schemeClr>
              </a:solidFill>
              <a:cs typeface="+mn-ea"/>
              <a:sym typeface="+mn-lt"/>
            </a:endParaRPr>
          </a:p>
        </p:txBody>
      </p:sp>
      <p:sp>
        <p:nvSpPr>
          <p:cNvPr id="27" name="文本框 26"/>
          <p:cNvSpPr txBox="1"/>
          <p:nvPr/>
        </p:nvSpPr>
        <p:spPr>
          <a:xfrm>
            <a:off x="3924589" y="4191467"/>
            <a:ext cx="1992328" cy="130510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zh-CN" altLang="en-US" sz="14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400" dirty="0">
              <a:solidFill>
                <a:schemeClr val="tx1">
                  <a:lumMod val="75000"/>
                  <a:lumOff val="25000"/>
                </a:schemeClr>
              </a:solidFill>
              <a:cs typeface="+mn-ea"/>
              <a:sym typeface="+mn-lt"/>
            </a:endParaRPr>
          </a:p>
        </p:txBody>
      </p:sp>
      <p:sp>
        <p:nvSpPr>
          <p:cNvPr id="28" name="文本框 27"/>
          <p:cNvSpPr txBox="1"/>
          <p:nvPr/>
        </p:nvSpPr>
        <p:spPr>
          <a:xfrm>
            <a:off x="1627051" y="4191467"/>
            <a:ext cx="1992328" cy="130510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zh-CN" altLang="en-US" sz="14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400" dirty="0">
              <a:solidFill>
                <a:schemeClr val="tx1">
                  <a:lumMod val="75000"/>
                  <a:lumOff val="25000"/>
                </a:schemeClr>
              </a:solidFill>
              <a:cs typeface="+mn-ea"/>
              <a:sym typeface="+mn-lt"/>
            </a:endParaRPr>
          </a:p>
        </p:txBody>
      </p:sp>
      <p:grpSp>
        <p:nvGrpSpPr>
          <p:cNvPr id="29" name="组合 28"/>
          <p:cNvGrpSpPr/>
          <p:nvPr/>
        </p:nvGrpSpPr>
        <p:grpSpPr>
          <a:xfrm>
            <a:off x="-1384507" y="232229"/>
            <a:ext cx="6061410" cy="686927"/>
            <a:chOff x="-1384507" y="232229"/>
            <a:chExt cx="6061410" cy="686927"/>
          </a:xfrm>
        </p:grpSpPr>
        <p:grpSp>
          <p:nvGrpSpPr>
            <p:cNvPr id="30" name="组合 29"/>
            <p:cNvGrpSpPr/>
            <p:nvPr/>
          </p:nvGrpSpPr>
          <p:grpSpPr>
            <a:xfrm>
              <a:off x="-1384507" y="232229"/>
              <a:ext cx="2370056" cy="686927"/>
              <a:chOff x="-4476051" y="1082357"/>
              <a:chExt cx="17064239" cy="4945827"/>
            </a:xfrm>
          </p:grpSpPr>
          <p:sp>
            <p:nvSpPr>
              <p:cNvPr id="32" name="平行四边形 31"/>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3" name="组合 32"/>
              <p:cNvGrpSpPr/>
              <p:nvPr/>
            </p:nvGrpSpPr>
            <p:grpSpPr>
              <a:xfrm>
                <a:off x="7100152" y="1082357"/>
                <a:ext cx="5488036" cy="4945827"/>
                <a:chOff x="-1317683" y="1736199"/>
                <a:chExt cx="2649292" cy="2387547"/>
              </a:xfrm>
            </p:grpSpPr>
            <p:sp>
              <p:nvSpPr>
                <p:cNvPr id="34" name="平行四边形 33"/>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5" name="组合 34"/>
                <p:cNvGrpSpPr/>
                <p:nvPr/>
              </p:nvGrpSpPr>
              <p:grpSpPr>
                <a:xfrm>
                  <a:off x="-870550" y="1736199"/>
                  <a:ext cx="2202159" cy="2387547"/>
                  <a:chOff x="-870550" y="1435257"/>
                  <a:chExt cx="2202159" cy="2387547"/>
                </a:xfrm>
                <a:solidFill>
                  <a:srgbClr val="0071ED">
                    <a:alpha val="7000"/>
                  </a:srgbClr>
                </a:solidFill>
              </p:grpSpPr>
              <p:sp>
                <p:nvSpPr>
                  <p:cNvPr id="36" name="平行四边形 35"/>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7" name="平行四边形 36"/>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31" name="文本框 30"/>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完成情况</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par>
                          <p:cTn id="10" fill="hold">
                            <p:stCondLst>
                              <p:cond delay="500"/>
                            </p:stCondLst>
                            <p:childTnLst>
                              <p:par>
                                <p:cTn id="11" presetID="22" presetClass="entr" presetSubtype="1"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up)">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par>
                          <p:cTn id="35" fill="hold">
                            <p:stCondLst>
                              <p:cond delay="1500"/>
                            </p:stCondLst>
                            <p:childTnLst>
                              <p:par>
                                <p:cTn id="36" presetID="22" presetClass="entr" presetSubtype="1" fill="hold" grpId="0" nodeType="after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wipe(up)">
                                      <p:cBhvr>
                                        <p:cTn id="38" dur="500"/>
                                        <p:tgtEl>
                                          <p:spTgt spid="28"/>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up)">
                                      <p:cBhvr>
                                        <p:cTn id="41" dur="500"/>
                                        <p:tgtEl>
                                          <p:spTgt spid="27"/>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up)">
                                      <p:cBhvr>
                                        <p:cTn id="44" dur="500"/>
                                        <p:tgtEl>
                                          <p:spTgt spid="26"/>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up)">
                                      <p:cBhvr>
                                        <p:cTn id="4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2" grpId="0" bldLvl="0" animBg="1"/>
      <p:bldP spid="13" grpId="0" bldLvl="0" animBg="1"/>
      <p:bldP spid="14" grpId="0" bldLvl="0" animBg="1"/>
      <p:bldP spid="16" grpId="0" bldLvl="0" animBg="1"/>
      <p:bldP spid="25" grpId="0"/>
      <p:bldP spid="26" grpId="0"/>
      <p:bldP spid="27" grpId="0"/>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24542" y="3091"/>
            <a:ext cx="12242148" cy="6851099"/>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2413647" y="1694224"/>
            <a:ext cx="6606063" cy="2904374"/>
            <a:chOff x="-2413647" y="1694224"/>
            <a:chExt cx="6606063" cy="2904374"/>
          </a:xfrm>
        </p:grpSpPr>
        <p:grpSp>
          <p:nvGrpSpPr>
            <p:cNvPr id="37" name="组合 36"/>
            <p:cNvGrpSpPr/>
            <p:nvPr/>
          </p:nvGrpSpPr>
          <p:grpSpPr>
            <a:xfrm>
              <a:off x="-2413647" y="1694224"/>
              <a:ext cx="6606063" cy="2904374"/>
              <a:chOff x="-1228543" y="1694674"/>
              <a:chExt cx="5382552" cy="2366454"/>
            </a:xfrm>
          </p:grpSpPr>
          <p:sp>
            <p:nvSpPr>
              <p:cNvPr id="38" name="平行四边形 37"/>
              <p:cNvSpPr/>
              <p:nvPr/>
            </p:nvSpPr>
            <p:spPr>
              <a:xfrm>
                <a:off x="2439584" y="1694674"/>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9" name="组合 38"/>
              <p:cNvGrpSpPr/>
              <p:nvPr/>
            </p:nvGrpSpPr>
            <p:grpSpPr>
              <a:xfrm>
                <a:off x="-1228543" y="1696655"/>
                <a:ext cx="3786843" cy="2364473"/>
                <a:chOff x="-1228543" y="1395713"/>
                <a:chExt cx="3786843" cy="2364473"/>
              </a:xfrm>
              <a:solidFill>
                <a:srgbClr val="0071ED">
                  <a:alpha val="7000"/>
                </a:srgbClr>
              </a:solidFill>
            </p:grpSpPr>
            <p:sp>
              <p:nvSpPr>
                <p:cNvPr id="41" name="平行四边形 40"/>
                <p:cNvSpPr/>
                <p:nvPr/>
              </p:nvSpPr>
              <p:spPr>
                <a:xfrm>
                  <a:off x="843875"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4" name="平行四边形 43"/>
                <p:cNvSpPr/>
                <p:nvPr/>
              </p:nvSpPr>
              <p:spPr>
                <a:xfrm>
                  <a:off x="153069"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5" name="平行四边形 44"/>
                <p:cNvSpPr/>
                <p:nvPr/>
              </p:nvSpPr>
              <p:spPr>
                <a:xfrm>
                  <a:off x="-537737"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6" name="平行四边形 45"/>
                <p:cNvSpPr/>
                <p:nvPr/>
              </p:nvSpPr>
              <p:spPr>
                <a:xfrm>
                  <a:off x="-1228543"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sp>
          <p:nvSpPr>
            <p:cNvPr id="55" name="平行四边形 54"/>
            <p:cNvSpPr/>
            <p:nvPr/>
          </p:nvSpPr>
          <p:spPr>
            <a:xfrm>
              <a:off x="1144975" y="1696655"/>
              <a:ext cx="2104132" cy="2901943"/>
            </a:xfrm>
            <a:prstGeom prst="parallelogram">
              <a:avLst>
                <a:gd name="adj" fmla="val 82366"/>
              </a:avLst>
            </a:prstGeom>
            <a:solidFill>
              <a:srgbClr val="0071ED">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a:ln>
                  <a:noFill/>
                </a:ln>
                <a:solidFill>
                  <a:prstClr val="white"/>
                </a:solidFill>
                <a:effectLst/>
                <a:uLnTx/>
                <a:uFillTx/>
                <a:cs typeface="+mn-ea"/>
                <a:sym typeface="+mn-lt"/>
              </a:endParaRPr>
            </a:p>
          </p:txBody>
        </p:sp>
      </p:grpSp>
      <p:sp>
        <p:nvSpPr>
          <p:cNvPr id="66" name="PA-文本框 3"/>
          <p:cNvSpPr txBox="1"/>
          <p:nvPr>
            <p:custDataLst>
              <p:tags r:id="rId1"/>
            </p:custDataLst>
          </p:nvPr>
        </p:nvSpPr>
        <p:spPr>
          <a:xfrm>
            <a:off x="4612550" y="3283889"/>
            <a:ext cx="4185761"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7200" b="1" i="0" u="none" strike="noStrike" kern="1200" cap="none" spc="600" normalizeH="0" baseline="0" noProof="0" dirty="0">
                <a:ln>
                  <a:noFill/>
                </a:ln>
                <a:solidFill>
                  <a:srgbClr val="0071ED"/>
                </a:solidFill>
                <a:effectLst/>
                <a:uLnTx/>
                <a:uFillTx/>
                <a:cs typeface="+mn-ea"/>
                <a:sym typeface="+mn-lt"/>
              </a:rPr>
              <a:t>不足之处</a:t>
            </a:r>
            <a:endParaRPr kumimoji="0" lang="zh-CN" altLang="en-US" sz="7200" b="1" i="0" u="none" strike="noStrike" kern="1200" cap="none" spc="600" normalizeH="0" baseline="0" noProof="0" dirty="0">
              <a:ln>
                <a:noFill/>
              </a:ln>
              <a:solidFill>
                <a:srgbClr val="0071ED"/>
              </a:solidFill>
              <a:effectLst/>
              <a:uLnTx/>
              <a:uFillTx/>
              <a:cs typeface="+mn-ea"/>
              <a:sym typeface="+mn-lt"/>
            </a:endParaRPr>
          </a:p>
        </p:txBody>
      </p:sp>
      <p:sp>
        <p:nvSpPr>
          <p:cNvPr id="67" name="PA-矩形 12"/>
          <p:cNvSpPr/>
          <p:nvPr>
            <p:custDataLst>
              <p:tags r:id="rId2"/>
            </p:custDataLst>
          </p:nvPr>
        </p:nvSpPr>
        <p:spPr>
          <a:xfrm>
            <a:off x="4710478" y="2945335"/>
            <a:ext cx="3960315"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600" normalizeH="0" baseline="0" noProof="0" dirty="0">
                <a:ln>
                  <a:noFill/>
                </a:ln>
                <a:solidFill>
                  <a:prstClr val="white">
                    <a:lumMod val="50000"/>
                  </a:prstClr>
                </a:solidFill>
                <a:effectLst/>
                <a:uLnTx/>
                <a:uFillTx/>
                <a:cs typeface="+mn-ea"/>
                <a:sym typeface="+mn-lt"/>
              </a:rPr>
              <a:t>ADD YOUR TITLE HREE</a:t>
            </a:r>
            <a:endParaRPr kumimoji="0" lang="zh-CN" altLang="en-US" sz="1600" b="0" i="0" u="none" strike="noStrike" kern="1200" cap="none" spc="600" normalizeH="0" baseline="0" noProof="0" dirty="0">
              <a:ln>
                <a:noFill/>
              </a:ln>
              <a:solidFill>
                <a:prstClr val="white">
                  <a:lumMod val="50000"/>
                </a:prstClr>
              </a:solidFill>
              <a:effectLst/>
              <a:uLnTx/>
              <a:uFillTx/>
              <a:cs typeface="+mn-ea"/>
              <a:sym typeface="+mn-lt"/>
            </a:endParaRPr>
          </a:p>
        </p:txBody>
      </p:sp>
      <p:sp>
        <p:nvSpPr>
          <p:cNvPr id="68" name="PA-矩形 13"/>
          <p:cNvSpPr/>
          <p:nvPr>
            <p:custDataLst>
              <p:tags r:id="rId3"/>
            </p:custDataLst>
          </p:nvPr>
        </p:nvSpPr>
        <p:spPr>
          <a:xfrm>
            <a:off x="4799073" y="2430592"/>
            <a:ext cx="1697225" cy="512325"/>
          </a:xfrm>
          <a:prstGeom prst="parallelogram">
            <a:avLst/>
          </a:prstGeom>
          <a:solidFill>
            <a:srgbClr val="0071ED"/>
          </a:solidFill>
          <a:ln w="12700">
            <a:solidFill>
              <a:srgbClr val="0071ED"/>
            </a:solidFill>
          </a:ln>
        </p:spPr>
        <p:txBody>
          <a:bodyPr wrap="square">
            <a:no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600" normalizeH="0" baseline="0" noProof="0" dirty="0">
                <a:solidFill>
                  <a:prstClr val="white"/>
                </a:solidFill>
                <a:effectLst/>
                <a:uLnTx/>
                <a:uFillTx/>
                <a:cs typeface="+mn-ea"/>
                <a:sym typeface="+mn-lt"/>
              </a:rPr>
              <a:t>PART</a:t>
            </a:r>
            <a:endParaRPr kumimoji="0" lang="zh-CN" altLang="en-US" sz="2000" b="0" i="0" u="none" strike="noStrike" kern="1200" cap="none" spc="600" normalizeH="0" baseline="0" noProof="0" dirty="0">
              <a:solidFill>
                <a:prstClr val="white"/>
              </a:solidFill>
              <a:effectLst/>
              <a:uLnTx/>
              <a:uFillTx/>
              <a:cs typeface="+mn-ea"/>
              <a:sym typeface="+mn-lt"/>
            </a:endParaRPr>
          </a:p>
        </p:txBody>
      </p:sp>
      <p:sp>
        <p:nvSpPr>
          <p:cNvPr id="69" name="PA-矩形 14"/>
          <p:cNvSpPr/>
          <p:nvPr>
            <p:custDataLst>
              <p:tags r:id="rId4"/>
            </p:custDataLst>
          </p:nvPr>
        </p:nvSpPr>
        <p:spPr>
          <a:xfrm>
            <a:off x="6448050" y="2430592"/>
            <a:ext cx="1781549" cy="512326"/>
          </a:xfrm>
          <a:prstGeom prst="parallelogram">
            <a:avLst/>
          </a:prstGeom>
          <a:noFill/>
          <a:ln w="12700">
            <a:solidFill>
              <a:srgbClr val="0071ED"/>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300" normalizeH="0" baseline="0" noProof="0" dirty="0">
                <a:ln>
                  <a:noFill/>
                </a:ln>
                <a:solidFill>
                  <a:prstClr val="white">
                    <a:lumMod val="50000"/>
                  </a:prstClr>
                </a:solidFill>
                <a:effectLst/>
                <a:uLnTx/>
                <a:uFillTx/>
                <a:cs typeface="+mn-ea"/>
                <a:sym typeface="+mn-lt"/>
              </a:rPr>
              <a:t>THREE</a:t>
            </a:r>
            <a:endParaRPr kumimoji="0" lang="zh-CN" altLang="en-US" sz="2000" b="0" i="0" u="none" strike="noStrike" kern="1200" cap="none" spc="300" normalizeH="0" baseline="0" noProof="0" dirty="0">
              <a:ln>
                <a:noFill/>
              </a:ln>
              <a:solidFill>
                <a:prstClr val="white">
                  <a:lumMod val="50000"/>
                </a:prstClr>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66"/>
                                        </p:tgtEl>
                                        <p:attrNameLst>
                                          <p:attrName>style.visibility</p:attrName>
                                        </p:attrNameLst>
                                      </p:cBhvr>
                                      <p:to>
                                        <p:strVal val="visible"/>
                                      </p:to>
                                    </p:set>
                                    <p:animEffect transition="in" filter="randombar(horizontal)">
                                      <p:cBhvr>
                                        <p:cTn id="13" dur="500"/>
                                        <p:tgtEl>
                                          <p:spTgt spid="6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67"/>
                                        </p:tgtEl>
                                        <p:attrNameLst>
                                          <p:attrName>style.visibility</p:attrName>
                                        </p:attrNameLst>
                                      </p:cBhvr>
                                      <p:to>
                                        <p:strVal val="visible"/>
                                      </p:to>
                                    </p:set>
                                    <p:animEffect transition="in" filter="randombar(horizontal)">
                                      <p:cBhvr>
                                        <p:cTn id="16" dur="500"/>
                                        <p:tgtEl>
                                          <p:spTgt spid="6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randombar(horizontal)">
                                      <p:cBhvr>
                                        <p:cTn id="19" dur="500"/>
                                        <p:tgtEl>
                                          <p:spTgt spid="68"/>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randombar(horizontal)">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68" grpId="0" bldLvl="0" animBg="1"/>
      <p:bldP spid="69"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îśľîḋé"/>
          <p:cNvGrpSpPr/>
          <p:nvPr/>
        </p:nvGrpSpPr>
        <p:grpSpPr>
          <a:xfrm>
            <a:off x="7122160" y="1809115"/>
            <a:ext cx="3856990" cy="3239135"/>
            <a:chOff x="1554163" y="1203325"/>
            <a:chExt cx="6840537" cy="5745163"/>
          </a:xfrm>
        </p:grpSpPr>
        <p:sp>
          <p:nvSpPr>
            <p:cNvPr id="5" name="išḻidé"/>
            <p:cNvSpPr/>
            <p:nvPr/>
          </p:nvSpPr>
          <p:spPr bwMode="auto">
            <a:xfrm>
              <a:off x="3735388" y="6911975"/>
              <a:ext cx="2513012" cy="36513"/>
            </a:xfrm>
            <a:custGeom>
              <a:avLst/>
              <a:gdLst>
                <a:gd name="T0" fmla="*/ 6776 w 6981"/>
                <a:gd name="T1" fmla="*/ 0 h 103"/>
                <a:gd name="T2" fmla="*/ 6776 w 6981"/>
                <a:gd name="T3" fmla="*/ 0 h 103"/>
                <a:gd name="T4" fmla="*/ 203 w 6981"/>
                <a:gd name="T5" fmla="*/ 0 h 103"/>
                <a:gd name="T6" fmla="*/ 0 w 6981"/>
                <a:gd name="T7" fmla="*/ 46 h 103"/>
                <a:gd name="T8" fmla="*/ 0 w 6981"/>
                <a:gd name="T9" fmla="*/ 55 h 103"/>
                <a:gd name="T10" fmla="*/ 203 w 6981"/>
                <a:gd name="T11" fmla="*/ 102 h 103"/>
                <a:gd name="T12" fmla="*/ 6776 w 6981"/>
                <a:gd name="T13" fmla="*/ 102 h 103"/>
                <a:gd name="T14" fmla="*/ 6980 w 6981"/>
                <a:gd name="T15" fmla="*/ 55 h 103"/>
                <a:gd name="T16" fmla="*/ 6980 w 6981"/>
                <a:gd name="T17" fmla="*/ 46 h 103"/>
                <a:gd name="T18" fmla="*/ 6776 w 6981"/>
                <a:gd name="T19"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81" h="103">
                  <a:moveTo>
                    <a:pt x="6776" y="0"/>
                  </a:moveTo>
                  <a:lnTo>
                    <a:pt x="6776" y="0"/>
                  </a:lnTo>
                  <a:cubicBezTo>
                    <a:pt x="203" y="0"/>
                    <a:pt x="203" y="0"/>
                    <a:pt x="203" y="0"/>
                  </a:cubicBezTo>
                  <a:cubicBezTo>
                    <a:pt x="92" y="0"/>
                    <a:pt x="0" y="18"/>
                    <a:pt x="0" y="46"/>
                  </a:cubicBezTo>
                  <a:cubicBezTo>
                    <a:pt x="0" y="55"/>
                    <a:pt x="0" y="55"/>
                    <a:pt x="0" y="55"/>
                  </a:cubicBezTo>
                  <a:cubicBezTo>
                    <a:pt x="0" y="83"/>
                    <a:pt x="92" y="102"/>
                    <a:pt x="203" y="102"/>
                  </a:cubicBezTo>
                  <a:cubicBezTo>
                    <a:pt x="6776" y="102"/>
                    <a:pt x="6776" y="102"/>
                    <a:pt x="6776" y="102"/>
                  </a:cubicBezTo>
                  <a:cubicBezTo>
                    <a:pt x="6887" y="102"/>
                    <a:pt x="6980" y="83"/>
                    <a:pt x="6980" y="55"/>
                  </a:cubicBezTo>
                  <a:cubicBezTo>
                    <a:pt x="6980" y="46"/>
                    <a:pt x="6980" y="46"/>
                    <a:pt x="6980" y="46"/>
                  </a:cubicBezTo>
                  <a:cubicBezTo>
                    <a:pt x="6980" y="18"/>
                    <a:pt x="6887" y="0"/>
                    <a:pt x="6776" y="0"/>
                  </a:cubicBezTo>
                </a:path>
              </a:pathLst>
            </a:custGeom>
            <a:solidFill>
              <a:srgbClr val="BCBDC0"/>
            </a:solidFill>
            <a:ln>
              <a:noFill/>
            </a:ln>
            <a:effectLst/>
          </p:spPr>
          <p:txBody>
            <a:bodyPr anchor="ctr"/>
            <a:lstStyle/>
            <a:p>
              <a:pPr algn="ctr"/>
              <a:endParaRPr>
                <a:cs typeface="+mn-ea"/>
                <a:sym typeface="+mn-lt"/>
              </a:endParaRPr>
            </a:p>
          </p:txBody>
        </p:sp>
        <p:sp>
          <p:nvSpPr>
            <p:cNvPr id="6" name="î$ļíḍé"/>
            <p:cNvSpPr/>
            <p:nvPr/>
          </p:nvSpPr>
          <p:spPr bwMode="auto">
            <a:xfrm>
              <a:off x="1554163" y="1203325"/>
              <a:ext cx="6840537" cy="4140200"/>
            </a:xfrm>
            <a:custGeom>
              <a:avLst/>
              <a:gdLst>
                <a:gd name="T0" fmla="*/ 18999 w 19000"/>
                <a:gd name="T1" fmla="*/ 11499 h 11500"/>
                <a:gd name="T2" fmla="*/ 18999 w 19000"/>
                <a:gd name="T3" fmla="*/ 11499 h 11500"/>
                <a:gd name="T4" fmla="*/ 18999 w 19000"/>
                <a:gd name="T5" fmla="*/ 630 h 11500"/>
                <a:gd name="T6" fmla="*/ 18369 w 19000"/>
                <a:gd name="T7" fmla="*/ 0 h 11500"/>
                <a:gd name="T8" fmla="*/ 630 w 19000"/>
                <a:gd name="T9" fmla="*/ 0 h 11500"/>
                <a:gd name="T10" fmla="*/ 0 w 19000"/>
                <a:gd name="T11" fmla="*/ 630 h 11500"/>
                <a:gd name="T12" fmla="*/ 0 w 19000"/>
                <a:gd name="T13" fmla="*/ 11499 h 11500"/>
                <a:gd name="T14" fmla="*/ 18999 w 19000"/>
                <a:gd name="T15" fmla="*/ 11499 h 11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00" h="11500">
                  <a:moveTo>
                    <a:pt x="18999" y="11499"/>
                  </a:moveTo>
                  <a:lnTo>
                    <a:pt x="18999" y="11499"/>
                  </a:lnTo>
                  <a:cubicBezTo>
                    <a:pt x="18999" y="630"/>
                    <a:pt x="18999" y="630"/>
                    <a:pt x="18999" y="630"/>
                  </a:cubicBezTo>
                  <a:cubicBezTo>
                    <a:pt x="18999" y="287"/>
                    <a:pt x="18712" y="0"/>
                    <a:pt x="18369" y="0"/>
                  </a:cubicBezTo>
                  <a:cubicBezTo>
                    <a:pt x="630" y="0"/>
                    <a:pt x="630" y="0"/>
                    <a:pt x="630" y="0"/>
                  </a:cubicBezTo>
                  <a:cubicBezTo>
                    <a:pt x="278" y="0"/>
                    <a:pt x="0" y="287"/>
                    <a:pt x="0" y="630"/>
                  </a:cubicBezTo>
                  <a:cubicBezTo>
                    <a:pt x="0" y="11499"/>
                    <a:pt x="0" y="11499"/>
                    <a:pt x="0" y="11499"/>
                  </a:cubicBezTo>
                  <a:lnTo>
                    <a:pt x="18999" y="11499"/>
                  </a:lnTo>
                </a:path>
              </a:pathLst>
            </a:custGeom>
            <a:solidFill>
              <a:srgbClr val="17191D"/>
            </a:solidFill>
            <a:ln>
              <a:noFill/>
            </a:ln>
            <a:effectLst/>
          </p:spPr>
          <p:txBody>
            <a:bodyPr anchor="ctr"/>
            <a:lstStyle/>
            <a:p>
              <a:pPr algn="ctr"/>
              <a:endParaRPr>
                <a:cs typeface="+mn-ea"/>
                <a:sym typeface="+mn-lt"/>
              </a:endParaRPr>
            </a:p>
          </p:txBody>
        </p:sp>
        <p:sp>
          <p:nvSpPr>
            <p:cNvPr id="7" name="îṡľiḑè"/>
            <p:cNvSpPr/>
            <p:nvPr/>
          </p:nvSpPr>
          <p:spPr bwMode="auto">
            <a:xfrm>
              <a:off x="3735388" y="6099175"/>
              <a:ext cx="2513012" cy="833438"/>
            </a:xfrm>
            <a:custGeom>
              <a:avLst/>
              <a:gdLst>
                <a:gd name="T0" fmla="*/ 6924 w 6981"/>
                <a:gd name="T1" fmla="*/ 2138 h 2315"/>
                <a:gd name="T2" fmla="*/ 6924 w 6981"/>
                <a:gd name="T3" fmla="*/ 2138 h 2315"/>
                <a:gd name="T4" fmla="*/ 6249 w 6981"/>
                <a:gd name="T5" fmla="*/ 2000 h 2315"/>
                <a:gd name="T6" fmla="*/ 6036 w 6981"/>
                <a:gd name="T7" fmla="*/ 1712 h 2315"/>
                <a:gd name="T8" fmla="*/ 5897 w 6981"/>
                <a:gd name="T9" fmla="*/ 0 h 2315"/>
                <a:gd name="T10" fmla="*/ 1074 w 6981"/>
                <a:gd name="T11" fmla="*/ 0 h 2315"/>
                <a:gd name="T12" fmla="*/ 944 w 6981"/>
                <a:gd name="T13" fmla="*/ 1712 h 2315"/>
                <a:gd name="T14" fmla="*/ 731 w 6981"/>
                <a:gd name="T15" fmla="*/ 2000 h 2315"/>
                <a:gd name="T16" fmla="*/ 37 w 6981"/>
                <a:gd name="T17" fmla="*/ 2148 h 2315"/>
                <a:gd name="T18" fmla="*/ 0 w 6981"/>
                <a:gd name="T19" fmla="*/ 2185 h 2315"/>
                <a:gd name="T20" fmla="*/ 0 w 6981"/>
                <a:gd name="T21" fmla="*/ 2314 h 2315"/>
                <a:gd name="T22" fmla="*/ 18 w 6981"/>
                <a:gd name="T23" fmla="*/ 2314 h 2315"/>
                <a:gd name="T24" fmla="*/ 6961 w 6981"/>
                <a:gd name="T25" fmla="*/ 2314 h 2315"/>
                <a:gd name="T26" fmla="*/ 6980 w 6981"/>
                <a:gd name="T27" fmla="*/ 2314 h 2315"/>
                <a:gd name="T28" fmla="*/ 6980 w 6981"/>
                <a:gd name="T29" fmla="*/ 2185 h 2315"/>
                <a:gd name="T30" fmla="*/ 6924 w 6981"/>
                <a:gd name="T31" fmla="*/ 2138 h 2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81" h="2315">
                  <a:moveTo>
                    <a:pt x="6924" y="2138"/>
                  </a:moveTo>
                  <a:lnTo>
                    <a:pt x="6924" y="2138"/>
                  </a:lnTo>
                  <a:cubicBezTo>
                    <a:pt x="6795" y="2111"/>
                    <a:pt x="6443" y="2037"/>
                    <a:pt x="6249" y="2000"/>
                  </a:cubicBezTo>
                  <a:cubicBezTo>
                    <a:pt x="6008" y="1944"/>
                    <a:pt x="6036" y="1712"/>
                    <a:pt x="6036" y="1712"/>
                  </a:cubicBezTo>
                  <a:cubicBezTo>
                    <a:pt x="5897" y="0"/>
                    <a:pt x="5897" y="0"/>
                    <a:pt x="5897" y="0"/>
                  </a:cubicBezTo>
                  <a:cubicBezTo>
                    <a:pt x="1074" y="0"/>
                    <a:pt x="1074" y="0"/>
                    <a:pt x="1074" y="0"/>
                  </a:cubicBezTo>
                  <a:cubicBezTo>
                    <a:pt x="944" y="1712"/>
                    <a:pt x="944" y="1712"/>
                    <a:pt x="944" y="1712"/>
                  </a:cubicBezTo>
                  <a:cubicBezTo>
                    <a:pt x="944" y="1712"/>
                    <a:pt x="972" y="1944"/>
                    <a:pt x="731" y="2000"/>
                  </a:cubicBezTo>
                  <a:cubicBezTo>
                    <a:pt x="527" y="2046"/>
                    <a:pt x="148" y="2120"/>
                    <a:pt x="37" y="2148"/>
                  </a:cubicBezTo>
                  <a:cubicBezTo>
                    <a:pt x="0" y="2157"/>
                    <a:pt x="0" y="2185"/>
                    <a:pt x="0" y="2185"/>
                  </a:cubicBezTo>
                  <a:cubicBezTo>
                    <a:pt x="0" y="2314"/>
                    <a:pt x="0" y="2314"/>
                    <a:pt x="0" y="2314"/>
                  </a:cubicBezTo>
                  <a:cubicBezTo>
                    <a:pt x="18" y="2314"/>
                    <a:pt x="18" y="2314"/>
                    <a:pt x="18" y="2314"/>
                  </a:cubicBezTo>
                  <a:cubicBezTo>
                    <a:pt x="6961" y="2314"/>
                    <a:pt x="6961" y="2314"/>
                    <a:pt x="6961" y="2314"/>
                  </a:cubicBezTo>
                  <a:cubicBezTo>
                    <a:pt x="6980" y="2314"/>
                    <a:pt x="6980" y="2314"/>
                    <a:pt x="6980" y="2314"/>
                  </a:cubicBezTo>
                  <a:cubicBezTo>
                    <a:pt x="6980" y="2185"/>
                    <a:pt x="6980" y="2185"/>
                    <a:pt x="6980" y="2185"/>
                  </a:cubicBezTo>
                  <a:cubicBezTo>
                    <a:pt x="6980" y="2185"/>
                    <a:pt x="6980" y="2157"/>
                    <a:pt x="6924" y="2138"/>
                  </a:cubicBezTo>
                </a:path>
              </a:pathLst>
            </a:custGeom>
            <a:solidFill>
              <a:schemeClr val="bg1">
                <a:lumMod val="75000"/>
              </a:schemeClr>
            </a:solidFill>
            <a:ln>
              <a:noFill/>
            </a:ln>
            <a:effectLst/>
          </p:spPr>
          <p:txBody>
            <a:bodyPr anchor="ctr"/>
            <a:lstStyle/>
            <a:p>
              <a:pPr algn="ctr"/>
              <a:endParaRPr>
                <a:cs typeface="+mn-ea"/>
                <a:sym typeface="+mn-lt"/>
              </a:endParaRPr>
            </a:p>
          </p:txBody>
        </p:sp>
        <p:sp>
          <p:nvSpPr>
            <p:cNvPr id="8" name="išļidê"/>
            <p:cNvSpPr/>
            <p:nvPr/>
          </p:nvSpPr>
          <p:spPr bwMode="auto">
            <a:xfrm>
              <a:off x="1554163" y="5343525"/>
              <a:ext cx="6840537" cy="757238"/>
            </a:xfrm>
            <a:custGeom>
              <a:avLst/>
              <a:gdLst>
                <a:gd name="T0" fmla="*/ 0 w 19000"/>
                <a:gd name="T1" fmla="*/ 0 h 2103"/>
                <a:gd name="T2" fmla="*/ 0 w 19000"/>
                <a:gd name="T3" fmla="*/ 0 h 2103"/>
                <a:gd name="T4" fmla="*/ 0 w 19000"/>
                <a:gd name="T5" fmla="*/ 1472 h 2103"/>
                <a:gd name="T6" fmla="*/ 630 w 19000"/>
                <a:gd name="T7" fmla="*/ 2102 h 2103"/>
                <a:gd name="T8" fmla="*/ 18369 w 19000"/>
                <a:gd name="T9" fmla="*/ 2102 h 2103"/>
                <a:gd name="T10" fmla="*/ 18999 w 19000"/>
                <a:gd name="T11" fmla="*/ 1472 h 2103"/>
                <a:gd name="T12" fmla="*/ 18999 w 19000"/>
                <a:gd name="T13" fmla="*/ 0 h 2103"/>
                <a:gd name="T14" fmla="*/ 0 w 19000"/>
                <a:gd name="T15" fmla="*/ 0 h 2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00" h="2103">
                  <a:moveTo>
                    <a:pt x="0" y="0"/>
                  </a:moveTo>
                  <a:lnTo>
                    <a:pt x="0" y="0"/>
                  </a:lnTo>
                  <a:cubicBezTo>
                    <a:pt x="0" y="1472"/>
                    <a:pt x="0" y="1472"/>
                    <a:pt x="0" y="1472"/>
                  </a:cubicBezTo>
                  <a:cubicBezTo>
                    <a:pt x="0" y="1824"/>
                    <a:pt x="278" y="2102"/>
                    <a:pt x="630" y="2102"/>
                  </a:cubicBezTo>
                  <a:cubicBezTo>
                    <a:pt x="18369" y="2102"/>
                    <a:pt x="18369" y="2102"/>
                    <a:pt x="18369" y="2102"/>
                  </a:cubicBezTo>
                  <a:cubicBezTo>
                    <a:pt x="18712" y="2102"/>
                    <a:pt x="18999" y="1824"/>
                    <a:pt x="18999" y="1472"/>
                  </a:cubicBezTo>
                  <a:cubicBezTo>
                    <a:pt x="18999" y="0"/>
                    <a:pt x="18999" y="0"/>
                    <a:pt x="18999" y="0"/>
                  </a:cubicBezTo>
                  <a:lnTo>
                    <a:pt x="0" y="0"/>
                  </a:lnTo>
                </a:path>
              </a:pathLst>
            </a:custGeom>
            <a:solidFill>
              <a:schemeClr val="bg1">
                <a:lumMod val="95000"/>
              </a:schemeClr>
            </a:solidFill>
            <a:ln>
              <a:noFill/>
            </a:ln>
            <a:effectLst/>
          </p:spPr>
          <p:txBody>
            <a:bodyPr anchor="ctr"/>
            <a:lstStyle/>
            <a:p>
              <a:pPr algn="ctr"/>
              <a:endParaRPr dirty="0">
                <a:cs typeface="+mn-ea"/>
                <a:sym typeface="+mn-lt"/>
              </a:endParaRPr>
            </a:p>
          </p:txBody>
        </p:sp>
        <p:sp>
          <p:nvSpPr>
            <p:cNvPr id="9" name="ïṡļiḑe"/>
            <p:cNvSpPr/>
            <p:nvPr/>
          </p:nvSpPr>
          <p:spPr bwMode="auto">
            <a:xfrm>
              <a:off x="3735388" y="6872288"/>
              <a:ext cx="2513012" cy="60325"/>
            </a:xfrm>
            <a:custGeom>
              <a:avLst/>
              <a:gdLst>
                <a:gd name="T0" fmla="*/ 6943 w 6981"/>
                <a:gd name="T1" fmla="*/ 0 h 167"/>
                <a:gd name="T2" fmla="*/ 6943 w 6981"/>
                <a:gd name="T3" fmla="*/ 0 h 167"/>
                <a:gd name="T4" fmla="*/ 27 w 6981"/>
                <a:gd name="T5" fmla="*/ 0 h 167"/>
                <a:gd name="T6" fmla="*/ 0 w 6981"/>
                <a:gd name="T7" fmla="*/ 37 h 167"/>
                <a:gd name="T8" fmla="*/ 0 w 6981"/>
                <a:gd name="T9" fmla="*/ 166 h 167"/>
                <a:gd name="T10" fmla="*/ 18 w 6981"/>
                <a:gd name="T11" fmla="*/ 166 h 167"/>
                <a:gd name="T12" fmla="*/ 6961 w 6981"/>
                <a:gd name="T13" fmla="*/ 166 h 167"/>
                <a:gd name="T14" fmla="*/ 6980 w 6981"/>
                <a:gd name="T15" fmla="*/ 166 h 167"/>
                <a:gd name="T16" fmla="*/ 6980 w 6981"/>
                <a:gd name="T17" fmla="*/ 37 h 167"/>
                <a:gd name="T18" fmla="*/ 6943 w 6981"/>
                <a:gd name="T19"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81" h="167">
                  <a:moveTo>
                    <a:pt x="6943" y="0"/>
                  </a:moveTo>
                  <a:lnTo>
                    <a:pt x="6943" y="0"/>
                  </a:lnTo>
                  <a:cubicBezTo>
                    <a:pt x="27" y="0"/>
                    <a:pt x="27" y="0"/>
                    <a:pt x="27" y="0"/>
                  </a:cubicBezTo>
                  <a:cubicBezTo>
                    <a:pt x="0" y="9"/>
                    <a:pt x="0" y="37"/>
                    <a:pt x="0" y="37"/>
                  </a:cubicBezTo>
                  <a:cubicBezTo>
                    <a:pt x="0" y="166"/>
                    <a:pt x="0" y="166"/>
                    <a:pt x="0" y="166"/>
                  </a:cubicBezTo>
                  <a:cubicBezTo>
                    <a:pt x="18" y="166"/>
                    <a:pt x="18" y="166"/>
                    <a:pt x="18" y="166"/>
                  </a:cubicBezTo>
                  <a:cubicBezTo>
                    <a:pt x="6961" y="166"/>
                    <a:pt x="6961" y="166"/>
                    <a:pt x="6961" y="166"/>
                  </a:cubicBezTo>
                  <a:cubicBezTo>
                    <a:pt x="6980" y="166"/>
                    <a:pt x="6980" y="166"/>
                    <a:pt x="6980" y="166"/>
                  </a:cubicBezTo>
                  <a:cubicBezTo>
                    <a:pt x="6980" y="37"/>
                    <a:pt x="6980" y="37"/>
                    <a:pt x="6980" y="37"/>
                  </a:cubicBezTo>
                  <a:cubicBezTo>
                    <a:pt x="6980" y="37"/>
                    <a:pt x="6980" y="18"/>
                    <a:pt x="6943" y="0"/>
                  </a:cubicBezTo>
                </a:path>
              </a:pathLst>
            </a:custGeom>
            <a:solidFill>
              <a:srgbClr val="D1D2D1"/>
            </a:solidFill>
            <a:ln>
              <a:noFill/>
            </a:ln>
            <a:effectLst/>
          </p:spPr>
          <p:txBody>
            <a:bodyPr anchor="ctr"/>
            <a:lstStyle/>
            <a:p>
              <a:pPr algn="ctr"/>
              <a:endParaRPr>
                <a:cs typeface="+mn-ea"/>
                <a:sym typeface="+mn-lt"/>
              </a:endParaRPr>
            </a:p>
          </p:txBody>
        </p:sp>
        <p:sp>
          <p:nvSpPr>
            <p:cNvPr id="10" name="íṡļiḍê"/>
            <p:cNvSpPr/>
            <p:nvPr/>
          </p:nvSpPr>
          <p:spPr bwMode="auto">
            <a:xfrm>
              <a:off x="1874838" y="1503363"/>
              <a:ext cx="6196012" cy="3509962"/>
            </a:xfrm>
            <a:custGeom>
              <a:avLst/>
              <a:gdLst>
                <a:gd name="T0" fmla="*/ 17212 w 17213"/>
                <a:gd name="T1" fmla="*/ 9749 h 9750"/>
                <a:gd name="T2" fmla="*/ 0 w 17213"/>
                <a:gd name="T3" fmla="*/ 9749 h 9750"/>
                <a:gd name="T4" fmla="*/ 0 w 17213"/>
                <a:gd name="T5" fmla="*/ 0 h 9750"/>
                <a:gd name="T6" fmla="*/ 17212 w 17213"/>
                <a:gd name="T7" fmla="*/ 0 h 9750"/>
                <a:gd name="T8" fmla="*/ 17212 w 17213"/>
                <a:gd name="T9" fmla="*/ 9749 h 9750"/>
              </a:gdLst>
              <a:ahLst/>
              <a:cxnLst>
                <a:cxn ang="0">
                  <a:pos x="T0" y="T1"/>
                </a:cxn>
                <a:cxn ang="0">
                  <a:pos x="T2" y="T3"/>
                </a:cxn>
                <a:cxn ang="0">
                  <a:pos x="T4" y="T5"/>
                </a:cxn>
                <a:cxn ang="0">
                  <a:pos x="T6" y="T7"/>
                </a:cxn>
                <a:cxn ang="0">
                  <a:pos x="T8" y="T9"/>
                </a:cxn>
              </a:cxnLst>
              <a:rect l="0" t="0" r="r" b="b"/>
              <a:pathLst>
                <a:path w="17213" h="9750">
                  <a:moveTo>
                    <a:pt x="17212" y="9749"/>
                  </a:moveTo>
                  <a:lnTo>
                    <a:pt x="0" y="9749"/>
                  </a:lnTo>
                  <a:lnTo>
                    <a:pt x="0" y="0"/>
                  </a:lnTo>
                  <a:lnTo>
                    <a:pt x="17212" y="0"/>
                  </a:lnTo>
                  <a:lnTo>
                    <a:pt x="17212" y="9749"/>
                  </a:lnTo>
                </a:path>
              </a:pathLst>
            </a:custGeom>
            <a:solidFill>
              <a:srgbClr val="333333"/>
            </a:solidFill>
            <a:ln>
              <a:noFill/>
            </a:ln>
            <a:effectLst/>
          </p:spPr>
          <p:txBody>
            <a:bodyPr anchor="ctr"/>
            <a:lstStyle/>
            <a:p>
              <a:pPr algn="ctr"/>
              <a:endParaRPr>
                <a:cs typeface="+mn-ea"/>
                <a:sym typeface="+mn-lt"/>
              </a:endParaRPr>
            </a:p>
          </p:txBody>
        </p:sp>
      </p:grpSp>
      <p:grpSp>
        <p:nvGrpSpPr>
          <p:cNvPr id="11" name="组合 10"/>
          <p:cNvGrpSpPr/>
          <p:nvPr/>
        </p:nvGrpSpPr>
        <p:grpSpPr>
          <a:xfrm>
            <a:off x="1133133" y="1587540"/>
            <a:ext cx="2329282" cy="1643655"/>
            <a:chOff x="1769578" y="2349127"/>
            <a:chExt cx="2329282" cy="1643655"/>
          </a:xfrm>
        </p:grpSpPr>
        <p:sp>
          <p:nvSpPr>
            <p:cNvPr id="12" name="文本框 11"/>
            <p:cNvSpPr txBox="1"/>
            <p:nvPr/>
          </p:nvSpPr>
          <p:spPr>
            <a:xfrm>
              <a:off x="1867328" y="2349127"/>
              <a:ext cx="2133781" cy="400110"/>
            </a:xfrm>
            <a:prstGeom prst="rect">
              <a:avLst/>
            </a:prstGeom>
            <a:noFill/>
          </p:spPr>
          <p:txBody>
            <a:bodyPr wrap="square" rtlCol="0">
              <a:spAutoFit/>
              <a:scene3d>
                <a:camera prst="orthographicFront"/>
                <a:lightRig rig="threePt" dir="t"/>
              </a:scene3d>
              <a:sp3d contourW="12700"/>
            </a:bodyPr>
            <a:lstStyle/>
            <a:p>
              <a:pPr algn="ctr"/>
              <a:r>
                <a:rPr lang="zh-CN" altLang="en-US" sz="2000" b="1" dirty="0">
                  <a:solidFill>
                    <a:schemeClr val="tx1">
                      <a:lumMod val="75000"/>
                      <a:lumOff val="25000"/>
                    </a:schemeClr>
                  </a:solidFill>
                  <a:cs typeface="+mn-ea"/>
                  <a:sym typeface="+mn-lt"/>
                </a:rPr>
                <a:t>请输入您的标题</a:t>
              </a:r>
              <a:endParaRPr lang="zh-CN" altLang="en-US" sz="2000" b="1" dirty="0">
                <a:solidFill>
                  <a:schemeClr val="tx1">
                    <a:lumMod val="75000"/>
                    <a:lumOff val="25000"/>
                  </a:schemeClr>
                </a:solidFill>
                <a:cs typeface="+mn-ea"/>
                <a:sym typeface="+mn-lt"/>
              </a:endParaRPr>
            </a:p>
          </p:txBody>
        </p:sp>
        <p:sp>
          <p:nvSpPr>
            <p:cNvPr id="13" name="文本框 12"/>
            <p:cNvSpPr txBox="1"/>
            <p:nvPr/>
          </p:nvSpPr>
          <p:spPr>
            <a:xfrm>
              <a:off x="1769578" y="2687681"/>
              <a:ext cx="2329282" cy="130510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zh-CN" altLang="en-US" sz="14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400" dirty="0">
                <a:solidFill>
                  <a:schemeClr val="tx1">
                    <a:lumMod val="75000"/>
                    <a:lumOff val="25000"/>
                  </a:schemeClr>
                </a:solidFill>
                <a:cs typeface="+mn-ea"/>
                <a:sym typeface="+mn-lt"/>
              </a:endParaRPr>
            </a:p>
          </p:txBody>
        </p:sp>
      </p:grpSp>
      <p:grpSp>
        <p:nvGrpSpPr>
          <p:cNvPr id="14" name="组合 13"/>
          <p:cNvGrpSpPr/>
          <p:nvPr/>
        </p:nvGrpSpPr>
        <p:grpSpPr>
          <a:xfrm>
            <a:off x="1133133" y="3917908"/>
            <a:ext cx="2329282" cy="1643655"/>
            <a:chOff x="1769578" y="2349127"/>
            <a:chExt cx="2329282" cy="1643655"/>
          </a:xfrm>
        </p:grpSpPr>
        <p:sp>
          <p:nvSpPr>
            <p:cNvPr id="15" name="文本框 14"/>
            <p:cNvSpPr txBox="1"/>
            <p:nvPr/>
          </p:nvSpPr>
          <p:spPr>
            <a:xfrm>
              <a:off x="1867328" y="2349127"/>
              <a:ext cx="2133781" cy="400110"/>
            </a:xfrm>
            <a:prstGeom prst="rect">
              <a:avLst/>
            </a:prstGeom>
            <a:noFill/>
          </p:spPr>
          <p:txBody>
            <a:bodyPr wrap="square" rtlCol="0">
              <a:spAutoFit/>
              <a:scene3d>
                <a:camera prst="orthographicFront"/>
                <a:lightRig rig="threePt" dir="t"/>
              </a:scene3d>
              <a:sp3d contourW="12700"/>
            </a:bodyPr>
            <a:lstStyle/>
            <a:p>
              <a:pPr algn="ctr"/>
              <a:r>
                <a:rPr lang="zh-CN" altLang="en-US" sz="2000" b="1" dirty="0">
                  <a:solidFill>
                    <a:schemeClr val="tx1">
                      <a:lumMod val="75000"/>
                      <a:lumOff val="25000"/>
                    </a:schemeClr>
                  </a:solidFill>
                  <a:cs typeface="+mn-ea"/>
                  <a:sym typeface="+mn-lt"/>
                </a:rPr>
                <a:t>请输入您的标题</a:t>
              </a:r>
              <a:endParaRPr lang="zh-CN" altLang="en-US" sz="2000" b="1" dirty="0">
                <a:solidFill>
                  <a:schemeClr val="tx1">
                    <a:lumMod val="75000"/>
                    <a:lumOff val="25000"/>
                  </a:schemeClr>
                </a:solidFill>
                <a:cs typeface="+mn-ea"/>
                <a:sym typeface="+mn-lt"/>
              </a:endParaRPr>
            </a:p>
          </p:txBody>
        </p:sp>
        <p:sp>
          <p:nvSpPr>
            <p:cNvPr id="16" name="文本框 15"/>
            <p:cNvSpPr txBox="1"/>
            <p:nvPr/>
          </p:nvSpPr>
          <p:spPr>
            <a:xfrm>
              <a:off x="1769578" y="2687681"/>
              <a:ext cx="2329282" cy="130510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zh-CN" altLang="en-US" sz="14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400" dirty="0">
                <a:solidFill>
                  <a:schemeClr val="tx1">
                    <a:lumMod val="75000"/>
                    <a:lumOff val="25000"/>
                  </a:schemeClr>
                </a:solidFill>
                <a:cs typeface="+mn-ea"/>
                <a:sym typeface="+mn-lt"/>
              </a:endParaRPr>
            </a:p>
          </p:txBody>
        </p:sp>
      </p:grpSp>
      <p:grpSp>
        <p:nvGrpSpPr>
          <p:cNvPr id="17" name="组合 16"/>
          <p:cNvGrpSpPr/>
          <p:nvPr/>
        </p:nvGrpSpPr>
        <p:grpSpPr>
          <a:xfrm>
            <a:off x="4127512" y="1587540"/>
            <a:ext cx="2329282" cy="1643655"/>
            <a:chOff x="1769578" y="2349127"/>
            <a:chExt cx="2329282" cy="1643655"/>
          </a:xfrm>
        </p:grpSpPr>
        <p:sp>
          <p:nvSpPr>
            <p:cNvPr id="18" name="文本框 17"/>
            <p:cNvSpPr txBox="1"/>
            <p:nvPr/>
          </p:nvSpPr>
          <p:spPr>
            <a:xfrm>
              <a:off x="1867328" y="2349127"/>
              <a:ext cx="2133781" cy="400110"/>
            </a:xfrm>
            <a:prstGeom prst="rect">
              <a:avLst/>
            </a:prstGeom>
            <a:noFill/>
          </p:spPr>
          <p:txBody>
            <a:bodyPr wrap="square" rtlCol="0">
              <a:spAutoFit/>
              <a:scene3d>
                <a:camera prst="orthographicFront"/>
                <a:lightRig rig="threePt" dir="t"/>
              </a:scene3d>
              <a:sp3d contourW="12700"/>
            </a:bodyPr>
            <a:lstStyle/>
            <a:p>
              <a:pPr algn="ctr"/>
              <a:r>
                <a:rPr lang="zh-CN" altLang="en-US" sz="2000" b="1" dirty="0">
                  <a:solidFill>
                    <a:schemeClr val="tx1">
                      <a:lumMod val="75000"/>
                      <a:lumOff val="25000"/>
                    </a:schemeClr>
                  </a:solidFill>
                  <a:cs typeface="+mn-ea"/>
                  <a:sym typeface="+mn-lt"/>
                </a:rPr>
                <a:t>请输入您的标题</a:t>
              </a:r>
              <a:endParaRPr lang="zh-CN" altLang="en-US" sz="2000" b="1" dirty="0">
                <a:solidFill>
                  <a:schemeClr val="tx1">
                    <a:lumMod val="75000"/>
                    <a:lumOff val="25000"/>
                  </a:schemeClr>
                </a:solidFill>
                <a:cs typeface="+mn-ea"/>
                <a:sym typeface="+mn-lt"/>
              </a:endParaRPr>
            </a:p>
          </p:txBody>
        </p:sp>
        <p:sp>
          <p:nvSpPr>
            <p:cNvPr id="19" name="文本框 18"/>
            <p:cNvSpPr txBox="1"/>
            <p:nvPr/>
          </p:nvSpPr>
          <p:spPr>
            <a:xfrm>
              <a:off x="1769578" y="2687681"/>
              <a:ext cx="2329282" cy="130510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zh-CN" altLang="en-US" sz="14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400" dirty="0">
                <a:solidFill>
                  <a:schemeClr val="tx1">
                    <a:lumMod val="75000"/>
                    <a:lumOff val="25000"/>
                  </a:schemeClr>
                </a:solidFill>
                <a:cs typeface="+mn-ea"/>
                <a:sym typeface="+mn-lt"/>
              </a:endParaRPr>
            </a:p>
          </p:txBody>
        </p:sp>
      </p:grpSp>
      <p:grpSp>
        <p:nvGrpSpPr>
          <p:cNvPr id="20" name="组合 19"/>
          <p:cNvGrpSpPr/>
          <p:nvPr/>
        </p:nvGrpSpPr>
        <p:grpSpPr>
          <a:xfrm>
            <a:off x="4127512" y="3917908"/>
            <a:ext cx="2329282" cy="1643655"/>
            <a:chOff x="1769578" y="2349127"/>
            <a:chExt cx="2329282" cy="1643655"/>
          </a:xfrm>
        </p:grpSpPr>
        <p:sp>
          <p:nvSpPr>
            <p:cNvPr id="21" name="文本框 20"/>
            <p:cNvSpPr txBox="1"/>
            <p:nvPr/>
          </p:nvSpPr>
          <p:spPr>
            <a:xfrm>
              <a:off x="1867328" y="2349127"/>
              <a:ext cx="2133781" cy="400110"/>
            </a:xfrm>
            <a:prstGeom prst="rect">
              <a:avLst/>
            </a:prstGeom>
            <a:noFill/>
          </p:spPr>
          <p:txBody>
            <a:bodyPr wrap="square" rtlCol="0">
              <a:spAutoFit/>
              <a:scene3d>
                <a:camera prst="orthographicFront"/>
                <a:lightRig rig="threePt" dir="t"/>
              </a:scene3d>
              <a:sp3d contourW="12700"/>
            </a:bodyPr>
            <a:lstStyle/>
            <a:p>
              <a:pPr algn="ctr"/>
              <a:r>
                <a:rPr lang="zh-CN" altLang="en-US" sz="2000" b="1" dirty="0">
                  <a:solidFill>
                    <a:schemeClr val="tx1">
                      <a:lumMod val="75000"/>
                      <a:lumOff val="25000"/>
                    </a:schemeClr>
                  </a:solidFill>
                  <a:cs typeface="+mn-ea"/>
                  <a:sym typeface="+mn-lt"/>
                </a:rPr>
                <a:t>请输入您的标题</a:t>
              </a:r>
              <a:endParaRPr lang="zh-CN" altLang="en-US" sz="2000" b="1" dirty="0">
                <a:solidFill>
                  <a:schemeClr val="tx1">
                    <a:lumMod val="75000"/>
                    <a:lumOff val="25000"/>
                  </a:schemeClr>
                </a:solidFill>
                <a:cs typeface="+mn-ea"/>
                <a:sym typeface="+mn-lt"/>
              </a:endParaRPr>
            </a:p>
          </p:txBody>
        </p:sp>
        <p:sp>
          <p:nvSpPr>
            <p:cNvPr id="22" name="文本框 21"/>
            <p:cNvSpPr txBox="1"/>
            <p:nvPr/>
          </p:nvSpPr>
          <p:spPr>
            <a:xfrm>
              <a:off x="1769578" y="2687681"/>
              <a:ext cx="2329282" cy="130510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zh-CN" altLang="en-US" sz="14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400" dirty="0">
                <a:solidFill>
                  <a:schemeClr val="tx1">
                    <a:lumMod val="75000"/>
                    <a:lumOff val="25000"/>
                  </a:schemeClr>
                </a:solidFill>
                <a:cs typeface="+mn-ea"/>
                <a:sym typeface="+mn-lt"/>
              </a:endParaRPr>
            </a:p>
          </p:txBody>
        </p:sp>
      </p:grpSp>
      <p:cxnSp>
        <p:nvCxnSpPr>
          <p:cNvPr id="23" name="直接连接符 22"/>
          <p:cNvCxnSpPr/>
          <p:nvPr/>
        </p:nvCxnSpPr>
        <p:spPr>
          <a:xfrm>
            <a:off x="899886" y="3574551"/>
            <a:ext cx="555709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3780031" y="1959686"/>
            <a:ext cx="0" cy="3229729"/>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25" name="组合 24"/>
          <p:cNvGrpSpPr/>
          <p:nvPr/>
        </p:nvGrpSpPr>
        <p:grpSpPr>
          <a:xfrm>
            <a:off x="-1384507" y="232229"/>
            <a:ext cx="6061410" cy="686927"/>
            <a:chOff x="-1384507" y="232229"/>
            <a:chExt cx="6061410" cy="686927"/>
          </a:xfrm>
        </p:grpSpPr>
        <p:grpSp>
          <p:nvGrpSpPr>
            <p:cNvPr id="26" name="组合 25"/>
            <p:cNvGrpSpPr/>
            <p:nvPr/>
          </p:nvGrpSpPr>
          <p:grpSpPr>
            <a:xfrm>
              <a:off x="-1384507" y="232229"/>
              <a:ext cx="2370056" cy="686927"/>
              <a:chOff x="-4476051" y="1082357"/>
              <a:chExt cx="17064239" cy="4945827"/>
            </a:xfrm>
          </p:grpSpPr>
          <p:sp>
            <p:nvSpPr>
              <p:cNvPr id="28" name="平行四边形 27"/>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29" name="组合 28"/>
              <p:cNvGrpSpPr/>
              <p:nvPr/>
            </p:nvGrpSpPr>
            <p:grpSpPr>
              <a:xfrm>
                <a:off x="7100152" y="1082357"/>
                <a:ext cx="5488036" cy="4945827"/>
                <a:chOff x="-1317683" y="1736199"/>
                <a:chExt cx="2649292" cy="2387547"/>
              </a:xfrm>
            </p:grpSpPr>
            <p:sp>
              <p:nvSpPr>
                <p:cNvPr id="30" name="平行四边形 29"/>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1" name="组合 30"/>
                <p:cNvGrpSpPr/>
                <p:nvPr/>
              </p:nvGrpSpPr>
              <p:grpSpPr>
                <a:xfrm>
                  <a:off x="-870550" y="1736199"/>
                  <a:ext cx="2202159" cy="2387547"/>
                  <a:chOff x="-870550" y="1435257"/>
                  <a:chExt cx="2202159" cy="2387547"/>
                </a:xfrm>
                <a:solidFill>
                  <a:srgbClr val="0071ED">
                    <a:alpha val="7000"/>
                  </a:srgbClr>
                </a:solidFill>
              </p:grpSpPr>
              <p:sp>
                <p:nvSpPr>
                  <p:cNvPr id="32" name="平行四边形 31"/>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3" name="平行四边形 32"/>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27" name="文本框 26"/>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不足之处</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par>
                                <p:cTn id="10" presetID="53" presetClass="entr" presetSubtype="16"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500"/>
                            </p:stCondLst>
                            <p:childTnLst>
                              <p:par>
                                <p:cTn id="16" presetID="31" presetClass="entr" presetSubtype="0"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1000" fill="hold"/>
                                        <p:tgtEl>
                                          <p:spTgt spid="11"/>
                                        </p:tgtEl>
                                        <p:attrNameLst>
                                          <p:attrName>ppt_w</p:attrName>
                                        </p:attrNameLst>
                                      </p:cBhvr>
                                      <p:tavLst>
                                        <p:tav tm="0">
                                          <p:val>
                                            <p:fltVal val="0"/>
                                          </p:val>
                                        </p:tav>
                                        <p:tav tm="100000">
                                          <p:val>
                                            <p:strVal val="#ppt_w"/>
                                          </p:val>
                                        </p:tav>
                                      </p:tavLst>
                                    </p:anim>
                                    <p:anim calcmode="lin" valueType="num">
                                      <p:cBhvr>
                                        <p:cTn id="19" dur="1000" fill="hold"/>
                                        <p:tgtEl>
                                          <p:spTgt spid="11"/>
                                        </p:tgtEl>
                                        <p:attrNameLst>
                                          <p:attrName>ppt_h</p:attrName>
                                        </p:attrNameLst>
                                      </p:cBhvr>
                                      <p:tavLst>
                                        <p:tav tm="0">
                                          <p:val>
                                            <p:fltVal val="0"/>
                                          </p:val>
                                        </p:tav>
                                        <p:tav tm="100000">
                                          <p:val>
                                            <p:strVal val="#ppt_h"/>
                                          </p:val>
                                        </p:tav>
                                      </p:tavLst>
                                    </p:anim>
                                    <p:anim calcmode="lin" valueType="num">
                                      <p:cBhvr>
                                        <p:cTn id="20" dur="1000" fill="hold"/>
                                        <p:tgtEl>
                                          <p:spTgt spid="11"/>
                                        </p:tgtEl>
                                        <p:attrNameLst>
                                          <p:attrName>style.rotation</p:attrName>
                                        </p:attrNameLst>
                                      </p:cBhvr>
                                      <p:tavLst>
                                        <p:tav tm="0">
                                          <p:val>
                                            <p:fltVal val="90"/>
                                          </p:val>
                                        </p:tav>
                                        <p:tav tm="100000">
                                          <p:val>
                                            <p:fltVal val="0"/>
                                          </p:val>
                                        </p:tav>
                                      </p:tavLst>
                                    </p:anim>
                                    <p:animEffect transition="in" filter="fade">
                                      <p:cBhvr>
                                        <p:cTn id="21" dur="1000"/>
                                        <p:tgtEl>
                                          <p:spTgt spid="11"/>
                                        </p:tgtEl>
                                      </p:cBhvr>
                                    </p:animEffect>
                                  </p:childTnLst>
                                </p:cTn>
                              </p:par>
                            </p:childTnLst>
                          </p:cTn>
                        </p:par>
                        <p:par>
                          <p:cTn id="22" fill="hold">
                            <p:stCondLst>
                              <p:cond delay="1500"/>
                            </p:stCondLst>
                            <p:childTnLst>
                              <p:par>
                                <p:cTn id="23" presetID="31" presetClass="entr" presetSubtype="0"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1000" fill="hold"/>
                                        <p:tgtEl>
                                          <p:spTgt spid="17"/>
                                        </p:tgtEl>
                                        <p:attrNameLst>
                                          <p:attrName>ppt_w</p:attrName>
                                        </p:attrNameLst>
                                      </p:cBhvr>
                                      <p:tavLst>
                                        <p:tav tm="0">
                                          <p:val>
                                            <p:fltVal val="0"/>
                                          </p:val>
                                        </p:tav>
                                        <p:tav tm="100000">
                                          <p:val>
                                            <p:strVal val="#ppt_w"/>
                                          </p:val>
                                        </p:tav>
                                      </p:tavLst>
                                    </p:anim>
                                    <p:anim calcmode="lin" valueType="num">
                                      <p:cBhvr>
                                        <p:cTn id="26" dur="1000" fill="hold"/>
                                        <p:tgtEl>
                                          <p:spTgt spid="17"/>
                                        </p:tgtEl>
                                        <p:attrNameLst>
                                          <p:attrName>ppt_h</p:attrName>
                                        </p:attrNameLst>
                                      </p:cBhvr>
                                      <p:tavLst>
                                        <p:tav tm="0">
                                          <p:val>
                                            <p:fltVal val="0"/>
                                          </p:val>
                                        </p:tav>
                                        <p:tav tm="100000">
                                          <p:val>
                                            <p:strVal val="#ppt_h"/>
                                          </p:val>
                                        </p:tav>
                                      </p:tavLst>
                                    </p:anim>
                                    <p:anim calcmode="lin" valueType="num">
                                      <p:cBhvr>
                                        <p:cTn id="27" dur="1000" fill="hold"/>
                                        <p:tgtEl>
                                          <p:spTgt spid="17"/>
                                        </p:tgtEl>
                                        <p:attrNameLst>
                                          <p:attrName>style.rotation</p:attrName>
                                        </p:attrNameLst>
                                      </p:cBhvr>
                                      <p:tavLst>
                                        <p:tav tm="0">
                                          <p:val>
                                            <p:fltVal val="90"/>
                                          </p:val>
                                        </p:tav>
                                        <p:tav tm="100000">
                                          <p:val>
                                            <p:fltVal val="0"/>
                                          </p:val>
                                        </p:tav>
                                      </p:tavLst>
                                    </p:anim>
                                    <p:animEffect transition="in" filter="fade">
                                      <p:cBhvr>
                                        <p:cTn id="28" dur="1000"/>
                                        <p:tgtEl>
                                          <p:spTgt spid="17"/>
                                        </p:tgtEl>
                                      </p:cBhvr>
                                    </p:animEffect>
                                  </p:childTnLst>
                                </p:cTn>
                              </p:par>
                            </p:childTnLst>
                          </p:cTn>
                        </p:par>
                        <p:par>
                          <p:cTn id="29" fill="hold">
                            <p:stCondLst>
                              <p:cond delay="2500"/>
                            </p:stCondLst>
                            <p:childTnLst>
                              <p:par>
                                <p:cTn id="30" presetID="31" presetClass="entr" presetSubtype="0" fill="hold"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1000" fill="hold"/>
                                        <p:tgtEl>
                                          <p:spTgt spid="14"/>
                                        </p:tgtEl>
                                        <p:attrNameLst>
                                          <p:attrName>ppt_w</p:attrName>
                                        </p:attrNameLst>
                                      </p:cBhvr>
                                      <p:tavLst>
                                        <p:tav tm="0">
                                          <p:val>
                                            <p:fltVal val="0"/>
                                          </p:val>
                                        </p:tav>
                                        <p:tav tm="100000">
                                          <p:val>
                                            <p:strVal val="#ppt_w"/>
                                          </p:val>
                                        </p:tav>
                                      </p:tavLst>
                                    </p:anim>
                                    <p:anim calcmode="lin" valueType="num">
                                      <p:cBhvr>
                                        <p:cTn id="33" dur="1000" fill="hold"/>
                                        <p:tgtEl>
                                          <p:spTgt spid="14"/>
                                        </p:tgtEl>
                                        <p:attrNameLst>
                                          <p:attrName>ppt_h</p:attrName>
                                        </p:attrNameLst>
                                      </p:cBhvr>
                                      <p:tavLst>
                                        <p:tav tm="0">
                                          <p:val>
                                            <p:fltVal val="0"/>
                                          </p:val>
                                        </p:tav>
                                        <p:tav tm="100000">
                                          <p:val>
                                            <p:strVal val="#ppt_h"/>
                                          </p:val>
                                        </p:tav>
                                      </p:tavLst>
                                    </p:anim>
                                    <p:anim calcmode="lin" valueType="num">
                                      <p:cBhvr>
                                        <p:cTn id="34" dur="1000" fill="hold"/>
                                        <p:tgtEl>
                                          <p:spTgt spid="14"/>
                                        </p:tgtEl>
                                        <p:attrNameLst>
                                          <p:attrName>style.rotation</p:attrName>
                                        </p:attrNameLst>
                                      </p:cBhvr>
                                      <p:tavLst>
                                        <p:tav tm="0">
                                          <p:val>
                                            <p:fltVal val="90"/>
                                          </p:val>
                                        </p:tav>
                                        <p:tav tm="100000">
                                          <p:val>
                                            <p:fltVal val="0"/>
                                          </p:val>
                                        </p:tav>
                                      </p:tavLst>
                                    </p:anim>
                                    <p:animEffect transition="in" filter="fade">
                                      <p:cBhvr>
                                        <p:cTn id="35" dur="1000"/>
                                        <p:tgtEl>
                                          <p:spTgt spid="14"/>
                                        </p:tgtEl>
                                      </p:cBhvr>
                                    </p:animEffect>
                                  </p:childTnLst>
                                </p:cTn>
                              </p:par>
                            </p:childTnLst>
                          </p:cTn>
                        </p:par>
                        <p:par>
                          <p:cTn id="36" fill="hold">
                            <p:stCondLst>
                              <p:cond delay="3500"/>
                            </p:stCondLst>
                            <p:childTnLst>
                              <p:par>
                                <p:cTn id="37" presetID="31" presetClass="entr" presetSubtype="0" fill="hold"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1000" fill="hold"/>
                                        <p:tgtEl>
                                          <p:spTgt spid="20"/>
                                        </p:tgtEl>
                                        <p:attrNameLst>
                                          <p:attrName>ppt_w</p:attrName>
                                        </p:attrNameLst>
                                      </p:cBhvr>
                                      <p:tavLst>
                                        <p:tav tm="0">
                                          <p:val>
                                            <p:fltVal val="0"/>
                                          </p:val>
                                        </p:tav>
                                        <p:tav tm="100000">
                                          <p:val>
                                            <p:strVal val="#ppt_w"/>
                                          </p:val>
                                        </p:tav>
                                      </p:tavLst>
                                    </p:anim>
                                    <p:anim calcmode="lin" valueType="num">
                                      <p:cBhvr>
                                        <p:cTn id="40" dur="1000" fill="hold"/>
                                        <p:tgtEl>
                                          <p:spTgt spid="20"/>
                                        </p:tgtEl>
                                        <p:attrNameLst>
                                          <p:attrName>ppt_h</p:attrName>
                                        </p:attrNameLst>
                                      </p:cBhvr>
                                      <p:tavLst>
                                        <p:tav tm="0">
                                          <p:val>
                                            <p:fltVal val="0"/>
                                          </p:val>
                                        </p:tav>
                                        <p:tav tm="100000">
                                          <p:val>
                                            <p:strVal val="#ppt_h"/>
                                          </p:val>
                                        </p:tav>
                                      </p:tavLst>
                                    </p:anim>
                                    <p:anim calcmode="lin" valueType="num">
                                      <p:cBhvr>
                                        <p:cTn id="41" dur="1000" fill="hold"/>
                                        <p:tgtEl>
                                          <p:spTgt spid="20"/>
                                        </p:tgtEl>
                                        <p:attrNameLst>
                                          <p:attrName>style.rotation</p:attrName>
                                        </p:attrNameLst>
                                      </p:cBhvr>
                                      <p:tavLst>
                                        <p:tav tm="0">
                                          <p:val>
                                            <p:fltVal val="90"/>
                                          </p:val>
                                        </p:tav>
                                        <p:tav tm="100000">
                                          <p:val>
                                            <p:fltVal val="0"/>
                                          </p:val>
                                        </p:tav>
                                      </p:tavLst>
                                    </p:anim>
                                    <p:animEffect transition="in" filter="fade">
                                      <p:cBhvr>
                                        <p:cTn id="42"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263810" y="1614863"/>
            <a:ext cx="9695448" cy="1462415"/>
            <a:chOff x="874712" y="3325188"/>
            <a:chExt cx="9695448" cy="1462415"/>
          </a:xfrm>
        </p:grpSpPr>
        <p:sp>
          <p:nvSpPr>
            <p:cNvPr id="4" name="矩形 3"/>
            <p:cNvSpPr/>
            <p:nvPr/>
          </p:nvSpPr>
          <p:spPr>
            <a:xfrm>
              <a:off x="874712" y="3677812"/>
              <a:ext cx="9695448" cy="1109791"/>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400" dirty="0">
                  <a:solidFill>
                    <a:schemeClr val="tx1">
                      <a:lumMod val="75000"/>
                      <a:lumOff val="25000"/>
                    </a:schemeClr>
                  </a:solidFill>
                  <a:cs typeface="+mn-ea"/>
                  <a:sym typeface="+mn-lt"/>
                </a:rPr>
                <a:t>标题数字等都可以通过点击和重新输入进行更改，顶部“开始”面板中可以对字体、字号、颜色、行距等进行修改。建议正文</a:t>
              </a:r>
              <a:r>
                <a:rPr lang="en-US" altLang="zh-CN" sz="1400" dirty="0">
                  <a:solidFill>
                    <a:schemeClr val="tx1">
                      <a:lumMod val="75000"/>
                      <a:lumOff val="25000"/>
                    </a:schemeClr>
                  </a:solidFill>
                  <a:cs typeface="+mn-ea"/>
                  <a:sym typeface="+mn-lt"/>
                </a:rPr>
                <a:t>8-14</a:t>
              </a:r>
              <a:r>
                <a:rPr lang="zh-CN" altLang="en-US" sz="1400" dirty="0">
                  <a:solidFill>
                    <a:schemeClr val="tx1">
                      <a:lumMod val="75000"/>
                      <a:lumOff val="25000"/>
                    </a:schemeClr>
                  </a:solidFill>
                  <a:cs typeface="+mn-ea"/>
                  <a:sym typeface="+mn-lt"/>
                </a:rPr>
                <a:t>号字，</a:t>
              </a:r>
              <a:r>
                <a:rPr lang="en-US" altLang="zh-CN" sz="1400" dirty="0">
                  <a:solidFill>
                    <a:schemeClr val="tx1">
                      <a:lumMod val="75000"/>
                      <a:lumOff val="25000"/>
                    </a:schemeClr>
                  </a:solidFill>
                  <a:cs typeface="+mn-ea"/>
                  <a:sym typeface="+mn-lt"/>
                </a:rPr>
                <a:t>1.3</a:t>
              </a:r>
              <a:r>
                <a:rPr lang="zh-CN" altLang="en-US" sz="1400" dirty="0">
                  <a:solidFill>
                    <a:schemeClr val="tx1">
                      <a:lumMod val="75000"/>
                      <a:lumOff val="25000"/>
                    </a:schemeClr>
                  </a:solidFill>
                  <a:cs typeface="+mn-ea"/>
                  <a:sym typeface="+mn-lt"/>
                </a:rPr>
                <a:t>倍字间距。标题数字等都可以通过点击和重新输入进行更改，顶部“开始”面板中可以对字体、字号、颜色、行距等进行修改。</a:t>
              </a:r>
              <a:endParaRPr lang="zh-CN" altLang="en-US" sz="1400" dirty="0">
                <a:solidFill>
                  <a:schemeClr val="tx1">
                    <a:lumMod val="75000"/>
                    <a:lumOff val="25000"/>
                  </a:schemeClr>
                </a:solidFill>
                <a:cs typeface="+mn-ea"/>
                <a:sym typeface="+mn-lt"/>
              </a:endParaRPr>
            </a:p>
            <a:p>
              <a:pPr algn="just">
                <a:lnSpc>
                  <a:spcPct val="120000"/>
                </a:lnSpc>
              </a:pPr>
              <a:endParaRPr lang="zh-CN" altLang="en-US" sz="1400" dirty="0">
                <a:solidFill>
                  <a:schemeClr val="tx1">
                    <a:lumMod val="75000"/>
                    <a:lumOff val="25000"/>
                  </a:schemeClr>
                </a:solidFill>
                <a:cs typeface="+mn-ea"/>
                <a:sym typeface="+mn-lt"/>
              </a:endParaRPr>
            </a:p>
          </p:txBody>
        </p:sp>
        <p:sp>
          <p:nvSpPr>
            <p:cNvPr id="5" name="矩形 4"/>
            <p:cNvSpPr/>
            <p:nvPr/>
          </p:nvSpPr>
          <p:spPr>
            <a:xfrm>
              <a:off x="874713" y="3325188"/>
              <a:ext cx="2241974" cy="403316"/>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75000"/>
                      <a:lumOff val="25000"/>
                    </a:schemeClr>
                  </a:solidFill>
                  <a:cs typeface="+mn-ea"/>
                  <a:sym typeface="+mn-lt"/>
                </a:rPr>
                <a:t>输入标题</a:t>
              </a:r>
              <a:endParaRPr lang="zh-CN" altLang="en-US" b="1" dirty="0">
                <a:solidFill>
                  <a:schemeClr val="tx1">
                    <a:lumMod val="75000"/>
                    <a:lumOff val="25000"/>
                  </a:schemeClr>
                </a:solidFill>
                <a:cs typeface="+mn-ea"/>
                <a:sym typeface="+mn-lt"/>
              </a:endParaRPr>
            </a:p>
          </p:txBody>
        </p:sp>
      </p:grpSp>
      <p:grpSp>
        <p:nvGrpSpPr>
          <p:cNvPr id="47" name="Group 5"/>
          <p:cNvGrpSpPr/>
          <p:nvPr/>
        </p:nvGrpSpPr>
        <p:grpSpPr>
          <a:xfrm>
            <a:off x="1012651" y="3338997"/>
            <a:ext cx="10279237" cy="2160240"/>
            <a:chOff x="1012651" y="3338997"/>
            <a:chExt cx="10279237" cy="2160240"/>
          </a:xfrm>
        </p:grpSpPr>
        <p:sp>
          <p:nvSpPr>
            <p:cNvPr id="48" name="任意多边形: 形状 47"/>
            <p:cNvSpPr/>
            <p:nvPr/>
          </p:nvSpPr>
          <p:spPr>
            <a:xfrm>
              <a:off x="5859506" y="3726141"/>
              <a:ext cx="504056" cy="1385955"/>
            </a:xfrm>
            <a:custGeom>
              <a:avLst/>
              <a:gdLst>
                <a:gd name="connsiteX0" fmla="*/ 252028 w 504056"/>
                <a:gd name="connsiteY0" fmla="*/ 0 h 1385955"/>
                <a:gd name="connsiteX1" fmla="*/ 257409 w 504056"/>
                <a:gd name="connsiteY1" fmla="*/ 5920 h 1385955"/>
                <a:gd name="connsiteX2" fmla="*/ 504056 w 504056"/>
                <a:gd name="connsiteY2" fmla="*/ 692977 h 1385955"/>
                <a:gd name="connsiteX3" fmla="*/ 257409 w 504056"/>
                <a:gd name="connsiteY3" fmla="*/ 1380034 h 1385955"/>
                <a:gd name="connsiteX4" fmla="*/ 252028 w 504056"/>
                <a:gd name="connsiteY4" fmla="*/ 1385955 h 1385955"/>
                <a:gd name="connsiteX5" fmla="*/ 246647 w 504056"/>
                <a:gd name="connsiteY5" fmla="*/ 1380034 h 1385955"/>
                <a:gd name="connsiteX6" fmla="*/ 0 w 504056"/>
                <a:gd name="connsiteY6" fmla="*/ 692977 h 1385955"/>
                <a:gd name="connsiteX7" fmla="*/ 246647 w 504056"/>
                <a:gd name="connsiteY7" fmla="*/ 5920 h 1385955"/>
                <a:gd name="connsiteX8" fmla="*/ 252028 w 504056"/>
                <a:gd name="connsiteY8" fmla="*/ 0 h 1385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4056" h="1385955">
                  <a:moveTo>
                    <a:pt x="252028" y="0"/>
                  </a:moveTo>
                  <a:lnTo>
                    <a:pt x="257409" y="5920"/>
                  </a:lnTo>
                  <a:cubicBezTo>
                    <a:pt x="411495" y="192629"/>
                    <a:pt x="504056" y="431994"/>
                    <a:pt x="504056" y="692977"/>
                  </a:cubicBezTo>
                  <a:cubicBezTo>
                    <a:pt x="504056" y="953961"/>
                    <a:pt x="411495" y="1193326"/>
                    <a:pt x="257409" y="1380034"/>
                  </a:cubicBezTo>
                  <a:lnTo>
                    <a:pt x="252028" y="1385955"/>
                  </a:lnTo>
                  <a:lnTo>
                    <a:pt x="246647" y="1380034"/>
                  </a:lnTo>
                  <a:cubicBezTo>
                    <a:pt x="92562" y="1193326"/>
                    <a:pt x="0" y="953961"/>
                    <a:pt x="0" y="692977"/>
                  </a:cubicBezTo>
                  <a:cubicBezTo>
                    <a:pt x="0" y="431994"/>
                    <a:pt x="92562" y="192629"/>
                    <a:pt x="246647" y="5920"/>
                  </a:cubicBezTo>
                  <a:lnTo>
                    <a:pt x="252028" y="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solidFill>
                  <a:schemeClr val="tx1">
                    <a:lumMod val="75000"/>
                    <a:lumOff val="25000"/>
                  </a:schemeClr>
                </a:solidFill>
                <a:cs typeface="+mn-ea"/>
                <a:sym typeface="+mn-lt"/>
              </a:endParaRPr>
            </a:p>
          </p:txBody>
        </p:sp>
        <p:sp>
          <p:nvSpPr>
            <p:cNvPr id="49" name="任意多边形: 形状 48"/>
            <p:cNvSpPr/>
            <p:nvPr/>
          </p:nvSpPr>
          <p:spPr>
            <a:xfrm>
              <a:off x="4059306" y="3338997"/>
              <a:ext cx="1908212" cy="2160240"/>
            </a:xfrm>
            <a:custGeom>
              <a:avLst/>
              <a:gdLst>
                <a:gd name="connsiteX0" fmla="*/ 1080120 w 1908212"/>
                <a:gd name="connsiteY0" fmla="*/ 0 h 2160240"/>
                <a:gd name="connsiteX1" fmla="*/ 1843880 w 1908212"/>
                <a:gd name="connsiteY1" fmla="*/ 316360 h 2160240"/>
                <a:gd name="connsiteX2" fmla="*/ 1908212 w 1908212"/>
                <a:gd name="connsiteY2" fmla="*/ 387143 h 2160240"/>
                <a:gd name="connsiteX3" fmla="*/ 1902831 w 1908212"/>
                <a:gd name="connsiteY3" fmla="*/ 393063 h 2160240"/>
                <a:gd name="connsiteX4" fmla="*/ 1656184 w 1908212"/>
                <a:gd name="connsiteY4" fmla="*/ 1080120 h 2160240"/>
                <a:gd name="connsiteX5" fmla="*/ 1902831 w 1908212"/>
                <a:gd name="connsiteY5" fmla="*/ 1767177 h 2160240"/>
                <a:gd name="connsiteX6" fmla="*/ 1908212 w 1908212"/>
                <a:gd name="connsiteY6" fmla="*/ 1773098 h 2160240"/>
                <a:gd name="connsiteX7" fmla="*/ 1843880 w 1908212"/>
                <a:gd name="connsiteY7" fmla="*/ 1843880 h 2160240"/>
                <a:gd name="connsiteX8" fmla="*/ 1080120 w 1908212"/>
                <a:gd name="connsiteY8" fmla="*/ 2160240 h 2160240"/>
                <a:gd name="connsiteX9" fmla="*/ 0 w 1908212"/>
                <a:gd name="connsiteY9" fmla="*/ 1080120 h 2160240"/>
                <a:gd name="connsiteX10" fmla="*/ 1080120 w 1908212"/>
                <a:gd name="connsiteY10" fmla="*/ 0 h 2160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08212" h="2160240">
                  <a:moveTo>
                    <a:pt x="1080120" y="0"/>
                  </a:moveTo>
                  <a:cubicBezTo>
                    <a:pt x="1378387" y="0"/>
                    <a:pt x="1648417" y="120897"/>
                    <a:pt x="1843880" y="316360"/>
                  </a:cubicBezTo>
                  <a:lnTo>
                    <a:pt x="1908212" y="387143"/>
                  </a:lnTo>
                  <a:lnTo>
                    <a:pt x="1902831" y="393063"/>
                  </a:lnTo>
                  <a:cubicBezTo>
                    <a:pt x="1748746" y="579772"/>
                    <a:pt x="1656184" y="819137"/>
                    <a:pt x="1656184" y="1080120"/>
                  </a:cubicBezTo>
                  <a:cubicBezTo>
                    <a:pt x="1656184" y="1341104"/>
                    <a:pt x="1748746" y="1580469"/>
                    <a:pt x="1902831" y="1767177"/>
                  </a:cubicBezTo>
                  <a:lnTo>
                    <a:pt x="1908212" y="1773098"/>
                  </a:lnTo>
                  <a:lnTo>
                    <a:pt x="1843880" y="1843880"/>
                  </a:lnTo>
                  <a:cubicBezTo>
                    <a:pt x="1648417" y="2039344"/>
                    <a:pt x="1378387" y="2160240"/>
                    <a:pt x="1080120" y="2160240"/>
                  </a:cubicBezTo>
                  <a:cubicBezTo>
                    <a:pt x="483586" y="2160240"/>
                    <a:pt x="0" y="1676654"/>
                    <a:pt x="0" y="1080120"/>
                  </a:cubicBezTo>
                  <a:cubicBezTo>
                    <a:pt x="0" y="483586"/>
                    <a:pt x="483586" y="0"/>
                    <a:pt x="108012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75000"/>
                    <a:lumOff val="25000"/>
                  </a:schemeClr>
                </a:solidFill>
                <a:cs typeface="+mn-ea"/>
                <a:sym typeface="+mn-lt"/>
              </a:endParaRPr>
            </a:p>
          </p:txBody>
        </p:sp>
        <p:sp>
          <p:nvSpPr>
            <p:cNvPr id="50" name="任意多边形: 形状 49"/>
            <p:cNvSpPr/>
            <p:nvPr/>
          </p:nvSpPr>
          <p:spPr>
            <a:xfrm>
              <a:off x="6255550" y="3338997"/>
              <a:ext cx="1908212" cy="2160240"/>
            </a:xfrm>
            <a:custGeom>
              <a:avLst/>
              <a:gdLst>
                <a:gd name="connsiteX0" fmla="*/ 828092 w 1908212"/>
                <a:gd name="connsiteY0" fmla="*/ 0 h 2160240"/>
                <a:gd name="connsiteX1" fmla="*/ 1908212 w 1908212"/>
                <a:gd name="connsiteY1" fmla="*/ 1080120 h 2160240"/>
                <a:gd name="connsiteX2" fmla="*/ 828092 w 1908212"/>
                <a:gd name="connsiteY2" fmla="*/ 2160240 h 2160240"/>
                <a:gd name="connsiteX3" fmla="*/ 64332 w 1908212"/>
                <a:gd name="connsiteY3" fmla="*/ 1843880 h 2160240"/>
                <a:gd name="connsiteX4" fmla="*/ 0 w 1908212"/>
                <a:gd name="connsiteY4" fmla="*/ 1773098 h 2160240"/>
                <a:gd name="connsiteX5" fmla="*/ 5381 w 1908212"/>
                <a:gd name="connsiteY5" fmla="*/ 1767177 h 2160240"/>
                <a:gd name="connsiteX6" fmla="*/ 252028 w 1908212"/>
                <a:gd name="connsiteY6" fmla="*/ 1080120 h 2160240"/>
                <a:gd name="connsiteX7" fmla="*/ 5381 w 1908212"/>
                <a:gd name="connsiteY7" fmla="*/ 393063 h 2160240"/>
                <a:gd name="connsiteX8" fmla="*/ 0 w 1908212"/>
                <a:gd name="connsiteY8" fmla="*/ 387143 h 2160240"/>
                <a:gd name="connsiteX9" fmla="*/ 64332 w 1908212"/>
                <a:gd name="connsiteY9" fmla="*/ 316360 h 2160240"/>
                <a:gd name="connsiteX10" fmla="*/ 828092 w 1908212"/>
                <a:gd name="connsiteY10" fmla="*/ 0 h 2160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08212" h="2160240">
                  <a:moveTo>
                    <a:pt x="828092" y="0"/>
                  </a:moveTo>
                  <a:cubicBezTo>
                    <a:pt x="1424626" y="0"/>
                    <a:pt x="1908212" y="483586"/>
                    <a:pt x="1908212" y="1080120"/>
                  </a:cubicBezTo>
                  <a:cubicBezTo>
                    <a:pt x="1908212" y="1676654"/>
                    <a:pt x="1424626" y="2160240"/>
                    <a:pt x="828092" y="2160240"/>
                  </a:cubicBezTo>
                  <a:cubicBezTo>
                    <a:pt x="529825" y="2160240"/>
                    <a:pt x="259795" y="2039344"/>
                    <a:pt x="64332" y="1843880"/>
                  </a:cubicBezTo>
                  <a:lnTo>
                    <a:pt x="0" y="1773098"/>
                  </a:lnTo>
                  <a:lnTo>
                    <a:pt x="5381" y="1767177"/>
                  </a:lnTo>
                  <a:cubicBezTo>
                    <a:pt x="159467" y="1580469"/>
                    <a:pt x="252028" y="1341104"/>
                    <a:pt x="252028" y="1080120"/>
                  </a:cubicBezTo>
                  <a:cubicBezTo>
                    <a:pt x="252028" y="819137"/>
                    <a:pt x="159467" y="579772"/>
                    <a:pt x="5381" y="393063"/>
                  </a:cubicBezTo>
                  <a:lnTo>
                    <a:pt x="0" y="387143"/>
                  </a:lnTo>
                  <a:lnTo>
                    <a:pt x="64332" y="316360"/>
                  </a:lnTo>
                  <a:cubicBezTo>
                    <a:pt x="259795" y="120897"/>
                    <a:pt x="529825" y="0"/>
                    <a:pt x="8280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75000"/>
                    <a:lumOff val="25000"/>
                  </a:schemeClr>
                </a:solidFill>
                <a:cs typeface="+mn-ea"/>
                <a:sym typeface="+mn-lt"/>
              </a:endParaRPr>
            </a:p>
          </p:txBody>
        </p:sp>
        <p:cxnSp>
          <p:nvCxnSpPr>
            <p:cNvPr id="51" name="直接连接符 50"/>
            <p:cNvCxnSpPr/>
            <p:nvPr/>
          </p:nvCxnSpPr>
          <p:spPr>
            <a:xfrm flipH="1">
              <a:off x="1247010" y="4086239"/>
              <a:ext cx="2380248" cy="0"/>
            </a:xfrm>
            <a:prstGeom prst="line">
              <a:avLst/>
            </a:prstGeom>
            <a:ln w="6350"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52" name="椭圆 51"/>
            <p:cNvSpPr/>
            <p:nvPr/>
          </p:nvSpPr>
          <p:spPr>
            <a:xfrm>
              <a:off x="3698967" y="4090300"/>
              <a:ext cx="657634" cy="657634"/>
            </a:xfrm>
            <a:prstGeom prst="ellipse">
              <a:avLst/>
            </a:prstGeom>
            <a:solidFill>
              <a:schemeClr val="bg1"/>
            </a:solidFill>
            <a:ln w="9525" cap="flat" cmpd="sng" algn="ctr">
              <a:solidFill>
                <a:schemeClr val="accent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solidFill>
                    <a:schemeClr val="tx1">
                      <a:lumMod val="75000"/>
                      <a:lumOff val="25000"/>
                    </a:schemeClr>
                  </a:solidFill>
                  <a:cs typeface="+mn-ea"/>
                  <a:sym typeface="+mn-lt"/>
                </a:rPr>
                <a:t>01</a:t>
              </a:r>
              <a:endParaRPr dirty="0">
                <a:solidFill>
                  <a:schemeClr val="tx1">
                    <a:lumMod val="75000"/>
                    <a:lumOff val="25000"/>
                  </a:schemeClr>
                </a:solidFill>
                <a:cs typeface="+mn-ea"/>
                <a:sym typeface="+mn-lt"/>
              </a:endParaRPr>
            </a:p>
          </p:txBody>
        </p:sp>
        <p:sp>
          <p:nvSpPr>
            <p:cNvPr id="53" name="椭圆 52"/>
            <p:cNvSpPr/>
            <p:nvPr/>
          </p:nvSpPr>
          <p:spPr>
            <a:xfrm>
              <a:off x="7819690" y="4090300"/>
              <a:ext cx="657634" cy="657634"/>
            </a:xfrm>
            <a:prstGeom prst="ellipse">
              <a:avLst/>
            </a:prstGeom>
            <a:solidFill>
              <a:schemeClr val="bg1"/>
            </a:solidFill>
            <a:ln w="9525" cap="flat" cmpd="sng" algn="ctr">
              <a:solidFill>
                <a:schemeClr val="accent2"/>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solidFill>
                    <a:schemeClr val="tx1">
                      <a:lumMod val="75000"/>
                      <a:lumOff val="25000"/>
                    </a:schemeClr>
                  </a:solidFill>
                  <a:cs typeface="+mn-ea"/>
                  <a:sym typeface="+mn-lt"/>
                </a:rPr>
                <a:t>02</a:t>
              </a:r>
              <a:endParaRPr dirty="0">
                <a:solidFill>
                  <a:schemeClr val="tx1">
                    <a:lumMod val="75000"/>
                    <a:lumOff val="25000"/>
                  </a:schemeClr>
                </a:solidFill>
                <a:cs typeface="+mn-ea"/>
                <a:sym typeface="+mn-lt"/>
              </a:endParaRPr>
            </a:p>
          </p:txBody>
        </p:sp>
        <p:cxnSp>
          <p:nvCxnSpPr>
            <p:cNvPr id="54" name="直接连接符 53"/>
            <p:cNvCxnSpPr/>
            <p:nvPr/>
          </p:nvCxnSpPr>
          <p:spPr>
            <a:xfrm flipH="1">
              <a:off x="8562210" y="4086239"/>
              <a:ext cx="2380248" cy="0"/>
            </a:xfrm>
            <a:prstGeom prst="line">
              <a:avLst/>
            </a:prstGeom>
            <a:ln w="6350"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grpSp>
          <p:nvGrpSpPr>
            <p:cNvPr id="55" name="组合 54"/>
            <p:cNvGrpSpPr/>
            <p:nvPr/>
          </p:nvGrpSpPr>
          <p:grpSpPr>
            <a:xfrm>
              <a:off x="8642125" y="3695391"/>
              <a:ext cx="2649763" cy="1525915"/>
              <a:chOff x="874712" y="3261688"/>
              <a:chExt cx="2649763" cy="1525915"/>
            </a:xfrm>
          </p:grpSpPr>
          <p:sp>
            <p:nvSpPr>
              <p:cNvPr id="61" name="矩形 60"/>
              <p:cNvSpPr/>
              <p:nvPr/>
            </p:nvSpPr>
            <p:spPr>
              <a:xfrm>
                <a:off x="874712" y="3677812"/>
                <a:ext cx="2649763" cy="1109791"/>
              </a:xfrm>
              <a:prstGeom prst="rect">
                <a:avLst/>
              </a:prstGeom>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zh-CN" altLang="en-US" sz="1400" dirty="0">
                    <a:solidFill>
                      <a:schemeClr val="tx1">
                        <a:lumMod val="75000"/>
                        <a:lumOff val="25000"/>
                      </a:schemeClr>
                    </a:solidFill>
                    <a:cs typeface="+mn-ea"/>
                    <a:sym typeface="+mn-lt"/>
                  </a:rPr>
                  <a:t>标题数字等都可以通过点击和重新输入进行更改也可以将演示文稿打印出来制作成胶片以便应用</a:t>
                </a:r>
                <a:endParaRPr lang="zh-CN" altLang="en-US" sz="1400" dirty="0">
                  <a:solidFill>
                    <a:schemeClr val="tx1">
                      <a:lumMod val="75000"/>
                      <a:lumOff val="25000"/>
                    </a:schemeClr>
                  </a:solidFill>
                  <a:cs typeface="+mn-ea"/>
                  <a:sym typeface="+mn-lt"/>
                </a:endParaRPr>
              </a:p>
            </p:txBody>
          </p:sp>
          <p:sp>
            <p:nvSpPr>
              <p:cNvPr id="62" name="矩形 61"/>
              <p:cNvSpPr/>
              <p:nvPr/>
            </p:nvSpPr>
            <p:spPr>
              <a:xfrm>
                <a:off x="874713" y="3261688"/>
                <a:ext cx="2241974" cy="403316"/>
              </a:xfrm>
              <a:prstGeom prst="rect">
                <a:avLst/>
              </a:prstGeom>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zh-CN" altLang="en-US" b="1" dirty="0">
                    <a:solidFill>
                      <a:schemeClr val="tx1">
                        <a:lumMod val="75000"/>
                        <a:lumOff val="25000"/>
                      </a:schemeClr>
                    </a:solidFill>
                    <a:cs typeface="+mn-ea"/>
                    <a:sym typeface="+mn-lt"/>
                  </a:rPr>
                  <a:t>标题二</a:t>
                </a:r>
                <a:endParaRPr lang="zh-CN" altLang="en-US" b="1" dirty="0">
                  <a:solidFill>
                    <a:schemeClr val="tx1">
                      <a:lumMod val="75000"/>
                      <a:lumOff val="25000"/>
                    </a:schemeClr>
                  </a:solidFill>
                  <a:cs typeface="+mn-ea"/>
                  <a:sym typeface="+mn-lt"/>
                </a:endParaRPr>
              </a:p>
            </p:txBody>
          </p:sp>
        </p:grpSp>
        <p:grpSp>
          <p:nvGrpSpPr>
            <p:cNvPr id="56" name="组合 55"/>
            <p:cNvGrpSpPr/>
            <p:nvPr/>
          </p:nvGrpSpPr>
          <p:grpSpPr>
            <a:xfrm>
              <a:off x="1012651" y="3695391"/>
              <a:ext cx="2649763" cy="1525915"/>
              <a:chOff x="874712" y="3261688"/>
              <a:chExt cx="2649763" cy="1525915"/>
            </a:xfrm>
          </p:grpSpPr>
          <p:sp>
            <p:nvSpPr>
              <p:cNvPr id="59" name="矩形 58"/>
              <p:cNvSpPr/>
              <p:nvPr/>
            </p:nvSpPr>
            <p:spPr>
              <a:xfrm>
                <a:off x="874712" y="3677812"/>
                <a:ext cx="2649763" cy="1109791"/>
              </a:xfrm>
              <a:prstGeom prst="rect">
                <a:avLst/>
              </a:prstGeom>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400" dirty="0">
                    <a:solidFill>
                      <a:schemeClr val="tx1">
                        <a:lumMod val="75000"/>
                        <a:lumOff val="25000"/>
                      </a:schemeClr>
                    </a:solidFill>
                    <a:cs typeface="+mn-ea"/>
                    <a:sym typeface="+mn-lt"/>
                  </a:rPr>
                  <a:t>标题数字等都可以通过点击和重新输入进行更改也可以将演示文稿打印出来制作成胶片以便应用</a:t>
                </a:r>
                <a:endParaRPr lang="zh-CN" altLang="en-US" sz="1400" dirty="0">
                  <a:solidFill>
                    <a:schemeClr val="tx1">
                      <a:lumMod val="75000"/>
                      <a:lumOff val="25000"/>
                    </a:schemeClr>
                  </a:solidFill>
                  <a:cs typeface="+mn-ea"/>
                  <a:sym typeface="+mn-lt"/>
                </a:endParaRPr>
              </a:p>
            </p:txBody>
          </p:sp>
          <p:sp>
            <p:nvSpPr>
              <p:cNvPr id="60" name="矩形 59"/>
              <p:cNvSpPr/>
              <p:nvPr/>
            </p:nvSpPr>
            <p:spPr>
              <a:xfrm>
                <a:off x="1282501" y="3261688"/>
                <a:ext cx="2241974" cy="403316"/>
              </a:xfrm>
              <a:prstGeom prst="rect">
                <a:avLst/>
              </a:prstGeom>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b="1" dirty="0">
                    <a:solidFill>
                      <a:schemeClr val="tx1">
                        <a:lumMod val="75000"/>
                        <a:lumOff val="25000"/>
                      </a:schemeClr>
                    </a:solidFill>
                    <a:cs typeface="+mn-ea"/>
                    <a:sym typeface="+mn-lt"/>
                  </a:rPr>
                  <a:t>标题一</a:t>
                </a:r>
                <a:endParaRPr lang="zh-CN" altLang="en-US" b="1" dirty="0">
                  <a:solidFill>
                    <a:schemeClr val="tx1">
                      <a:lumMod val="75000"/>
                      <a:lumOff val="25000"/>
                    </a:schemeClr>
                  </a:solidFill>
                  <a:cs typeface="+mn-ea"/>
                  <a:sym typeface="+mn-lt"/>
                </a:endParaRPr>
              </a:p>
            </p:txBody>
          </p:sp>
        </p:grpSp>
        <p:sp>
          <p:nvSpPr>
            <p:cNvPr id="57" name="椭圆 46"/>
            <p:cNvSpPr/>
            <p:nvPr/>
          </p:nvSpPr>
          <p:spPr>
            <a:xfrm>
              <a:off x="4714774" y="4061553"/>
              <a:ext cx="715888" cy="714438"/>
            </a:xfrm>
            <a:custGeom>
              <a:avLst/>
              <a:gdLst>
                <a:gd name="connsiteX0" fmla="*/ 224149 w 510715"/>
                <a:gd name="connsiteY0" fmla="*/ 365536 h 509681"/>
                <a:gd name="connsiteX1" fmla="*/ 256434 w 510715"/>
                <a:gd name="connsiteY1" fmla="*/ 365536 h 509681"/>
                <a:gd name="connsiteX2" fmla="*/ 286566 w 510715"/>
                <a:gd name="connsiteY2" fmla="*/ 365536 h 509681"/>
                <a:gd name="connsiteX3" fmla="*/ 256434 w 510715"/>
                <a:gd name="connsiteY3" fmla="*/ 391399 h 509681"/>
                <a:gd name="connsiteX4" fmla="*/ 224149 w 510715"/>
                <a:gd name="connsiteY4" fmla="*/ 365536 h 509681"/>
                <a:gd name="connsiteX5" fmla="*/ 389934 w 510715"/>
                <a:gd name="connsiteY5" fmla="*/ 342086 h 509681"/>
                <a:gd name="connsiteX6" fmla="*/ 366226 w 510715"/>
                <a:gd name="connsiteY6" fmla="*/ 419437 h 509681"/>
                <a:gd name="connsiteX7" fmla="*/ 336052 w 510715"/>
                <a:gd name="connsiteY7" fmla="*/ 425883 h 509681"/>
                <a:gd name="connsiteX8" fmla="*/ 271393 w 510715"/>
                <a:gd name="connsiteY8" fmla="*/ 402248 h 509681"/>
                <a:gd name="connsiteX9" fmla="*/ 312343 w 510715"/>
                <a:gd name="connsiteY9" fmla="*/ 361424 h 509681"/>
                <a:gd name="connsiteX10" fmla="*/ 389934 w 510715"/>
                <a:gd name="connsiteY10" fmla="*/ 342086 h 509681"/>
                <a:gd name="connsiteX11" fmla="*/ 120776 w 510715"/>
                <a:gd name="connsiteY11" fmla="*/ 342086 h 509681"/>
                <a:gd name="connsiteX12" fmla="*/ 198145 w 510715"/>
                <a:gd name="connsiteY12" fmla="*/ 361424 h 509681"/>
                <a:gd name="connsiteX13" fmla="*/ 238978 w 510715"/>
                <a:gd name="connsiteY13" fmla="*/ 402248 h 509681"/>
                <a:gd name="connsiteX14" fmla="*/ 174504 w 510715"/>
                <a:gd name="connsiteY14" fmla="*/ 425883 h 509681"/>
                <a:gd name="connsiteX15" fmla="*/ 144417 w 510715"/>
                <a:gd name="connsiteY15" fmla="*/ 419437 h 509681"/>
                <a:gd name="connsiteX16" fmla="*/ 120776 w 510715"/>
                <a:gd name="connsiteY16" fmla="*/ 342086 h 509681"/>
                <a:gd name="connsiteX17" fmla="*/ 372626 w 510715"/>
                <a:gd name="connsiteY17" fmla="*/ 275186 h 509681"/>
                <a:gd name="connsiteX18" fmla="*/ 385537 w 510715"/>
                <a:gd name="connsiteY18" fmla="*/ 324625 h 509681"/>
                <a:gd name="connsiteX19" fmla="*/ 331741 w 510715"/>
                <a:gd name="connsiteY19" fmla="*/ 339672 h 509681"/>
                <a:gd name="connsiteX20" fmla="*/ 348956 w 510715"/>
                <a:gd name="connsiteY20" fmla="*/ 316027 h 509681"/>
                <a:gd name="connsiteX21" fmla="*/ 372626 w 510715"/>
                <a:gd name="connsiteY21" fmla="*/ 275186 h 509681"/>
                <a:gd name="connsiteX22" fmla="*/ 137828 w 510715"/>
                <a:gd name="connsiteY22" fmla="*/ 275186 h 509681"/>
                <a:gd name="connsiteX23" fmla="*/ 161650 w 510715"/>
                <a:gd name="connsiteY23" fmla="*/ 316027 h 509681"/>
                <a:gd name="connsiteX24" fmla="*/ 178975 w 510715"/>
                <a:gd name="connsiteY24" fmla="*/ 339672 h 509681"/>
                <a:gd name="connsiteX25" fmla="*/ 124834 w 510715"/>
                <a:gd name="connsiteY25" fmla="*/ 324625 h 509681"/>
                <a:gd name="connsiteX26" fmla="*/ 137828 w 510715"/>
                <a:gd name="connsiteY26" fmla="*/ 275186 h 509681"/>
                <a:gd name="connsiteX27" fmla="*/ 256435 w 510715"/>
                <a:gd name="connsiteY27" fmla="*/ 221594 h 509681"/>
                <a:gd name="connsiteX28" fmla="*/ 224118 w 510715"/>
                <a:gd name="connsiteY28" fmla="*/ 253806 h 509681"/>
                <a:gd name="connsiteX29" fmla="*/ 256435 w 510715"/>
                <a:gd name="connsiteY29" fmla="*/ 286017 h 509681"/>
                <a:gd name="connsiteX30" fmla="*/ 286597 w 510715"/>
                <a:gd name="connsiteY30" fmla="*/ 253806 h 509681"/>
                <a:gd name="connsiteX31" fmla="*/ 256435 w 510715"/>
                <a:gd name="connsiteY31" fmla="*/ 221594 h 509681"/>
                <a:gd name="connsiteX32" fmla="*/ 402841 w 510715"/>
                <a:gd name="connsiteY32" fmla="*/ 191389 h 509681"/>
                <a:gd name="connsiteX33" fmla="*/ 454505 w 510715"/>
                <a:gd name="connsiteY33" fmla="*/ 253806 h 509681"/>
                <a:gd name="connsiteX34" fmla="*/ 402841 w 510715"/>
                <a:gd name="connsiteY34" fmla="*/ 316223 h 509681"/>
                <a:gd name="connsiteX35" fmla="*/ 383467 w 510715"/>
                <a:gd name="connsiteY35" fmla="*/ 253806 h 509681"/>
                <a:gd name="connsiteX36" fmla="*/ 402841 w 510715"/>
                <a:gd name="connsiteY36" fmla="*/ 191389 h 509681"/>
                <a:gd name="connsiteX37" fmla="*/ 107780 w 510715"/>
                <a:gd name="connsiteY37" fmla="*/ 191389 h 509681"/>
                <a:gd name="connsiteX38" fmla="*/ 127248 w 510715"/>
                <a:gd name="connsiteY38" fmla="*/ 253806 h 509681"/>
                <a:gd name="connsiteX39" fmla="*/ 107780 w 510715"/>
                <a:gd name="connsiteY39" fmla="*/ 316223 h 509681"/>
                <a:gd name="connsiteX40" fmla="*/ 55865 w 510715"/>
                <a:gd name="connsiteY40" fmla="*/ 253806 h 509681"/>
                <a:gd name="connsiteX41" fmla="*/ 107780 w 510715"/>
                <a:gd name="connsiteY41" fmla="*/ 191389 h 509681"/>
                <a:gd name="connsiteX42" fmla="*/ 331741 w 510715"/>
                <a:gd name="connsiteY42" fmla="*/ 165526 h 509681"/>
                <a:gd name="connsiteX43" fmla="*/ 387951 w 510715"/>
                <a:gd name="connsiteY43" fmla="*/ 182791 h 509681"/>
                <a:gd name="connsiteX44" fmla="*/ 372818 w 510715"/>
                <a:gd name="connsiteY44" fmla="*/ 232426 h 509681"/>
                <a:gd name="connsiteX45" fmla="*/ 349036 w 510715"/>
                <a:gd name="connsiteY45" fmla="*/ 191423 h 509681"/>
                <a:gd name="connsiteX46" fmla="*/ 331741 w 510715"/>
                <a:gd name="connsiteY46" fmla="*/ 165526 h 509681"/>
                <a:gd name="connsiteX47" fmla="*/ 178975 w 510715"/>
                <a:gd name="connsiteY47" fmla="*/ 165526 h 509681"/>
                <a:gd name="connsiteX48" fmla="*/ 161680 w 510715"/>
                <a:gd name="connsiteY48" fmla="*/ 191423 h 509681"/>
                <a:gd name="connsiteX49" fmla="*/ 137899 w 510715"/>
                <a:gd name="connsiteY49" fmla="*/ 232426 h 509681"/>
                <a:gd name="connsiteX50" fmla="*/ 122765 w 510715"/>
                <a:gd name="connsiteY50" fmla="*/ 182791 h 509681"/>
                <a:gd name="connsiteX51" fmla="*/ 178975 w 510715"/>
                <a:gd name="connsiteY51" fmla="*/ 165526 h 509681"/>
                <a:gd name="connsiteX52" fmla="*/ 256435 w 510715"/>
                <a:gd name="connsiteY52" fmla="*/ 159318 h 509681"/>
                <a:gd name="connsiteX53" fmla="*/ 303832 w 510715"/>
                <a:gd name="connsiteY53" fmla="*/ 161465 h 509681"/>
                <a:gd name="connsiteX54" fmla="*/ 333994 w 510715"/>
                <a:gd name="connsiteY54" fmla="*/ 200119 h 509681"/>
                <a:gd name="connsiteX55" fmla="*/ 364156 w 510715"/>
                <a:gd name="connsiteY55" fmla="*/ 253806 h 509681"/>
                <a:gd name="connsiteX56" fmla="*/ 333994 w 510715"/>
                <a:gd name="connsiteY56" fmla="*/ 305344 h 509681"/>
                <a:gd name="connsiteX57" fmla="*/ 303832 w 510715"/>
                <a:gd name="connsiteY57" fmla="*/ 343998 h 509681"/>
                <a:gd name="connsiteX58" fmla="*/ 256435 w 510715"/>
                <a:gd name="connsiteY58" fmla="*/ 348293 h 509681"/>
                <a:gd name="connsiteX59" fmla="*/ 206883 w 510715"/>
                <a:gd name="connsiteY59" fmla="*/ 343998 h 509681"/>
                <a:gd name="connsiteX60" fmla="*/ 176721 w 510715"/>
                <a:gd name="connsiteY60" fmla="*/ 305344 h 509681"/>
                <a:gd name="connsiteX61" fmla="*/ 146559 w 510715"/>
                <a:gd name="connsiteY61" fmla="*/ 253806 h 509681"/>
                <a:gd name="connsiteX62" fmla="*/ 176721 w 510715"/>
                <a:gd name="connsiteY62" fmla="*/ 200119 h 509681"/>
                <a:gd name="connsiteX63" fmla="*/ 206883 w 510715"/>
                <a:gd name="connsiteY63" fmla="*/ 161465 h 509681"/>
                <a:gd name="connsiteX64" fmla="*/ 256435 w 510715"/>
                <a:gd name="connsiteY64" fmla="*/ 159318 h 509681"/>
                <a:gd name="connsiteX65" fmla="*/ 256434 w 510715"/>
                <a:gd name="connsiteY65" fmla="*/ 114144 h 509681"/>
                <a:gd name="connsiteX66" fmla="*/ 286566 w 510715"/>
                <a:gd name="connsiteY66" fmla="*/ 142076 h 509681"/>
                <a:gd name="connsiteX67" fmla="*/ 256434 w 510715"/>
                <a:gd name="connsiteY67" fmla="*/ 142076 h 509681"/>
                <a:gd name="connsiteX68" fmla="*/ 224149 w 510715"/>
                <a:gd name="connsiteY68" fmla="*/ 142076 h 509681"/>
                <a:gd name="connsiteX69" fmla="*/ 256434 w 510715"/>
                <a:gd name="connsiteY69" fmla="*/ 114144 h 509681"/>
                <a:gd name="connsiteX70" fmla="*/ 336052 w 510715"/>
                <a:gd name="connsiteY70" fmla="*/ 79659 h 509681"/>
                <a:gd name="connsiteX71" fmla="*/ 366226 w 510715"/>
                <a:gd name="connsiteY71" fmla="*/ 88246 h 509681"/>
                <a:gd name="connsiteX72" fmla="*/ 389934 w 510715"/>
                <a:gd name="connsiteY72" fmla="*/ 165525 h 509681"/>
                <a:gd name="connsiteX73" fmla="*/ 312343 w 510715"/>
                <a:gd name="connsiteY73" fmla="*/ 144058 h 509681"/>
                <a:gd name="connsiteX74" fmla="*/ 271393 w 510715"/>
                <a:gd name="connsiteY74" fmla="*/ 105419 h 509681"/>
                <a:gd name="connsiteX75" fmla="*/ 336052 w 510715"/>
                <a:gd name="connsiteY75" fmla="*/ 79659 h 509681"/>
                <a:gd name="connsiteX76" fmla="*/ 174504 w 510715"/>
                <a:gd name="connsiteY76" fmla="*/ 79659 h 509681"/>
                <a:gd name="connsiteX77" fmla="*/ 238978 w 510715"/>
                <a:gd name="connsiteY77" fmla="*/ 105419 h 509681"/>
                <a:gd name="connsiteX78" fmla="*/ 198145 w 510715"/>
                <a:gd name="connsiteY78" fmla="*/ 144058 h 509681"/>
                <a:gd name="connsiteX79" fmla="*/ 120776 w 510715"/>
                <a:gd name="connsiteY79" fmla="*/ 165525 h 509681"/>
                <a:gd name="connsiteX80" fmla="*/ 144417 w 510715"/>
                <a:gd name="connsiteY80" fmla="*/ 88246 h 509681"/>
                <a:gd name="connsiteX81" fmla="*/ 174504 w 510715"/>
                <a:gd name="connsiteY81" fmla="*/ 79659 h 509681"/>
                <a:gd name="connsiteX82" fmla="*/ 174548 w 510715"/>
                <a:gd name="connsiteY82" fmla="*/ 62366 h 509681"/>
                <a:gd name="connsiteX83" fmla="*/ 135760 w 510715"/>
                <a:gd name="connsiteY83" fmla="*/ 73119 h 509681"/>
                <a:gd name="connsiteX84" fmla="*/ 103436 w 510715"/>
                <a:gd name="connsiteY84" fmla="*/ 172044 h 509681"/>
                <a:gd name="connsiteX85" fmla="*/ 38789 w 510715"/>
                <a:gd name="connsiteY85" fmla="*/ 253765 h 509681"/>
                <a:gd name="connsiteX86" fmla="*/ 103436 w 510715"/>
                <a:gd name="connsiteY86" fmla="*/ 335486 h 509681"/>
                <a:gd name="connsiteX87" fmla="*/ 135760 w 510715"/>
                <a:gd name="connsiteY87" fmla="*/ 434412 h 509681"/>
                <a:gd name="connsiteX88" fmla="*/ 174548 w 510715"/>
                <a:gd name="connsiteY88" fmla="*/ 445164 h 509681"/>
                <a:gd name="connsiteX89" fmla="*/ 256435 w 510715"/>
                <a:gd name="connsiteY89" fmla="*/ 412906 h 509681"/>
                <a:gd name="connsiteX90" fmla="*/ 336167 w 510715"/>
                <a:gd name="connsiteY90" fmla="*/ 445164 h 509681"/>
                <a:gd name="connsiteX91" fmla="*/ 374955 w 510715"/>
                <a:gd name="connsiteY91" fmla="*/ 434412 h 509681"/>
                <a:gd name="connsiteX92" fmla="*/ 407279 w 510715"/>
                <a:gd name="connsiteY92" fmla="*/ 335486 h 509681"/>
                <a:gd name="connsiteX93" fmla="*/ 471927 w 510715"/>
                <a:gd name="connsiteY93" fmla="*/ 253765 h 509681"/>
                <a:gd name="connsiteX94" fmla="*/ 407279 w 510715"/>
                <a:gd name="connsiteY94" fmla="*/ 172044 h 509681"/>
                <a:gd name="connsiteX95" fmla="*/ 374955 w 510715"/>
                <a:gd name="connsiteY95" fmla="*/ 73119 h 509681"/>
                <a:gd name="connsiteX96" fmla="*/ 336167 w 510715"/>
                <a:gd name="connsiteY96" fmla="*/ 62366 h 509681"/>
                <a:gd name="connsiteX97" fmla="*/ 256435 w 510715"/>
                <a:gd name="connsiteY97" fmla="*/ 92474 h 509681"/>
                <a:gd name="connsiteX98" fmla="*/ 174548 w 510715"/>
                <a:gd name="connsiteY98" fmla="*/ 62366 h 509681"/>
                <a:gd name="connsiteX99" fmla="*/ 256435 w 510715"/>
                <a:gd name="connsiteY99" fmla="*/ 0 h 509681"/>
                <a:gd name="connsiteX100" fmla="*/ 510715 w 510715"/>
                <a:gd name="connsiteY100" fmla="*/ 255916 h 509681"/>
                <a:gd name="connsiteX101" fmla="*/ 256435 w 510715"/>
                <a:gd name="connsiteY101" fmla="*/ 509681 h 509681"/>
                <a:gd name="connsiteX102" fmla="*/ 0 w 510715"/>
                <a:gd name="connsiteY102" fmla="*/ 255916 h 509681"/>
                <a:gd name="connsiteX103" fmla="*/ 256435 w 510715"/>
                <a:gd name="connsiteY103" fmla="*/ 0 h 509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510715" h="509681">
                  <a:moveTo>
                    <a:pt x="224149" y="365536"/>
                  </a:moveTo>
                  <a:cubicBezTo>
                    <a:pt x="234911" y="365536"/>
                    <a:pt x="245672" y="365536"/>
                    <a:pt x="256434" y="365536"/>
                  </a:cubicBezTo>
                  <a:cubicBezTo>
                    <a:pt x="265043" y="365536"/>
                    <a:pt x="275804" y="365536"/>
                    <a:pt x="286566" y="365536"/>
                  </a:cubicBezTo>
                  <a:cubicBezTo>
                    <a:pt x="275804" y="374157"/>
                    <a:pt x="265043" y="382778"/>
                    <a:pt x="256434" y="391399"/>
                  </a:cubicBezTo>
                  <a:cubicBezTo>
                    <a:pt x="245672" y="382778"/>
                    <a:pt x="234911" y="374157"/>
                    <a:pt x="224149" y="365536"/>
                  </a:cubicBezTo>
                  <a:close/>
                  <a:moveTo>
                    <a:pt x="389934" y="342086"/>
                  </a:moveTo>
                  <a:cubicBezTo>
                    <a:pt x="392089" y="378613"/>
                    <a:pt x="385623" y="406545"/>
                    <a:pt x="366226" y="419437"/>
                  </a:cubicBezTo>
                  <a:cubicBezTo>
                    <a:pt x="357604" y="423734"/>
                    <a:pt x="348983" y="425883"/>
                    <a:pt x="336052" y="425883"/>
                  </a:cubicBezTo>
                  <a:cubicBezTo>
                    <a:pt x="316654" y="425883"/>
                    <a:pt x="295101" y="417288"/>
                    <a:pt x="271393" y="402248"/>
                  </a:cubicBezTo>
                  <a:cubicBezTo>
                    <a:pt x="284325" y="391505"/>
                    <a:pt x="299412" y="376464"/>
                    <a:pt x="312343" y="361424"/>
                  </a:cubicBezTo>
                  <a:cubicBezTo>
                    <a:pt x="342517" y="357126"/>
                    <a:pt x="366226" y="350681"/>
                    <a:pt x="389934" y="342086"/>
                  </a:cubicBezTo>
                  <a:close/>
                  <a:moveTo>
                    <a:pt x="120776" y="342086"/>
                  </a:moveTo>
                  <a:cubicBezTo>
                    <a:pt x="144417" y="350681"/>
                    <a:pt x="168057" y="357126"/>
                    <a:pt x="198145" y="361424"/>
                  </a:cubicBezTo>
                  <a:cubicBezTo>
                    <a:pt x="211039" y="376464"/>
                    <a:pt x="226083" y="391505"/>
                    <a:pt x="238978" y="402248"/>
                  </a:cubicBezTo>
                  <a:cubicBezTo>
                    <a:pt x="215338" y="417288"/>
                    <a:pt x="193846" y="425883"/>
                    <a:pt x="174504" y="425883"/>
                  </a:cubicBezTo>
                  <a:cubicBezTo>
                    <a:pt x="161610" y="425883"/>
                    <a:pt x="153013" y="423734"/>
                    <a:pt x="144417" y="419437"/>
                  </a:cubicBezTo>
                  <a:cubicBezTo>
                    <a:pt x="125074" y="406545"/>
                    <a:pt x="118627" y="378613"/>
                    <a:pt x="120776" y="342086"/>
                  </a:cubicBezTo>
                  <a:close/>
                  <a:moveTo>
                    <a:pt x="372626" y="275186"/>
                  </a:moveTo>
                  <a:cubicBezTo>
                    <a:pt x="379081" y="292382"/>
                    <a:pt x="383385" y="307429"/>
                    <a:pt x="385537" y="324625"/>
                  </a:cubicBezTo>
                  <a:cubicBezTo>
                    <a:pt x="370474" y="331074"/>
                    <a:pt x="351108" y="337522"/>
                    <a:pt x="331741" y="339672"/>
                  </a:cubicBezTo>
                  <a:cubicBezTo>
                    <a:pt x="338197" y="333223"/>
                    <a:pt x="342500" y="324625"/>
                    <a:pt x="348956" y="316027"/>
                  </a:cubicBezTo>
                  <a:cubicBezTo>
                    <a:pt x="357563" y="303130"/>
                    <a:pt x="366170" y="288083"/>
                    <a:pt x="372626" y="275186"/>
                  </a:cubicBezTo>
                  <a:close/>
                  <a:moveTo>
                    <a:pt x="137828" y="275186"/>
                  </a:moveTo>
                  <a:cubicBezTo>
                    <a:pt x="144325" y="288083"/>
                    <a:pt x="152987" y="303130"/>
                    <a:pt x="161650" y="316027"/>
                  </a:cubicBezTo>
                  <a:cubicBezTo>
                    <a:pt x="168147" y="324625"/>
                    <a:pt x="172478" y="333223"/>
                    <a:pt x="178975" y="339672"/>
                  </a:cubicBezTo>
                  <a:cubicBezTo>
                    <a:pt x="159484" y="337522"/>
                    <a:pt x="139994" y="331074"/>
                    <a:pt x="124834" y="324625"/>
                  </a:cubicBezTo>
                  <a:cubicBezTo>
                    <a:pt x="127000" y="307429"/>
                    <a:pt x="131331" y="292382"/>
                    <a:pt x="137828" y="275186"/>
                  </a:cubicBezTo>
                  <a:close/>
                  <a:moveTo>
                    <a:pt x="256435" y="221594"/>
                  </a:moveTo>
                  <a:cubicBezTo>
                    <a:pt x="237045" y="221594"/>
                    <a:pt x="224118" y="236626"/>
                    <a:pt x="224118" y="253806"/>
                  </a:cubicBezTo>
                  <a:cubicBezTo>
                    <a:pt x="224118" y="270985"/>
                    <a:pt x="237045" y="286017"/>
                    <a:pt x="256435" y="286017"/>
                  </a:cubicBezTo>
                  <a:cubicBezTo>
                    <a:pt x="273670" y="286017"/>
                    <a:pt x="286597" y="270985"/>
                    <a:pt x="286597" y="253806"/>
                  </a:cubicBezTo>
                  <a:cubicBezTo>
                    <a:pt x="286597" y="236626"/>
                    <a:pt x="273670" y="221594"/>
                    <a:pt x="256435" y="221594"/>
                  </a:cubicBezTo>
                  <a:close/>
                  <a:moveTo>
                    <a:pt x="402841" y="191389"/>
                  </a:moveTo>
                  <a:cubicBezTo>
                    <a:pt x="435131" y="208607"/>
                    <a:pt x="454505" y="230131"/>
                    <a:pt x="454505" y="253806"/>
                  </a:cubicBezTo>
                  <a:cubicBezTo>
                    <a:pt x="454505" y="277481"/>
                    <a:pt x="435131" y="299005"/>
                    <a:pt x="402841" y="316223"/>
                  </a:cubicBezTo>
                  <a:cubicBezTo>
                    <a:pt x="398536" y="296852"/>
                    <a:pt x="392078" y="275329"/>
                    <a:pt x="383467" y="253806"/>
                  </a:cubicBezTo>
                  <a:cubicBezTo>
                    <a:pt x="392078" y="232283"/>
                    <a:pt x="398536" y="210760"/>
                    <a:pt x="402841" y="191389"/>
                  </a:cubicBezTo>
                  <a:close/>
                  <a:moveTo>
                    <a:pt x="107780" y="191389"/>
                  </a:moveTo>
                  <a:cubicBezTo>
                    <a:pt x="112106" y="210760"/>
                    <a:pt x="118596" y="232283"/>
                    <a:pt x="127248" y="253806"/>
                  </a:cubicBezTo>
                  <a:cubicBezTo>
                    <a:pt x="118596" y="275329"/>
                    <a:pt x="112106" y="296852"/>
                    <a:pt x="107780" y="316223"/>
                  </a:cubicBezTo>
                  <a:cubicBezTo>
                    <a:pt x="75333" y="299005"/>
                    <a:pt x="55865" y="277481"/>
                    <a:pt x="55865" y="253806"/>
                  </a:cubicBezTo>
                  <a:cubicBezTo>
                    <a:pt x="55865" y="230131"/>
                    <a:pt x="75333" y="208607"/>
                    <a:pt x="107780" y="191389"/>
                  </a:cubicBezTo>
                  <a:close/>
                  <a:moveTo>
                    <a:pt x="331741" y="165526"/>
                  </a:moveTo>
                  <a:cubicBezTo>
                    <a:pt x="351198" y="169842"/>
                    <a:pt x="370656" y="176316"/>
                    <a:pt x="387951" y="182791"/>
                  </a:cubicBezTo>
                  <a:cubicBezTo>
                    <a:pt x="383627" y="197897"/>
                    <a:pt x="379303" y="215161"/>
                    <a:pt x="372818" y="232426"/>
                  </a:cubicBezTo>
                  <a:cubicBezTo>
                    <a:pt x="366332" y="217320"/>
                    <a:pt x="357684" y="204371"/>
                    <a:pt x="349036" y="191423"/>
                  </a:cubicBezTo>
                  <a:cubicBezTo>
                    <a:pt x="342551" y="182791"/>
                    <a:pt x="338227" y="174158"/>
                    <a:pt x="331741" y="165526"/>
                  </a:cubicBezTo>
                  <a:close/>
                  <a:moveTo>
                    <a:pt x="178975" y="165526"/>
                  </a:moveTo>
                  <a:cubicBezTo>
                    <a:pt x="172489" y="174158"/>
                    <a:pt x="168165" y="182791"/>
                    <a:pt x="161680" y="191423"/>
                  </a:cubicBezTo>
                  <a:cubicBezTo>
                    <a:pt x="153032" y="204371"/>
                    <a:pt x="144384" y="217320"/>
                    <a:pt x="137899" y="232426"/>
                  </a:cubicBezTo>
                  <a:cubicBezTo>
                    <a:pt x="131413" y="215161"/>
                    <a:pt x="127089" y="197897"/>
                    <a:pt x="122765" y="182791"/>
                  </a:cubicBezTo>
                  <a:cubicBezTo>
                    <a:pt x="140060" y="176316"/>
                    <a:pt x="159518" y="169842"/>
                    <a:pt x="178975" y="165526"/>
                  </a:cubicBezTo>
                  <a:close/>
                  <a:moveTo>
                    <a:pt x="256435" y="159318"/>
                  </a:moveTo>
                  <a:cubicBezTo>
                    <a:pt x="271516" y="159318"/>
                    <a:pt x="288751" y="159318"/>
                    <a:pt x="303832" y="161465"/>
                  </a:cubicBezTo>
                  <a:cubicBezTo>
                    <a:pt x="314604" y="174350"/>
                    <a:pt x="325376" y="187235"/>
                    <a:pt x="333994" y="200119"/>
                  </a:cubicBezTo>
                  <a:cubicBezTo>
                    <a:pt x="346921" y="219446"/>
                    <a:pt x="355538" y="236626"/>
                    <a:pt x="364156" y="253806"/>
                  </a:cubicBezTo>
                  <a:cubicBezTo>
                    <a:pt x="355538" y="270985"/>
                    <a:pt x="346921" y="288165"/>
                    <a:pt x="333994" y="305344"/>
                  </a:cubicBezTo>
                  <a:cubicBezTo>
                    <a:pt x="325376" y="320376"/>
                    <a:pt x="314604" y="333261"/>
                    <a:pt x="303832" y="343998"/>
                  </a:cubicBezTo>
                  <a:cubicBezTo>
                    <a:pt x="288751" y="346146"/>
                    <a:pt x="271516" y="348293"/>
                    <a:pt x="256435" y="348293"/>
                  </a:cubicBezTo>
                  <a:cubicBezTo>
                    <a:pt x="239199" y="348293"/>
                    <a:pt x="221964" y="346146"/>
                    <a:pt x="206883" y="343998"/>
                  </a:cubicBezTo>
                  <a:cubicBezTo>
                    <a:pt x="196111" y="333261"/>
                    <a:pt x="185339" y="320376"/>
                    <a:pt x="176721" y="305344"/>
                  </a:cubicBezTo>
                  <a:cubicBezTo>
                    <a:pt x="163794" y="288165"/>
                    <a:pt x="155177" y="270985"/>
                    <a:pt x="146559" y="253806"/>
                  </a:cubicBezTo>
                  <a:cubicBezTo>
                    <a:pt x="155177" y="236626"/>
                    <a:pt x="163794" y="219446"/>
                    <a:pt x="176721" y="200119"/>
                  </a:cubicBezTo>
                  <a:cubicBezTo>
                    <a:pt x="185339" y="187235"/>
                    <a:pt x="196111" y="174350"/>
                    <a:pt x="206883" y="161465"/>
                  </a:cubicBezTo>
                  <a:cubicBezTo>
                    <a:pt x="221964" y="159318"/>
                    <a:pt x="239199" y="159318"/>
                    <a:pt x="256435" y="159318"/>
                  </a:cubicBezTo>
                  <a:close/>
                  <a:moveTo>
                    <a:pt x="256434" y="114144"/>
                  </a:moveTo>
                  <a:cubicBezTo>
                    <a:pt x="265043" y="122738"/>
                    <a:pt x="275804" y="131333"/>
                    <a:pt x="286566" y="142076"/>
                  </a:cubicBezTo>
                  <a:cubicBezTo>
                    <a:pt x="275804" y="142076"/>
                    <a:pt x="265043" y="142076"/>
                    <a:pt x="256434" y="142076"/>
                  </a:cubicBezTo>
                  <a:cubicBezTo>
                    <a:pt x="245672" y="142076"/>
                    <a:pt x="234911" y="142076"/>
                    <a:pt x="224149" y="142076"/>
                  </a:cubicBezTo>
                  <a:cubicBezTo>
                    <a:pt x="234911" y="131333"/>
                    <a:pt x="245672" y="122738"/>
                    <a:pt x="256434" y="114144"/>
                  </a:cubicBezTo>
                  <a:close/>
                  <a:moveTo>
                    <a:pt x="336052" y="79659"/>
                  </a:moveTo>
                  <a:cubicBezTo>
                    <a:pt x="346828" y="79659"/>
                    <a:pt x="357604" y="83952"/>
                    <a:pt x="366226" y="88246"/>
                  </a:cubicBezTo>
                  <a:cubicBezTo>
                    <a:pt x="383468" y="101126"/>
                    <a:pt x="392089" y="126885"/>
                    <a:pt x="389934" y="165525"/>
                  </a:cubicBezTo>
                  <a:cubicBezTo>
                    <a:pt x="366226" y="154792"/>
                    <a:pt x="342517" y="148352"/>
                    <a:pt x="312343" y="144058"/>
                  </a:cubicBezTo>
                  <a:cubicBezTo>
                    <a:pt x="299412" y="129032"/>
                    <a:pt x="284325" y="116152"/>
                    <a:pt x="271393" y="105419"/>
                  </a:cubicBezTo>
                  <a:cubicBezTo>
                    <a:pt x="295101" y="88246"/>
                    <a:pt x="316654" y="79659"/>
                    <a:pt x="336052" y="79659"/>
                  </a:cubicBezTo>
                  <a:close/>
                  <a:moveTo>
                    <a:pt x="174504" y="79659"/>
                  </a:moveTo>
                  <a:cubicBezTo>
                    <a:pt x="193846" y="79659"/>
                    <a:pt x="215338" y="88246"/>
                    <a:pt x="238978" y="105419"/>
                  </a:cubicBezTo>
                  <a:cubicBezTo>
                    <a:pt x="226083" y="116152"/>
                    <a:pt x="211039" y="129032"/>
                    <a:pt x="198145" y="144058"/>
                  </a:cubicBezTo>
                  <a:cubicBezTo>
                    <a:pt x="168057" y="148352"/>
                    <a:pt x="144417" y="154792"/>
                    <a:pt x="120776" y="165525"/>
                  </a:cubicBezTo>
                  <a:cubicBezTo>
                    <a:pt x="118627" y="126885"/>
                    <a:pt x="127224" y="101126"/>
                    <a:pt x="144417" y="88246"/>
                  </a:cubicBezTo>
                  <a:cubicBezTo>
                    <a:pt x="153013" y="83952"/>
                    <a:pt x="161610" y="79659"/>
                    <a:pt x="174504" y="79659"/>
                  </a:cubicBezTo>
                  <a:close/>
                  <a:moveTo>
                    <a:pt x="174548" y="62366"/>
                  </a:moveTo>
                  <a:cubicBezTo>
                    <a:pt x="159464" y="62366"/>
                    <a:pt x="146534" y="66667"/>
                    <a:pt x="135760" y="73119"/>
                  </a:cubicBezTo>
                  <a:cubicBezTo>
                    <a:pt x="109901" y="90323"/>
                    <a:pt x="99126" y="124732"/>
                    <a:pt x="103436" y="172044"/>
                  </a:cubicBezTo>
                  <a:cubicBezTo>
                    <a:pt x="64648" y="193550"/>
                    <a:pt x="38789" y="221507"/>
                    <a:pt x="38789" y="253765"/>
                  </a:cubicBezTo>
                  <a:cubicBezTo>
                    <a:pt x="38789" y="286024"/>
                    <a:pt x="64648" y="313981"/>
                    <a:pt x="103436" y="335486"/>
                  </a:cubicBezTo>
                  <a:cubicBezTo>
                    <a:pt x="99126" y="378497"/>
                    <a:pt x="107746" y="415057"/>
                    <a:pt x="135760" y="434412"/>
                  </a:cubicBezTo>
                  <a:cubicBezTo>
                    <a:pt x="146534" y="440863"/>
                    <a:pt x="159464" y="445164"/>
                    <a:pt x="174548" y="445164"/>
                  </a:cubicBezTo>
                  <a:cubicBezTo>
                    <a:pt x="198252" y="445164"/>
                    <a:pt x="226266" y="432261"/>
                    <a:pt x="256435" y="412906"/>
                  </a:cubicBezTo>
                  <a:cubicBezTo>
                    <a:pt x="284449" y="432261"/>
                    <a:pt x="312463" y="445164"/>
                    <a:pt x="336167" y="445164"/>
                  </a:cubicBezTo>
                  <a:cubicBezTo>
                    <a:pt x="351251" y="445164"/>
                    <a:pt x="364181" y="440863"/>
                    <a:pt x="374955" y="434412"/>
                  </a:cubicBezTo>
                  <a:cubicBezTo>
                    <a:pt x="402969" y="415057"/>
                    <a:pt x="411589" y="378497"/>
                    <a:pt x="407279" y="335486"/>
                  </a:cubicBezTo>
                  <a:cubicBezTo>
                    <a:pt x="446068" y="313981"/>
                    <a:pt x="471927" y="286024"/>
                    <a:pt x="471927" y="253765"/>
                  </a:cubicBezTo>
                  <a:cubicBezTo>
                    <a:pt x="471927" y="221507"/>
                    <a:pt x="446068" y="193550"/>
                    <a:pt x="407279" y="172044"/>
                  </a:cubicBezTo>
                  <a:cubicBezTo>
                    <a:pt x="411589" y="124732"/>
                    <a:pt x="400814" y="90323"/>
                    <a:pt x="374955" y="73119"/>
                  </a:cubicBezTo>
                  <a:cubicBezTo>
                    <a:pt x="364181" y="66667"/>
                    <a:pt x="351251" y="62366"/>
                    <a:pt x="336167" y="62366"/>
                  </a:cubicBezTo>
                  <a:cubicBezTo>
                    <a:pt x="312463" y="62366"/>
                    <a:pt x="284449" y="73119"/>
                    <a:pt x="256435" y="92474"/>
                  </a:cubicBezTo>
                  <a:cubicBezTo>
                    <a:pt x="226266" y="73119"/>
                    <a:pt x="198252" y="62366"/>
                    <a:pt x="174548" y="62366"/>
                  </a:cubicBezTo>
                  <a:close/>
                  <a:moveTo>
                    <a:pt x="256435" y="0"/>
                  </a:moveTo>
                  <a:cubicBezTo>
                    <a:pt x="396504" y="0"/>
                    <a:pt x="510715" y="113979"/>
                    <a:pt x="510715" y="255916"/>
                  </a:cubicBezTo>
                  <a:cubicBezTo>
                    <a:pt x="510715" y="395702"/>
                    <a:pt x="396504" y="509681"/>
                    <a:pt x="256435" y="509681"/>
                  </a:cubicBezTo>
                  <a:cubicBezTo>
                    <a:pt x="114211" y="509681"/>
                    <a:pt x="0" y="395702"/>
                    <a:pt x="0" y="255916"/>
                  </a:cubicBezTo>
                  <a:cubicBezTo>
                    <a:pt x="0" y="113979"/>
                    <a:pt x="114211" y="0"/>
                    <a:pt x="25643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lumMod val="75000"/>
                    <a:lumOff val="25000"/>
                  </a:schemeClr>
                </a:solidFill>
                <a:cs typeface="+mn-ea"/>
                <a:sym typeface="+mn-lt"/>
              </a:endParaRPr>
            </a:p>
          </p:txBody>
        </p:sp>
        <p:sp>
          <p:nvSpPr>
            <p:cNvPr id="58" name="椭圆 47"/>
            <p:cNvSpPr/>
            <p:nvPr/>
          </p:nvSpPr>
          <p:spPr>
            <a:xfrm>
              <a:off x="6907485" y="4060829"/>
              <a:ext cx="597544" cy="715888"/>
            </a:xfrm>
            <a:custGeom>
              <a:avLst/>
              <a:gdLst>
                <a:gd name="connsiteX0" fmla="*/ 151892 w 506342"/>
                <a:gd name="connsiteY0" fmla="*/ 252737 h 606623"/>
                <a:gd name="connsiteX1" fmla="*/ 177225 w 506342"/>
                <a:gd name="connsiteY1" fmla="*/ 278000 h 606623"/>
                <a:gd name="connsiteX2" fmla="*/ 151892 w 506342"/>
                <a:gd name="connsiteY2" fmla="*/ 303263 h 606623"/>
                <a:gd name="connsiteX3" fmla="*/ 126559 w 506342"/>
                <a:gd name="connsiteY3" fmla="*/ 278000 h 606623"/>
                <a:gd name="connsiteX4" fmla="*/ 151892 w 506342"/>
                <a:gd name="connsiteY4" fmla="*/ 252737 h 606623"/>
                <a:gd name="connsiteX5" fmla="*/ 151861 w 506342"/>
                <a:gd name="connsiteY5" fmla="*/ 202167 h 606623"/>
                <a:gd name="connsiteX6" fmla="*/ 75946 w 506342"/>
                <a:gd name="connsiteY6" fmla="*/ 278063 h 606623"/>
                <a:gd name="connsiteX7" fmla="*/ 151861 w 506342"/>
                <a:gd name="connsiteY7" fmla="*/ 353871 h 606623"/>
                <a:gd name="connsiteX8" fmla="*/ 227866 w 506342"/>
                <a:gd name="connsiteY8" fmla="*/ 278063 h 606623"/>
                <a:gd name="connsiteX9" fmla="*/ 151861 w 506342"/>
                <a:gd name="connsiteY9" fmla="*/ 202167 h 606623"/>
                <a:gd name="connsiteX10" fmla="*/ 354415 w 506342"/>
                <a:gd name="connsiteY10" fmla="*/ 75759 h 606623"/>
                <a:gd name="connsiteX11" fmla="*/ 430344 w 506342"/>
                <a:gd name="connsiteY11" fmla="*/ 151617 h 606623"/>
                <a:gd name="connsiteX12" fmla="*/ 354415 w 506342"/>
                <a:gd name="connsiteY12" fmla="*/ 227475 h 606623"/>
                <a:gd name="connsiteX13" fmla="*/ 278486 w 506342"/>
                <a:gd name="connsiteY13" fmla="*/ 151617 h 606623"/>
                <a:gd name="connsiteX14" fmla="*/ 354415 w 506342"/>
                <a:gd name="connsiteY14" fmla="*/ 75759 h 606623"/>
                <a:gd name="connsiteX15" fmla="*/ 332439 w 506342"/>
                <a:gd name="connsiteY15" fmla="*/ 52862 h 606623"/>
                <a:gd name="connsiteX16" fmla="*/ 254565 w 506342"/>
                <a:gd name="connsiteY16" fmla="*/ 134446 h 606623"/>
                <a:gd name="connsiteX17" fmla="*/ 254565 w 506342"/>
                <a:gd name="connsiteY17" fmla="*/ 166262 h 606623"/>
                <a:gd name="connsiteX18" fmla="*/ 257057 w 506342"/>
                <a:gd name="connsiteY18" fmla="*/ 168840 h 606623"/>
                <a:gd name="connsiteX19" fmla="*/ 263020 w 506342"/>
                <a:gd name="connsiteY19" fmla="*/ 174794 h 606623"/>
                <a:gd name="connsiteX20" fmla="*/ 268182 w 506342"/>
                <a:gd name="connsiteY20" fmla="*/ 180660 h 606623"/>
                <a:gd name="connsiteX21" fmla="*/ 273255 w 506342"/>
                <a:gd name="connsiteY21" fmla="*/ 186970 h 606623"/>
                <a:gd name="connsiteX22" fmla="*/ 277883 w 506342"/>
                <a:gd name="connsiteY22" fmla="*/ 193546 h 606623"/>
                <a:gd name="connsiteX23" fmla="*/ 282066 w 506342"/>
                <a:gd name="connsiteY23" fmla="*/ 200034 h 606623"/>
                <a:gd name="connsiteX24" fmla="*/ 286338 w 506342"/>
                <a:gd name="connsiteY24" fmla="*/ 207766 h 606623"/>
                <a:gd name="connsiteX25" fmla="*/ 289542 w 506342"/>
                <a:gd name="connsiteY25" fmla="*/ 213898 h 606623"/>
                <a:gd name="connsiteX26" fmla="*/ 294081 w 506342"/>
                <a:gd name="connsiteY26" fmla="*/ 224918 h 606623"/>
                <a:gd name="connsiteX27" fmla="*/ 295861 w 506342"/>
                <a:gd name="connsiteY27" fmla="*/ 229628 h 606623"/>
                <a:gd name="connsiteX28" fmla="*/ 299777 w 506342"/>
                <a:gd name="connsiteY28" fmla="*/ 243492 h 606623"/>
                <a:gd name="connsiteX29" fmla="*/ 300845 w 506342"/>
                <a:gd name="connsiteY29" fmla="*/ 249269 h 606623"/>
                <a:gd name="connsiteX30" fmla="*/ 302536 w 506342"/>
                <a:gd name="connsiteY30" fmla="*/ 259311 h 606623"/>
                <a:gd name="connsiteX31" fmla="*/ 303159 w 506342"/>
                <a:gd name="connsiteY31" fmla="*/ 265977 h 606623"/>
                <a:gd name="connsiteX32" fmla="*/ 303693 w 506342"/>
                <a:gd name="connsiteY32" fmla="*/ 272820 h 606623"/>
                <a:gd name="connsiteX33" fmla="*/ 324607 w 506342"/>
                <a:gd name="connsiteY33" fmla="*/ 317700 h 606623"/>
                <a:gd name="connsiteX34" fmla="*/ 354422 w 506342"/>
                <a:gd name="connsiteY34" fmla="*/ 389242 h 606623"/>
                <a:gd name="connsiteX35" fmla="*/ 388775 w 506342"/>
                <a:gd name="connsiteY35" fmla="*/ 307036 h 606623"/>
                <a:gd name="connsiteX36" fmla="*/ 435588 w 506342"/>
                <a:gd name="connsiteY36" fmla="*/ 214076 h 606623"/>
                <a:gd name="connsiteX37" fmla="*/ 443420 w 506342"/>
                <a:gd name="connsiteY37" fmla="*/ 199945 h 606623"/>
                <a:gd name="connsiteX38" fmla="*/ 455702 w 506342"/>
                <a:gd name="connsiteY38" fmla="*/ 151599 h 606623"/>
                <a:gd name="connsiteX39" fmla="*/ 418234 w 506342"/>
                <a:gd name="connsiteY39" fmla="*/ 73125 h 606623"/>
                <a:gd name="connsiteX40" fmla="*/ 332439 w 506342"/>
                <a:gd name="connsiteY40" fmla="*/ 52862 h 606623"/>
                <a:gd name="connsiteX41" fmla="*/ 322026 w 506342"/>
                <a:gd name="connsiteY41" fmla="*/ 3360 h 606623"/>
                <a:gd name="connsiteX42" fmla="*/ 450184 w 506342"/>
                <a:gd name="connsiteY42" fmla="*/ 33932 h 606623"/>
                <a:gd name="connsiteX43" fmla="*/ 506342 w 506342"/>
                <a:gd name="connsiteY43" fmla="*/ 151599 h 606623"/>
                <a:gd name="connsiteX44" fmla="*/ 487741 w 506342"/>
                <a:gd name="connsiteY44" fmla="*/ 224207 h 606623"/>
                <a:gd name="connsiteX45" fmla="*/ 479998 w 506342"/>
                <a:gd name="connsiteY45" fmla="*/ 238515 h 606623"/>
                <a:gd name="connsiteX46" fmla="*/ 435499 w 506342"/>
                <a:gd name="connsiteY46" fmla="*/ 326499 h 606623"/>
                <a:gd name="connsiteX47" fmla="*/ 377828 w 506342"/>
                <a:gd name="connsiteY47" fmla="*/ 464695 h 606623"/>
                <a:gd name="connsiteX48" fmla="*/ 354422 w 506342"/>
                <a:gd name="connsiteY48" fmla="*/ 480247 h 606623"/>
                <a:gd name="connsiteX49" fmla="*/ 331015 w 506342"/>
                <a:gd name="connsiteY49" fmla="*/ 464695 h 606623"/>
                <a:gd name="connsiteX50" fmla="*/ 284291 w 506342"/>
                <a:gd name="connsiteY50" fmla="*/ 352449 h 606623"/>
                <a:gd name="connsiteX51" fmla="*/ 277438 w 506342"/>
                <a:gd name="connsiteY51" fmla="*/ 364891 h 606623"/>
                <a:gd name="connsiteX52" fmla="*/ 232939 w 506342"/>
                <a:gd name="connsiteY52" fmla="*/ 452875 h 606623"/>
                <a:gd name="connsiteX53" fmla="*/ 175268 w 506342"/>
                <a:gd name="connsiteY53" fmla="*/ 591070 h 606623"/>
                <a:gd name="connsiteX54" fmla="*/ 151861 w 506342"/>
                <a:gd name="connsiteY54" fmla="*/ 606623 h 606623"/>
                <a:gd name="connsiteX55" fmla="*/ 128544 w 506342"/>
                <a:gd name="connsiteY55" fmla="*/ 591070 h 606623"/>
                <a:gd name="connsiteX56" fmla="*/ 75323 w 506342"/>
                <a:gd name="connsiteY56" fmla="*/ 463539 h 606623"/>
                <a:gd name="connsiteX57" fmla="*/ 30378 w 506342"/>
                <a:gd name="connsiteY57" fmla="*/ 372712 h 606623"/>
                <a:gd name="connsiteX58" fmla="*/ 17385 w 506342"/>
                <a:gd name="connsiteY58" fmla="*/ 348539 h 606623"/>
                <a:gd name="connsiteX59" fmla="*/ 2077 w 506342"/>
                <a:gd name="connsiteY59" fmla="*/ 252646 h 606623"/>
                <a:gd name="connsiteX60" fmla="*/ 119555 w 506342"/>
                <a:gd name="connsiteY60" fmla="*/ 129736 h 606623"/>
                <a:gd name="connsiteX61" fmla="*/ 203569 w 506342"/>
                <a:gd name="connsiteY61" fmla="*/ 135424 h 606623"/>
                <a:gd name="connsiteX62" fmla="*/ 204637 w 506342"/>
                <a:gd name="connsiteY62" fmla="*/ 126270 h 606623"/>
                <a:gd name="connsiteX63" fmla="*/ 322026 w 506342"/>
                <a:gd name="connsiteY63" fmla="*/ 3360 h 606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06342" h="606623">
                  <a:moveTo>
                    <a:pt x="151892" y="252737"/>
                  </a:moveTo>
                  <a:cubicBezTo>
                    <a:pt x="165883" y="252737"/>
                    <a:pt x="177225" y="264048"/>
                    <a:pt x="177225" y="278000"/>
                  </a:cubicBezTo>
                  <a:cubicBezTo>
                    <a:pt x="177225" y="291952"/>
                    <a:pt x="165883" y="303263"/>
                    <a:pt x="151892" y="303263"/>
                  </a:cubicBezTo>
                  <a:cubicBezTo>
                    <a:pt x="137901" y="303263"/>
                    <a:pt x="126559" y="291952"/>
                    <a:pt x="126559" y="278000"/>
                  </a:cubicBezTo>
                  <a:cubicBezTo>
                    <a:pt x="126559" y="264048"/>
                    <a:pt x="137901" y="252737"/>
                    <a:pt x="151892" y="252737"/>
                  </a:cubicBezTo>
                  <a:close/>
                  <a:moveTo>
                    <a:pt x="151861" y="202167"/>
                  </a:moveTo>
                  <a:cubicBezTo>
                    <a:pt x="110032" y="202167"/>
                    <a:pt x="75946" y="236205"/>
                    <a:pt x="75946" y="278063"/>
                  </a:cubicBezTo>
                  <a:cubicBezTo>
                    <a:pt x="75946" y="319833"/>
                    <a:pt x="110032" y="353871"/>
                    <a:pt x="151861" y="353871"/>
                  </a:cubicBezTo>
                  <a:cubicBezTo>
                    <a:pt x="193780" y="353871"/>
                    <a:pt x="227866" y="319833"/>
                    <a:pt x="227866" y="278063"/>
                  </a:cubicBezTo>
                  <a:cubicBezTo>
                    <a:pt x="227866" y="236205"/>
                    <a:pt x="193780" y="202167"/>
                    <a:pt x="151861" y="202167"/>
                  </a:cubicBezTo>
                  <a:close/>
                  <a:moveTo>
                    <a:pt x="354415" y="75759"/>
                  </a:moveTo>
                  <a:cubicBezTo>
                    <a:pt x="396349" y="75759"/>
                    <a:pt x="430344" y="109722"/>
                    <a:pt x="430344" y="151617"/>
                  </a:cubicBezTo>
                  <a:cubicBezTo>
                    <a:pt x="430344" y="193512"/>
                    <a:pt x="396349" y="227475"/>
                    <a:pt x="354415" y="227475"/>
                  </a:cubicBezTo>
                  <a:cubicBezTo>
                    <a:pt x="312481" y="227475"/>
                    <a:pt x="278486" y="193512"/>
                    <a:pt x="278486" y="151617"/>
                  </a:cubicBezTo>
                  <a:cubicBezTo>
                    <a:pt x="278486" y="109722"/>
                    <a:pt x="312481" y="75759"/>
                    <a:pt x="354415" y="75759"/>
                  </a:cubicBezTo>
                  <a:close/>
                  <a:moveTo>
                    <a:pt x="332439" y="52862"/>
                  </a:moveTo>
                  <a:cubicBezTo>
                    <a:pt x="293102" y="60949"/>
                    <a:pt x="261151" y="94543"/>
                    <a:pt x="254565" y="134446"/>
                  </a:cubicBezTo>
                  <a:cubicBezTo>
                    <a:pt x="252874" y="144844"/>
                    <a:pt x="252874" y="155509"/>
                    <a:pt x="254565" y="166262"/>
                  </a:cubicBezTo>
                  <a:cubicBezTo>
                    <a:pt x="255455" y="167062"/>
                    <a:pt x="256256" y="168040"/>
                    <a:pt x="257057" y="168840"/>
                  </a:cubicBezTo>
                  <a:cubicBezTo>
                    <a:pt x="259104" y="170795"/>
                    <a:pt x="261062" y="172750"/>
                    <a:pt x="263020" y="174794"/>
                  </a:cubicBezTo>
                  <a:cubicBezTo>
                    <a:pt x="264800" y="176749"/>
                    <a:pt x="266491" y="178616"/>
                    <a:pt x="268182" y="180660"/>
                  </a:cubicBezTo>
                  <a:cubicBezTo>
                    <a:pt x="269873" y="182704"/>
                    <a:pt x="271653" y="184837"/>
                    <a:pt x="273255" y="186970"/>
                  </a:cubicBezTo>
                  <a:cubicBezTo>
                    <a:pt x="274857" y="189103"/>
                    <a:pt x="276370" y="191324"/>
                    <a:pt x="277883" y="193546"/>
                  </a:cubicBezTo>
                  <a:cubicBezTo>
                    <a:pt x="279307" y="195679"/>
                    <a:pt x="280820" y="197812"/>
                    <a:pt x="282066" y="200034"/>
                  </a:cubicBezTo>
                  <a:cubicBezTo>
                    <a:pt x="283579" y="202522"/>
                    <a:pt x="285003" y="205100"/>
                    <a:pt x="286338" y="207766"/>
                  </a:cubicBezTo>
                  <a:cubicBezTo>
                    <a:pt x="287406" y="209810"/>
                    <a:pt x="288563" y="211765"/>
                    <a:pt x="289542" y="213898"/>
                  </a:cubicBezTo>
                  <a:cubicBezTo>
                    <a:pt x="291233" y="217453"/>
                    <a:pt x="292657" y="221185"/>
                    <a:pt x="294081" y="224918"/>
                  </a:cubicBezTo>
                  <a:cubicBezTo>
                    <a:pt x="294615" y="226429"/>
                    <a:pt x="295327" y="228028"/>
                    <a:pt x="295861" y="229628"/>
                  </a:cubicBezTo>
                  <a:cubicBezTo>
                    <a:pt x="297374" y="234161"/>
                    <a:pt x="298709" y="238782"/>
                    <a:pt x="299777" y="243492"/>
                  </a:cubicBezTo>
                  <a:cubicBezTo>
                    <a:pt x="300222" y="245447"/>
                    <a:pt x="300489" y="247403"/>
                    <a:pt x="300845" y="249269"/>
                  </a:cubicBezTo>
                  <a:cubicBezTo>
                    <a:pt x="301557" y="252557"/>
                    <a:pt x="302180" y="255934"/>
                    <a:pt x="302536" y="259311"/>
                  </a:cubicBezTo>
                  <a:cubicBezTo>
                    <a:pt x="302803" y="261533"/>
                    <a:pt x="302981" y="263755"/>
                    <a:pt x="303159" y="265977"/>
                  </a:cubicBezTo>
                  <a:cubicBezTo>
                    <a:pt x="303337" y="268287"/>
                    <a:pt x="303604" y="270509"/>
                    <a:pt x="303693" y="272820"/>
                  </a:cubicBezTo>
                  <a:cubicBezTo>
                    <a:pt x="310100" y="285440"/>
                    <a:pt x="317665" y="301170"/>
                    <a:pt x="324607" y="317700"/>
                  </a:cubicBezTo>
                  <a:lnTo>
                    <a:pt x="354422" y="389242"/>
                  </a:lnTo>
                  <a:lnTo>
                    <a:pt x="388775" y="307036"/>
                  </a:lnTo>
                  <a:cubicBezTo>
                    <a:pt x="402303" y="274509"/>
                    <a:pt x="419213" y="243848"/>
                    <a:pt x="435588" y="214076"/>
                  </a:cubicBezTo>
                  <a:lnTo>
                    <a:pt x="443420" y="199945"/>
                  </a:lnTo>
                  <a:cubicBezTo>
                    <a:pt x="451430" y="185281"/>
                    <a:pt x="455702" y="168573"/>
                    <a:pt x="455702" y="151599"/>
                  </a:cubicBezTo>
                  <a:cubicBezTo>
                    <a:pt x="455702" y="121027"/>
                    <a:pt x="441996" y="92499"/>
                    <a:pt x="418234" y="73125"/>
                  </a:cubicBezTo>
                  <a:cubicBezTo>
                    <a:pt x="394204" y="53573"/>
                    <a:pt x="363589" y="46374"/>
                    <a:pt x="332439" y="52862"/>
                  </a:cubicBezTo>
                  <a:close/>
                  <a:moveTo>
                    <a:pt x="322026" y="3360"/>
                  </a:moveTo>
                  <a:cubicBezTo>
                    <a:pt x="367949" y="-6238"/>
                    <a:pt x="414496" y="4960"/>
                    <a:pt x="450184" y="33932"/>
                  </a:cubicBezTo>
                  <a:cubicBezTo>
                    <a:pt x="485872" y="62904"/>
                    <a:pt x="506342" y="105741"/>
                    <a:pt x="506342" y="151599"/>
                  </a:cubicBezTo>
                  <a:cubicBezTo>
                    <a:pt x="506342" y="177016"/>
                    <a:pt x="499934" y="202078"/>
                    <a:pt x="487741" y="224207"/>
                  </a:cubicBezTo>
                  <a:lnTo>
                    <a:pt x="479998" y="238515"/>
                  </a:lnTo>
                  <a:cubicBezTo>
                    <a:pt x="463534" y="268287"/>
                    <a:pt x="447959" y="296460"/>
                    <a:pt x="435499" y="326499"/>
                  </a:cubicBezTo>
                  <a:lnTo>
                    <a:pt x="377828" y="464695"/>
                  </a:lnTo>
                  <a:cubicBezTo>
                    <a:pt x="373823" y="474115"/>
                    <a:pt x="364657" y="480247"/>
                    <a:pt x="354422" y="480247"/>
                  </a:cubicBezTo>
                  <a:cubicBezTo>
                    <a:pt x="344187" y="480247"/>
                    <a:pt x="335020" y="474115"/>
                    <a:pt x="331015" y="464695"/>
                  </a:cubicBezTo>
                  <a:lnTo>
                    <a:pt x="284291" y="352449"/>
                  </a:lnTo>
                  <a:lnTo>
                    <a:pt x="277438" y="364891"/>
                  </a:lnTo>
                  <a:cubicBezTo>
                    <a:pt x="260973" y="394752"/>
                    <a:pt x="245488" y="422925"/>
                    <a:pt x="232939" y="452875"/>
                  </a:cubicBezTo>
                  <a:lnTo>
                    <a:pt x="175268" y="591070"/>
                  </a:lnTo>
                  <a:cubicBezTo>
                    <a:pt x="171352" y="600491"/>
                    <a:pt x="162096" y="606623"/>
                    <a:pt x="151861" y="606623"/>
                  </a:cubicBezTo>
                  <a:cubicBezTo>
                    <a:pt x="141715" y="606623"/>
                    <a:pt x="132460" y="600491"/>
                    <a:pt x="128544" y="591070"/>
                  </a:cubicBezTo>
                  <a:lnTo>
                    <a:pt x="75323" y="463539"/>
                  </a:lnTo>
                  <a:cubicBezTo>
                    <a:pt x="62418" y="432701"/>
                    <a:pt x="46843" y="403551"/>
                    <a:pt x="30378" y="372712"/>
                  </a:cubicBezTo>
                  <a:lnTo>
                    <a:pt x="17385" y="348539"/>
                  </a:lnTo>
                  <a:cubicBezTo>
                    <a:pt x="1899" y="319122"/>
                    <a:pt x="-3352" y="285973"/>
                    <a:pt x="2077" y="252646"/>
                  </a:cubicBezTo>
                  <a:cubicBezTo>
                    <a:pt x="12045" y="191680"/>
                    <a:pt x="59303" y="142267"/>
                    <a:pt x="119555" y="129736"/>
                  </a:cubicBezTo>
                  <a:cubicBezTo>
                    <a:pt x="148212" y="123782"/>
                    <a:pt x="177137" y="125915"/>
                    <a:pt x="203569" y="135424"/>
                  </a:cubicBezTo>
                  <a:cubicBezTo>
                    <a:pt x="203925" y="132313"/>
                    <a:pt x="204103" y="129292"/>
                    <a:pt x="204637" y="126270"/>
                  </a:cubicBezTo>
                  <a:cubicBezTo>
                    <a:pt x="214605" y="65215"/>
                    <a:pt x="261774" y="15802"/>
                    <a:pt x="322026" y="336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lumMod val="75000"/>
                    <a:lumOff val="25000"/>
                  </a:schemeClr>
                </a:solidFill>
                <a:cs typeface="+mn-ea"/>
                <a:sym typeface="+mn-lt"/>
              </a:endParaRPr>
            </a:p>
          </p:txBody>
        </p:sp>
      </p:grpSp>
      <p:grpSp>
        <p:nvGrpSpPr>
          <p:cNvPr id="22" name="组合 21"/>
          <p:cNvGrpSpPr/>
          <p:nvPr/>
        </p:nvGrpSpPr>
        <p:grpSpPr>
          <a:xfrm>
            <a:off x="-1384507" y="232229"/>
            <a:ext cx="6061410" cy="686927"/>
            <a:chOff x="-1384507" y="232229"/>
            <a:chExt cx="6061410" cy="686927"/>
          </a:xfrm>
        </p:grpSpPr>
        <p:grpSp>
          <p:nvGrpSpPr>
            <p:cNvPr id="23" name="组合 22"/>
            <p:cNvGrpSpPr/>
            <p:nvPr/>
          </p:nvGrpSpPr>
          <p:grpSpPr>
            <a:xfrm>
              <a:off x="-1384507" y="232229"/>
              <a:ext cx="2370056" cy="686927"/>
              <a:chOff x="-4476051" y="1082357"/>
              <a:chExt cx="17064239" cy="4945827"/>
            </a:xfrm>
          </p:grpSpPr>
          <p:sp>
            <p:nvSpPr>
              <p:cNvPr id="25" name="平行四边形 24"/>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26" name="组合 25"/>
              <p:cNvGrpSpPr/>
              <p:nvPr/>
            </p:nvGrpSpPr>
            <p:grpSpPr>
              <a:xfrm>
                <a:off x="7100152" y="1082357"/>
                <a:ext cx="5488036" cy="4945827"/>
                <a:chOff x="-1317683" y="1736199"/>
                <a:chExt cx="2649292" cy="2387547"/>
              </a:xfrm>
            </p:grpSpPr>
            <p:sp>
              <p:nvSpPr>
                <p:cNvPr id="27" name="平行四边形 26"/>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28" name="组合 27"/>
                <p:cNvGrpSpPr/>
                <p:nvPr/>
              </p:nvGrpSpPr>
              <p:grpSpPr>
                <a:xfrm>
                  <a:off x="-870550" y="1736199"/>
                  <a:ext cx="2202159" cy="2387547"/>
                  <a:chOff x="-870550" y="1435257"/>
                  <a:chExt cx="2202159" cy="2387547"/>
                </a:xfrm>
                <a:solidFill>
                  <a:srgbClr val="0071ED">
                    <a:alpha val="7000"/>
                  </a:srgbClr>
                </a:solidFill>
              </p:grpSpPr>
              <p:sp>
                <p:nvSpPr>
                  <p:cNvPr id="29" name="平行四边形 28"/>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0" name="平行四边形 29"/>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24" name="文本框 23"/>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不足之处</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1000"/>
                                        <p:tgtEl>
                                          <p:spTgt spid="47"/>
                                        </p:tgtEl>
                                      </p:cBhvr>
                                    </p:animEffect>
                                    <p:anim calcmode="lin" valueType="num">
                                      <p:cBhvr>
                                        <p:cTn id="14" dur="1000" fill="hold"/>
                                        <p:tgtEl>
                                          <p:spTgt spid="47"/>
                                        </p:tgtEl>
                                        <p:attrNameLst>
                                          <p:attrName>ppt_x</p:attrName>
                                        </p:attrNameLst>
                                      </p:cBhvr>
                                      <p:tavLst>
                                        <p:tav tm="0">
                                          <p:val>
                                            <p:strVal val="#ppt_x"/>
                                          </p:val>
                                        </p:tav>
                                        <p:tav tm="100000">
                                          <p:val>
                                            <p:strVal val="#ppt_x"/>
                                          </p:val>
                                        </p:tav>
                                      </p:tavLst>
                                    </p:anim>
                                    <p:anim calcmode="lin" valueType="num">
                                      <p:cBhvr>
                                        <p:cTn id="1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bwMode="auto">
          <a:xfrm>
            <a:off x="1514407" y="2394744"/>
            <a:ext cx="1089025" cy="1089025"/>
            <a:chOff x="0" y="0"/>
            <a:chExt cx="864096" cy="864096"/>
          </a:xfrm>
        </p:grpSpPr>
        <p:sp>
          <p:nvSpPr>
            <p:cNvPr id="29" name="椭圆 1"/>
            <p:cNvSpPr>
              <a:spLocks noChangeArrowheads="1"/>
            </p:cNvSpPr>
            <p:nvPr/>
          </p:nvSpPr>
          <p:spPr bwMode="auto">
            <a:xfrm>
              <a:off x="0" y="0"/>
              <a:ext cx="864096" cy="864096"/>
            </a:xfrm>
            <a:prstGeom prst="ellipse">
              <a:avLst/>
            </a:prstGeom>
            <a:solidFill>
              <a:srgbClr val="0071ED"/>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endParaRPr lang="zh-CN" altLang="en-US">
                <a:solidFill>
                  <a:schemeClr val="tx1">
                    <a:lumMod val="75000"/>
                    <a:lumOff val="25000"/>
                  </a:schemeClr>
                </a:solidFill>
                <a:latin typeface="+mn-lt"/>
                <a:ea typeface="+mn-ea"/>
                <a:cs typeface="+mn-ea"/>
                <a:sym typeface="+mn-lt"/>
              </a:endParaRPr>
            </a:p>
          </p:txBody>
        </p:sp>
        <p:pic>
          <p:nvPicPr>
            <p:cNvPr id="30" name="组合 5"/>
            <p:cNvPicPr>
              <a:picLocks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10003" y="254241"/>
              <a:ext cx="444997" cy="357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 name="Group 5"/>
          <p:cNvGrpSpPr/>
          <p:nvPr/>
        </p:nvGrpSpPr>
        <p:grpSpPr bwMode="auto">
          <a:xfrm>
            <a:off x="6699250" y="2324894"/>
            <a:ext cx="1069975" cy="1069975"/>
            <a:chOff x="0" y="0"/>
            <a:chExt cx="864096" cy="864096"/>
          </a:xfrm>
        </p:grpSpPr>
        <p:sp>
          <p:nvSpPr>
            <p:cNvPr id="27" name="椭圆 3"/>
            <p:cNvSpPr>
              <a:spLocks noChangeArrowheads="1"/>
            </p:cNvSpPr>
            <p:nvPr/>
          </p:nvSpPr>
          <p:spPr bwMode="auto">
            <a:xfrm>
              <a:off x="0" y="0"/>
              <a:ext cx="864096" cy="864096"/>
            </a:xfrm>
            <a:prstGeom prst="ellipse">
              <a:avLst/>
            </a:prstGeom>
            <a:solidFill>
              <a:srgbClr val="0071ED"/>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endParaRPr lang="zh-CN" altLang="en-US" dirty="0">
                <a:solidFill>
                  <a:schemeClr val="tx1">
                    <a:lumMod val="75000"/>
                    <a:lumOff val="25000"/>
                  </a:schemeClr>
                </a:solidFill>
                <a:latin typeface="+mn-lt"/>
                <a:ea typeface="+mn-ea"/>
                <a:cs typeface="+mn-ea"/>
                <a:sym typeface="+mn-lt"/>
              </a:endParaRPr>
            </a:p>
          </p:txBody>
        </p:sp>
        <p:pic>
          <p:nvPicPr>
            <p:cNvPr id="28" name="组合 1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973" y="201947"/>
              <a:ext cx="497227" cy="457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 name="Group 8"/>
          <p:cNvGrpSpPr/>
          <p:nvPr/>
        </p:nvGrpSpPr>
        <p:grpSpPr bwMode="auto">
          <a:xfrm>
            <a:off x="1535045" y="4090194"/>
            <a:ext cx="1114425" cy="1116013"/>
            <a:chOff x="0" y="0"/>
            <a:chExt cx="864096" cy="864096"/>
          </a:xfrm>
        </p:grpSpPr>
        <p:sp>
          <p:nvSpPr>
            <p:cNvPr id="25" name="椭圆 2"/>
            <p:cNvSpPr>
              <a:spLocks noChangeArrowheads="1"/>
            </p:cNvSpPr>
            <p:nvPr/>
          </p:nvSpPr>
          <p:spPr bwMode="auto">
            <a:xfrm>
              <a:off x="0" y="0"/>
              <a:ext cx="864096" cy="864096"/>
            </a:xfrm>
            <a:prstGeom prst="ellipse">
              <a:avLst/>
            </a:prstGeom>
            <a:solidFill>
              <a:srgbClr val="0071ED"/>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endParaRPr lang="zh-CN" altLang="en-US" dirty="0">
                <a:solidFill>
                  <a:schemeClr val="tx1">
                    <a:lumMod val="75000"/>
                    <a:lumOff val="25000"/>
                  </a:schemeClr>
                </a:solidFill>
                <a:latin typeface="+mn-lt"/>
                <a:ea typeface="+mn-ea"/>
                <a:cs typeface="+mn-ea"/>
                <a:sym typeface="+mn-lt"/>
              </a:endParaRPr>
            </a:p>
          </p:txBody>
        </p:sp>
        <p:pic>
          <p:nvPicPr>
            <p:cNvPr id="26" name="组合 1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14" y="209743"/>
              <a:ext cx="482121" cy="443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11"/>
          <p:cNvGrpSpPr/>
          <p:nvPr/>
        </p:nvGrpSpPr>
        <p:grpSpPr bwMode="auto">
          <a:xfrm>
            <a:off x="6691313" y="4155282"/>
            <a:ext cx="1114425" cy="1116012"/>
            <a:chOff x="0" y="0"/>
            <a:chExt cx="864096" cy="864096"/>
          </a:xfrm>
        </p:grpSpPr>
        <p:sp>
          <p:nvSpPr>
            <p:cNvPr id="23" name="椭圆 4"/>
            <p:cNvSpPr>
              <a:spLocks noChangeArrowheads="1"/>
            </p:cNvSpPr>
            <p:nvPr/>
          </p:nvSpPr>
          <p:spPr bwMode="auto">
            <a:xfrm>
              <a:off x="0" y="0"/>
              <a:ext cx="864096" cy="864096"/>
            </a:xfrm>
            <a:prstGeom prst="ellipse">
              <a:avLst/>
            </a:prstGeom>
            <a:solidFill>
              <a:srgbClr val="0071ED"/>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endParaRPr lang="zh-CN" altLang="en-US" dirty="0">
                <a:solidFill>
                  <a:schemeClr val="tx1">
                    <a:lumMod val="75000"/>
                    <a:lumOff val="25000"/>
                  </a:schemeClr>
                </a:solidFill>
                <a:latin typeface="+mn-lt"/>
                <a:ea typeface="+mn-ea"/>
                <a:cs typeface="+mn-ea"/>
                <a:sym typeface="+mn-lt"/>
              </a:endParaRPr>
            </a:p>
          </p:txBody>
        </p:sp>
        <p:pic>
          <p:nvPicPr>
            <p:cNvPr id="24" name="组合 2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556" y="206547"/>
              <a:ext cx="486848" cy="453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Group 14"/>
          <p:cNvGrpSpPr/>
          <p:nvPr/>
        </p:nvGrpSpPr>
        <p:grpSpPr bwMode="auto">
          <a:xfrm>
            <a:off x="2965450" y="2215541"/>
            <a:ext cx="2500313" cy="1274346"/>
            <a:chOff x="0" y="-137928"/>
            <a:chExt cx="2498824" cy="1274345"/>
          </a:xfrm>
        </p:grpSpPr>
        <p:sp>
          <p:nvSpPr>
            <p:cNvPr id="20" name="TextBox 31"/>
            <p:cNvSpPr txBox="1">
              <a:spLocks noChangeArrowheads="1"/>
            </p:cNvSpPr>
            <p:nvPr/>
          </p:nvSpPr>
          <p:spPr bwMode="auto">
            <a:xfrm>
              <a:off x="34904" y="438150"/>
              <a:ext cx="2463920" cy="69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400" dirty="0">
                  <a:solidFill>
                    <a:schemeClr val="tx1">
                      <a:lumMod val="75000"/>
                      <a:lumOff val="25000"/>
                    </a:schemeClr>
                  </a:solidFill>
                  <a:latin typeface="+mn-lt"/>
                  <a:ea typeface="+mn-ea"/>
                  <a:cs typeface="+mn-ea"/>
                  <a:sym typeface="+mn-lt"/>
                </a:rPr>
                <a:t>标题数字等都可以通过点击和重新输入进行更改</a:t>
              </a:r>
              <a:endParaRPr lang="zh-CN" altLang="en-US" sz="1400" dirty="0">
                <a:solidFill>
                  <a:schemeClr val="tx1">
                    <a:lumMod val="75000"/>
                    <a:lumOff val="25000"/>
                  </a:schemeClr>
                </a:solidFill>
                <a:latin typeface="+mn-lt"/>
                <a:ea typeface="+mn-ea"/>
                <a:cs typeface="+mn-ea"/>
                <a:sym typeface="+mn-lt"/>
              </a:endParaRPr>
            </a:p>
          </p:txBody>
        </p:sp>
        <p:sp>
          <p:nvSpPr>
            <p:cNvPr id="21" name="TextBox 32"/>
            <p:cNvSpPr txBox="1">
              <a:spLocks noChangeArrowheads="1"/>
            </p:cNvSpPr>
            <p:nvPr/>
          </p:nvSpPr>
          <p:spPr bwMode="auto">
            <a:xfrm>
              <a:off x="0" y="-137928"/>
              <a:ext cx="1722523" cy="499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2000" b="1" dirty="0">
                  <a:solidFill>
                    <a:schemeClr val="tx1">
                      <a:lumMod val="75000"/>
                      <a:lumOff val="25000"/>
                    </a:schemeClr>
                  </a:solidFill>
                  <a:latin typeface="+mn-lt"/>
                  <a:ea typeface="+mn-ea"/>
                  <a:cs typeface="+mn-ea"/>
                  <a:sym typeface="+mn-lt"/>
                </a:rPr>
                <a:t>输入你的标题</a:t>
              </a:r>
              <a:endParaRPr lang="zh-CN" altLang="en-US" sz="2000" b="1" dirty="0">
                <a:solidFill>
                  <a:schemeClr val="tx1">
                    <a:lumMod val="75000"/>
                    <a:lumOff val="25000"/>
                  </a:schemeClr>
                </a:solidFill>
                <a:latin typeface="+mn-lt"/>
                <a:ea typeface="+mn-ea"/>
                <a:cs typeface="+mn-ea"/>
                <a:sym typeface="+mn-lt"/>
              </a:endParaRPr>
            </a:p>
          </p:txBody>
        </p:sp>
        <p:cxnSp>
          <p:nvCxnSpPr>
            <p:cNvPr id="22" name="直接连接符 47"/>
            <p:cNvCxnSpPr>
              <a:cxnSpLocks noChangeShapeType="1"/>
            </p:cNvCxnSpPr>
            <p:nvPr/>
          </p:nvCxnSpPr>
          <p:spPr bwMode="auto">
            <a:xfrm>
              <a:off x="61730" y="365575"/>
              <a:ext cx="2302886" cy="0"/>
            </a:xfrm>
            <a:prstGeom prst="line">
              <a:avLst/>
            </a:prstGeom>
            <a:noFill/>
            <a:ln w="9525">
              <a:solidFill>
                <a:schemeClr val="tx1"/>
              </a:solidFill>
              <a:round/>
            </a:ln>
            <a:extLst>
              <a:ext uri="{909E8E84-426E-40DD-AFC4-6F175D3DCCD1}">
                <a14:hiddenFill xmlns:a14="http://schemas.microsoft.com/office/drawing/2010/main">
                  <a:noFill/>
                </a14:hiddenFill>
              </a:ext>
            </a:extLst>
          </p:spPr>
        </p:cxnSp>
      </p:grpSp>
      <p:grpSp>
        <p:nvGrpSpPr>
          <p:cNvPr id="8" name="Group 18"/>
          <p:cNvGrpSpPr/>
          <p:nvPr/>
        </p:nvGrpSpPr>
        <p:grpSpPr bwMode="auto">
          <a:xfrm>
            <a:off x="2965450" y="4048352"/>
            <a:ext cx="2465388" cy="1329073"/>
            <a:chOff x="0" y="-192655"/>
            <a:chExt cx="2463920" cy="1329072"/>
          </a:xfrm>
        </p:grpSpPr>
        <p:sp>
          <p:nvSpPr>
            <p:cNvPr id="17" name="TextBox 35"/>
            <p:cNvSpPr txBox="1">
              <a:spLocks noChangeArrowheads="1"/>
            </p:cNvSpPr>
            <p:nvPr/>
          </p:nvSpPr>
          <p:spPr bwMode="auto">
            <a:xfrm>
              <a:off x="0" y="438150"/>
              <a:ext cx="2463920" cy="69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400" dirty="0">
                  <a:solidFill>
                    <a:schemeClr val="tx1">
                      <a:lumMod val="75000"/>
                      <a:lumOff val="25000"/>
                    </a:schemeClr>
                  </a:solidFill>
                  <a:latin typeface="+mn-lt"/>
                  <a:ea typeface="+mn-ea"/>
                  <a:cs typeface="+mn-ea"/>
                  <a:sym typeface="+mn-lt"/>
                </a:rPr>
                <a:t>标题数字等都可以通过点击和重新输入进行更改</a:t>
              </a:r>
              <a:endParaRPr lang="zh-CN" altLang="en-US" sz="1400" dirty="0">
                <a:solidFill>
                  <a:schemeClr val="tx1">
                    <a:lumMod val="75000"/>
                    <a:lumOff val="25000"/>
                  </a:schemeClr>
                </a:solidFill>
                <a:latin typeface="+mn-lt"/>
                <a:ea typeface="+mn-ea"/>
                <a:cs typeface="+mn-ea"/>
                <a:sym typeface="+mn-lt"/>
              </a:endParaRPr>
            </a:p>
          </p:txBody>
        </p:sp>
        <p:sp>
          <p:nvSpPr>
            <p:cNvPr id="18" name="TextBox 36"/>
            <p:cNvSpPr txBox="1">
              <a:spLocks noChangeArrowheads="1"/>
            </p:cNvSpPr>
            <p:nvPr/>
          </p:nvSpPr>
          <p:spPr bwMode="auto">
            <a:xfrm>
              <a:off x="34904" y="-192655"/>
              <a:ext cx="1722523" cy="499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2000" b="1" dirty="0">
                  <a:solidFill>
                    <a:schemeClr val="tx1">
                      <a:lumMod val="75000"/>
                      <a:lumOff val="25000"/>
                    </a:schemeClr>
                  </a:solidFill>
                  <a:latin typeface="+mn-lt"/>
                  <a:ea typeface="+mn-ea"/>
                  <a:cs typeface="+mn-ea"/>
                  <a:sym typeface="+mn-lt"/>
                </a:rPr>
                <a:t>输入你的标题</a:t>
              </a:r>
              <a:endParaRPr lang="zh-CN" altLang="en-US" sz="2000" b="1" dirty="0">
                <a:solidFill>
                  <a:schemeClr val="tx1">
                    <a:lumMod val="75000"/>
                    <a:lumOff val="25000"/>
                  </a:schemeClr>
                </a:solidFill>
                <a:latin typeface="+mn-lt"/>
                <a:ea typeface="+mn-ea"/>
                <a:cs typeface="+mn-ea"/>
                <a:sym typeface="+mn-lt"/>
              </a:endParaRPr>
            </a:p>
          </p:txBody>
        </p:sp>
        <p:cxnSp>
          <p:nvCxnSpPr>
            <p:cNvPr id="19" name="直接连接符 47"/>
            <p:cNvCxnSpPr>
              <a:cxnSpLocks noChangeShapeType="1"/>
            </p:cNvCxnSpPr>
            <p:nvPr/>
          </p:nvCxnSpPr>
          <p:spPr bwMode="auto">
            <a:xfrm>
              <a:off x="61730" y="365575"/>
              <a:ext cx="2302886" cy="0"/>
            </a:xfrm>
            <a:prstGeom prst="line">
              <a:avLst/>
            </a:prstGeom>
            <a:noFill/>
            <a:ln w="9525">
              <a:solidFill>
                <a:schemeClr val="tx1"/>
              </a:solidFill>
              <a:round/>
            </a:ln>
            <a:extLst>
              <a:ext uri="{909E8E84-426E-40DD-AFC4-6F175D3DCCD1}">
                <a14:hiddenFill xmlns:a14="http://schemas.microsoft.com/office/drawing/2010/main">
                  <a:noFill/>
                </a14:hiddenFill>
              </a:ext>
            </a:extLst>
          </p:spPr>
        </p:cxnSp>
      </p:grpSp>
      <p:grpSp>
        <p:nvGrpSpPr>
          <p:cNvPr id="9" name="Group 22"/>
          <p:cNvGrpSpPr/>
          <p:nvPr/>
        </p:nvGrpSpPr>
        <p:grpSpPr bwMode="auto">
          <a:xfrm>
            <a:off x="8123162" y="2144932"/>
            <a:ext cx="2500312" cy="1344955"/>
            <a:chOff x="0" y="-208537"/>
            <a:chExt cx="2498824" cy="1344954"/>
          </a:xfrm>
        </p:grpSpPr>
        <p:sp>
          <p:nvSpPr>
            <p:cNvPr id="14" name="TextBox 39"/>
            <p:cNvSpPr txBox="1">
              <a:spLocks noChangeArrowheads="1"/>
            </p:cNvSpPr>
            <p:nvPr/>
          </p:nvSpPr>
          <p:spPr bwMode="auto">
            <a:xfrm>
              <a:off x="34904" y="438150"/>
              <a:ext cx="2463920" cy="69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400" dirty="0">
                  <a:solidFill>
                    <a:schemeClr val="tx1">
                      <a:lumMod val="75000"/>
                      <a:lumOff val="25000"/>
                    </a:schemeClr>
                  </a:solidFill>
                  <a:latin typeface="+mn-lt"/>
                  <a:ea typeface="+mn-ea"/>
                  <a:cs typeface="+mn-ea"/>
                  <a:sym typeface="+mn-lt"/>
                </a:rPr>
                <a:t>标题数字等都可以通过点击和重新输入进行更改</a:t>
              </a:r>
              <a:endParaRPr lang="zh-CN" altLang="en-US" sz="1400" dirty="0">
                <a:solidFill>
                  <a:schemeClr val="tx1">
                    <a:lumMod val="75000"/>
                    <a:lumOff val="25000"/>
                  </a:schemeClr>
                </a:solidFill>
                <a:latin typeface="+mn-lt"/>
                <a:ea typeface="+mn-ea"/>
                <a:cs typeface="+mn-ea"/>
                <a:sym typeface="+mn-lt"/>
              </a:endParaRPr>
            </a:p>
          </p:txBody>
        </p:sp>
        <p:sp>
          <p:nvSpPr>
            <p:cNvPr id="15" name="TextBox 40"/>
            <p:cNvSpPr txBox="1">
              <a:spLocks noChangeArrowheads="1"/>
            </p:cNvSpPr>
            <p:nvPr/>
          </p:nvSpPr>
          <p:spPr bwMode="auto">
            <a:xfrm>
              <a:off x="0" y="-208537"/>
              <a:ext cx="1722523" cy="499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2000" b="1" dirty="0">
                  <a:solidFill>
                    <a:schemeClr val="tx1">
                      <a:lumMod val="75000"/>
                      <a:lumOff val="25000"/>
                    </a:schemeClr>
                  </a:solidFill>
                  <a:latin typeface="+mn-lt"/>
                  <a:ea typeface="+mn-ea"/>
                  <a:cs typeface="+mn-ea"/>
                  <a:sym typeface="+mn-lt"/>
                </a:rPr>
                <a:t>输入你的标题</a:t>
              </a:r>
              <a:endParaRPr lang="zh-CN" altLang="en-US" sz="2000" b="1" dirty="0">
                <a:solidFill>
                  <a:schemeClr val="tx1">
                    <a:lumMod val="75000"/>
                    <a:lumOff val="25000"/>
                  </a:schemeClr>
                </a:solidFill>
                <a:latin typeface="+mn-lt"/>
                <a:ea typeface="+mn-ea"/>
                <a:cs typeface="+mn-ea"/>
                <a:sym typeface="+mn-lt"/>
              </a:endParaRPr>
            </a:p>
          </p:txBody>
        </p:sp>
        <p:cxnSp>
          <p:nvCxnSpPr>
            <p:cNvPr id="16" name="直接连接符 47"/>
            <p:cNvCxnSpPr>
              <a:cxnSpLocks noChangeShapeType="1"/>
            </p:cNvCxnSpPr>
            <p:nvPr/>
          </p:nvCxnSpPr>
          <p:spPr bwMode="auto">
            <a:xfrm>
              <a:off x="61730" y="365575"/>
              <a:ext cx="2302886" cy="0"/>
            </a:xfrm>
            <a:prstGeom prst="line">
              <a:avLst/>
            </a:prstGeom>
            <a:noFill/>
            <a:ln w="9525">
              <a:solidFill>
                <a:schemeClr val="tx1"/>
              </a:solidFill>
              <a:round/>
            </a:ln>
            <a:extLst>
              <a:ext uri="{909E8E84-426E-40DD-AFC4-6F175D3DCCD1}">
                <a14:hiddenFill xmlns:a14="http://schemas.microsoft.com/office/drawing/2010/main">
                  <a:noFill/>
                </a14:hiddenFill>
              </a:ext>
            </a:extLst>
          </p:spPr>
        </p:cxnSp>
      </p:grpSp>
      <p:grpSp>
        <p:nvGrpSpPr>
          <p:cNvPr id="10" name="Group 26"/>
          <p:cNvGrpSpPr/>
          <p:nvPr/>
        </p:nvGrpSpPr>
        <p:grpSpPr bwMode="auto">
          <a:xfrm>
            <a:off x="8123162" y="4004221"/>
            <a:ext cx="2500312" cy="1343041"/>
            <a:chOff x="0" y="-206623"/>
            <a:chExt cx="2498824" cy="1343040"/>
          </a:xfrm>
        </p:grpSpPr>
        <p:sp>
          <p:nvSpPr>
            <p:cNvPr id="11" name="TextBox 43"/>
            <p:cNvSpPr txBox="1">
              <a:spLocks noChangeArrowheads="1"/>
            </p:cNvSpPr>
            <p:nvPr/>
          </p:nvSpPr>
          <p:spPr bwMode="auto">
            <a:xfrm>
              <a:off x="34904" y="438150"/>
              <a:ext cx="2463920" cy="69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400" dirty="0">
                  <a:solidFill>
                    <a:schemeClr val="tx1">
                      <a:lumMod val="75000"/>
                      <a:lumOff val="25000"/>
                    </a:schemeClr>
                  </a:solidFill>
                  <a:latin typeface="+mn-lt"/>
                  <a:ea typeface="+mn-ea"/>
                  <a:cs typeface="+mn-ea"/>
                  <a:sym typeface="+mn-lt"/>
                </a:rPr>
                <a:t>标题数字等都可以通过点击和重新输入进行更改</a:t>
              </a:r>
              <a:endParaRPr lang="zh-CN" altLang="en-US" sz="1400" dirty="0">
                <a:solidFill>
                  <a:schemeClr val="tx1">
                    <a:lumMod val="75000"/>
                    <a:lumOff val="25000"/>
                  </a:schemeClr>
                </a:solidFill>
                <a:latin typeface="+mn-lt"/>
                <a:ea typeface="+mn-ea"/>
                <a:cs typeface="+mn-ea"/>
                <a:sym typeface="+mn-lt"/>
              </a:endParaRPr>
            </a:p>
          </p:txBody>
        </p:sp>
        <p:sp>
          <p:nvSpPr>
            <p:cNvPr id="12" name="TextBox 44"/>
            <p:cNvSpPr txBox="1">
              <a:spLocks noChangeArrowheads="1"/>
            </p:cNvSpPr>
            <p:nvPr/>
          </p:nvSpPr>
          <p:spPr bwMode="auto">
            <a:xfrm>
              <a:off x="0" y="-206623"/>
              <a:ext cx="1722523" cy="499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2000" b="1" dirty="0">
                  <a:solidFill>
                    <a:schemeClr val="tx1">
                      <a:lumMod val="75000"/>
                      <a:lumOff val="25000"/>
                    </a:schemeClr>
                  </a:solidFill>
                  <a:latin typeface="+mn-lt"/>
                  <a:ea typeface="+mn-ea"/>
                  <a:cs typeface="+mn-ea"/>
                  <a:sym typeface="+mn-lt"/>
                </a:rPr>
                <a:t>输入你的标题</a:t>
              </a:r>
              <a:endParaRPr lang="zh-CN" altLang="en-US" sz="2000" b="1" dirty="0">
                <a:solidFill>
                  <a:schemeClr val="tx1">
                    <a:lumMod val="75000"/>
                    <a:lumOff val="25000"/>
                  </a:schemeClr>
                </a:solidFill>
                <a:latin typeface="+mn-lt"/>
                <a:ea typeface="+mn-ea"/>
                <a:cs typeface="+mn-ea"/>
                <a:sym typeface="+mn-lt"/>
              </a:endParaRPr>
            </a:p>
          </p:txBody>
        </p:sp>
        <p:cxnSp>
          <p:nvCxnSpPr>
            <p:cNvPr id="13" name="直接连接符 47"/>
            <p:cNvCxnSpPr>
              <a:cxnSpLocks noChangeShapeType="1"/>
            </p:cNvCxnSpPr>
            <p:nvPr/>
          </p:nvCxnSpPr>
          <p:spPr bwMode="auto">
            <a:xfrm>
              <a:off x="61730" y="365575"/>
              <a:ext cx="2302886" cy="0"/>
            </a:xfrm>
            <a:prstGeom prst="line">
              <a:avLst/>
            </a:prstGeom>
            <a:noFill/>
            <a:ln w="9525">
              <a:solidFill>
                <a:schemeClr val="tx1"/>
              </a:solidFill>
              <a:round/>
            </a:ln>
            <a:extLst>
              <a:ext uri="{909E8E84-426E-40DD-AFC4-6F175D3DCCD1}">
                <a14:hiddenFill xmlns:a14="http://schemas.microsoft.com/office/drawing/2010/main">
                  <a:noFill/>
                </a14:hiddenFill>
              </a:ext>
            </a:extLst>
          </p:spPr>
        </p:cxnSp>
      </p:grpSp>
      <p:grpSp>
        <p:nvGrpSpPr>
          <p:cNvPr id="31" name="组合 30"/>
          <p:cNvGrpSpPr/>
          <p:nvPr/>
        </p:nvGrpSpPr>
        <p:grpSpPr>
          <a:xfrm>
            <a:off x="-1384507" y="232229"/>
            <a:ext cx="6061410" cy="686927"/>
            <a:chOff x="-1384507" y="232229"/>
            <a:chExt cx="6061410" cy="686927"/>
          </a:xfrm>
        </p:grpSpPr>
        <p:grpSp>
          <p:nvGrpSpPr>
            <p:cNvPr id="32" name="组合 31"/>
            <p:cNvGrpSpPr/>
            <p:nvPr/>
          </p:nvGrpSpPr>
          <p:grpSpPr>
            <a:xfrm>
              <a:off x="-1384507" y="232229"/>
              <a:ext cx="2370056" cy="686927"/>
              <a:chOff x="-4476051" y="1082357"/>
              <a:chExt cx="17064239" cy="4945827"/>
            </a:xfrm>
          </p:grpSpPr>
          <p:sp>
            <p:nvSpPr>
              <p:cNvPr id="34" name="平行四边形 33"/>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5" name="组合 34"/>
              <p:cNvGrpSpPr/>
              <p:nvPr/>
            </p:nvGrpSpPr>
            <p:grpSpPr>
              <a:xfrm>
                <a:off x="7100152" y="1082357"/>
                <a:ext cx="5488036" cy="4945827"/>
                <a:chOff x="-1317683" y="1736199"/>
                <a:chExt cx="2649292" cy="2387547"/>
              </a:xfrm>
            </p:grpSpPr>
            <p:sp>
              <p:nvSpPr>
                <p:cNvPr id="36" name="平行四边形 35"/>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7" name="组合 36"/>
                <p:cNvGrpSpPr/>
                <p:nvPr/>
              </p:nvGrpSpPr>
              <p:grpSpPr>
                <a:xfrm>
                  <a:off x="-870550" y="1736199"/>
                  <a:ext cx="2202159" cy="2387547"/>
                  <a:chOff x="-870550" y="1435257"/>
                  <a:chExt cx="2202159" cy="2387547"/>
                </a:xfrm>
                <a:solidFill>
                  <a:srgbClr val="0071ED">
                    <a:alpha val="7000"/>
                  </a:srgbClr>
                </a:solidFill>
              </p:grpSpPr>
              <p:sp>
                <p:nvSpPr>
                  <p:cNvPr id="38" name="平行四边形 37"/>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9" name="平行四边形 38"/>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33" name="文本框 32"/>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不足之处</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anim calcmode="lin" valueType="num">
                                      <p:cBhvr>
                                        <p:cTn id="33" dur="1000" fill="hold"/>
                                        <p:tgtEl>
                                          <p:spTgt spid="8"/>
                                        </p:tgtEl>
                                        <p:attrNameLst>
                                          <p:attrName>ppt_x</p:attrName>
                                        </p:attrNameLst>
                                      </p:cBhvr>
                                      <p:tavLst>
                                        <p:tav tm="0">
                                          <p:val>
                                            <p:strVal val="#ppt_x"/>
                                          </p:val>
                                        </p:tav>
                                        <p:tav tm="100000">
                                          <p:val>
                                            <p:strVal val="#ppt_x"/>
                                          </p:val>
                                        </p:tav>
                                      </p:tavLst>
                                    </p:anim>
                                    <p:anim calcmode="lin" valueType="num">
                                      <p:cBhvr>
                                        <p:cTn id="34" dur="1000" fill="hold"/>
                                        <p:tgtEl>
                                          <p:spTgt spid="8"/>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24542" y="3091"/>
            <a:ext cx="12242148" cy="6851099"/>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2413647" y="1694224"/>
            <a:ext cx="6606063" cy="2904374"/>
            <a:chOff x="-2413647" y="1694224"/>
            <a:chExt cx="6606063" cy="2904374"/>
          </a:xfrm>
        </p:grpSpPr>
        <p:grpSp>
          <p:nvGrpSpPr>
            <p:cNvPr id="37" name="组合 36"/>
            <p:cNvGrpSpPr/>
            <p:nvPr/>
          </p:nvGrpSpPr>
          <p:grpSpPr>
            <a:xfrm>
              <a:off x="-2413647" y="1694224"/>
              <a:ext cx="6606063" cy="2904374"/>
              <a:chOff x="-1228543" y="1694674"/>
              <a:chExt cx="5382552" cy="2366454"/>
            </a:xfrm>
          </p:grpSpPr>
          <p:sp>
            <p:nvSpPr>
              <p:cNvPr id="38" name="平行四边形 37"/>
              <p:cNvSpPr/>
              <p:nvPr/>
            </p:nvSpPr>
            <p:spPr>
              <a:xfrm>
                <a:off x="2439584" y="1694674"/>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9" name="组合 38"/>
              <p:cNvGrpSpPr/>
              <p:nvPr/>
            </p:nvGrpSpPr>
            <p:grpSpPr>
              <a:xfrm>
                <a:off x="-1228543" y="1696655"/>
                <a:ext cx="3786843" cy="2364473"/>
                <a:chOff x="-1228543" y="1395713"/>
                <a:chExt cx="3786843" cy="2364473"/>
              </a:xfrm>
              <a:solidFill>
                <a:srgbClr val="0071ED">
                  <a:alpha val="7000"/>
                </a:srgbClr>
              </a:solidFill>
            </p:grpSpPr>
            <p:sp>
              <p:nvSpPr>
                <p:cNvPr id="41" name="平行四边形 40"/>
                <p:cNvSpPr/>
                <p:nvPr/>
              </p:nvSpPr>
              <p:spPr>
                <a:xfrm>
                  <a:off x="843875"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4" name="平行四边形 43"/>
                <p:cNvSpPr/>
                <p:nvPr/>
              </p:nvSpPr>
              <p:spPr>
                <a:xfrm>
                  <a:off x="153069"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5" name="平行四边形 44"/>
                <p:cNvSpPr/>
                <p:nvPr/>
              </p:nvSpPr>
              <p:spPr>
                <a:xfrm>
                  <a:off x="-537737"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6" name="平行四边形 45"/>
                <p:cNvSpPr/>
                <p:nvPr/>
              </p:nvSpPr>
              <p:spPr>
                <a:xfrm>
                  <a:off x="-1228543"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sp>
          <p:nvSpPr>
            <p:cNvPr id="55" name="平行四边形 54"/>
            <p:cNvSpPr/>
            <p:nvPr/>
          </p:nvSpPr>
          <p:spPr>
            <a:xfrm>
              <a:off x="1144975" y="1696655"/>
              <a:ext cx="2104132" cy="2901943"/>
            </a:xfrm>
            <a:prstGeom prst="parallelogram">
              <a:avLst>
                <a:gd name="adj" fmla="val 82366"/>
              </a:avLst>
            </a:prstGeom>
            <a:solidFill>
              <a:srgbClr val="0071ED">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a:ln>
                  <a:noFill/>
                </a:ln>
                <a:solidFill>
                  <a:prstClr val="white"/>
                </a:solidFill>
                <a:effectLst/>
                <a:uLnTx/>
                <a:uFillTx/>
                <a:cs typeface="+mn-ea"/>
                <a:sym typeface="+mn-lt"/>
              </a:endParaRPr>
            </a:p>
          </p:txBody>
        </p:sp>
      </p:grpSp>
      <p:sp>
        <p:nvSpPr>
          <p:cNvPr id="66" name="PA-文本框 3"/>
          <p:cNvSpPr txBox="1"/>
          <p:nvPr>
            <p:custDataLst>
              <p:tags r:id="rId1"/>
            </p:custDataLst>
          </p:nvPr>
        </p:nvSpPr>
        <p:spPr>
          <a:xfrm>
            <a:off x="4612550" y="3283889"/>
            <a:ext cx="4185761"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7200" b="1" i="0" u="none" strike="noStrike" kern="1200" cap="none" spc="600" normalizeH="0" baseline="0" noProof="0" dirty="0">
                <a:ln>
                  <a:noFill/>
                </a:ln>
                <a:solidFill>
                  <a:srgbClr val="0071ED"/>
                </a:solidFill>
                <a:effectLst/>
                <a:uLnTx/>
                <a:uFillTx/>
                <a:cs typeface="+mn-ea"/>
                <a:sym typeface="+mn-lt"/>
              </a:rPr>
              <a:t>未来规划</a:t>
            </a:r>
            <a:endParaRPr kumimoji="0" lang="zh-CN" altLang="en-US" sz="7200" b="1" i="0" u="none" strike="noStrike" kern="1200" cap="none" spc="600" normalizeH="0" baseline="0" noProof="0" dirty="0">
              <a:ln>
                <a:noFill/>
              </a:ln>
              <a:solidFill>
                <a:srgbClr val="0071ED"/>
              </a:solidFill>
              <a:effectLst/>
              <a:uLnTx/>
              <a:uFillTx/>
              <a:cs typeface="+mn-ea"/>
              <a:sym typeface="+mn-lt"/>
            </a:endParaRPr>
          </a:p>
        </p:txBody>
      </p:sp>
      <p:sp>
        <p:nvSpPr>
          <p:cNvPr id="67" name="PA-矩形 12"/>
          <p:cNvSpPr/>
          <p:nvPr>
            <p:custDataLst>
              <p:tags r:id="rId2"/>
            </p:custDataLst>
          </p:nvPr>
        </p:nvSpPr>
        <p:spPr>
          <a:xfrm>
            <a:off x="4710478" y="2945335"/>
            <a:ext cx="3960315"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600" normalizeH="0" baseline="0" noProof="0" dirty="0">
                <a:ln>
                  <a:noFill/>
                </a:ln>
                <a:solidFill>
                  <a:prstClr val="white">
                    <a:lumMod val="50000"/>
                  </a:prstClr>
                </a:solidFill>
                <a:effectLst/>
                <a:uLnTx/>
                <a:uFillTx/>
                <a:cs typeface="+mn-ea"/>
                <a:sym typeface="+mn-lt"/>
              </a:rPr>
              <a:t>ADD YOUR TITLE HREE</a:t>
            </a:r>
            <a:endParaRPr kumimoji="0" lang="zh-CN" altLang="en-US" sz="1600" b="0" i="0" u="none" strike="noStrike" kern="1200" cap="none" spc="600" normalizeH="0" baseline="0" noProof="0" dirty="0">
              <a:ln>
                <a:noFill/>
              </a:ln>
              <a:solidFill>
                <a:prstClr val="white">
                  <a:lumMod val="50000"/>
                </a:prstClr>
              </a:solidFill>
              <a:effectLst/>
              <a:uLnTx/>
              <a:uFillTx/>
              <a:cs typeface="+mn-ea"/>
              <a:sym typeface="+mn-lt"/>
            </a:endParaRPr>
          </a:p>
        </p:txBody>
      </p:sp>
      <p:sp>
        <p:nvSpPr>
          <p:cNvPr id="68" name="PA-矩形 13"/>
          <p:cNvSpPr/>
          <p:nvPr>
            <p:custDataLst>
              <p:tags r:id="rId3"/>
            </p:custDataLst>
          </p:nvPr>
        </p:nvSpPr>
        <p:spPr>
          <a:xfrm>
            <a:off x="4799073" y="2430592"/>
            <a:ext cx="1697225" cy="512325"/>
          </a:xfrm>
          <a:prstGeom prst="parallelogram">
            <a:avLst/>
          </a:prstGeom>
          <a:solidFill>
            <a:srgbClr val="0071ED"/>
          </a:solidFill>
          <a:ln w="12700">
            <a:solidFill>
              <a:srgbClr val="0071ED"/>
            </a:solidFill>
          </a:ln>
        </p:spPr>
        <p:txBody>
          <a:bodyPr wrap="square">
            <a:no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600" normalizeH="0" baseline="0" noProof="0" dirty="0">
                <a:solidFill>
                  <a:prstClr val="white"/>
                </a:solidFill>
                <a:effectLst/>
                <a:uLnTx/>
                <a:uFillTx/>
                <a:cs typeface="+mn-ea"/>
                <a:sym typeface="+mn-lt"/>
              </a:rPr>
              <a:t>PART</a:t>
            </a:r>
            <a:endParaRPr kumimoji="0" lang="zh-CN" altLang="en-US" sz="2000" b="0" i="0" u="none" strike="noStrike" kern="1200" cap="none" spc="600" normalizeH="0" baseline="0" noProof="0" dirty="0">
              <a:solidFill>
                <a:prstClr val="white"/>
              </a:solidFill>
              <a:effectLst/>
              <a:uLnTx/>
              <a:uFillTx/>
              <a:cs typeface="+mn-ea"/>
              <a:sym typeface="+mn-lt"/>
            </a:endParaRPr>
          </a:p>
        </p:txBody>
      </p:sp>
      <p:sp>
        <p:nvSpPr>
          <p:cNvPr id="69" name="PA-矩形 14"/>
          <p:cNvSpPr/>
          <p:nvPr>
            <p:custDataLst>
              <p:tags r:id="rId4"/>
            </p:custDataLst>
          </p:nvPr>
        </p:nvSpPr>
        <p:spPr>
          <a:xfrm>
            <a:off x="6448050" y="2430592"/>
            <a:ext cx="1781549" cy="512326"/>
          </a:xfrm>
          <a:prstGeom prst="parallelogram">
            <a:avLst/>
          </a:prstGeom>
          <a:noFill/>
          <a:ln w="12700">
            <a:solidFill>
              <a:srgbClr val="0071ED"/>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000" spc="300" dirty="0">
                <a:solidFill>
                  <a:prstClr val="white">
                    <a:lumMod val="50000"/>
                  </a:prstClr>
                </a:solidFill>
                <a:cs typeface="+mn-ea"/>
                <a:sym typeface="+mn-lt"/>
              </a:rPr>
              <a:t>FOUR</a:t>
            </a:r>
            <a:endParaRPr kumimoji="0" lang="zh-CN" altLang="en-US" sz="2000" b="0" i="0" u="none" strike="noStrike" kern="1200" cap="none" spc="300" normalizeH="0" baseline="0" noProof="0" dirty="0">
              <a:ln>
                <a:noFill/>
              </a:ln>
              <a:solidFill>
                <a:prstClr val="white">
                  <a:lumMod val="50000"/>
                </a:prstClr>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66"/>
                                        </p:tgtEl>
                                        <p:attrNameLst>
                                          <p:attrName>style.visibility</p:attrName>
                                        </p:attrNameLst>
                                      </p:cBhvr>
                                      <p:to>
                                        <p:strVal val="visible"/>
                                      </p:to>
                                    </p:set>
                                    <p:animEffect transition="in" filter="randombar(horizontal)">
                                      <p:cBhvr>
                                        <p:cTn id="13" dur="500"/>
                                        <p:tgtEl>
                                          <p:spTgt spid="6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67"/>
                                        </p:tgtEl>
                                        <p:attrNameLst>
                                          <p:attrName>style.visibility</p:attrName>
                                        </p:attrNameLst>
                                      </p:cBhvr>
                                      <p:to>
                                        <p:strVal val="visible"/>
                                      </p:to>
                                    </p:set>
                                    <p:animEffect transition="in" filter="randombar(horizontal)">
                                      <p:cBhvr>
                                        <p:cTn id="16" dur="500"/>
                                        <p:tgtEl>
                                          <p:spTgt spid="6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randombar(horizontal)">
                                      <p:cBhvr>
                                        <p:cTn id="19" dur="500"/>
                                        <p:tgtEl>
                                          <p:spTgt spid="68"/>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randombar(horizontal)">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68" grpId="0" bldLvl="0" animBg="1"/>
      <p:bldP spid="69"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六边形 1"/>
          <p:cNvSpPr>
            <a:spLocks noChangeAspect="1"/>
          </p:cNvSpPr>
          <p:nvPr/>
        </p:nvSpPr>
        <p:spPr>
          <a:xfrm rot="5400000">
            <a:off x="4785176" y="2496031"/>
            <a:ext cx="1274140" cy="1036182"/>
          </a:xfrm>
          <a:prstGeom prst="hexagon">
            <a:avLst/>
          </a:prstGeom>
          <a:solidFill>
            <a:srgbClr val="0071ED"/>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3" name="PA_任意多边形 36"/>
          <p:cNvSpPr/>
          <p:nvPr>
            <p:custDataLst>
              <p:tags r:id="rId1"/>
            </p:custDataLst>
          </p:nvPr>
        </p:nvSpPr>
        <p:spPr bwMode="auto">
          <a:xfrm>
            <a:off x="5166445" y="2718642"/>
            <a:ext cx="525985" cy="493636"/>
          </a:xfrm>
          <a:custGeom>
            <a:avLst/>
            <a:gdLst>
              <a:gd name="connsiteX0" fmla="*/ 65187 w 464323"/>
              <a:gd name="connsiteY0" fmla="*/ 348457 h 435769"/>
              <a:gd name="connsiteX1" fmla="*/ 399141 w 464323"/>
              <a:gd name="connsiteY1" fmla="*/ 348457 h 435769"/>
              <a:gd name="connsiteX2" fmla="*/ 406384 w 464323"/>
              <a:gd name="connsiteY2" fmla="*/ 355601 h 435769"/>
              <a:gd name="connsiteX3" fmla="*/ 399141 w 464323"/>
              <a:gd name="connsiteY3" fmla="*/ 362744 h 435769"/>
              <a:gd name="connsiteX4" fmla="*/ 65187 w 464323"/>
              <a:gd name="connsiteY4" fmla="*/ 362744 h 435769"/>
              <a:gd name="connsiteX5" fmla="*/ 57944 w 464323"/>
              <a:gd name="connsiteY5" fmla="*/ 355601 h 435769"/>
              <a:gd name="connsiteX6" fmla="*/ 65187 w 464323"/>
              <a:gd name="connsiteY6" fmla="*/ 348457 h 435769"/>
              <a:gd name="connsiteX7" fmla="*/ 65187 w 464323"/>
              <a:gd name="connsiteY7" fmla="*/ 304800 h 435769"/>
              <a:gd name="connsiteX8" fmla="*/ 399141 w 464323"/>
              <a:gd name="connsiteY8" fmla="*/ 304800 h 435769"/>
              <a:gd name="connsiteX9" fmla="*/ 406384 w 464323"/>
              <a:gd name="connsiteY9" fmla="*/ 311944 h 435769"/>
              <a:gd name="connsiteX10" fmla="*/ 399141 w 464323"/>
              <a:gd name="connsiteY10" fmla="*/ 319087 h 435769"/>
              <a:gd name="connsiteX11" fmla="*/ 65187 w 464323"/>
              <a:gd name="connsiteY11" fmla="*/ 319087 h 435769"/>
              <a:gd name="connsiteX12" fmla="*/ 57944 w 464323"/>
              <a:gd name="connsiteY12" fmla="*/ 311944 h 435769"/>
              <a:gd name="connsiteX13" fmla="*/ 65187 w 464323"/>
              <a:gd name="connsiteY13" fmla="*/ 304800 h 435769"/>
              <a:gd name="connsiteX14" fmla="*/ 65187 w 464323"/>
              <a:gd name="connsiteY14" fmla="*/ 261144 h 435769"/>
              <a:gd name="connsiteX15" fmla="*/ 399141 w 464323"/>
              <a:gd name="connsiteY15" fmla="*/ 261144 h 435769"/>
              <a:gd name="connsiteX16" fmla="*/ 406384 w 464323"/>
              <a:gd name="connsiteY16" fmla="*/ 268288 h 435769"/>
              <a:gd name="connsiteX17" fmla="*/ 399141 w 464323"/>
              <a:gd name="connsiteY17" fmla="*/ 275431 h 435769"/>
              <a:gd name="connsiteX18" fmla="*/ 65187 w 464323"/>
              <a:gd name="connsiteY18" fmla="*/ 275431 h 435769"/>
              <a:gd name="connsiteX19" fmla="*/ 57944 w 464323"/>
              <a:gd name="connsiteY19" fmla="*/ 268288 h 435769"/>
              <a:gd name="connsiteX20" fmla="*/ 65187 w 464323"/>
              <a:gd name="connsiteY20" fmla="*/ 261144 h 435769"/>
              <a:gd name="connsiteX21" fmla="*/ 65187 w 464323"/>
              <a:gd name="connsiteY21" fmla="*/ 217488 h 435769"/>
              <a:gd name="connsiteX22" fmla="*/ 399141 w 464323"/>
              <a:gd name="connsiteY22" fmla="*/ 217488 h 435769"/>
              <a:gd name="connsiteX23" fmla="*/ 406384 w 464323"/>
              <a:gd name="connsiteY23" fmla="*/ 224632 h 435769"/>
              <a:gd name="connsiteX24" fmla="*/ 399141 w 464323"/>
              <a:gd name="connsiteY24" fmla="*/ 231775 h 435769"/>
              <a:gd name="connsiteX25" fmla="*/ 65187 w 464323"/>
              <a:gd name="connsiteY25" fmla="*/ 231775 h 435769"/>
              <a:gd name="connsiteX26" fmla="*/ 57944 w 464323"/>
              <a:gd name="connsiteY26" fmla="*/ 224632 h 435769"/>
              <a:gd name="connsiteX27" fmla="*/ 65187 w 464323"/>
              <a:gd name="connsiteY27" fmla="*/ 217488 h 435769"/>
              <a:gd name="connsiteX28" fmla="*/ 224747 w 464323"/>
              <a:gd name="connsiteY28" fmla="*/ 173832 h 435769"/>
              <a:gd name="connsiteX29" fmla="*/ 399133 w 464323"/>
              <a:gd name="connsiteY29" fmla="*/ 173832 h 435769"/>
              <a:gd name="connsiteX30" fmla="*/ 406401 w 464323"/>
              <a:gd name="connsiteY30" fmla="*/ 181373 h 435769"/>
              <a:gd name="connsiteX31" fmla="*/ 399133 w 464323"/>
              <a:gd name="connsiteY31" fmla="*/ 188912 h 435769"/>
              <a:gd name="connsiteX32" fmla="*/ 224747 w 464323"/>
              <a:gd name="connsiteY32" fmla="*/ 188912 h 435769"/>
              <a:gd name="connsiteX33" fmla="*/ 217488 w 464323"/>
              <a:gd name="connsiteY33" fmla="*/ 181373 h 435769"/>
              <a:gd name="connsiteX34" fmla="*/ 224747 w 464323"/>
              <a:gd name="connsiteY34" fmla="*/ 173832 h 435769"/>
              <a:gd name="connsiteX35" fmla="*/ 224764 w 464323"/>
              <a:gd name="connsiteY35" fmla="*/ 130175 h 435769"/>
              <a:gd name="connsiteX36" fmla="*/ 297525 w 464323"/>
              <a:gd name="connsiteY36" fmla="*/ 130175 h 435769"/>
              <a:gd name="connsiteX37" fmla="*/ 304801 w 464323"/>
              <a:gd name="connsiteY37" fmla="*/ 137716 h 435769"/>
              <a:gd name="connsiteX38" fmla="*/ 297525 w 464323"/>
              <a:gd name="connsiteY38" fmla="*/ 145256 h 435769"/>
              <a:gd name="connsiteX39" fmla="*/ 224764 w 464323"/>
              <a:gd name="connsiteY39" fmla="*/ 145256 h 435769"/>
              <a:gd name="connsiteX40" fmla="*/ 217488 w 464323"/>
              <a:gd name="connsiteY40" fmla="*/ 137716 h 435769"/>
              <a:gd name="connsiteX41" fmla="*/ 224764 w 464323"/>
              <a:gd name="connsiteY41" fmla="*/ 130175 h 435769"/>
              <a:gd name="connsiteX42" fmla="*/ 87042 w 464323"/>
              <a:gd name="connsiteY42" fmla="*/ 101402 h 435769"/>
              <a:gd name="connsiteX43" fmla="*/ 87042 w 464323"/>
              <a:gd name="connsiteY43" fmla="*/ 159743 h 435769"/>
              <a:gd name="connsiteX44" fmla="*/ 159809 w 464323"/>
              <a:gd name="connsiteY44" fmla="*/ 159743 h 435769"/>
              <a:gd name="connsiteX45" fmla="*/ 159809 w 464323"/>
              <a:gd name="connsiteY45" fmla="*/ 101402 h 435769"/>
              <a:gd name="connsiteX46" fmla="*/ 224764 w 464323"/>
              <a:gd name="connsiteY46" fmla="*/ 86519 h 435769"/>
              <a:gd name="connsiteX47" fmla="*/ 297525 w 464323"/>
              <a:gd name="connsiteY47" fmla="*/ 86519 h 435769"/>
              <a:gd name="connsiteX48" fmla="*/ 304801 w 464323"/>
              <a:gd name="connsiteY48" fmla="*/ 94060 h 435769"/>
              <a:gd name="connsiteX49" fmla="*/ 297525 w 464323"/>
              <a:gd name="connsiteY49" fmla="*/ 101599 h 435769"/>
              <a:gd name="connsiteX50" fmla="*/ 224764 w 464323"/>
              <a:gd name="connsiteY50" fmla="*/ 101599 h 435769"/>
              <a:gd name="connsiteX51" fmla="*/ 217488 w 464323"/>
              <a:gd name="connsiteY51" fmla="*/ 94060 h 435769"/>
              <a:gd name="connsiteX52" fmla="*/ 224764 w 464323"/>
              <a:gd name="connsiteY52" fmla="*/ 86519 h 435769"/>
              <a:gd name="connsiteX53" fmla="*/ 72490 w 464323"/>
              <a:gd name="connsiteY53" fmla="*/ 72232 h 435769"/>
              <a:gd name="connsiteX54" fmla="*/ 174361 w 464323"/>
              <a:gd name="connsiteY54" fmla="*/ 72232 h 435769"/>
              <a:gd name="connsiteX55" fmla="*/ 188907 w 464323"/>
              <a:gd name="connsiteY55" fmla="*/ 86817 h 435769"/>
              <a:gd name="connsiteX56" fmla="*/ 188907 w 464323"/>
              <a:gd name="connsiteY56" fmla="*/ 174328 h 435769"/>
              <a:gd name="connsiteX57" fmla="*/ 174361 w 464323"/>
              <a:gd name="connsiteY57" fmla="*/ 188908 h 435769"/>
              <a:gd name="connsiteX58" fmla="*/ 72490 w 464323"/>
              <a:gd name="connsiteY58" fmla="*/ 188908 h 435769"/>
              <a:gd name="connsiteX59" fmla="*/ 57944 w 464323"/>
              <a:gd name="connsiteY59" fmla="*/ 174328 h 435769"/>
              <a:gd name="connsiteX60" fmla="*/ 57944 w 464323"/>
              <a:gd name="connsiteY60" fmla="*/ 86817 h 435769"/>
              <a:gd name="connsiteX61" fmla="*/ 72490 w 464323"/>
              <a:gd name="connsiteY61" fmla="*/ 72232 h 435769"/>
              <a:gd name="connsiteX62" fmla="*/ 348258 w 464323"/>
              <a:gd name="connsiteY62" fmla="*/ 29051 h 435769"/>
              <a:gd name="connsiteX63" fmla="*/ 348258 w 464323"/>
              <a:gd name="connsiteY63" fmla="*/ 87154 h 435769"/>
              <a:gd name="connsiteX64" fmla="*/ 348215 w 464323"/>
              <a:gd name="connsiteY64" fmla="*/ 87154 h 435769"/>
              <a:gd name="connsiteX65" fmla="*/ 377237 w 464323"/>
              <a:gd name="connsiteY65" fmla="*/ 116205 h 435769"/>
              <a:gd name="connsiteX66" fmla="*/ 391747 w 464323"/>
              <a:gd name="connsiteY66" fmla="*/ 116205 h 435769"/>
              <a:gd name="connsiteX67" fmla="*/ 435323 w 464323"/>
              <a:gd name="connsiteY67" fmla="*/ 116205 h 435769"/>
              <a:gd name="connsiteX68" fmla="*/ 43511 w 464323"/>
              <a:gd name="connsiteY68" fmla="*/ 29051 h 435769"/>
              <a:gd name="connsiteX69" fmla="*/ 29000 w 464323"/>
              <a:gd name="connsiteY69" fmla="*/ 43577 h 435769"/>
              <a:gd name="connsiteX70" fmla="*/ 29000 w 464323"/>
              <a:gd name="connsiteY70" fmla="*/ 392192 h 435769"/>
              <a:gd name="connsiteX71" fmla="*/ 43511 w 464323"/>
              <a:gd name="connsiteY71" fmla="*/ 406718 h 435769"/>
              <a:gd name="connsiteX72" fmla="*/ 420812 w 464323"/>
              <a:gd name="connsiteY72" fmla="*/ 406718 h 435769"/>
              <a:gd name="connsiteX73" fmla="*/ 435323 w 464323"/>
              <a:gd name="connsiteY73" fmla="*/ 392192 h 435769"/>
              <a:gd name="connsiteX74" fmla="*/ 435323 w 464323"/>
              <a:gd name="connsiteY74" fmla="*/ 130731 h 435769"/>
              <a:gd name="connsiteX75" fmla="*/ 391747 w 464323"/>
              <a:gd name="connsiteY75" fmla="*/ 130731 h 435769"/>
              <a:gd name="connsiteX76" fmla="*/ 377237 w 464323"/>
              <a:gd name="connsiteY76" fmla="*/ 130731 h 435769"/>
              <a:gd name="connsiteX77" fmla="*/ 333704 w 464323"/>
              <a:gd name="connsiteY77" fmla="*/ 87154 h 435769"/>
              <a:gd name="connsiteX78" fmla="*/ 333747 w 464323"/>
              <a:gd name="connsiteY78" fmla="*/ 87154 h 435769"/>
              <a:gd name="connsiteX79" fmla="*/ 333747 w 464323"/>
              <a:gd name="connsiteY79" fmla="*/ 29051 h 435769"/>
              <a:gd name="connsiteX80" fmla="*/ 43511 w 464323"/>
              <a:gd name="connsiteY80" fmla="*/ 0 h 435769"/>
              <a:gd name="connsiteX81" fmla="*/ 348258 w 464323"/>
              <a:gd name="connsiteY81" fmla="*/ 0 h 435769"/>
              <a:gd name="connsiteX82" fmla="*/ 368767 w 464323"/>
              <a:gd name="connsiteY82" fmla="*/ 8493 h 435769"/>
              <a:gd name="connsiteX83" fmla="*/ 455831 w 464323"/>
              <a:gd name="connsiteY83" fmla="*/ 95647 h 435769"/>
              <a:gd name="connsiteX84" fmla="*/ 464323 w 464323"/>
              <a:gd name="connsiteY84" fmla="*/ 116205 h 435769"/>
              <a:gd name="connsiteX85" fmla="*/ 464323 w 464323"/>
              <a:gd name="connsiteY85" fmla="*/ 392192 h 435769"/>
              <a:gd name="connsiteX86" fmla="*/ 420812 w 464323"/>
              <a:gd name="connsiteY86" fmla="*/ 435769 h 435769"/>
              <a:gd name="connsiteX87" fmla="*/ 43511 w 464323"/>
              <a:gd name="connsiteY87" fmla="*/ 435769 h 435769"/>
              <a:gd name="connsiteX88" fmla="*/ 0 w 464323"/>
              <a:gd name="connsiteY88" fmla="*/ 392192 h 435769"/>
              <a:gd name="connsiteX89" fmla="*/ 0 w 464323"/>
              <a:gd name="connsiteY89" fmla="*/ 43577 h 435769"/>
              <a:gd name="connsiteX90" fmla="*/ 43511 w 464323"/>
              <a:gd name="connsiteY90" fmla="*/ 0 h 435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464323" h="435769">
                <a:moveTo>
                  <a:pt x="65187" y="348457"/>
                </a:moveTo>
                <a:lnTo>
                  <a:pt x="399141" y="348457"/>
                </a:lnTo>
                <a:cubicBezTo>
                  <a:pt x="403125" y="348457"/>
                  <a:pt x="406384" y="351652"/>
                  <a:pt x="406384" y="355601"/>
                </a:cubicBezTo>
                <a:cubicBezTo>
                  <a:pt x="406384" y="359536"/>
                  <a:pt x="403125" y="362744"/>
                  <a:pt x="399141" y="362744"/>
                </a:cubicBezTo>
                <a:lnTo>
                  <a:pt x="65187" y="362744"/>
                </a:lnTo>
                <a:cubicBezTo>
                  <a:pt x="61187" y="362744"/>
                  <a:pt x="57944" y="359536"/>
                  <a:pt x="57944" y="355601"/>
                </a:cubicBezTo>
                <a:cubicBezTo>
                  <a:pt x="57944" y="351652"/>
                  <a:pt x="61187" y="348457"/>
                  <a:pt x="65187" y="348457"/>
                </a:cubicBezTo>
                <a:close/>
                <a:moveTo>
                  <a:pt x="65187" y="304800"/>
                </a:moveTo>
                <a:lnTo>
                  <a:pt x="399141" y="304800"/>
                </a:lnTo>
                <a:cubicBezTo>
                  <a:pt x="403125" y="304800"/>
                  <a:pt x="406384" y="307995"/>
                  <a:pt x="406384" y="311944"/>
                </a:cubicBezTo>
                <a:cubicBezTo>
                  <a:pt x="406384" y="315879"/>
                  <a:pt x="403125" y="319087"/>
                  <a:pt x="399141" y="319087"/>
                </a:cubicBezTo>
                <a:lnTo>
                  <a:pt x="65187" y="319087"/>
                </a:lnTo>
                <a:cubicBezTo>
                  <a:pt x="61187" y="319087"/>
                  <a:pt x="57944" y="315879"/>
                  <a:pt x="57944" y="311944"/>
                </a:cubicBezTo>
                <a:cubicBezTo>
                  <a:pt x="57944" y="307995"/>
                  <a:pt x="61187" y="304800"/>
                  <a:pt x="65187" y="304800"/>
                </a:cubicBezTo>
                <a:close/>
                <a:moveTo>
                  <a:pt x="65187" y="261144"/>
                </a:moveTo>
                <a:lnTo>
                  <a:pt x="399141" y="261144"/>
                </a:lnTo>
                <a:cubicBezTo>
                  <a:pt x="403125" y="261144"/>
                  <a:pt x="406384" y="264339"/>
                  <a:pt x="406384" y="268288"/>
                </a:cubicBezTo>
                <a:cubicBezTo>
                  <a:pt x="406384" y="272223"/>
                  <a:pt x="403125" y="275431"/>
                  <a:pt x="399141" y="275431"/>
                </a:cubicBezTo>
                <a:lnTo>
                  <a:pt x="65187" y="275431"/>
                </a:lnTo>
                <a:cubicBezTo>
                  <a:pt x="61187" y="275431"/>
                  <a:pt x="57944" y="272223"/>
                  <a:pt x="57944" y="268288"/>
                </a:cubicBezTo>
                <a:cubicBezTo>
                  <a:pt x="57944" y="264339"/>
                  <a:pt x="61187" y="261144"/>
                  <a:pt x="65187" y="261144"/>
                </a:cubicBezTo>
                <a:close/>
                <a:moveTo>
                  <a:pt x="65187" y="217488"/>
                </a:moveTo>
                <a:lnTo>
                  <a:pt x="399141" y="217488"/>
                </a:lnTo>
                <a:cubicBezTo>
                  <a:pt x="403125" y="217488"/>
                  <a:pt x="406384" y="220683"/>
                  <a:pt x="406384" y="224632"/>
                </a:cubicBezTo>
                <a:cubicBezTo>
                  <a:pt x="406384" y="228580"/>
                  <a:pt x="403125" y="231775"/>
                  <a:pt x="399141" y="231775"/>
                </a:cubicBezTo>
                <a:lnTo>
                  <a:pt x="65187" y="231775"/>
                </a:lnTo>
                <a:cubicBezTo>
                  <a:pt x="61187" y="231775"/>
                  <a:pt x="57944" y="228580"/>
                  <a:pt x="57944" y="224632"/>
                </a:cubicBezTo>
                <a:cubicBezTo>
                  <a:pt x="57944" y="220683"/>
                  <a:pt x="61187" y="217488"/>
                  <a:pt x="65187" y="217488"/>
                </a:cubicBezTo>
                <a:close/>
                <a:moveTo>
                  <a:pt x="224747" y="173832"/>
                </a:moveTo>
                <a:lnTo>
                  <a:pt x="399133" y="173832"/>
                </a:lnTo>
                <a:cubicBezTo>
                  <a:pt x="403130" y="173832"/>
                  <a:pt x="406401" y="177204"/>
                  <a:pt x="406401" y="181373"/>
                </a:cubicBezTo>
                <a:cubicBezTo>
                  <a:pt x="406401" y="185540"/>
                  <a:pt x="403130" y="188912"/>
                  <a:pt x="399133" y="188912"/>
                </a:cubicBezTo>
                <a:lnTo>
                  <a:pt x="224747" y="188912"/>
                </a:lnTo>
                <a:cubicBezTo>
                  <a:pt x="220715" y="188912"/>
                  <a:pt x="217488" y="185540"/>
                  <a:pt x="217488" y="181373"/>
                </a:cubicBezTo>
                <a:cubicBezTo>
                  <a:pt x="217488" y="177204"/>
                  <a:pt x="220715" y="173832"/>
                  <a:pt x="224747" y="173832"/>
                </a:cubicBezTo>
                <a:close/>
                <a:moveTo>
                  <a:pt x="224764" y="130175"/>
                </a:moveTo>
                <a:lnTo>
                  <a:pt x="297525" y="130175"/>
                </a:lnTo>
                <a:cubicBezTo>
                  <a:pt x="301531" y="130175"/>
                  <a:pt x="304801" y="133548"/>
                  <a:pt x="304801" y="137716"/>
                </a:cubicBezTo>
                <a:cubicBezTo>
                  <a:pt x="304801" y="141884"/>
                  <a:pt x="301531" y="145256"/>
                  <a:pt x="297525" y="145256"/>
                </a:cubicBezTo>
                <a:lnTo>
                  <a:pt x="224764" y="145256"/>
                </a:lnTo>
                <a:cubicBezTo>
                  <a:pt x="220726" y="145256"/>
                  <a:pt x="217488" y="141884"/>
                  <a:pt x="217488" y="137716"/>
                </a:cubicBezTo>
                <a:cubicBezTo>
                  <a:pt x="217488" y="133548"/>
                  <a:pt x="220726" y="130175"/>
                  <a:pt x="224764" y="130175"/>
                </a:cubicBezTo>
                <a:close/>
                <a:moveTo>
                  <a:pt x="87042" y="101402"/>
                </a:moveTo>
                <a:cubicBezTo>
                  <a:pt x="87042" y="101402"/>
                  <a:pt x="87042" y="159743"/>
                  <a:pt x="87042" y="159743"/>
                </a:cubicBezTo>
                <a:lnTo>
                  <a:pt x="159809" y="159743"/>
                </a:lnTo>
                <a:lnTo>
                  <a:pt x="159809" y="101402"/>
                </a:lnTo>
                <a:close/>
                <a:moveTo>
                  <a:pt x="224764" y="86519"/>
                </a:moveTo>
                <a:lnTo>
                  <a:pt x="297525" y="86519"/>
                </a:lnTo>
                <a:cubicBezTo>
                  <a:pt x="301531" y="86519"/>
                  <a:pt x="304801" y="89891"/>
                  <a:pt x="304801" y="94060"/>
                </a:cubicBezTo>
                <a:cubicBezTo>
                  <a:pt x="304801" y="98227"/>
                  <a:pt x="301531" y="101599"/>
                  <a:pt x="297525" y="101599"/>
                </a:cubicBezTo>
                <a:lnTo>
                  <a:pt x="224764" y="101599"/>
                </a:lnTo>
                <a:cubicBezTo>
                  <a:pt x="220726" y="101599"/>
                  <a:pt x="217488" y="98227"/>
                  <a:pt x="217488" y="94060"/>
                </a:cubicBezTo>
                <a:cubicBezTo>
                  <a:pt x="217488" y="89891"/>
                  <a:pt x="220726" y="86519"/>
                  <a:pt x="224764" y="86519"/>
                </a:cubicBezTo>
                <a:close/>
                <a:moveTo>
                  <a:pt x="72490" y="72232"/>
                </a:moveTo>
                <a:lnTo>
                  <a:pt x="174361" y="72232"/>
                </a:lnTo>
                <a:cubicBezTo>
                  <a:pt x="182401" y="72232"/>
                  <a:pt x="188907" y="78752"/>
                  <a:pt x="188907" y="86817"/>
                </a:cubicBezTo>
                <a:lnTo>
                  <a:pt x="188907" y="174328"/>
                </a:lnTo>
                <a:cubicBezTo>
                  <a:pt x="188907" y="182388"/>
                  <a:pt x="182401" y="188908"/>
                  <a:pt x="174361" y="188908"/>
                </a:cubicBezTo>
                <a:lnTo>
                  <a:pt x="72490" y="188908"/>
                </a:lnTo>
                <a:cubicBezTo>
                  <a:pt x="64450" y="188908"/>
                  <a:pt x="57944" y="182388"/>
                  <a:pt x="57944" y="174328"/>
                </a:cubicBezTo>
                <a:lnTo>
                  <a:pt x="57944" y="86817"/>
                </a:lnTo>
                <a:cubicBezTo>
                  <a:pt x="57944" y="78752"/>
                  <a:pt x="64450" y="72232"/>
                  <a:pt x="72490" y="72232"/>
                </a:cubicBezTo>
                <a:close/>
                <a:moveTo>
                  <a:pt x="348258" y="29051"/>
                </a:moveTo>
                <a:lnTo>
                  <a:pt x="348258" y="87154"/>
                </a:lnTo>
                <a:lnTo>
                  <a:pt x="348215" y="87154"/>
                </a:lnTo>
                <a:cubicBezTo>
                  <a:pt x="348215" y="103172"/>
                  <a:pt x="361242" y="116205"/>
                  <a:pt x="377237" y="116205"/>
                </a:cubicBezTo>
                <a:lnTo>
                  <a:pt x="391747" y="116205"/>
                </a:lnTo>
                <a:cubicBezTo>
                  <a:pt x="391747" y="116205"/>
                  <a:pt x="435323" y="116205"/>
                  <a:pt x="435323" y="116205"/>
                </a:cubicBezTo>
                <a:close/>
                <a:moveTo>
                  <a:pt x="43511" y="29051"/>
                </a:moveTo>
                <a:cubicBezTo>
                  <a:pt x="35492" y="29051"/>
                  <a:pt x="29000" y="35547"/>
                  <a:pt x="29000" y="43577"/>
                </a:cubicBezTo>
                <a:lnTo>
                  <a:pt x="29000" y="392192"/>
                </a:lnTo>
                <a:cubicBezTo>
                  <a:pt x="29000" y="400202"/>
                  <a:pt x="35492" y="406718"/>
                  <a:pt x="43511" y="406718"/>
                </a:cubicBezTo>
                <a:lnTo>
                  <a:pt x="420812" y="406718"/>
                </a:lnTo>
                <a:cubicBezTo>
                  <a:pt x="428830" y="406718"/>
                  <a:pt x="435323" y="400202"/>
                  <a:pt x="435323" y="392192"/>
                </a:cubicBezTo>
                <a:cubicBezTo>
                  <a:pt x="435323" y="392192"/>
                  <a:pt x="435323" y="130731"/>
                  <a:pt x="435323" y="130731"/>
                </a:cubicBezTo>
                <a:lnTo>
                  <a:pt x="391747" y="130731"/>
                </a:lnTo>
                <a:lnTo>
                  <a:pt x="377237" y="130731"/>
                </a:lnTo>
                <a:cubicBezTo>
                  <a:pt x="353202" y="130731"/>
                  <a:pt x="333704" y="111222"/>
                  <a:pt x="333704" y="87154"/>
                </a:cubicBezTo>
                <a:lnTo>
                  <a:pt x="333747" y="87154"/>
                </a:lnTo>
                <a:lnTo>
                  <a:pt x="333747" y="29051"/>
                </a:lnTo>
                <a:close/>
                <a:moveTo>
                  <a:pt x="43511" y="0"/>
                </a:moveTo>
                <a:lnTo>
                  <a:pt x="348258" y="0"/>
                </a:lnTo>
                <a:cubicBezTo>
                  <a:pt x="355933" y="0"/>
                  <a:pt x="363328" y="3046"/>
                  <a:pt x="368767" y="8493"/>
                </a:cubicBezTo>
                <a:lnTo>
                  <a:pt x="455831" y="95647"/>
                </a:lnTo>
                <a:cubicBezTo>
                  <a:pt x="461270" y="101094"/>
                  <a:pt x="464323" y="108498"/>
                  <a:pt x="464323" y="116205"/>
                </a:cubicBezTo>
                <a:lnTo>
                  <a:pt x="464323" y="392192"/>
                </a:lnTo>
                <a:cubicBezTo>
                  <a:pt x="464323" y="416220"/>
                  <a:pt x="444803" y="435769"/>
                  <a:pt x="420812" y="435769"/>
                </a:cubicBezTo>
                <a:lnTo>
                  <a:pt x="43511" y="435769"/>
                </a:lnTo>
                <a:cubicBezTo>
                  <a:pt x="19520" y="435769"/>
                  <a:pt x="0" y="416220"/>
                  <a:pt x="0" y="392192"/>
                </a:cubicBezTo>
                <a:lnTo>
                  <a:pt x="0" y="43577"/>
                </a:lnTo>
                <a:cubicBezTo>
                  <a:pt x="0" y="19529"/>
                  <a:pt x="19520" y="0"/>
                  <a:pt x="43511"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chemeClr val="tx1">
                  <a:lumMod val="75000"/>
                  <a:lumOff val="25000"/>
                </a:schemeClr>
              </a:solidFill>
              <a:effectLst>
                <a:outerShdw blurRad="38100" dist="38100" dir="2700000" algn="tl">
                  <a:srgbClr val="000000"/>
                </a:outerShdw>
              </a:effectLst>
              <a:cs typeface="+mn-ea"/>
              <a:sym typeface="+mn-lt"/>
            </a:endParaRPr>
          </a:p>
        </p:txBody>
      </p:sp>
      <p:sp>
        <p:nvSpPr>
          <p:cNvPr id="4" name="六边形 3"/>
          <p:cNvSpPr>
            <a:spLocks noChangeAspect="1"/>
          </p:cNvSpPr>
          <p:nvPr/>
        </p:nvSpPr>
        <p:spPr>
          <a:xfrm rot="5400000">
            <a:off x="3339125" y="3332012"/>
            <a:ext cx="810198" cy="658888"/>
          </a:xfrm>
          <a:prstGeom prst="hexagon">
            <a:avLst/>
          </a:prstGeom>
          <a:solidFill>
            <a:srgbClr val="0071ED"/>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5" name="PA_任意多边形 38"/>
          <p:cNvSpPr/>
          <p:nvPr>
            <p:custDataLst>
              <p:tags r:id="rId2"/>
            </p:custDataLst>
          </p:nvPr>
        </p:nvSpPr>
        <p:spPr bwMode="auto">
          <a:xfrm>
            <a:off x="3588521" y="3479879"/>
            <a:ext cx="334473" cy="324758"/>
          </a:xfrm>
          <a:custGeom>
            <a:avLst/>
            <a:gdLst>
              <a:gd name="connsiteX0" fmla="*/ 261540 w 464338"/>
              <a:gd name="connsiteY0" fmla="*/ 246856 h 450850"/>
              <a:gd name="connsiteX1" fmla="*/ 290512 w 464338"/>
              <a:gd name="connsiteY1" fmla="*/ 276225 h 450850"/>
              <a:gd name="connsiteX2" fmla="*/ 261540 w 464338"/>
              <a:gd name="connsiteY2" fmla="*/ 305592 h 450850"/>
              <a:gd name="connsiteX3" fmla="*/ 232568 w 464338"/>
              <a:gd name="connsiteY3" fmla="*/ 276225 h 450850"/>
              <a:gd name="connsiteX4" fmla="*/ 261540 w 464338"/>
              <a:gd name="connsiteY4" fmla="*/ 246856 h 450850"/>
              <a:gd name="connsiteX5" fmla="*/ 419120 w 464338"/>
              <a:gd name="connsiteY5" fmla="*/ 213403 h 450850"/>
              <a:gd name="connsiteX6" fmla="*/ 418654 w 464338"/>
              <a:gd name="connsiteY6" fmla="*/ 214300 h 450850"/>
              <a:gd name="connsiteX7" fmla="*/ 415019 w 464338"/>
              <a:gd name="connsiteY7" fmla="*/ 221000 h 450850"/>
              <a:gd name="connsiteX8" fmla="*/ 391786 w 464338"/>
              <a:gd name="connsiteY8" fmla="*/ 232689 h 450850"/>
              <a:gd name="connsiteX9" fmla="*/ 261191 w 464338"/>
              <a:gd name="connsiteY9" fmla="*/ 232689 h 450850"/>
              <a:gd name="connsiteX10" fmla="*/ 217652 w 464338"/>
              <a:gd name="connsiteY10" fmla="*/ 276313 h 450850"/>
              <a:gd name="connsiteX11" fmla="*/ 261191 w 464338"/>
              <a:gd name="connsiteY11" fmla="*/ 319958 h 450850"/>
              <a:gd name="connsiteX12" fmla="*/ 410319 w 464338"/>
              <a:gd name="connsiteY12" fmla="*/ 319958 h 450850"/>
              <a:gd name="connsiteX13" fmla="*/ 435303 w 464338"/>
              <a:gd name="connsiteY13" fmla="*/ 261765 h 450850"/>
              <a:gd name="connsiteX14" fmla="*/ 419120 w 464338"/>
              <a:gd name="connsiteY14" fmla="*/ 213403 h 450850"/>
              <a:gd name="connsiteX15" fmla="*/ 29019 w 464338"/>
              <a:gd name="connsiteY15" fmla="*/ 141642 h 450850"/>
              <a:gd name="connsiteX16" fmla="*/ 29019 w 464338"/>
              <a:gd name="connsiteY16" fmla="*/ 370845 h 450850"/>
              <a:gd name="connsiteX17" fmla="*/ 79807 w 464338"/>
              <a:gd name="connsiteY17" fmla="*/ 421754 h 450850"/>
              <a:gd name="connsiteX18" fmla="*/ 340998 w 464338"/>
              <a:gd name="connsiteY18" fmla="*/ 421754 h 450850"/>
              <a:gd name="connsiteX19" fmla="*/ 391786 w 464338"/>
              <a:gd name="connsiteY19" fmla="*/ 370845 h 450850"/>
              <a:gd name="connsiteX20" fmla="*/ 391786 w 464338"/>
              <a:gd name="connsiteY20" fmla="*/ 349033 h 450850"/>
              <a:gd name="connsiteX21" fmla="*/ 261191 w 464338"/>
              <a:gd name="connsiteY21" fmla="*/ 349033 h 450850"/>
              <a:gd name="connsiteX22" fmla="*/ 188633 w 464338"/>
              <a:gd name="connsiteY22" fmla="*/ 276313 h 450850"/>
              <a:gd name="connsiteX23" fmla="*/ 261191 w 464338"/>
              <a:gd name="connsiteY23" fmla="*/ 203592 h 450850"/>
              <a:gd name="connsiteX24" fmla="*/ 391786 w 464338"/>
              <a:gd name="connsiteY24" fmla="*/ 203592 h 450850"/>
              <a:gd name="connsiteX25" fmla="*/ 391786 w 464338"/>
              <a:gd name="connsiteY25" fmla="*/ 174517 h 450850"/>
              <a:gd name="connsiteX26" fmla="*/ 377266 w 464338"/>
              <a:gd name="connsiteY26" fmla="*/ 159969 h 450850"/>
              <a:gd name="connsiteX27" fmla="*/ 319228 w 464338"/>
              <a:gd name="connsiteY27" fmla="*/ 159969 h 450850"/>
              <a:gd name="connsiteX28" fmla="*/ 79807 w 464338"/>
              <a:gd name="connsiteY28" fmla="*/ 159969 h 450850"/>
              <a:gd name="connsiteX29" fmla="*/ 29019 w 464338"/>
              <a:gd name="connsiteY29" fmla="*/ 141642 h 450850"/>
              <a:gd name="connsiteX30" fmla="*/ 58016 w 464338"/>
              <a:gd name="connsiteY30" fmla="*/ 116345 h 450850"/>
              <a:gd name="connsiteX31" fmla="*/ 58016 w 464338"/>
              <a:gd name="connsiteY31" fmla="*/ 125800 h 450850"/>
              <a:gd name="connsiteX32" fmla="*/ 79807 w 464338"/>
              <a:gd name="connsiteY32" fmla="*/ 130872 h 450850"/>
              <a:gd name="connsiteX33" fmla="*/ 319228 w 464338"/>
              <a:gd name="connsiteY33" fmla="*/ 130872 h 450850"/>
              <a:gd name="connsiteX34" fmla="*/ 362745 w 464338"/>
              <a:gd name="connsiteY34" fmla="*/ 130872 h 450850"/>
              <a:gd name="connsiteX35" fmla="*/ 362745 w 464338"/>
              <a:gd name="connsiteY35" fmla="*/ 116345 h 450850"/>
              <a:gd name="connsiteX36" fmla="*/ 58016 w 464338"/>
              <a:gd name="connsiteY36" fmla="*/ 116345 h 450850"/>
              <a:gd name="connsiteX37" fmla="*/ 58016 w 464338"/>
              <a:gd name="connsiteY37" fmla="*/ 87248 h 450850"/>
              <a:gd name="connsiteX38" fmla="*/ 58016 w 464338"/>
              <a:gd name="connsiteY38" fmla="*/ 101796 h 450850"/>
              <a:gd name="connsiteX39" fmla="*/ 362745 w 464338"/>
              <a:gd name="connsiteY39" fmla="*/ 101796 h 450850"/>
              <a:gd name="connsiteX40" fmla="*/ 362745 w 464338"/>
              <a:gd name="connsiteY40" fmla="*/ 87248 h 450850"/>
              <a:gd name="connsiteX41" fmla="*/ 58016 w 464338"/>
              <a:gd name="connsiteY41" fmla="*/ 58172 h 450850"/>
              <a:gd name="connsiteX42" fmla="*/ 58016 w 464338"/>
              <a:gd name="connsiteY42" fmla="*/ 72700 h 450850"/>
              <a:gd name="connsiteX43" fmla="*/ 362745 w 464338"/>
              <a:gd name="connsiteY43" fmla="*/ 72700 h 450850"/>
              <a:gd name="connsiteX44" fmla="*/ 362745 w 464338"/>
              <a:gd name="connsiteY44" fmla="*/ 58172 h 450850"/>
              <a:gd name="connsiteX45" fmla="*/ 79807 w 464338"/>
              <a:gd name="connsiteY45" fmla="*/ 29076 h 450850"/>
              <a:gd name="connsiteX46" fmla="*/ 29019 w 464338"/>
              <a:gd name="connsiteY46" fmla="*/ 79984 h 450850"/>
              <a:gd name="connsiteX47" fmla="*/ 43517 w 464338"/>
              <a:gd name="connsiteY47" fmla="*/ 115510 h 450850"/>
              <a:gd name="connsiteX48" fmla="*/ 43517 w 464338"/>
              <a:gd name="connsiteY48" fmla="*/ 87248 h 450850"/>
              <a:gd name="connsiteX49" fmla="*/ 43517 w 464338"/>
              <a:gd name="connsiteY49" fmla="*/ 58172 h 450850"/>
              <a:gd name="connsiteX50" fmla="*/ 58016 w 464338"/>
              <a:gd name="connsiteY50" fmla="*/ 43624 h 450850"/>
              <a:gd name="connsiteX51" fmla="*/ 362745 w 464338"/>
              <a:gd name="connsiteY51" fmla="*/ 43624 h 450850"/>
              <a:gd name="connsiteX52" fmla="*/ 377266 w 464338"/>
              <a:gd name="connsiteY52" fmla="*/ 58172 h 450850"/>
              <a:gd name="connsiteX53" fmla="*/ 377266 w 464338"/>
              <a:gd name="connsiteY53" fmla="*/ 87248 h 450850"/>
              <a:gd name="connsiteX54" fmla="*/ 377266 w 464338"/>
              <a:gd name="connsiteY54" fmla="*/ 116345 h 450850"/>
              <a:gd name="connsiteX55" fmla="*/ 377266 w 464338"/>
              <a:gd name="connsiteY55" fmla="*/ 130872 h 450850"/>
              <a:gd name="connsiteX56" fmla="*/ 391786 w 464338"/>
              <a:gd name="connsiteY56" fmla="*/ 133544 h 450850"/>
              <a:gd name="connsiteX57" fmla="*/ 391786 w 464338"/>
              <a:gd name="connsiteY57" fmla="*/ 87248 h 450850"/>
              <a:gd name="connsiteX58" fmla="*/ 391786 w 464338"/>
              <a:gd name="connsiteY58" fmla="*/ 79984 h 450850"/>
              <a:gd name="connsiteX59" fmla="*/ 391786 w 464338"/>
              <a:gd name="connsiteY59" fmla="*/ 43624 h 450850"/>
              <a:gd name="connsiteX60" fmla="*/ 377266 w 464338"/>
              <a:gd name="connsiteY60" fmla="*/ 29076 h 450850"/>
              <a:gd name="connsiteX61" fmla="*/ 319228 w 464338"/>
              <a:gd name="connsiteY61" fmla="*/ 29076 h 450850"/>
              <a:gd name="connsiteX62" fmla="*/ 79807 w 464338"/>
              <a:gd name="connsiteY62" fmla="*/ 0 h 450850"/>
              <a:gd name="connsiteX63" fmla="*/ 319228 w 464338"/>
              <a:gd name="connsiteY63" fmla="*/ 0 h 450850"/>
              <a:gd name="connsiteX64" fmla="*/ 377266 w 464338"/>
              <a:gd name="connsiteY64" fmla="*/ 0 h 450850"/>
              <a:gd name="connsiteX65" fmla="*/ 420805 w 464338"/>
              <a:gd name="connsiteY65" fmla="*/ 43624 h 450850"/>
              <a:gd name="connsiteX66" fmla="*/ 420805 w 464338"/>
              <a:gd name="connsiteY66" fmla="*/ 79984 h 450850"/>
              <a:gd name="connsiteX67" fmla="*/ 420805 w 464338"/>
              <a:gd name="connsiteY67" fmla="*/ 87248 h 450850"/>
              <a:gd name="connsiteX68" fmla="*/ 420805 w 464338"/>
              <a:gd name="connsiteY68" fmla="*/ 174517 h 450850"/>
              <a:gd name="connsiteX69" fmla="*/ 420827 w 464338"/>
              <a:gd name="connsiteY69" fmla="*/ 174517 h 450850"/>
              <a:gd name="connsiteX70" fmla="*/ 420827 w 464338"/>
              <a:gd name="connsiteY70" fmla="*/ 349033 h 450850"/>
              <a:gd name="connsiteX71" fmla="*/ 420805 w 464338"/>
              <a:gd name="connsiteY71" fmla="*/ 349033 h 450850"/>
              <a:gd name="connsiteX72" fmla="*/ 420805 w 464338"/>
              <a:gd name="connsiteY72" fmla="*/ 370845 h 450850"/>
              <a:gd name="connsiteX73" fmla="*/ 340998 w 464338"/>
              <a:gd name="connsiteY73" fmla="*/ 450850 h 450850"/>
              <a:gd name="connsiteX74" fmla="*/ 79807 w 464338"/>
              <a:gd name="connsiteY74" fmla="*/ 450850 h 450850"/>
              <a:gd name="connsiteX75" fmla="*/ 0 w 464338"/>
              <a:gd name="connsiteY75" fmla="*/ 370845 h 450850"/>
              <a:gd name="connsiteX76" fmla="*/ 0 w 464338"/>
              <a:gd name="connsiteY76" fmla="*/ 79984 h 450850"/>
              <a:gd name="connsiteX77" fmla="*/ 79807 w 464338"/>
              <a:gd name="connsiteY77" fmla="*/ 0 h 45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64338" h="450850">
                <a:moveTo>
                  <a:pt x="261540" y="246856"/>
                </a:moveTo>
                <a:cubicBezTo>
                  <a:pt x="277531" y="246856"/>
                  <a:pt x="290512" y="260021"/>
                  <a:pt x="290512" y="276225"/>
                </a:cubicBezTo>
                <a:cubicBezTo>
                  <a:pt x="290512" y="292427"/>
                  <a:pt x="277531" y="305592"/>
                  <a:pt x="261540" y="305592"/>
                </a:cubicBezTo>
                <a:cubicBezTo>
                  <a:pt x="245546" y="305592"/>
                  <a:pt x="232568" y="292427"/>
                  <a:pt x="232568" y="276225"/>
                </a:cubicBezTo>
                <a:cubicBezTo>
                  <a:pt x="232568" y="260021"/>
                  <a:pt x="245546" y="246856"/>
                  <a:pt x="261540" y="246856"/>
                </a:cubicBezTo>
                <a:close/>
                <a:moveTo>
                  <a:pt x="419120" y="213403"/>
                </a:moveTo>
                <a:cubicBezTo>
                  <a:pt x="419009" y="213716"/>
                  <a:pt x="418765" y="213966"/>
                  <a:pt x="418654" y="214300"/>
                </a:cubicBezTo>
                <a:cubicBezTo>
                  <a:pt x="417701" y="216680"/>
                  <a:pt x="416526" y="218976"/>
                  <a:pt x="415019" y="221000"/>
                </a:cubicBezTo>
                <a:cubicBezTo>
                  <a:pt x="409610" y="228222"/>
                  <a:pt x="400742" y="232564"/>
                  <a:pt x="391786" y="232689"/>
                </a:cubicBezTo>
                <a:lnTo>
                  <a:pt x="261191" y="232689"/>
                </a:lnTo>
                <a:cubicBezTo>
                  <a:pt x="237182" y="232689"/>
                  <a:pt x="217652" y="252268"/>
                  <a:pt x="217652" y="276313"/>
                </a:cubicBezTo>
                <a:cubicBezTo>
                  <a:pt x="217652" y="300379"/>
                  <a:pt x="237182" y="319958"/>
                  <a:pt x="261191" y="319958"/>
                </a:cubicBezTo>
                <a:lnTo>
                  <a:pt x="410319" y="319958"/>
                </a:lnTo>
                <a:cubicBezTo>
                  <a:pt x="426303" y="304888"/>
                  <a:pt x="435303" y="284140"/>
                  <a:pt x="435303" y="261765"/>
                </a:cubicBezTo>
                <a:cubicBezTo>
                  <a:pt x="435303" y="243918"/>
                  <a:pt x="429561" y="227095"/>
                  <a:pt x="419120" y="213403"/>
                </a:cubicBezTo>
                <a:close/>
                <a:moveTo>
                  <a:pt x="29019" y="141642"/>
                </a:moveTo>
                <a:lnTo>
                  <a:pt x="29019" y="370845"/>
                </a:lnTo>
                <a:cubicBezTo>
                  <a:pt x="29019" y="398961"/>
                  <a:pt x="51742" y="421754"/>
                  <a:pt x="79807" y="421754"/>
                </a:cubicBezTo>
                <a:lnTo>
                  <a:pt x="340998" y="421754"/>
                </a:lnTo>
                <a:cubicBezTo>
                  <a:pt x="369041" y="421754"/>
                  <a:pt x="391786" y="398961"/>
                  <a:pt x="391786" y="370845"/>
                </a:cubicBezTo>
                <a:cubicBezTo>
                  <a:pt x="391786" y="370845"/>
                  <a:pt x="391786" y="349033"/>
                  <a:pt x="391786" y="349033"/>
                </a:cubicBezTo>
                <a:lnTo>
                  <a:pt x="261191" y="349033"/>
                </a:lnTo>
                <a:cubicBezTo>
                  <a:pt x="221110" y="349033"/>
                  <a:pt x="188633" y="316493"/>
                  <a:pt x="188633" y="276313"/>
                </a:cubicBezTo>
                <a:cubicBezTo>
                  <a:pt x="188633" y="236154"/>
                  <a:pt x="221110" y="203592"/>
                  <a:pt x="261191" y="203592"/>
                </a:cubicBezTo>
                <a:lnTo>
                  <a:pt x="391786" y="203592"/>
                </a:lnTo>
                <a:lnTo>
                  <a:pt x="391786" y="174517"/>
                </a:lnTo>
                <a:cubicBezTo>
                  <a:pt x="391786" y="166481"/>
                  <a:pt x="385269" y="159969"/>
                  <a:pt x="377266" y="159969"/>
                </a:cubicBezTo>
                <a:lnTo>
                  <a:pt x="319228" y="159969"/>
                </a:lnTo>
                <a:lnTo>
                  <a:pt x="79807" y="159969"/>
                </a:lnTo>
                <a:cubicBezTo>
                  <a:pt x="60521" y="159969"/>
                  <a:pt x="42808" y="153081"/>
                  <a:pt x="29019" y="141642"/>
                </a:cubicBezTo>
                <a:close/>
                <a:moveTo>
                  <a:pt x="58016" y="116345"/>
                </a:moveTo>
                <a:lnTo>
                  <a:pt x="58016" y="125800"/>
                </a:lnTo>
                <a:cubicBezTo>
                  <a:pt x="64644" y="128973"/>
                  <a:pt x="71960" y="130872"/>
                  <a:pt x="79807" y="130872"/>
                </a:cubicBezTo>
                <a:lnTo>
                  <a:pt x="319228" y="130872"/>
                </a:lnTo>
                <a:lnTo>
                  <a:pt x="362745" y="130872"/>
                </a:lnTo>
                <a:lnTo>
                  <a:pt x="362745" y="116345"/>
                </a:lnTo>
                <a:cubicBezTo>
                  <a:pt x="362745" y="116345"/>
                  <a:pt x="58016" y="116345"/>
                  <a:pt x="58016" y="116345"/>
                </a:cubicBezTo>
                <a:close/>
                <a:moveTo>
                  <a:pt x="58016" y="87248"/>
                </a:moveTo>
                <a:lnTo>
                  <a:pt x="58016" y="101796"/>
                </a:lnTo>
                <a:lnTo>
                  <a:pt x="362745" y="101796"/>
                </a:lnTo>
                <a:cubicBezTo>
                  <a:pt x="362745" y="101796"/>
                  <a:pt x="362745" y="87248"/>
                  <a:pt x="362745" y="87248"/>
                </a:cubicBezTo>
                <a:close/>
                <a:moveTo>
                  <a:pt x="58016" y="58172"/>
                </a:moveTo>
                <a:lnTo>
                  <a:pt x="58016" y="72700"/>
                </a:lnTo>
                <a:lnTo>
                  <a:pt x="362745" y="72700"/>
                </a:lnTo>
                <a:cubicBezTo>
                  <a:pt x="362745" y="72700"/>
                  <a:pt x="362745" y="58172"/>
                  <a:pt x="362745" y="58172"/>
                </a:cubicBezTo>
                <a:close/>
                <a:moveTo>
                  <a:pt x="79807" y="29076"/>
                </a:moveTo>
                <a:cubicBezTo>
                  <a:pt x="51742" y="29076"/>
                  <a:pt x="29019" y="51869"/>
                  <a:pt x="29019" y="79984"/>
                </a:cubicBezTo>
                <a:cubicBezTo>
                  <a:pt x="29019" y="93823"/>
                  <a:pt x="34561" y="106326"/>
                  <a:pt x="43517" y="115510"/>
                </a:cubicBezTo>
                <a:lnTo>
                  <a:pt x="43517" y="87248"/>
                </a:lnTo>
                <a:lnTo>
                  <a:pt x="43517" y="58172"/>
                </a:lnTo>
                <a:cubicBezTo>
                  <a:pt x="43517" y="50116"/>
                  <a:pt x="50013" y="43624"/>
                  <a:pt x="58016" y="43624"/>
                </a:cubicBezTo>
                <a:lnTo>
                  <a:pt x="362745" y="43624"/>
                </a:lnTo>
                <a:cubicBezTo>
                  <a:pt x="370748" y="43624"/>
                  <a:pt x="377266" y="50116"/>
                  <a:pt x="377266" y="58172"/>
                </a:cubicBezTo>
                <a:lnTo>
                  <a:pt x="377266" y="87248"/>
                </a:lnTo>
                <a:lnTo>
                  <a:pt x="377266" y="116345"/>
                </a:lnTo>
                <a:lnTo>
                  <a:pt x="377266" y="130872"/>
                </a:lnTo>
                <a:cubicBezTo>
                  <a:pt x="382387" y="130872"/>
                  <a:pt x="387197" y="131936"/>
                  <a:pt x="391786" y="133544"/>
                </a:cubicBezTo>
                <a:lnTo>
                  <a:pt x="391786" y="87248"/>
                </a:lnTo>
                <a:lnTo>
                  <a:pt x="391786" y="79984"/>
                </a:lnTo>
                <a:lnTo>
                  <a:pt x="391786" y="43624"/>
                </a:lnTo>
                <a:cubicBezTo>
                  <a:pt x="391786" y="35588"/>
                  <a:pt x="385269" y="29076"/>
                  <a:pt x="377266" y="29076"/>
                </a:cubicBezTo>
                <a:lnTo>
                  <a:pt x="319228" y="29076"/>
                </a:lnTo>
                <a:close/>
                <a:moveTo>
                  <a:pt x="79807" y="0"/>
                </a:moveTo>
                <a:lnTo>
                  <a:pt x="319228" y="0"/>
                </a:lnTo>
                <a:lnTo>
                  <a:pt x="377266" y="0"/>
                </a:lnTo>
                <a:cubicBezTo>
                  <a:pt x="401296" y="0"/>
                  <a:pt x="420805" y="19516"/>
                  <a:pt x="420805" y="43624"/>
                </a:cubicBezTo>
                <a:lnTo>
                  <a:pt x="420805" y="79984"/>
                </a:lnTo>
                <a:lnTo>
                  <a:pt x="420805" y="87248"/>
                </a:lnTo>
                <a:lnTo>
                  <a:pt x="420805" y="174517"/>
                </a:lnTo>
                <a:lnTo>
                  <a:pt x="420827" y="174517"/>
                </a:lnTo>
                <a:cubicBezTo>
                  <a:pt x="478842" y="218162"/>
                  <a:pt x="478842" y="305388"/>
                  <a:pt x="420827" y="349033"/>
                </a:cubicBezTo>
                <a:lnTo>
                  <a:pt x="420805" y="349033"/>
                </a:lnTo>
                <a:lnTo>
                  <a:pt x="420805" y="370845"/>
                </a:lnTo>
                <a:cubicBezTo>
                  <a:pt x="420805" y="414949"/>
                  <a:pt x="384980" y="450850"/>
                  <a:pt x="340998" y="450850"/>
                </a:cubicBezTo>
                <a:lnTo>
                  <a:pt x="79807" y="450850"/>
                </a:lnTo>
                <a:cubicBezTo>
                  <a:pt x="35780" y="450850"/>
                  <a:pt x="0" y="414949"/>
                  <a:pt x="0" y="370845"/>
                </a:cubicBezTo>
                <a:lnTo>
                  <a:pt x="0" y="79984"/>
                </a:lnTo>
                <a:cubicBezTo>
                  <a:pt x="0" y="35880"/>
                  <a:pt x="35780" y="0"/>
                  <a:pt x="79807"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chemeClr val="tx1">
                  <a:lumMod val="75000"/>
                  <a:lumOff val="25000"/>
                </a:schemeClr>
              </a:solidFill>
              <a:effectLst>
                <a:outerShdw blurRad="38100" dist="38100" dir="2700000" algn="tl">
                  <a:srgbClr val="000000"/>
                </a:outerShdw>
              </a:effectLst>
              <a:cs typeface="+mn-ea"/>
              <a:sym typeface="+mn-lt"/>
            </a:endParaRPr>
          </a:p>
        </p:txBody>
      </p:sp>
      <p:sp>
        <p:nvSpPr>
          <p:cNvPr id="6" name="六边形 5"/>
          <p:cNvSpPr>
            <a:spLocks noChangeAspect="1"/>
          </p:cNvSpPr>
          <p:nvPr/>
        </p:nvSpPr>
        <p:spPr>
          <a:xfrm rot="5400000">
            <a:off x="4181832" y="3807727"/>
            <a:ext cx="958814" cy="779748"/>
          </a:xfrm>
          <a:prstGeom prst="hexagon">
            <a:avLst/>
          </a:prstGeom>
          <a:solidFill>
            <a:srgbClr val="0071ED"/>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7" name="PA_任意多边形 40"/>
          <p:cNvSpPr/>
          <p:nvPr>
            <p:custDataLst>
              <p:tags r:id="rId3"/>
            </p:custDataLst>
          </p:nvPr>
        </p:nvSpPr>
        <p:spPr bwMode="auto">
          <a:xfrm>
            <a:off x="4463332" y="4036561"/>
            <a:ext cx="395814" cy="322076"/>
          </a:xfrm>
          <a:custGeom>
            <a:avLst/>
            <a:gdLst>
              <a:gd name="connsiteX0" fmla="*/ 348258 w 464323"/>
              <a:gd name="connsiteY0" fmla="*/ 290628 h 377825"/>
              <a:gd name="connsiteX1" fmla="*/ 319237 w 464323"/>
              <a:gd name="connsiteY1" fmla="*/ 319682 h 377825"/>
              <a:gd name="connsiteX2" fmla="*/ 348258 w 464323"/>
              <a:gd name="connsiteY2" fmla="*/ 348754 h 377825"/>
              <a:gd name="connsiteX3" fmla="*/ 377279 w 464323"/>
              <a:gd name="connsiteY3" fmla="*/ 319682 h 377825"/>
              <a:gd name="connsiteX4" fmla="*/ 348258 w 464323"/>
              <a:gd name="connsiteY4" fmla="*/ 290628 h 377825"/>
              <a:gd name="connsiteX5" fmla="*/ 159618 w 464323"/>
              <a:gd name="connsiteY5" fmla="*/ 290628 h 377825"/>
              <a:gd name="connsiteX6" fmla="*/ 130597 w 464323"/>
              <a:gd name="connsiteY6" fmla="*/ 319682 h 377825"/>
              <a:gd name="connsiteX7" fmla="*/ 159618 w 464323"/>
              <a:gd name="connsiteY7" fmla="*/ 348754 h 377825"/>
              <a:gd name="connsiteX8" fmla="*/ 188640 w 464323"/>
              <a:gd name="connsiteY8" fmla="*/ 319682 h 377825"/>
              <a:gd name="connsiteX9" fmla="*/ 159618 w 464323"/>
              <a:gd name="connsiteY9" fmla="*/ 290628 h 377825"/>
              <a:gd name="connsiteX10" fmla="*/ 333640 w 464323"/>
              <a:gd name="connsiteY10" fmla="*/ 130472 h 377825"/>
              <a:gd name="connsiteX11" fmla="*/ 333640 w 464323"/>
              <a:gd name="connsiteY11" fmla="*/ 217983 h 377825"/>
              <a:gd name="connsiteX12" fmla="*/ 391845 w 464323"/>
              <a:gd name="connsiteY12" fmla="*/ 217983 h 377825"/>
              <a:gd name="connsiteX13" fmla="*/ 391845 w 464323"/>
              <a:gd name="connsiteY13" fmla="*/ 196105 h 377825"/>
              <a:gd name="connsiteX14" fmla="*/ 348192 w 464323"/>
              <a:gd name="connsiteY14" fmla="*/ 130472 h 377825"/>
              <a:gd name="connsiteX15" fmla="*/ 333640 w 464323"/>
              <a:gd name="connsiteY15" fmla="*/ 115887 h 377825"/>
              <a:gd name="connsiteX16" fmla="*/ 348192 w 464323"/>
              <a:gd name="connsiteY16" fmla="*/ 115887 h 377825"/>
              <a:gd name="connsiteX17" fmla="*/ 360299 w 464323"/>
              <a:gd name="connsiteY17" fmla="*/ 122380 h 377825"/>
              <a:gd name="connsiteX18" fmla="*/ 403955 w 464323"/>
              <a:gd name="connsiteY18" fmla="*/ 188013 h 377825"/>
              <a:gd name="connsiteX19" fmla="*/ 406401 w 464323"/>
              <a:gd name="connsiteY19" fmla="*/ 196105 h 377825"/>
              <a:gd name="connsiteX20" fmla="*/ 406401 w 464323"/>
              <a:gd name="connsiteY20" fmla="*/ 217983 h 377825"/>
              <a:gd name="connsiteX21" fmla="*/ 391845 w 464323"/>
              <a:gd name="connsiteY21" fmla="*/ 232563 h 377825"/>
              <a:gd name="connsiteX22" fmla="*/ 333640 w 464323"/>
              <a:gd name="connsiteY22" fmla="*/ 232563 h 377825"/>
              <a:gd name="connsiteX23" fmla="*/ 319088 w 464323"/>
              <a:gd name="connsiteY23" fmla="*/ 217983 h 377825"/>
              <a:gd name="connsiteX24" fmla="*/ 319088 w 464323"/>
              <a:gd name="connsiteY24" fmla="*/ 130472 h 377825"/>
              <a:gd name="connsiteX25" fmla="*/ 333640 w 464323"/>
              <a:gd name="connsiteY25" fmla="*/ 115887 h 377825"/>
              <a:gd name="connsiteX26" fmla="*/ 304726 w 464323"/>
              <a:gd name="connsiteY26" fmla="*/ 101716 h 377825"/>
              <a:gd name="connsiteX27" fmla="*/ 304726 w 464323"/>
              <a:gd name="connsiteY27" fmla="*/ 203431 h 377825"/>
              <a:gd name="connsiteX28" fmla="*/ 261193 w 464323"/>
              <a:gd name="connsiteY28" fmla="*/ 247038 h 377825"/>
              <a:gd name="connsiteX29" fmla="*/ 72554 w 464323"/>
              <a:gd name="connsiteY29" fmla="*/ 247038 h 377825"/>
              <a:gd name="connsiteX30" fmla="*/ 72554 w 464323"/>
              <a:gd name="connsiteY30" fmla="*/ 290628 h 377825"/>
              <a:gd name="connsiteX31" fmla="*/ 87065 w 464323"/>
              <a:gd name="connsiteY31" fmla="*/ 305164 h 377825"/>
              <a:gd name="connsiteX32" fmla="*/ 103617 w 464323"/>
              <a:gd name="connsiteY32" fmla="*/ 305164 h 377825"/>
              <a:gd name="connsiteX33" fmla="*/ 159618 w 464323"/>
              <a:gd name="connsiteY33" fmla="*/ 261557 h 377825"/>
              <a:gd name="connsiteX34" fmla="*/ 215597 w 464323"/>
              <a:gd name="connsiteY34" fmla="*/ 305164 h 377825"/>
              <a:gd name="connsiteX35" fmla="*/ 292257 w 464323"/>
              <a:gd name="connsiteY35" fmla="*/ 305164 h 377825"/>
              <a:gd name="connsiteX36" fmla="*/ 348258 w 464323"/>
              <a:gd name="connsiteY36" fmla="*/ 261557 h 377825"/>
              <a:gd name="connsiteX37" fmla="*/ 404216 w 464323"/>
              <a:gd name="connsiteY37" fmla="*/ 305164 h 377825"/>
              <a:gd name="connsiteX38" fmla="*/ 420812 w 464323"/>
              <a:gd name="connsiteY38" fmla="*/ 305164 h 377825"/>
              <a:gd name="connsiteX39" fmla="*/ 435323 w 464323"/>
              <a:gd name="connsiteY39" fmla="*/ 290628 h 377825"/>
              <a:gd name="connsiteX40" fmla="*/ 435323 w 464323"/>
              <a:gd name="connsiteY40" fmla="*/ 203431 h 377825"/>
              <a:gd name="connsiteX41" fmla="*/ 432872 w 464323"/>
              <a:gd name="connsiteY41" fmla="*/ 195367 h 377825"/>
              <a:gd name="connsiteX42" fmla="*/ 374829 w 464323"/>
              <a:gd name="connsiteY42" fmla="*/ 108188 h 377825"/>
              <a:gd name="connsiteX43" fmla="*/ 362769 w 464323"/>
              <a:gd name="connsiteY43" fmla="*/ 101716 h 377825"/>
              <a:gd name="connsiteX44" fmla="*/ 43511 w 464323"/>
              <a:gd name="connsiteY44" fmla="*/ 29054 h 377825"/>
              <a:gd name="connsiteX45" fmla="*/ 29000 w 464323"/>
              <a:gd name="connsiteY45" fmla="*/ 43590 h 377825"/>
              <a:gd name="connsiteX46" fmla="*/ 29000 w 464323"/>
              <a:gd name="connsiteY46" fmla="*/ 203431 h 377825"/>
              <a:gd name="connsiteX47" fmla="*/ 43511 w 464323"/>
              <a:gd name="connsiteY47" fmla="*/ 217967 h 377825"/>
              <a:gd name="connsiteX48" fmla="*/ 261193 w 464323"/>
              <a:gd name="connsiteY48" fmla="*/ 217967 h 377825"/>
              <a:gd name="connsiteX49" fmla="*/ 275704 w 464323"/>
              <a:gd name="connsiteY49" fmla="*/ 203431 h 377825"/>
              <a:gd name="connsiteX50" fmla="*/ 275704 w 464323"/>
              <a:gd name="connsiteY50" fmla="*/ 101716 h 377825"/>
              <a:gd name="connsiteX51" fmla="*/ 275704 w 464323"/>
              <a:gd name="connsiteY51" fmla="*/ 72644 h 377825"/>
              <a:gd name="connsiteX52" fmla="*/ 275704 w 464323"/>
              <a:gd name="connsiteY52" fmla="*/ 43590 h 377825"/>
              <a:gd name="connsiteX53" fmla="*/ 261193 w 464323"/>
              <a:gd name="connsiteY53" fmla="*/ 29054 h 377825"/>
              <a:gd name="connsiteX54" fmla="*/ 43511 w 464323"/>
              <a:gd name="connsiteY54" fmla="*/ 0 h 377825"/>
              <a:gd name="connsiteX55" fmla="*/ 261193 w 464323"/>
              <a:gd name="connsiteY55" fmla="*/ 0 h 377825"/>
              <a:gd name="connsiteX56" fmla="*/ 304726 w 464323"/>
              <a:gd name="connsiteY56" fmla="*/ 43590 h 377825"/>
              <a:gd name="connsiteX57" fmla="*/ 304726 w 464323"/>
              <a:gd name="connsiteY57" fmla="*/ 72644 h 377825"/>
              <a:gd name="connsiteX58" fmla="*/ 362769 w 464323"/>
              <a:gd name="connsiteY58" fmla="*/ 72644 h 377825"/>
              <a:gd name="connsiteX59" fmla="*/ 398970 w 464323"/>
              <a:gd name="connsiteY59" fmla="*/ 92060 h 377825"/>
              <a:gd name="connsiteX60" fmla="*/ 457013 w 464323"/>
              <a:gd name="connsiteY60" fmla="*/ 179257 h 377825"/>
              <a:gd name="connsiteX61" fmla="*/ 464323 w 464323"/>
              <a:gd name="connsiteY61" fmla="*/ 203431 h 377825"/>
              <a:gd name="connsiteX62" fmla="*/ 464323 w 464323"/>
              <a:gd name="connsiteY62" fmla="*/ 290628 h 377825"/>
              <a:gd name="connsiteX63" fmla="*/ 420812 w 464323"/>
              <a:gd name="connsiteY63" fmla="*/ 334218 h 377825"/>
              <a:gd name="connsiteX64" fmla="*/ 404216 w 464323"/>
              <a:gd name="connsiteY64" fmla="*/ 334218 h 377825"/>
              <a:gd name="connsiteX65" fmla="*/ 348258 w 464323"/>
              <a:gd name="connsiteY65" fmla="*/ 377825 h 377825"/>
              <a:gd name="connsiteX66" fmla="*/ 292257 w 464323"/>
              <a:gd name="connsiteY66" fmla="*/ 334218 h 377825"/>
              <a:gd name="connsiteX67" fmla="*/ 215597 w 464323"/>
              <a:gd name="connsiteY67" fmla="*/ 334218 h 377825"/>
              <a:gd name="connsiteX68" fmla="*/ 159618 w 464323"/>
              <a:gd name="connsiteY68" fmla="*/ 377825 h 377825"/>
              <a:gd name="connsiteX69" fmla="*/ 103617 w 464323"/>
              <a:gd name="connsiteY69" fmla="*/ 334218 h 377825"/>
              <a:gd name="connsiteX70" fmla="*/ 87065 w 464323"/>
              <a:gd name="connsiteY70" fmla="*/ 334218 h 377825"/>
              <a:gd name="connsiteX71" fmla="*/ 43532 w 464323"/>
              <a:gd name="connsiteY71" fmla="*/ 290628 h 377825"/>
              <a:gd name="connsiteX72" fmla="*/ 43532 w 464323"/>
              <a:gd name="connsiteY72" fmla="*/ 247038 h 377825"/>
              <a:gd name="connsiteX73" fmla="*/ 43511 w 464323"/>
              <a:gd name="connsiteY73" fmla="*/ 247038 h 377825"/>
              <a:gd name="connsiteX74" fmla="*/ 0 w 464323"/>
              <a:gd name="connsiteY74" fmla="*/ 203431 h 377825"/>
              <a:gd name="connsiteX75" fmla="*/ 0 w 464323"/>
              <a:gd name="connsiteY75" fmla="*/ 43590 h 377825"/>
              <a:gd name="connsiteX76" fmla="*/ 43511 w 464323"/>
              <a:gd name="connsiteY76" fmla="*/ 0 h 37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464323" h="377825">
                <a:moveTo>
                  <a:pt x="348258" y="290628"/>
                </a:moveTo>
                <a:cubicBezTo>
                  <a:pt x="332221" y="290628"/>
                  <a:pt x="319237" y="303660"/>
                  <a:pt x="319237" y="319682"/>
                </a:cubicBezTo>
                <a:cubicBezTo>
                  <a:pt x="319237" y="335722"/>
                  <a:pt x="332221" y="348754"/>
                  <a:pt x="348258" y="348754"/>
                </a:cubicBezTo>
                <a:cubicBezTo>
                  <a:pt x="364274" y="348754"/>
                  <a:pt x="377279" y="335722"/>
                  <a:pt x="377279" y="319682"/>
                </a:cubicBezTo>
                <a:cubicBezTo>
                  <a:pt x="377279" y="303660"/>
                  <a:pt x="364274" y="290628"/>
                  <a:pt x="348258" y="290628"/>
                </a:cubicBezTo>
                <a:close/>
                <a:moveTo>
                  <a:pt x="159618" y="290628"/>
                </a:moveTo>
                <a:cubicBezTo>
                  <a:pt x="143581" y="290628"/>
                  <a:pt x="130597" y="303660"/>
                  <a:pt x="130597" y="319682"/>
                </a:cubicBezTo>
                <a:cubicBezTo>
                  <a:pt x="130597" y="335722"/>
                  <a:pt x="143581" y="348754"/>
                  <a:pt x="159618" y="348754"/>
                </a:cubicBezTo>
                <a:cubicBezTo>
                  <a:pt x="175634" y="348754"/>
                  <a:pt x="188640" y="335722"/>
                  <a:pt x="188640" y="319682"/>
                </a:cubicBezTo>
                <a:cubicBezTo>
                  <a:pt x="188640" y="303660"/>
                  <a:pt x="175634" y="290628"/>
                  <a:pt x="159618" y="290628"/>
                </a:cubicBezTo>
                <a:close/>
                <a:moveTo>
                  <a:pt x="333640" y="130472"/>
                </a:moveTo>
                <a:lnTo>
                  <a:pt x="333640" y="217983"/>
                </a:lnTo>
                <a:lnTo>
                  <a:pt x="391845" y="217983"/>
                </a:lnTo>
                <a:cubicBezTo>
                  <a:pt x="391845" y="217983"/>
                  <a:pt x="391845" y="196105"/>
                  <a:pt x="391845" y="196105"/>
                </a:cubicBezTo>
                <a:lnTo>
                  <a:pt x="348192" y="130472"/>
                </a:lnTo>
                <a:close/>
                <a:moveTo>
                  <a:pt x="333640" y="115887"/>
                </a:moveTo>
                <a:lnTo>
                  <a:pt x="348192" y="115887"/>
                </a:lnTo>
                <a:cubicBezTo>
                  <a:pt x="353051" y="115887"/>
                  <a:pt x="357599" y="118318"/>
                  <a:pt x="360299" y="122380"/>
                </a:cubicBezTo>
                <a:cubicBezTo>
                  <a:pt x="360299" y="122380"/>
                  <a:pt x="403955" y="188013"/>
                  <a:pt x="403955" y="188013"/>
                </a:cubicBezTo>
                <a:cubicBezTo>
                  <a:pt x="405548" y="190406"/>
                  <a:pt x="406401" y="193226"/>
                  <a:pt x="406401" y="196105"/>
                </a:cubicBezTo>
                <a:lnTo>
                  <a:pt x="406401" y="217983"/>
                </a:lnTo>
                <a:cubicBezTo>
                  <a:pt x="406401" y="226043"/>
                  <a:pt x="399889" y="232563"/>
                  <a:pt x="391845" y="232563"/>
                </a:cubicBezTo>
                <a:lnTo>
                  <a:pt x="333640" y="232563"/>
                </a:lnTo>
                <a:cubicBezTo>
                  <a:pt x="325596" y="232563"/>
                  <a:pt x="319088" y="226043"/>
                  <a:pt x="319088" y="217983"/>
                </a:cubicBezTo>
                <a:lnTo>
                  <a:pt x="319088" y="130472"/>
                </a:lnTo>
                <a:cubicBezTo>
                  <a:pt x="319088" y="122407"/>
                  <a:pt x="325596" y="115887"/>
                  <a:pt x="333640" y="115887"/>
                </a:cubicBezTo>
                <a:close/>
                <a:moveTo>
                  <a:pt x="304726" y="101716"/>
                </a:moveTo>
                <a:lnTo>
                  <a:pt x="304726" y="203431"/>
                </a:lnTo>
                <a:cubicBezTo>
                  <a:pt x="304726" y="227482"/>
                  <a:pt x="285185" y="247038"/>
                  <a:pt x="261193" y="247038"/>
                </a:cubicBezTo>
                <a:lnTo>
                  <a:pt x="72554" y="247038"/>
                </a:lnTo>
                <a:lnTo>
                  <a:pt x="72554" y="290628"/>
                </a:lnTo>
                <a:cubicBezTo>
                  <a:pt x="72554" y="298657"/>
                  <a:pt x="79046" y="305164"/>
                  <a:pt x="87065" y="305164"/>
                </a:cubicBezTo>
                <a:lnTo>
                  <a:pt x="103617" y="305164"/>
                </a:lnTo>
                <a:cubicBezTo>
                  <a:pt x="110110" y="280150"/>
                  <a:pt x="132639" y="261557"/>
                  <a:pt x="159618" y="261557"/>
                </a:cubicBezTo>
                <a:cubicBezTo>
                  <a:pt x="186576" y="261557"/>
                  <a:pt x="209105" y="280150"/>
                  <a:pt x="215597" y="305164"/>
                </a:cubicBezTo>
                <a:lnTo>
                  <a:pt x="292257" y="305164"/>
                </a:lnTo>
                <a:cubicBezTo>
                  <a:pt x="298749" y="280150"/>
                  <a:pt x="321279" y="261557"/>
                  <a:pt x="348258" y="261557"/>
                </a:cubicBezTo>
                <a:cubicBezTo>
                  <a:pt x="375194" y="261557"/>
                  <a:pt x="397724" y="280150"/>
                  <a:pt x="404216" y="305164"/>
                </a:cubicBezTo>
                <a:lnTo>
                  <a:pt x="420812" y="305164"/>
                </a:lnTo>
                <a:cubicBezTo>
                  <a:pt x="428830" y="305164"/>
                  <a:pt x="435323" y="298657"/>
                  <a:pt x="435323" y="290628"/>
                </a:cubicBezTo>
                <a:cubicBezTo>
                  <a:pt x="435323" y="290628"/>
                  <a:pt x="435323" y="203431"/>
                  <a:pt x="435323" y="203431"/>
                </a:cubicBezTo>
                <a:cubicBezTo>
                  <a:pt x="435323" y="200562"/>
                  <a:pt x="434463" y="197764"/>
                  <a:pt x="432872" y="195367"/>
                </a:cubicBezTo>
                <a:lnTo>
                  <a:pt x="374829" y="108188"/>
                </a:lnTo>
                <a:cubicBezTo>
                  <a:pt x="372142" y="104147"/>
                  <a:pt x="367606" y="101716"/>
                  <a:pt x="362769" y="101716"/>
                </a:cubicBezTo>
                <a:close/>
                <a:moveTo>
                  <a:pt x="43511" y="29054"/>
                </a:moveTo>
                <a:cubicBezTo>
                  <a:pt x="35514" y="29054"/>
                  <a:pt x="29000" y="35561"/>
                  <a:pt x="29000" y="43590"/>
                </a:cubicBezTo>
                <a:lnTo>
                  <a:pt x="29000" y="203431"/>
                </a:lnTo>
                <a:cubicBezTo>
                  <a:pt x="29000" y="211460"/>
                  <a:pt x="35514" y="217967"/>
                  <a:pt x="43511" y="217967"/>
                </a:cubicBezTo>
                <a:cubicBezTo>
                  <a:pt x="43511" y="217967"/>
                  <a:pt x="261193" y="217967"/>
                  <a:pt x="261193" y="217967"/>
                </a:cubicBezTo>
                <a:cubicBezTo>
                  <a:pt x="269212" y="217967"/>
                  <a:pt x="275704" y="211460"/>
                  <a:pt x="275704" y="203431"/>
                </a:cubicBezTo>
                <a:lnTo>
                  <a:pt x="275704" y="101716"/>
                </a:lnTo>
                <a:lnTo>
                  <a:pt x="275704" y="72644"/>
                </a:lnTo>
                <a:lnTo>
                  <a:pt x="275704" y="43590"/>
                </a:lnTo>
                <a:cubicBezTo>
                  <a:pt x="275704" y="35561"/>
                  <a:pt x="269212" y="29054"/>
                  <a:pt x="261193" y="29054"/>
                </a:cubicBezTo>
                <a:close/>
                <a:moveTo>
                  <a:pt x="43511" y="0"/>
                </a:moveTo>
                <a:lnTo>
                  <a:pt x="261193" y="0"/>
                </a:lnTo>
                <a:cubicBezTo>
                  <a:pt x="285185" y="0"/>
                  <a:pt x="304726" y="19539"/>
                  <a:pt x="304726" y="43590"/>
                </a:cubicBezTo>
                <a:lnTo>
                  <a:pt x="304726" y="72644"/>
                </a:lnTo>
                <a:lnTo>
                  <a:pt x="362769" y="72644"/>
                </a:lnTo>
                <a:cubicBezTo>
                  <a:pt x="377323" y="72644"/>
                  <a:pt x="390866" y="79903"/>
                  <a:pt x="398970" y="92060"/>
                </a:cubicBezTo>
                <a:lnTo>
                  <a:pt x="457013" y="179257"/>
                </a:lnTo>
                <a:cubicBezTo>
                  <a:pt x="461807" y="186429"/>
                  <a:pt x="464323" y="194808"/>
                  <a:pt x="464323" y="203431"/>
                </a:cubicBezTo>
                <a:lnTo>
                  <a:pt x="464323" y="290628"/>
                </a:lnTo>
                <a:cubicBezTo>
                  <a:pt x="464323" y="314662"/>
                  <a:pt x="444803" y="334218"/>
                  <a:pt x="420812" y="334218"/>
                </a:cubicBezTo>
                <a:lnTo>
                  <a:pt x="404216" y="334218"/>
                </a:lnTo>
                <a:cubicBezTo>
                  <a:pt x="397724" y="359231"/>
                  <a:pt x="375194" y="377825"/>
                  <a:pt x="348258" y="377825"/>
                </a:cubicBezTo>
                <a:cubicBezTo>
                  <a:pt x="321279" y="377825"/>
                  <a:pt x="298749" y="359231"/>
                  <a:pt x="292257" y="334218"/>
                </a:cubicBezTo>
                <a:lnTo>
                  <a:pt x="215597" y="334218"/>
                </a:lnTo>
                <a:cubicBezTo>
                  <a:pt x="209105" y="359231"/>
                  <a:pt x="186576" y="377825"/>
                  <a:pt x="159618" y="377825"/>
                </a:cubicBezTo>
                <a:cubicBezTo>
                  <a:pt x="132639" y="377825"/>
                  <a:pt x="110110" y="359231"/>
                  <a:pt x="103617" y="334218"/>
                </a:cubicBezTo>
                <a:lnTo>
                  <a:pt x="87065" y="334218"/>
                </a:lnTo>
                <a:cubicBezTo>
                  <a:pt x="63052" y="334218"/>
                  <a:pt x="43532" y="314662"/>
                  <a:pt x="43532" y="290628"/>
                </a:cubicBezTo>
                <a:lnTo>
                  <a:pt x="43532" y="247038"/>
                </a:lnTo>
                <a:lnTo>
                  <a:pt x="43511" y="247038"/>
                </a:lnTo>
                <a:cubicBezTo>
                  <a:pt x="19520" y="247038"/>
                  <a:pt x="0" y="227482"/>
                  <a:pt x="0" y="203431"/>
                </a:cubicBezTo>
                <a:lnTo>
                  <a:pt x="0" y="43590"/>
                </a:lnTo>
                <a:cubicBezTo>
                  <a:pt x="0" y="19539"/>
                  <a:pt x="19520" y="0"/>
                  <a:pt x="43511"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chemeClr val="tx1">
                  <a:lumMod val="75000"/>
                  <a:lumOff val="25000"/>
                </a:schemeClr>
              </a:solidFill>
              <a:effectLst>
                <a:outerShdw blurRad="38100" dist="38100" dir="2700000" algn="tl">
                  <a:srgbClr val="000000"/>
                </a:outerShdw>
              </a:effectLst>
              <a:cs typeface="+mn-ea"/>
              <a:sym typeface="+mn-lt"/>
            </a:endParaRPr>
          </a:p>
        </p:txBody>
      </p:sp>
      <p:sp>
        <p:nvSpPr>
          <p:cNvPr id="8" name="六边形 7"/>
          <p:cNvSpPr>
            <a:spLocks noChangeAspect="1"/>
          </p:cNvSpPr>
          <p:nvPr/>
        </p:nvSpPr>
        <p:spPr>
          <a:xfrm rot="5400000">
            <a:off x="6801065" y="3338335"/>
            <a:ext cx="1395712" cy="1135048"/>
          </a:xfrm>
          <a:prstGeom prst="hexagon">
            <a:avLst/>
          </a:prstGeom>
          <a:solidFill>
            <a:srgbClr val="0071ED"/>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9" name="PA_任意多边形 42"/>
          <p:cNvSpPr/>
          <p:nvPr>
            <p:custDataLst>
              <p:tags r:id="rId4"/>
            </p:custDataLst>
          </p:nvPr>
        </p:nvSpPr>
        <p:spPr bwMode="auto">
          <a:xfrm>
            <a:off x="7223520" y="3635502"/>
            <a:ext cx="577184" cy="540715"/>
          </a:xfrm>
          <a:custGeom>
            <a:avLst/>
            <a:gdLst>
              <a:gd name="connsiteX0" fmla="*/ 73207 w 465138"/>
              <a:gd name="connsiteY0" fmla="*/ 72480 h 435749"/>
              <a:gd name="connsiteX1" fmla="*/ 73207 w 465138"/>
              <a:gd name="connsiteY1" fmla="*/ 276031 h 435749"/>
              <a:gd name="connsiteX2" fmla="*/ 391898 w 465138"/>
              <a:gd name="connsiteY2" fmla="*/ 276031 h 435749"/>
              <a:gd name="connsiteX3" fmla="*/ 391898 w 465138"/>
              <a:gd name="connsiteY3" fmla="*/ 72480 h 435749"/>
              <a:gd name="connsiteX4" fmla="*/ 391898 w 465138"/>
              <a:gd name="connsiteY4" fmla="*/ 57944 h 435749"/>
              <a:gd name="connsiteX5" fmla="*/ 406400 w 465138"/>
              <a:gd name="connsiteY5" fmla="*/ 72480 h 435749"/>
              <a:gd name="connsiteX6" fmla="*/ 406400 w 465138"/>
              <a:gd name="connsiteY6" fmla="*/ 275967 h 435749"/>
              <a:gd name="connsiteX7" fmla="*/ 391898 w 465138"/>
              <a:gd name="connsiteY7" fmla="*/ 290502 h 435749"/>
              <a:gd name="connsiteX8" fmla="*/ 73207 w 465138"/>
              <a:gd name="connsiteY8" fmla="*/ 290502 h 435749"/>
              <a:gd name="connsiteX9" fmla="*/ 58737 w 465138"/>
              <a:gd name="connsiteY9" fmla="*/ 275967 h 435749"/>
              <a:gd name="connsiteX10" fmla="*/ 58737 w 465138"/>
              <a:gd name="connsiteY10" fmla="*/ 72480 h 435749"/>
              <a:gd name="connsiteX11" fmla="*/ 73207 w 465138"/>
              <a:gd name="connsiteY11" fmla="*/ 57998 h 435749"/>
              <a:gd name="connsiteX12" fmla="*/ 43585 w 465138"/>
              <a:gd name="connsiteY12" fmla="*/ 29051 h 435749"/>
              <a:gd name="connsiteX13" fmla="*/ 29050 w 465138"/>
              <a:gd name="connsiteY13" fmla="*/ 43577 h 435749"/>
              <a:gd name="connsiteX14" fmla="*/ 29050 w 465138"/>
              <a:gd name="connsiteY14" fmla="*/ 334130 h 435749"/>
              <a:gd name="connsiteX15" fmla="*/ 43585 w 465138"/>
              <a:gd name="connsiteY15" fmla="*/ 348656 h 435749"/>
              <a:gd name="connsiteX16" fmla="*/ 174405 w 465138"/>
              <a:gd name="connsiteY16" fmla="*/ 348656 h 435749"/>
              <a:gd name="connsiteX17" fmla="*/ 290690 w 465138"/>
              <a:gd name="connsiteY17" fmla="*/ 348656 h 435749"/>
              <a:gd name="connsiteX18" fmla="*/ 421532 w 465138"/>
              <a:gd name="connsiteY18" fmla="*/ 348656 h 435749"/>
              <a:gd name="connsiteX19" fmla="*/ 436046 w 465138"/>
              <a:gd name="connsiteY19" fmla="*/ 334130 h 435749"/>
              <a:gd name="connsiteX20" fmla="*/ 436046 w 465138"/>
              <a:gd name="connsiteY20" fmla="*/ 43577 h 435749"/>
              <a:gd name="connsiteX21" fmla="*/ 421532 w 465138"/>
              <a:gd name="connsiteY21" fmla="*/ 29051 h 435749"/>
              <a:gd name="connsiteX22" fmla="*/ 43585 w 465138"/>
              <a:gd name="connsiteY22" fmla="*/ 0 h 435749"/>
              <a:gd name="connsiteX23" fmla="*/ 421532 w 465138"/>
              <a:gd name="connsiteY23" fmla="*/ 0 h 435749"/>
              <a:gd name="connsiteX24" fmla="*/ 465138 w 465138"/>
              <a:gd name="connsiteY24" fmla="*/ 43577 h 435749"/>
              <a:gd name="connsiteX25" fmla="*/ 465138 w 465138"/>
              <a:gd name="connsiteY25" fmla="*/ 334130 h 435749"/>
              <a:gd name="connsiteX26" fmla="*/ 421661 w 465138"/>
              <a:gd name="connsiteY26" fmla="*/ 377687 h 435749"/>
              <a:gd name="connsiteX27" fmla="*/ 276154 w 465138"/>
              <a:gd name="connsiteY27" fmla="*/ 377687 h 435749"/>
              <a:gd name="connsiteX28" fmla="*/ 276154 w 465138"/>
              <a:gd name="connsiteY28" fmla="*/ 395360 h 435749"/>
              <a:gd name="connsiteX29" fmla="*/ 366899 w 465138"/>
              <a:gd name="connsiteY29" fmla="*/ 407142 h 435749"/>
              <a:gd name="connsiteX30" fmla="*/ 377903 w 465138"/>
              <a:gd name="connsiteY30" fmla="*/ 421223 h 435749"/>
              <a:gd name="connsiteX31" fmla="*/ 363368 w 465138"/>
              <a:gd name="connsiteY31" fmla="*/ 435749 h 435749"/>
              <a:gd name="connsiteX32" fmla="*/ 101728 w 465138"/>
              <a:gd name="connsiteY32" fmla="*/ 435749 h 435749"/>
              <a:gd name="connsiteX33" fmla="*/ 87192 w 465138"/>
              <a:gd name="connsiteY33" fmla="*/ 421223 h 435749"/>
              <a:gd name="connsiteX34" fmla="*/ 98218 w 465138"/>
              <a:gd name="connsiteY34" fmla="*/ 407142 h 435749"/>
              <a:gd name="connsiteX35" fmla="*/ 188941 w 465138"/>
              <a:gd name="connsiteY35" fmla="*/ 395360 h 435749"/>
              <a:gd name="connsiteX36" fmla="*/ 188941 w 465138"/>
              <a:gd name="connsiteY36" fmla="*/ 377687 h 435749"/>
              <a:gd name="connsiteX37" fmla="*/ 43456 w 465138"/>
              <a:gd name="connsiteY37" fmla="*/ 377687 h 435749"/>
              <a:gd name="connsiteX38" fmla="*/ 0 w 465138"/>
              <a:gd name="connsiteY38" fmla="*/ 334130 h 435749"/>
              <a:gd name="connsiteX39" fmla="*/ 0 w 465138"/>
              <a:gd name="connsiteY39" fmla="*/ 43577 h 435749"/>
              <a:gd name="connsiteX40" fmla="*/ 43585 w 465138"/>
              <a:gd name="connsiteY40" fmla="*/ 0 h 435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65138" h="435749">
                <a:moveTo>
                  <a:pt x="73207" y="72480"/>
                </a:moveTo>
                <a:lnTo>
                  <a:pt x="73207" y="276031"/>
                </a:lnTo>
                <a:lnTo>
                  <a:pt x="391898" y="276031"/>
                </a:lnTo>
                <a:cubicBezTo>
                  <a:pt x="391898" y="276031"/>
                  <a:pt x="391898" y="72480"/>
                  <a:pt x="391898" y="72480"/>
                </a:cubicBezTo>
                <a:close/>
                <a:moveTo>
                  <a:pt x="391898" y="57944"/>
                </a:moveTo>
                <a:cubicBezTo>
                  <a:pt x="399914" y="57944"/>
                  <a:pt x="406400" y="64437"/>
                  <a:pt x="406400" y="72480"/>
                </a:cubicBezTo>
                <a:lnTo>
                  <a:pt x="406400" y="275967"/>
                </a:lnTo>
                <a:cubicBezTo>
                  <a:pt x="406400" y="284010"/>
                  <a:pt x="399914" y="290502"/>
                  <a:pt x="391898" y="290502"/>
                </a:cubicBezTo>
                <a:lnTo>
                  <a:pt x="73207" y="290502"/>
                </a:lnTo>
                <a:cubicBezTo>
                  <a:pt x="65208" y="290502"/>
                  <a:pt x="58737" y="284010"/>
                  <a:pt x="58737" y="275967"/>
                </a:cubicBezTo>
                <a:lnTo>
                  <a:pt x="58737" y="72480"/>
                </a:lnTo>
                <a:cubicBezTo>
                  <a:pt x="58737" y="64437"/>
                  <a:pt x="65208" y="57998"/>
                  <a:pt x="73207" y="57998"/>
                </a:cubicBezTo>
                <a:close/>
                <a:moveTo>
                  <a:pt x="43585" y="29051"/>
                </a:moveTo>
                <a:cubicBezTo>
                  <a:pt x="35553" y="29051"/>
                  <a:pt x="29050" y="35548"/>
                  <a:pt x="29050" y="43577"/>
                </a:cubicBezTo>
                <a:lnTo>
                  <a:pt x="29050" y="334130"/>
                </a:lnTo>
                <a:cubicBezTo>
                  <a:pt x="29050" y="342139"/>
                  <a:pt x="35553" y="348656"/>
                  <a:pt x="43585" y="348656"/>
                </a:cubicBezTo>
                <a:lnTo>
                  <a:pt x="174405" y="348656"/>
                </a:lnTo>
                <a:lnTo>
                  <a:pt x="290690" y="348656"/>
                </a:lnTo>
                <a:lnTo>
                  <a:pt x="421532" y="348656"/>
                </a:lnTo>
                <a:cubicBezTo>
                  <a:pt x="429521" y="348656"/>
                  <a:pt x="436046" y="342139"/>
                  <a:pt x="436046" y="334130"/>
                </a:cubicBezTo>
                <a:cubicBezTo>
                  <a:pt x="436046" y="334130"/>
                  <a:pt x="436046" y="43577"/>
                  <a:pt x="436046" y="43577"/>
                </a:cubicBezTo>
                <a:cubicBezTo>
                  <a:pt x="436046" y="35548"/>
                  <a:pt x="429521" y="29051"/>
                  <a:pt x="421532" y="29051"/>
                </a:cubicBezTo>
                <a:close/>
                <a:moveTo>
                  <a:pt x="43585" y="0"/>
                </a:moveTo>
                <a:lnTo>
                  <a:pt x="421532" y="0"/>
                </a:lnTo>
                <a:cubicBezTo>
                  <a:pt x="445585" y="0"/>
                  <a:pt x="465138" y="19489"/>
                  <a:pt x="465138" y="43577"/>
                </a:cubicBezTo>
                <a:lnTo>
                  <a:pt x="465138" y="334130"/>
                </a:lnTo>
                <a:cubicBezTo>
                  <a:pt x="465138" y="358158"/>
                  <a:pt x="445671" y="377626"/>
                  <a:pt x="421661" y="377687"/>
                </a:cubicBezTo>
                <a:lnTo>
                  <a:pt x="276154" y="377687"/>
                </a:lnTo>
                <a:lnTo>
                  <a:pt x="276154" y="395360"/>
                </a:lnTo>
                <a:lnTo>
                  <a:pt x="366899" y="407142"/>
                </a:lnTo>
                <a:cubicBezTo>
                  <a:pt x="373381" y="408776"/>
                  <a:pt x="377903" y="414566"/>
                  <a:pt x="377903" y="421223"/>
                </a:cubicBezTo>
                <a:cubicBezTo>
                  <a:pt x="377903" y="429253"/>
                  <a:pt x="371422" y="435749"/>
                  <a:pt x="363368" y="435749"/>
                </a:cubicBezTo>
                <a:lnTo>
                  <a:pt x="101728" y="435749"/>
                </a:lnTo>
                <a:cubicBezTo>
                  <a:pt x="93695" y="435749"/>
                  <a:pt x="87192" y="429253"/>
                  <a:pt x="87192" y="421223"/>
                </a:cubicBezTo>
                <a:cubicBezTo>
                  <a:pt x="87192" y="414566"/>
                  <a:pt x="91736" y="408776"/>
                  <a:pt x="98218" y="407142"/>
                </a:cubicBezTo>
                <a:lnTo>
                  <a:pt x="188941" y="395360"/>
                </a:lnTo>
                <a:lnTo>
                  <a:pt x="188941" y="377687"/>
                </a:lnTo>
                <a:lnTo>
                  <a:pt x="43456" y="377687"/>
                </a:lnTo>
                <a:cubicBezTo>
                  <a:pt x="19446" y="377626"/>
                  <a:pt x="0" y="358158"/>
                  <a:pt x="0" y="334130"/>
                </a:cubicBezTo>
                <a:lnTo>
                  <a:pt x="0" y="43577"/>
                </a:lnTo>
                <a:cubicBezTo>
                  <a:pt x="0" y="19489"/>
                  <a:pt x="19489" y="0"/>
                  <a:pt x="43585"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chemeClr val="tx1">
                  <a:lumMod val="75000"/>
                  <a:lumOff val="25000"/>
                </a:schemeClr>
              </a:solidFill>
              <a:effectLst>
                <a:outerShdw blurRad="38100" dist="38100" dir="2700000" algn="tl">
                  <a:srgbClr val="000000"/>
                </a:outerShdw>
              </a:effectLst>
              <a:cs typeface="+mn-ea"/>
              <a:sym typeface="+mn-lt"/>
            </a:endParaRPr>
          </a:p>
        </p:txBody>
      </p:sp>
      <p:sp>
        <p:nvSpPr>
          <p:cNvPr id="10" name="六边形 9"/>
          <p:cNvSpPr>
            <a:spLocks noChangeAspect="1"/>
          </p:cNvSpPr>
          <p:nvPr/>
        </p:nvSpPr>
        <p:spPr>
          <a:xfrm rot="5400000">
            <a:off x="8261511" y="3404254"/>
            <a:ext cx="691191" cy="562106"/>
          </a:xfrm>
          <a:prstGeom prst="hexagon">
            <a:avLst/>
          </a:prstGeom>
          <a:solidFill>
            <a:srgbClr val="0071ED"/>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1" name="PA_AutoShape 4"/>
          <p:cNvSpPr/>
          <p:nvPr>
            <p:custDataLst>
              <p:tags r:id="rId5"/>
            </p:custDataLst>
          </p:nvPr>
        </p:nvSpPr>
        <p:spPr bwMode="auto">
          <a:xfrm>
            <a:off x="8469067" y="3546973"/>
            <a:ext cx="276079" cy="277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chemeClr val="tx1">
                  <a:lumMod val="75000"/>
                  <a:lumOff val="25000"/>
                </a:schemeClr>
              </a:solidFill>
              <a:effectLst>
                <a:outerShdw blurRad="38100" dist="38100" dir="2700000" algn="tl">
                  <a:srgbClr val="000000"/>
                </a:outerShdw>
              </a:effectLst>
              <a:cs typeface="+mn-ea"/>
              <a:sym typeface="+mn-lt"/>
            </a:endParaRPr>
          </a:p>
        </p:txBody>
      </p:sp>
      <p:sp>
        <p:nvSpPr>
          <p:cNvPr id="12" name="六边形 11"/>
          <p:cNvSpPr>
            <a:spLocks noChangeAspect="1"/>
          </p:cNvSpPr>
          <p:nvPr/>
        </p:nvSpPr>
        <p:spPr>
          <a:xfrm rot="5400000">
            <a:off x="6296115" y="2608126"/>
            <a:ext cx="810198" cy="658888"/>
          </a:xfrm>
          <a:prstGeom prst="hexagon">
            <a:avLst/>
          </a:prstGeom>
          <a:solidFill>
            <a:srgbClr val="0071ED"/>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3" name="PA_任意多边形 38"/>
          <p:cNvSpPr/>
          <p:nvPr>
            <p:custDataLst>
              <p:tags r:id="rId6"/>
            </p:custDataLst>
          </p:nvPr>
        </p:nvSpPr>
        <p:spPr bwMode="auto">
          <a:xfrm>
            <a:off x="6545511" y="2755993"/>
            <a:ext cx="334473" cy="324758"/>
          </a:xfrm>
          <a:custGeom>
            <a:avLst/>
            <a:gdLst>
              <a:gd name="connsiteX0" fmla="*/ 261540 w 464338"/>
              <a:gd name="connsiteY0" fmla="*/ 246856 h 450850"/>
              <a:gd name="connsiteX1" fmla="*/ 290512 w 464338"/>
              <a:gd name="connsiteY1" fmla="*/ 276225 h 450850"/>
              <a:gd name="connsiteX2" fmla="*/ 261540 w 464338"/>
              <a:gd name="connsiteY2" fmla="*/ 305592 h 450850"/>
              <a:gd name="connsiteX3" fmla="*/ 232568 w 464338"/>
              <a:gd name="connsiteY3" fmla="*/ 276225 h 450850"/>
              <a:gd name="connsiteX4" fmla="*/ 261540 w 464338"/>
              <a:gd name="connsiteY4" fmla="*/ 246856 h 450850"/>
              <a:gd name="connsiteX5" fmla="*/ 419120 w 464338"/>
              <a:gd name="connsiteY5" fmla="*/ 213403 h 450850"/>
              <a:gd name="connsiteX6" fmla="*/ 418654 w 464338"/>
              <a:gd name="connsiteY6" fmla="*/ 214300 h 450850"/>
              <a:gd name="connsiteX7" fmla="*/ 415019 w 464338"/>
              <a:gd name="connsiteY7" fmla="*/ 221000 h 450850"/>
              <a:gd name="connsiteX8" fmla="*/ 391786 w 464338"/>
              <a:gd name="connsiteY8" fmla="*/ 232689 h 450850"/>
              <a:gd name="connsiteX9" fmla="*/ 261191 w 464338"/>
              <a:gd name="connsiteY9" fmla="*/ 232689 h 450850"/>
              <a:gd name="connsiteX10" fmla="*/ 217652 w 464338"/>
              <a:gd name="connsiteY10" fmla="*/ 276313 h 450850"/>
              <a:gd name="connsiteX11" fmla="*/ 261191 w 464338"/>
              <a:gd name="connsiteY11" fmla="*/ 319958 h 450850"/>
              <a:gd name="connsiteX12" fmla="*/ 410319 w 464338"/>
              <a:gd name="connsiteY12" fmla="*/ 319958 h 450850"/>
              <a:gd name="connsiteX13" fmla="*/ 435303 w 464338"/>
              <a:gd name="connsiteY13" fmla="*/ 261765 h 450850"/>
              <a:gd name="connsiteX14" fmla="*/ 419120 w 464338"/>
              <a:gd name="connsiteY14" fmla="*/ 213403 h 450850"/>
              <a:gd name="connsiteX15" fmla="*/ 29019 w 464338"/>
              <a:gd name="connsiteY15" fmla="*/ 141642 h 450850"/>
              <a:gd name="connsiteX16" fmla="*/ 29019 w 464338"/>
              <a:gd name="connsiteY16" fmla="*/ 370845 h 450850"/>
              <a:gd name="connsiteX17" fmla="*/ 79807 w 464338"/>
              <a:gd name="connsiteY17" fmla="*/ 421754 h 450850"/>
              <a:gd name="connsiteX18" fmla="*/ 340998 w 464338"/>
              <a:gd name="connsiteY18" fmla="*/ 421754 h 450850"/>
              <a:gd name="connsiteX19" fmla="*/ 391786 w 464338"/>
              <a:gd name="connsiteY19" fmla="*/ 370845 h 450850"/>
              <a:gd name="connsiteX20" fmla="*/ 391786 w 464338"/>
              <a:gd name="connsiteY20" fmla="*/ 349033 h 450850"/>
              <a:gd name="connsiteX21" fmla="*/ 261191 w 464338"/>
              <a:gd name="connsiteY21" fmla="*/ 349033 h 450850"/>
              <a:gd name="connsiteX22" fmla="*/ 188633 w 464338"/>
              <a:gd name="connsiteY22" fmla="*/ 276313 h 450850"/>
              <a:gd name="connsiteX23" fmla="*/ 261191 w 464338"/>
              <a:gd name="connsiteY23" fmla="*/ 203592 h 450850"/>
              <a:gd name="connsiteX24" fmla="*/ 391786 w 464338"/>
              <a:gd name="connsiteY24" fmla="*/ 203592 h 450850"/>
              <a:gd name="connsiteX25" fmla="*/ 391786 w 464338"/>
              <a:gd name="connsiteY25" fmla="*/ 174517 h 450850"/>
              <a:gd name="connsiteX26" fmla="*/ 377266 w 464338"/>
              <a:gd name="connsiteY26" fmla="*/ 159969 h 450850"/>
              <a:gd name="connsiteX27" fmla="*/ 319228 w 464338"/>
              <a:gd name="connsiteY27" fmla="*/ 159969 h 450850"/>
              <a:gd name="connsiteX28" fmla="*/ 79807 w 464338"/>
              <a:gd name="connsiteY28" fmla="*/ 159969 h 450850"/>
              <a:gd name="connsiteX29" fmla="*/ 29019 w 464338"/>
              <a:gd name="connsiteY29" fmla="*/ 141642 h 450850"/>
              <a:gd name="connsiteX30" fmla="*/ 58016 w 464338"/>
              <a:gd name="connsiteY30" fmla="*/ 116345 h 450850"/>
              <a:gd name="connsiteX31" fmla="*/ 58016 w 464338"/>
              <a:gd name="connsiteY31" fmla="*/ 125800 h 450850"/>
              <a:gd name="connsiteX32" fmla="*/ 79807 w 464338"/>
              <a:gd name="connsiteY32" fmla="*/ 130872 h 450850"/>
              <a:gd name="connsiteX33" fmla="*/ 319228 w 464338"/>
              <a:gd name="connsiteY33" fmla="*/ 130872 h 450850"/>
              <a:gd name="connsiteX34" fmla="*/ 362745 w 464338"/>
              <a:gd name="connsiteY34" fmla="*/ 130872 h 450850"/>
              <a:gd name="connsiteX35" fmla="*/ 362745 w 464338"/>
              <a:gd name="connsiteY35" fmla="*/ 116345 h 450850"/>
              <a:gd name="connsiteX36" fmla="*/ 58016 w 464338"/>
              <a:gd name="connsiteY36" fmla="*/ 116345 h 450850"/>
              <a:gd name="connsiteX37" fmla="*/ 58016 w 464338"/>
              <a:gd name="connsiteY37" fmla="*/ 87248 h 450850"/>
              <a:gd name="connsiteX38" fmla="*/ 58016 w 464338"/>
              <a:gd name="connsiteY38" fmla="*/ 101796 h 450850"/>
              <a:gd name="connsiteX39" fmla="*/ 362745 w 464338"/>
              <a:gd name="connsiteY39" fmla="*/ 101796 h 450850"/>
              <a:gd name="connsiteX40" fmla="*/ 362745 w 464338"/>
              <a:gd name="connsiteY40" fmla="*/ 87248 h 450850"/>
              <a:gd name="connsiteX41" fmla="*/ 58016 w 464338"/>
              <a:gd name="connsiteY41" fmla="*/ 58172 h 450850"/>
              <a:gd name="connsiteX42" fmla="*/ 58016 w 464338"/>
              <a:gd name="connsiteY42" fmla="*/ 72700 h 450850"/>
              <a:gd name="connsiteX43" fmla="*/ 362745 w 464338"/>
              <a:gd name="connsiteY43" fmla="*/ 72700 h 450850"/>
              <a:gd name="connsiteX44" fmla="*/ 362745 w 464338"/>
              <a:gd name="connsiteY44" fmla="*/ 58172 h 450850"/>
              <a:gd name="connsiteX45" fmla="*/ 79807 w 464338"/>
              <a:gd name="connsiteY45" fmla="*/ 29076 h 450850"/>
              <a:gd name="connsiteX46" fmla="*/ 29019 w 464338"/>
              <a:gd name="connsiteY46" fmla="*/ 79984 h 450850"/>
              <a:gd name="connsiteX47" fmla="*/ 43517 w 464338"/>
              <a:gd name="connsiteY47" fmla="*/ 115510 h 450850"/>
              <a:gd name="connsiteX48" fmla="*/ 43517 w 464338"/>
              <a:gd name="connsiteY48" fmla="*/ 87248 h 450850"/>
              <a:gd name="connsiteX49" fmla="*/ 43517 w 464338"/>
              <a:gd name="connsiteY49" fmla="*/ 58172 h 450850"/>
              <a:gd name="connsiteX50" fmla="*/ 58016 w 464338"/>
              <a:gd name="connsiteY50" fmla="*/ 43624 h 450850"/>
              <a:gd name="connsiteX51" fmla="*/ 362745 w 464338"/>
              <a:gd name="connsiteY51" fmla="*/ 43624 h 450850"/>
              <a:gd name="connsiteX52" fmla="*/ 377266 w 464338"/>
              <a:gd name="connsiteY52" fmla="*/ 58172 h 450850"/>
              <a:gd name="connsiteX53" fmla="*/ 377266 w 464338"/>
              <a:gd name="connsiteY53" fmla="*/ 87248 h 450850"/>
              <a:gd name="connsiteX54" fmla="*/ 377266 w 464338"/>
              <a:gd name="connsiteY54" fmla="*/ 116345 h 450850"/>
              <a:gd name="connsiteX55" fmla="*/ 377266 w 464338"/>
              <a:gd name="connsiteY55" fmla="*/ 130872 h 450850"/>
              <a:gd name="connsiteX56" fmla="*/ 391786 w 464338"/>
              <a:gd name="connsiteY56" fmla="*/ 133544 h 450850"/>
              <a:gd name="connsiteX57" fmla="*/ 391786 w 464338"/>
              <a:gd name="connsiteY57" fmla="*/ 87248 h 450850"/>
              <a:gd name="connsiteX58" fmla="*/ 391786 w 464338"/>
              <a:gd name="connsiteY58" fmla="*/ 79984 h 450850"/>
              <a:gd name="connsiteX59" fmla="*/ 391786 w 464338"/>
              <a:gd name="connsiteY59" fmla="*/ 43624 h 450850"/>
              <a:gd name="connsiteX60" fmla="*/ 377266 w 464338"/>
              <a:gd name="connsiteY60" fmla="*/ 29076 h 450850"/>
              <a:gd name="connsiteX61" fmla="*/ 319228 w 464338"/>
              <a:gd name="connsiteY61" fmla="*/ 29076 h 450850"/>
              <a:gd name="connsiteX62" fmla="*/ 79807 w 464338"/>
              <a:gd name="connsiteY62" fmla="*/ 0 h 450850"/>
              <a:gd name="connsiteX63" fmla="*/ 319228 w 464338"/>
              <a:gd name="connsiteY63" fmla="*/ 0 h 450850"/>
              <a:gd name="connsiteX64" fmla="*/ 377266 w 464338"/>
              <a:gd name="connsiteY64" fmla="*/ 0 h 450850"/>
              <a:gd name="connsiteX65" fmla="*/ 420805 w 464338"/>
              <a:gd name="connsiteY65" fmla="*/ 43624 h 450850"/>
              <a:gd name="connsiteX66" fmla="*/ 420805 w 464338"/>
              <a:gd name="connsiteY66" fmla="*/ 79984 h 450850"/>
              <a:gd name="connsiteX67" fmla="*/ 420805 w 464338"/>
              <a:gd name="connsiteY67" fmla="*/ 87248 h 450850"/>
              <a:gd name="connsiteX68" fmla="*/ 420805 w 464338"/>
              <a:gd name="connsiteY68" fmla="*/ 174517 h 450850"/>
              <a:gd name="connsiteX69" fmla="*/ 420827 w 464338"/>
              <a:gd name="connsiteY69" fmla="*/ 174517 h 450850"/>
              <a:gd name="connsiteX70" fmla="*/ 420827 w 464338"/>
              <a:gd name="connsiteY70" fmla="*/ 349033 h 450850"/>
              <a:gd name="connsiteX71" fmla="*/ 420805 w 464338"/>
              <a:gd name="connsiteY71" fmla="*/ 349033 h 450850"/>
              <a:gd name="connsiteX72" fmla="*/ 420805 w 464338"/>
              <a:gd name="connsiteY72" fmla="*/ 370845 h 450850"/>
              <a:gd name="connsiteX73" fmla="*/ 340998 w 464338"/>
              <a:gd name="connsiteY73" fmla="*/ 450850 h 450850"/>
              <a:gd name="connsiteX74" fmla="*/ 79807 w 464338"/>
              <a:gd name="connsiteY74" fmla="*/ 450850 h 450850"/>
              <a:gd name="connsiteX75" fmla="*/ 0 w 464338"/>
              <a:gd name="connsiteY75" fmla="*/ 370845 h 450850"/>
              <a:gd name="connsiteX76" fmla="*/ 0 w 464338"/>
              <a:gd name="connsiteY76" fmla="*/ 79984 h 450850"/>
              <a:gd name="connsiteX77" fmla="*/ 79807 w 464338"/>
              <a:gd name="connsiteY77" fmla="*/ 0 h 45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64338" h="450850">
                <a:moveTo>
                  <a:pt x="261540" y="246856"/>
                </a:moveTo>
                <a:cubicBezTo>
                  <a:pt x="277531" y="246856"/>
                  <a:pt x="290512" y="260021"/>
                  <a:pt x="290512" y="276225"/>
                </a:cubicBezTo>
                <a:cubicBezTo>
                  <a:pt x="290512" y="292427"/>
                  <a:pt x="277531" y="305592"/>
                  <a:pt x="261540" y="305592"/>
                </a:cubicBezTo>
                <a:cubicBezTo>
                  <a:pt x="245546" y="305592"/>
                  <a:pt x="232568" y="292427"/>
                  <a:pt x="232568" y="276225"/>
                </a:cubicBezTo>
                <a:cubicBezTo>
                  <a:pt x="232568" y="260021"/>
                  <a:pt x="245546" y="246856"/>
                  <a:pt x="261540" y="246856"/>
                </a:cubicBezTo>
                <a:close/>
                <a:moveTo>
                  <a:pt x="419120" y="213403"/>
                </a:moveTo>
                <a:cubicBezTo>
                  <a:pt x="419009" y="213716"/>
                  <a:pt x="418765" y="213966"/>
                  <a:pt x="418654" y="214300"/>
                </a:cubicBezTo>
                <a:cubicBezTo>
                  <a:pt x="417701" y="216680"/>
                  <a:pt x="416526" y="218976"/>
                  <a:pt x="415019" y="221000"/>
                </a:cubicBezTo>
                <a:cubicBezTo>
                  <a:pt x="409610" y="228222"/>
                  <a:pt x="400742" y="232564"/>
                  <a:pt x="391786" y="232689"/>
                </a:cubicBezTo>
                <a:lnTo>
                  <a:pt x="261191" y="232689"/>
                </a:lnTo>
                <a:cubicBezTo>
                  <a:pt x="237182" y="232689"/>
                  <a:pt x="217652" y="252268"/>
                  <a:pt x="217652" y="276313"/>
                </a:cubicBezTo>
                <a:cubicBezTo>
                  <a:pt x="217652" y="300379"/>
                  <a:pt x="237182" y="319958"/>
                  <a:pt x="261191" y="319958"/>
                </a:cubicBezTo>
                <a:lnTo>
                  <a:pt x="410319" y="319958"/>
                </a:lnTo>
                <a:cubicBezTo>
                  <a:pt x="426303" y="304888"/>
                  <a:pt x="435303" y="284140"/>
                  <a:pt x="435303" y="261765"/>
                </a:cubicBezTo>
                <a:cubicBezTo>
                  <a:pt x="435303" y="243918"/>
                  <a:pt x="429561" y="227095"/>
                  <a:pt x="419120" y="213403"/>
                </a:cubicBezTo>
                <a:close/>
                <a:moveTo>
                  <a:pt x="29019" y="141642"/>
                </a:moveTo>
                <a:lnTo>
                  <a:pt x="29019" y="370845"/>
                </a:lnTo>
                <a:cubicBezTo>
                  <a:pt x="29019" y="398961"/>
                  <a:pt x="51742" y="421754"/>
                  <a:pt x="79807" y="421754"/>
                </a:cubicBezTo>
                <a:lnTo>
                  <a:pt x="340998" y="421754"/>
                </a:lnTo>
                <a:cubicBezTo>
                  <a:pt x="369041" y="421754"/>
                  <a:pt x="391786" y="398961"/>
                  <a:pt x="391786" y="370845"/>
                </a:cubicBezTo>
                <a:cubicBezTo>
                  <a:pt x="391786" y="370845"/>
                  <a:pt x="391786" y="349033"/>
                  <a:pt x="391786" y="349033"/>
                </a:cubicBezTo>
                <a:lnTo>
                  <a:pt x="261191" y="349033"/>
                </a:lnTo>
                <a:cubicBezTo>
                  <a:pt x="221110" y="349033"/>
                  <a:pt x="188633" y="316493"/>
                  <a:pt x="188633" y="276313"/>
                </a:cubicBezTo>
                <a:cubicBezTo>
                  <a:pt x="188633" y="236154"/>
                  <a:pt x="221110" y="203592"/>
                  <a:pt x="261191" y="203592"/>
                </a:cubicBezTo>
                <a:lnTo>
                  <a:pt x="391786" y="203592"/>
                </a:lnTo>
                <a:lnTo>
                  <a:pt x="391786" y="174517"/>
                </a:lnTo>
                <a:cubicBezTo>
                  <a:pt x="391786" y="166481"/>
                  <a:pt x="385269" y="159969"/>
                  <a:pt x="377266" y="159969"/>
                </a:cubicBezTo>
                <a:lnTo>
                  <a:pt x="319228" y="159969"/>
                </a:lnTo>
                <a:lnTo>
                  <a:pt x="79807" y="159969"/>
                </a:lnTo>
                <a:cubicBezTo>
                  <a:pt x="60521" y="159969"/>
                  <a:pt x="42808" y="153081"/>
                  <a:pt x="29019" y="141642"/>
                </a:cubicBezTo>
                <a:close/>
                <a:moveTo>
                  <a:pt x="58016" y="116345"/>
                </a:moveTo>
                <a:lnTo>
                  <a:pt x="58016" y="125800"/>
                </a:lnTo>
                <a:cubicBezTo>
                  <a:pt x="64644" y="128973"/>
                  <a:pt x="71960" y="130872"/>
                  <a:pt x="79807" y="130872"/>
                </a:cubicBezTo>
                <a:lnTo>
                  <a:pt x="319228" y="130872"/>
                </a:lnTo>
                <a:lnTo>
                  <a:pt x="362745" y="130872"/>
                </a:lnTo>
                <a:lnTo>
                  <a:pt x="362745" y="116345"/>
                </a:lnTo>
                <a:cubicBezTo>
                  <a:pt x="362745" y="116345"/>
                  <a:pt x="58016" y="116345"/>
                  <a:pt x="58016" y="116345"/>
                </a:cubicBezTo>
                <a:close/>
                <a:moveTo>
                  <a:pt x="58016" y="87248"/>
                </a:moveTo>
                <a:lnTo>
                  <a:pt x="58016" y="101796"/>
                </a:lnTo>
                <a:lnTo>
                  <a:pt x="362745" y="101796"/>
                </a:lnTo>
                <a:cubicBezTo>
                  <a:pt x="362745" y="101796"/>
                  <a:pt x="362745" y="87248"/>
                  <a:pt x="362745" y="87248"/>
                </a:cubicBezTo>
                <a:close/>
                <a:moveTo>
                  <a:pt x="58016" y="58172"/>
                </a:moveTo>
                <a:lnTo>
                  <a:pt x="58016" y="72700"/>
                </a:lnTo>
                <a:lnTo>
                  <a:pt x="362745" y="72700"/>
                </a:lnTo>
                <a:cubicBezTo>
                  <a:pt x="362745" y="72700"/>
                  <a:pt x="362745" y="58172"/>
                  <a:pt x="362745" y="58172"/>
                </a:cubicBezTo>
                <a:close/>
                <a:moveTo>
                  <a:pt x="79807" y="29076"/>
                </a:moveTo>
                <a:cubicBezTo>
                  <a:pt x="51742" y="29076"/>
                  <a:pt x="29019" y="51869"/>
                  <a:pt x="29019" y="79984"/>
                </a:cubicBezTo>
                <a:cubicBezTo>
                  <a:pt x="29019" y="93823"/>
                  <a:pt x="34561" y="106326"/>
                  <a:pt x="43517" y="115510"/>
                </a:cubicBezTo>
                <a:lnTo>
                  <a:pt x="43517" y="87248"/>
                </a:lnTo>
                <a:lnTo>
                  <a:pt x="43517" y="58172"/>
                </a:lnTo>
                <a:cubicBezTo>
                  <a:pt x="43517" y="50116"/>
                  <a:pt x="50013" y="43624"/>
                  <a:pt x="58016" y="43624"/>
                </a:cubicBezTo>
                <a:lnTo>
                  <a:pt x="362745" y="43624"/>
                </a:lnTo>
                <a:cubicBezTo>
                  <a:pt x="370748" y="43624"/>
                  <a:pt x="377266" y="50116"/>
                  <a:pt x="377266" y="58172"/>
                </a:cubicBezTo>
                <a:lnTo>
                  <a:pt x="377266" y="87248"/>
                </a:lnTo>
                <a:lnTo>
                  <a:pt x="377266" y="116345"/>
                </a:lnTo>
                <a:lnTo>
                  <a:pt x="377266" y="130872"/>
                </a:lnTo>
                <a:cubicBezTo>
                  <a:pt x="382387" y="130872"/>
                  <a:pt x="387197" y="131936"/>
                  <a:pt x="391786" y="133544"/>
                </a:cubicBezTo>
                <a:lnTo>
                  <a:pt x="391786" y="87248"/>
                </a:lnTo>
                <a:lnTo>
                  <a:pt x="391786" y="79984"/>
                </a:lnTo>
                <a:lnTo>
                  <a:pt x="391786" y="43624"/>
                </a:lnTo>
                <a:cubicBezTo>
                  <a:pt x="391786" y="35588"/>
                  <a:pt x="385269" y="29076"/>
                  <a:pt x="377266" y="29076"/>
                </a:cubicBezTo>
                <a:lnTo>
                  <a:pt x="319228" y="29076"/>
                </a:lnTo>
                <a:close/>
                <a:moveTo>
                  <a:pt x="79807" y="0"/>
                </a:moveTo>
                <a:lnTo>
                  <a:pt x="319228" y="0"/>
                </a:lnTo>
                <a:lnTo>
                  <a:pt x="377266" y="0"/>
                </a:lnTo>
                <a:cubicBezTo>
                  <a:pt x="401296" y="0"/>
                  <a:pt x="420805" y="19516"/>
                  <a:pt x="420805" y="43624"/>
                </a:cubicBezTo>
                <a:lnTo>
                  <a:pt x="420805" y="79984"/>
                </a:lnTo>
                <a:lnTo>
                  <a:pt x="420805" y="87248"/>
                </a:lnTo>
                <a:lnTo>
                  <a:pt x="420805" y="174517"/>
                </a:lnTo>
                <a:lnTo>
                  <a:pt x="420827" y="174517"/>
                </a:lnTo>
                <a:cubicBezTo>
                  <a:pt x="478842" y="218162"/>
                  <a:pt x="478842" y="305388"/>
                  <a:pt x="420827" y="349033"/>
                </a:cubicBezTo>
                <a:lnTo>
                  <a:pt x="420805" y="349033"/>
                </a:lnTo>
                <a:lnTo>
                  <a:pt x="420805" y="370845"/>
                </a:lnTo>
                <a:cubicBezTo>
                  <a:pt x="420805" y="414949"/>
                  <a:pt x="384980" y="450850"/>
                  <a:pt x="340998" y="450850"/>
                </a:cubicBezTo>
                <a:lnTo>
                  <a:pt x="79807" y="450850"/>
                </a:lnTo>
                <a:cubicBezTo>
                  <a:pt x="35780" y="450850"/>
                  <a:pt x="0" y="414949"/>
                  <a:pt x="0" y="370845"/>
                </a:cubicBezTo>
                <a:lnTo>
                  <a:pt x="0" y="79984"/>
                </a:lnTo>
                <a:cubicBezTo>
                  <a:pt x="0" y="35880"/>
                  <a:pt x="35780" y="0"/>
                  <a:pt x="79807"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chemeClr val="tx1">
                  <a:lumMod val="75000"/>
                  <a:lumOff val="25000"/>
                </a:schemeClr>
              </a:solidFill>
              <a:effectLst>
                <a:outerShdw blurRad="38100" dist="38100" dir="2700000" algn="tl">
                  <a:srgbClr val="000000"/>
                </a:outerShdw>
              </a:effectLst>
              <a:cs typeface="+mn-ea"/>
              <a:sym typeface="+mn-lt"/>
            </a:endParaRPr>
          </a:p>
        </p:txBody>
      </p:sp>
      <p:cxnSp>
        <p:nvCxnSpPr>
          <p:cNvPr id="14" name="直接连接符 13"/>
          <p:cNvCxnSpPr/>
          <p:nvPr/>
        </p:nvCxnSpPr>
        <p:spPr>
          <a:xfrm flipV="1">
            <a:off x="4626748" y="1952503"/>
            <a:ext cx="0" cy="1543293"/>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7240942" y="1952504"/>
            <a:ext cx="0" cy="117001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V="1">
            <a:off x="9010341" y="3224886"/>
            <a:ext cx="0" cy="64964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3271055" y="3224886"/>
            <a:ext cx="0" cy="64964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flipH="1">
            <a:off x="6643633" y="4420801"/>
            <a:ext cx="788675" cy="1160278"/>
            <a:chOff x="4133926" y="4645631"/>
            <a:chExt cx="865800" cy="1273743"/>
          </a:xfrm>
        </p:grpSpPr>
        <p:cxnSp>
          <p:nvCxnSpPr>
            <p:cNvPr id="19" name="直接连接符 18"/>
            <p:cNvCxnSpPr/>
            <p:nvPr/>
          </p:nvCxnSpPr>
          <p:spPr>
            <a:xfrm flipH="1">
              <a:off x="4136444" y="4645631"/>
              <a:ext cx="863282" cy="48544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H="1">
              <a:off x="4133926" y="5129633"/>
              <a:ext cx="0" cy="78974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1" name="组合 20"/>
          <p:cNvGrpSpPr/>
          <p:nvPr/>
        </p:nvGrpSpPr>
        <p:grpSpPr>
          <a:xfrm>
            <a:off x="4652777" y="4588012"/>
            <a:ext cx="537609" cy="900260"/>
            <a:chOff x="4133926" y="4800619"/>
            <a:chExt cx="590182" cy="988297"/>
          </a:xfrm>
        </p:grpSpPr>
        <p:cxnSp>
          <p:nvCxnSpPr>
            <p:cNvPr id="22" name="直接连接符 21"/>
            <p:cNvCxnSpPr/>
            <p:nvPr/>
          </p:nvCxnSpPr>
          <p:spPr>
            <a:xfrm flipH="1">
              <a:off x="4136445" y="4800619"/>
              <a:ext cx="587663" cy="33046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4133926" y="5129633"/>
              <a:ext cx="0" cy="659283"/>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p:nvGrpSpPr>
        <p:grpSpPr>
          <a:xfrm>
            <a:off x="7462091" y="1708250"/>
            <a:ext cx="2248912" cy="1133053"/>
            <a:chOff x="3389687" y="2343753"/>
            <a:chExt cx="2248912" cy="1133053"/>
          </a:xfrm>
        </p:grpSpPr>
        <p:sp>
          <p:nvSpPr>
            <p:cNvPr id="25" name="文本框 24"/>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cs typeface="+mn-ea"/>
                  <a:sym typeface="+mn-lt"/>
                </a:rPr>
                <a:t>请输入您的标题</a:t>
              </a:r>
              <a:endParaRPr lang="zh-CN" altLang="en-US" b="1" dirty="0">
                <a:solidFill>
                  <a:schemeClr val="tx1">
                    <a:lumMod val="75000"/>
                    <a:lumOff val="25000"/>
                  </a:schemeClr>
                </a:solidFill>
                <a:cs typeface="+mn-ea"/>
                <a:sym typeface="+mn-lt"/>
              </a:endParaRPr>
            </a:p>
          </p:txBody>
        </p:sp>
        <p:sp>
          <p:nvSpPr>
            <p:cNvPr id="26" name="文本框 25"/>
            <p:cNvSpPr txBox="1"/>
            <p:nvPr/>
          </p:nvSpPr>
          <p:spPr>
            <a:xfrm>
              <a:off x="3389687" y="2696464"/>
              <a:ext cx="2248912" cy="780342"/>
            </a:xfrm>
            <a:prstGeom prst="rect">
              <a:avLst/>
            </a:prstGeom>
            <a:noFill/>
          </p:spPr>
          <p:txBody>
            <a:bodyPr wrap="square" rtlCol="0">
              <a:spAutoFit/>
              <a:scene3d>
                <a:camera prst="orthographicFront"/>
                <a:lightRig rig="threePt" dir="t"/>
              </a:scene3d>
              <a:sp3d contourW="12700"/>
            </a:bodyPr>
            <a:lstStyle/>
            <a:p>
              <a:pPr>
                <a:lnSpc>
                  <a:spcPct val="114000"/>
                </a:lnSpc>
              </a:pPr>
              <a:r>
                <a:rPr lang="zh-CN" altLang="en-US" sz="10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000" dirty="0">
                <a:solidFill>
                  <a:schemeClr val="tx1">
                    <a:lumMod val="75000"/>
                    <a:lumOff val="25000"/>
                  </a:schemeClr>
                </a:solidFill>
                <a:cs typeface="+mn-ea"/>
                <a:sym typeface="+mn-lt"/>
              </a:endParaRPr>
            </a:p>
          </p:txBody>
        </p:sp>
      </p:grpSp>
      <p:grpSp>
        <p:nvGrpSpPr>
          <p:cNvPr id="27" name="组合 26"/>
          <p:cNvGrpSpPr/>
          <p:nvPr/>
        </p:nvGrpSpPr>
        <p:grpSpPr>
          <a:xfrm>
            <a:off x="9290441" y="3010125"/>
            <a:ext cx="2248912" cy="1133053"/>
            <a:chOff x="3389687" y="2343753"/>
            <a:chExt cx="2248912" cy="1133053"/>
          </a:xfrm>
        </p:grpSpPr>
        <p:sp>
          <p:nvSpPr>
            <p:cNvPr id="28" name="文本框 27"/>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cs typeface="+mn-ea"/>
                  <a:sym typeface="+mn-lt"/>
                </a:rPr>
                <a:t>请输入您的标题</a:t>
              </a:r>
              <a:endParaRPr lang="zh-CN" altLang="en-US" b="1" dirty="0">
                <a:solidFill>
                  <a:schemeClr val="tx1">
                    <a:lumMod val="75000"/>
                    <a:lumOff val="25000"/>
                  </a:schemeClr>
                </a:solidFill>
                <a:cs typeface="+mn-ea"/>
                <a:sym typeface="+mn-lt"/>
              </a:endParaRPr>
            </a:p>
          </p:txBody>
        </p:sp>
        <p:sp>
          <p:nvSpPr>
            <p:cNvPr id="29" name="文本框 28"/>
            <p:cNvSpPr txBox="1"/>
            <p:nvPr/>
          </p:nvSpPr>
          <p:spPr>
            <a:xfrm>
              <a:off x="3389687" y="2696464"/>
              <a:ext cx="2248912" cy="780342"/>
            </a:xfrm>
            <a:prstGeom prst="rect">
              <a:avLst/>
            </a:prstGeom>
            <a:noFill/>
          </p:spPr>
          <p:txBody>
            <a:bodyPr wrap="square" rtlCol="0">
              <a:spAutoFit/>
              <a:scene3d>
                <a:camera prst="orthographicFront"/>
                <a:lightRig rig="threePt" dir="t"/>
              </a:scene3d>
              <a:sp3d contourW="12700"/>
            </a:bodyPr>
            <a:lstStyle/>
            <a:p>
              <a:pPr>
                <a:lnSpc>
                  <a:spcPct val="114000"/>
                </a:lnSpc>
              </a:pPr>
              <a:r>
                <a:rPr lang="zh-CN" altLang="en-US" sz="10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000" dirty="0">
                <a:solidFill>
                  <a:schemeClr val="tx1">
                    <a:lumMod val="75000"/>
                    <a:lumOff val="25000"/>
                  </a:schemeClr>
                </a:solidFill>
                <a:cs typeface="+mn-ea"/>
                <a:sym typeface="+mn-lt"/>
              </a:endParaRPr>
            </a:p>
          </p:txBody>
        </p:sp>
      </p:grpSp>
      <p:grpSp>
        <p:nvGrpSpPr>
          <p:cNvPr id="30" name="组合 29"/>
          <p:cNvGrpSpPr/>
          <p:nvPr/>
        </p:nvGrpSpPr>
        <p:grpSpPr>
          <a:xfrm>
            <a:off x="7620690" y="4879106"/>
            <a:ext cx="2248912" cy="1133053"/>
            <a:chOff x="3389687" y="2343753"/>
            <a:chExt cx="2248912" cy="1133053"/>
          </a:xfrm>
        </p:grpSpPr>
        <p:sp>
          <p:nvSpPr>
            <p:cNvPr id="31" name="文本框 30"/>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cs typeface="+mn-ea"/>
                  <a:sym typeface="+mn-lt"/>
                </a:rPr>
                <a:t>请输入您的标题</a:t>
              </a:r>
              <a:endParaRPr lang="zh-CN" altLang="en-US" b="1" dirty="0">
                <a:solidFill>
                  <a:schemeClr val="tx1">
                    <a:lumMod val="75000"/>
                    <a:lumOff val="25000"/>
                  </a:schemeClr>
                </a:solidFill>
                <a:cs typeface="+mn-ea"/>
                <a:sym typeface="+mn-lt"/>
              </a:endParaRPr>
            </a:p>
          </p:txBody>
        </p:sp>
        <p:sp>
          <p:nvSpPr>
            <p:cNvPr id="32" name="文本框 31"/>
            <p:cNvSpPr txBox="1"/>
            <p:nvPr/>
          </p:nvSpPr>
          <p:spPr>
            <a:xfrm>
              <a:off x="3389687" y="2696464"/>
              <a:ext cx="2248912" cy="780342"/>
            </a:xfrm>
            <a:prstGeom prst="rect">
              <a:avLst/>
            </a:prstGeom>
            <a:noFill/>
          </p:spPr>
          <p:txBody>
            <a:bodyPr wrap="square" rtlCol="0">
              <a:spAutoFit/>
              <a:scene3d>
                <a:camera prst="orthographicFront"/>
                <a:lightRig rig="threePt" dir="t"/>
              </a:scene3d>
              <a:sp3d contourW="12700"/>
            </a:bodyPr>
            <a:lstStyle/>
            <a:p>
              <a:pPr>
                <a:lnSpc>
                  <a:spcPct val="114000"/>
                </a:lnSpc>
              </a:pPr>
              <a:r>
                <a:rPr lang="zh-CN" altLang="en-US" sz="10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000" dirty="0">
                <a:solidFill>
                  <a:schemeClr val="tx1">
                    <a:lumMod val="75000"/>
                    <a:lumOff val="25000"/>
                  </a:schemeClr>
                </a:solidFill>
                <a:cs typeface="+mn-ea"/>
                <a:sym typeface="+mn-lt"/>
              </a:endParaRPr>
            </a:p>
          </p:txBody>
        </p:sp>
      </p:grpSp>
      <p:grpSp>
        <p:nvGrpSpPr>
          <p:cNvPr id="33" name="组合 32"/>
          <p:cNvGrpSpPr/>
          <p:nvPr/>
        </p:nvGrpSpPr>
        <p:grpSpPr>
          <a:xfrm>
            <a:off x="2214420" y="4879106"/>
            <a:ext cx="2248912" cy="1133053"/>
            <a:chOff x="3389687" y="2343753"/>
            <a:chExt cx="2248912" cy="1133053"/>
          </a:xfrm>
        </p:grpSpPr>
        <p:sp>
          <p:nvSpPr>
            <p:cNvPr id="34" name="文本框 33"/>
            <p:cNvSpPr txBox="1"/>
            <p:nvPr/>
          </p:nvSpPr>
          <p:spPr>
            <a:xfrm>
              <a:off x="3676255" y="2343753"/>
              <a:ext cx="1962344"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cs typeface="+mn-ea"/>
                  <a:sym typeface="+mn-lt"/>
                </a:rPr>
                <a:t>请输入您的标题</a:t>
              </a:r>
              <a:endParaRPr lang="zh-CN" altLang="en-US" b="1" dirty="0">
                <a:solidFill>
                  <a:schemeClr val="tx1">
                    <a:lumMod val="75000"/>
                    <a:lumOff val="25000"/>
                  </a:schemeClr>
                </a:solidFill>
                <a:cs typeface="+mn-ea"/>
                <a:sym typeface="+mn-lt"/>
              </a:endParaRPr>
            </a:p>
          </p:txBody>
        </p:sp>
        <p:sp>
          <p:nvSpPr>
            <p:cNvPr id="35" name="文本框 34"/>
            <p:cNvSpPr txBox="1"/>
            <p:nvPr/>
          </p:nvSpPr>
          <p:spPr>
            <a:xfrm>
              <a:off x="3389687" y="2696464"/>
              <a:ext cx="2248912" cy="780342"/>
            </a:xfrm>
            <a:prstGeom prst="rect">
              <a:avLst/>
            </a:prstGeom>
            <a:noFill/>
          </p:spPr>
          <p:txBody>
            <a:bodyPr wrap="square" rtlCol="0">
              <a:spAutoFit/>
              <a:scene3d>
                <a:camera prst="orthographicFront"/>
                <a:lightRig rig="threePt" dir="t"/>
              </a:scene3d>
              <a:sp3d contourW="12700"/>
            </a:bodyPr>
            <a:lstStyle/>
            <a:p>
              <a:pPr algn="r">
                <a:lnSpc>
                  <a:spcPct val="114000"/>
                </a:lnSpc>
              </a:pPr>
              <a:r>
                <a:rPr lang="zh-CN" altLang="en-US" sz="10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000" dirty="0">
                <a:solidFill>
                  <a:schemeClr val="tx1">
                    <a:lumMod val="75000"/>
                    <a:lumOff val="25000"/>
                  </a:schemeClr>
                </a:solidFill>
                <a:cs typeface="+mn-ea"/>
                <a:sym typeface="+mn-lt"/>
              </a:endParaRPr>
            </a:p>
          </p:txBody>
        </p:sp>
      </p:grpSp>
      <p:grpSp>
        <p:nvGrpSpPr>
          <p:cNvPr id="36" name="组合 35"/>
          <p:cNvGrpSpPr/>
          <p:nvPr/>
        </p:nvGrpSpPr>
        <p:grpSpPr>
          <a:xfrm>
            <a:off x="890998" y="3010125"/>
            <a:ext cx="2248912" cy="1133053"/>
            <a:chOff x="3389687" y="2343753"/>
            <a:chExt cx="2248912" cy="1133053"/>
          </a:xfrm>
        </p:grpSpPr>
        <p:sp>
          <p:nvSpPr>
            <p:cNvPr id="37" name="文本框 36"/>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cs typeface="+mn-ea"/>
                  <a:sym typeface="+mn-lt"/>
                </a:rPr>
                <a:t>请输入您的标题</a:t>
              </a:r>
              <a:endParaRPr lang="zh-CN" altLang="en-US" b="1" dirty="0">
                <a:solidFill>
                  <a:schemeClr val="tx1">
                    <a:lumMod val="75000"/>
                    <a:lumOff val="25000"/>
                  </a:schemeClr>
                </a:solidFill>
                <a:cs typeface="+mn-ea"/>
                <a:sym typeface="+mn-lt"/>
              </a:endParaRPr>
            </a:p>
          </p:txBody>
        </p:sp>
        <p:sp>
          <p:nvSpPr>
            <p:cNvPr id="38" name="文本框 37"/>
            <p:cNvSpPr txBox="1"/>
            <p:nvPr/>
          </p:nvSpPr>
          <p:spPr>
            <a:xfrm>
              <a:off x="3389687" y="2696464"/>
              <a:ext cx="2248912" cy="780342"/>
            </a:xfrm>
            <a:prstGeom prst="rect">
              <a:avLst/>
            </a:prstGeom>
            <a:noFill/>
          </p:spPr>
          <p:txBody>
            <a:bodyPr wrap="square" rtlCol="0">
              <a:spAutoFit/>
              <a:scene3d>
                <a:camera prst="orthographicFront"/>
                <a:lightRig rig="threePt" dir="t"/>
              </a:scene3d>
              <a:sp3d contourW="12700"/>
            </a:bodyPr>
            <a:lstStyle/>
            <a:p>
              <a:pPr algn="r">
                <a:lnSpc>
                  <a:spcPct val="114000"/>
                </a:lnSpc>
              </a:pPr>
              <a:r>
                <a:rPr lang="zh-CN" altLang="en-US" sz="10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000" dirty="0">
                <a:solidFill>
                  <a:schemeClr val="tx1">
                    <a:lumMod val="75000"/>
                    <a:lumOff val="25000"/>
                  </a:schemeClr>
                </a:solidFill>
                <a:cs typeface="+mn-ea"/>
                <a:sym typeface="+mn-lt"/>
              </a:endParaRPr>
            </a:p>
          </p:txBody>
        </p:sp>
      </p:grpSp>
      <p:grpSp>
        <p:nvGrpSpPr>
          <p:cNvPr id="39" name="组合 38"/>
          <p:cNvGrpSpPr/>
          <p:nvPr/>
        </p:nvGrpSpPr>
        <p:grpSpPr>
          <a:xfrm>
            <a:off x="2203749" y="1708250"/>
            <a:ext cx="2248912" cy="1133053"/>
            <a:chOff x="3389687" y="2343753"/>
            <a:chExt cx="2248912" cy="1133053"/>
          </a:xfrm>
        </p:grpSpPr>
        <p:sp>
          <p:nvSpPr>
            <p:cNvPr id="40" name="文本框 39"/>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cs typeface="+mn-ea"/>
                  <a:sym typeface="+mn-lt"/>
                </a:rPr>
                <a:t>请输入您的标题</a:t>
              </a:r>
              <a:endParaRPr lang="zh-CN" altLang="en-US" b="1" dirty="0">
                <a:solidFill>
                  <a:schemeClr val="tx1">
                    <a:lumMod val="75000"/>
                    <a:lumOff val="25000"/>
                  </a:schemeClr>
                </a:solidFill>
                <a:cs typeface="+mn-ea"/>
                <a:sym typeface="+mn-lt"/>
              </a:endParaRPr>
            </a:p>
          </p:txBody>
        </p:sp>
        <p:sp>
          <p:nvSpPr>
            <p:cNvPr id="41" name="文本框 40"/>
            <p:cNvSpPr txBox="1"/>
            <p:nvPr/>
          </p:nvSpPr>
          <p:spPr>
            <a:xfrm>
              <a:off x="3389687" y="2696464"/>
              <a:ext cx="2248912" cy="780342"/>
            </a:xfrm>
            <a:prstGeom prst="rect">
              <a:avLst/>
            </a:prstGeom>
            <a:noFill/>
          </p:spPr>
          <p:txBody>
            <a:bodyPr wrap="square" rtlCol="0">
              <a:spAutoFit/>
              <a:scene3d>
                <a:camera prst="orthographicFront"/>
                <a:lightRig rig="threePt" dir="t"/>
              </a:scene3d>
              <a:sp3d contourW="12700"/>
            </a:bodyPr>
            <a:lstStyle/>
            <a:p>
              <a:pPr algn="r">
                <a:lnSpc>
                  <a:spcPct val="114000"/>
                </a:lnSpc>
              </a:pPr>
              <a:r>
                <a:rPr lang="zh-CN" altLang="en-US" sz="100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000" dirty="0">
                <a:solidFill>
                  <a:schemeClr val="tx1">
                    <a:lumMod val="75000"/>
                    <a:lumOff val="25000"/>
                  </a:schemeClr>
                </a:solidFill>
                <a:cs typeface="+mn-ea"/>
                <a:sym typeface="+mn-lt"/>
              </a:endParaRPr>
            </a:p>
          </p:txBody>
        </p:sp>
      </p:grpSp>
      <p:grpSp>
        <p:nvGrpSpPr>
          <p:cNvPr id="42" name="组合 41"/>
          <p:cNvGrpSpPr/>
          <p:nvPr/>
        </p:nvGrpSpPr>
        <p:grpSpPr>
          <a:xfrm>
            <a:off x="-1384507" y="232229"/>
            <a:ext cx="6061410" cy="686927"/>
            <a:chOff x="-1384507" y="232229"/>
            <a:chExt cx="6061410" cy="686927"/>
          </a:xfrm>
        </p:grpSpPr>
        <p:grpSp>
          <p:nvGrpSpPr>
            <p:cNvPr id="43" name="组合 42"/>
            <p:cNvGrpSpPr/>
            <p:nvPr/>
          </p:nvGrpSpPr>
          <p:grpSpPr>
            <a:xfrm>
              <a:off x="-1384507" y="232229"/>
              <a:ext cx="2370056" cy="686927"/>
              <a:chOff x="-4476051" y="1082357"/>
              <a:chExt cx="17064239" cy="4945827"/>
            </a:xfrm>
          </p:grpSpPr>
          <p:sp>
            <p:nvSpPr>
              <p:cNvPr id="45" name="平行四边形 44"/>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46" name="组合 45"/>
              <p:cNvGrpSpPr/>
              <p:nvPr/>
            </p:nvGrpSpPr>
            <p:grpSpPr>
              <a:xfrm>
                <a:off x="7100152" y="1082357"/>
                <a:ext cx="5488036" cy="4945827"/>
                <a:chOff x="-1317683" y="1736199"/>
                <a:chExt cx="2649292" cy="2387547"/>
              </a:xfrm>
            </p:grpSpPr>
            <p:sp>
              <p:nvSpPr>
                <p:cNvPr id="47" name="平行四边形 46"/>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48" name="组合 47"/>
                <p:cNvGrpSpPr/>
                <p:nvPr/>
              </p:nvGrpSpPr>
              <p:grpSpPr>
                <a:xfrm>
                  <a:off x="-870550" y="1736199"/>
                  <a:ext cx="2202159" cy="2387547"/>
                  <a:chOff x="-870550" y="1435257"/>
                  <a:chExt cx="2202159" cy="2387547"/>
                </a:xfrm>
                <a:solidFill>
                  <a:srgbClr val="0071ED">
                    <a:alpha val="7000"/>
                  </a:srgbClr>
                </a:solidFill>
              </p:grpSpPr>
              <p:sp>
                <p:nvSpPr>
                  <p:cNvPr id="49" name="平行四边形 48"/>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0" name="平行四边形 49"/>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44" name="文本框 43"/>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未来规划</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animEffect transition="in" filter="fade">
                                      <p:cBhvr>
                                        <p:cTn id="39" dur="500"/>
                                        <p:tgtEl>
                                          <p:spTgt spid="8"/>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p:cTn id="47" dur="500" fill="hold"/>
                                        <p:tgtEl>
                                          <p:spTgt spid="10"/>
                                        </p:tgtEl>
                                        <p:attrNameLst>
                                          <p:attrName>ppt_w</p:attrName>
                                        </p:attrNameLst>
                                      </p:cBhvr>
                                      <p:tavLst>
                                        <p:tav tm="0">
                                          <p:val>
                                            <p:fltVal val="0"/>
                                          </p:val>
                                        </p:tav>
                                        <p:tav tm="100000">
                                          <p:val>
                                            <p:strVal val="#ppt_w"/>
                                          </p:val>
                                        </p:tav>
                                      </p:tavLst>
                                    </p:anim>
                                    <p:anim calcmode="lin" valueType="num">
                                      <p:cBhvr>
                                        <p:cTn id="48" dur="500" fill="hold"/>
                                        <p:tgtEl>
                                          <p:spTgt spid="10"/>
                                        </p:tgtEl>
                                        <p:attrNameLst>
                                          <p:attrName>ppt_h</p:attrName>
                                        </p:attrNameLst>
                                      </p:cBhvr>
                                      <p:tavLst>
                                        <p:tav tm="0">
                                          <p:val>
                                            <p:fltVal val="0"/>
                                          </p:val>
                                        </p:tav>
                                        <p:tav tm="100000">
                                          <p:val>
                                            <p:strVal val="#ppt_h"/>
                                          </p:val>
                                        </p:tav>
                                      </p:tavLst>
                                    </p:anim>
                                    <p:animEffect transition="in" filter="fade">
                                      <p:cBhvr>
                                        <p:cTn id="49" dur="500"/>
                                        <p:tgtEl>
                                          <p:spTgt spid="10"/>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p:cTn id="52" dur="500" fill="hold"/>
                                        <p:tgtEl>
                                          <p:spTgt spid="11"/>
                                        </p:tgtEl>
                                        <p:attrNameLst>
                                          <p:attrName>ppt_w</p:attrName>
                                        </p:attrNameLst>
                                      </p:cBhvr>
                                      <p:tavLst>
                                        <p:tav tm="0">
                                          <p:val>
                                            <p:fltVal val="0"/>
                                          </p:val>
                                        </p:tav>
                                        <p:tav tm="100000">
                                          <p:val>
                                            <p:strVal val="#ppt_w"/>
                                          </p:val>
                                        </p:tav>
                                      </p:tavLst>
                                    </p:anim>
                                    <p:anim calcmode="lin" valueType="num">
                                      <p:cBhvr>
                                        <p:cTn id="53" dur="500" fill="hold"/>
                                        <p:tgtEl>
                                          <p:spTgt spid="11"/>
                                        </p:tgtEl>
                                        <p:attrNameLst>
                                          <p:attrName>ppt_h</p:attrName>
                                        </p:attrNameLst>
                                      </p:cBhvr>
                                      <p:tavLst>
                                        <p:tav tm="0">
                                          <p:val>
                                            <p:fltVal val="0"/>
                                          </p:val>
                                        </p:tav>
                                        <p:tav tm="100000">
                                          <p:val>
                                            <p:strVal val="#ppt_h"/>
                                          </p:val>
                                        </p:tav>
                                      </p:tavLst>
                                    </p:anim>
                                    <p:animEffect transition="in" filter="fade">
                                      <p:cBhvr>
                                        <p:cTn id="54" dur="500"/>
                                        <p:tgtEl>
                                          <p:spTgt spid="11"/>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500" fill="hold"/>
                                        <p:tgtEl>
                                          <p:spTgt spid="12"/>
                                        </p:tgtEl>
                                        <p:attrNameLst>
                                          <p:attrName>ppt_w</p:attrName>
                                        </p:attrNameLst>
                                      </p:cBhvr>
                                      <p:tavLst>
                                        <p:tav tm="0">
                                          <p:val>
                                            <p:fltVal val="0"/>
                                          </p:val>
                                        </p:tav>
                                        <p:tav tm="100000">
                                          <p:val>
                                            <p:strVal val="#ppt_w"/>
                                          </p:val>
                                        </p:tav>
                                      </p:tavLst>
                                    </p:anim>
                                    <p:anim calcmode="lin" valueType="num">
                                      <p:cBhvr>
                                        <p:cTn id="58" dur="500" fill="hold"/>
                                        <p:tgtEl>
                                          <p:spTgt spid="12"/>
                                        </p:tgtEl>
                                        <p:attrNameLst>
                                          <p:attrName>ppt_h</p:attrName>
                                        </p:attrNameLst>
                                      </p:cBhvr>
                                      <p:tavLst>
                                        <p:tav tm="0">
                                          <p:val>
                                            <p:fltVal val="0"/>
                                          </p:val>
                                        </p:tav>
                                        <p:tav tm="100000">
                                          <p:val>
                                            <p:strVal val="#ppt_h"/>
                                          </p:val>
                                        </p:tav>
                                      </p:tavLst>
                                    </p:anim>
                                    <p:animEffect transition="in" filter="fade">
                                      <p:cBhvr>
                                        <p:cTn id="59" dur="500"/>
                                        <p:tgtEl>
                                          <p:spTgt spid="1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Effect transition="in" filter="fade">
                                      <p:cBhvr>
                                        <p:cTn id="64" dur="500"/>
                                        <p:tgtEl>
                                          <p:spTgt spid="13"/>
                                        </p:tgtEl>
                                      </p:cBhvr>
                                    </p:animEffect>
                                  </p:childTnLst>
                                </p:cTn>
                              </p:par>
                              <p:par>
                                <p:cTn id="65" presetID="53" presetClass="entr" presetSubtype="16" fill="hold" nodeType="with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500" fill="hold"/>
                                        <p:tgtEl>
                                          <p:spTgt spid="14"/>
                                        </p:tgtEl>
                                        <p:attrNameLst>
                                          <p:attrName>ppt_w</p:attrName>
                                        </p:attrNameLst>
                                      </p:cBhvr>
                                      <p:tavLst>
                                        <p:tav tm="0">
                                          <p:val>
                                            <p:fltVal val="0"/>
                                          </p:val>
                                        </p:tav>
                                        <p:tav tm="100000">
                                          <p:val>
                                            <p:strVal val="#ppt_w"/>
                                          </p:val>
                                        </p:tav>
                                      </p:tavLst>
                                    </p:anim>
                                    <p:anim calcmode="lin" valueType="num">
                                      <p:cBhvr>
                                        <p:cTn id="68" dur="500" fill="hold"/>
                                        <p:tgtEl>
                                          <p:spTgt spid="14"/>
                                        </p:tgtEl>
                                        <p:attrNameLst>
                                          <p:attrName>ppt_h</p:attrName>
                                        </p:attrNameLst>
                                      </p:cBhvr>
                                      <p:tavLst>
                                        <p:tav tm="0">
                                          <p:val>
                                            <p:fltVal val="0"/>
                                          </p:val>
                                        </p:tav>
                                        <p:tav tm="100000">
                                          <p:val>
                                            <p:strVal val="#ppt_h"/>
                                          </p:val>
                                        </p:tav>
                                      </p:tavLst>
                                    </p:anim>
                                    <p:animEffect transition="in" filter="fade">
                                      <p:cBhvr>
                                        <p:cTn id="69" dur="500"/>
                                        <p:tgtEl>
                                          <p:spTgt spid="14"/>
                                        </p:tgtEl>
                                      </p:cBhvr>
                                    </p:animEffect>
                                  </p:childTnLst>
                                </p:cTn>
                              </p:par>
                              <p:par>
                                <p:cTn id="70" presetID="53" presetClass="entr" presetSubtype="16" fill="hold" nodeType="with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p:cTn id="72" dur="500" fill="hold"/>
                                        <p:tgtEl>
                                          <p:spTgt spid="15"/>
                                        </p:tgtEl>
                                        <p:attrNameLst>
                                          <p:attrName>ppt_w</p:attrName>
                                        </p:attrNameLst>
                                      </p:cBhvr>
                                      <p:tavLst>
                                        <p:tav tm="0">
                                          <p:val>
                                            <p:fltVal val="0"/>
                                          </p:val>
                                        </p:tav>
                                        <p:tav tm="100000">
                                          <p:val>
                                            <p:strVal val="#ppt_w"/>
                                          </p:val>
                                        </p:tav>
                                      </p:tavLst>
                                    </p:anim>
                                    <p:anim calcmode="lin" valueType="num">
                                      <p:cBhvr>
                                        <p:cTn id="73" dur="500" fill="hold"/>
                                        <p:tgtEl>
                                          <p:spTgt spid="15"/>
                                        </p:tgtEl>
                                        <p:attrNameLst>
                                          <p:attrName>ppt_h</p:attrName>
                                        </p:attrNameLst>
                                      </p:cBhvr>
                                      <p:tavLst>
                                        <p:tav tm="0">
                                          <p:val>
                                            <p:fltVal val="0"/>
                                          </p:val>
                                        </p:tav>
                                        <p:tav tm="100000">
                                          <p:val>
                                            <p:strVal val="#ppt_h"/>
                                          </p:val>
                                        </p:tav>
                                      </p:tavLst>
                                    </p:anim>
                                    <p:animEffect transition="in" filter="fade">
                                      <p:cBhvr>
                                        <p:cTn id="74" dur="500"/>
                                        <p:tgtEl>
                                          <p:spTgt spid="15"/>
                                        </p:tgtEl>
                                      </p:cBhvr>
                                    </p:animEffect>
                                  </p:childTnLst>
                                </p:cTn>
                              </p:par>
                              <p:par>
                                <p:cTn id="75" presetID="53" presetClass="entr" presetSubtype="16" fill="hold" nodeType="withEffect">
                                  <p:stCondLst>
                                    <p:cond delay="0"/>
                                  </p:stCondLst>
                                  <p:childTnLst>
                                    <p:set>
                                      <p:cBhvr>
                                        <p:cTn id="76" dur="1" fill="hold">
                                          <p:stCondLst>
                                            <p:cond delay="0"/>
                                          </p:stCondLst>
                                        </p:cTn>
                                        <p:tgtEl>
                                          <p:spTgt spid="16"/>
                                        </p:tgtEl>
                                        <p:attrNameLst>
                                          <p:attrName>style.visibility</p:attrName>
                                        </p:attrNameLst>
                                      </p:cBhvr>
                                      <p:to>
                                        <p:strVal val="visible"/>
                                      </p:to>
                                    </p:set>
                                    <p:anim calcmode="lin" valueType="num">
                                      <p:cBhvr>
                                        <p:cTn id="77" dur="500" fill="hold"/>
                                        <p:tgtEl>
                                          <p:spTgt spid="16"/>
                                        </p:tgtEl>
                                        <p:attrNameLst>
                                          <p:attrName>ppt_w</p:attrName>
                                        </p:attrNameLst>
                                      </p:cBhvr>
                                      <p:tavLst>
                                        <p:tav tm="0">
                                          <p:val>
                                            <p:fltVal val="0"/>
                                          </p:val>
                                        </p:tav>
                                        <p:tav tm="100000">
                                          <p:val>
                                            <p:strVal val="#ppt_w"/>
                                          </p:val>
                                        </p:tav>
                                      </p:tavLst>
                                    </p:anim>
                                    <p:anim calcmode="lin" valueType="num">
                                      <p:cBhvr>
                                        <p:cTn id="78" dur="500" fill="hold"/>
                                        <p:tgtEl>
                                          <p:spTgt spid="16"/>
                                        </p:tgtEl>
                                        <p:attrNameLst>
                                          <p:attrName>ppt_h</p:attrName>
                                        </p:attrNameLst>
                                      </p:cBhvr>
                                      <p:tavLst>
                                        <p:tav tm="0">
                                          <p:val>
                                            <p:fltVal val="0"/>
                                          </p:val>
                                        </p:tav>
                                        <p:tav tm="100000">
                                          <p:val>
                                            <p:strVal val="#ppt_h"/>
                                          </p:val>
                                        </p:tav>
                                      </p:tavLst>
                                    </p:anim>
                                    <p:animEffect transition="in" filter="fade">
                                      <p:cBhvr>
                                        <p:cTn id="79" dur="500"/>
                                        <p:tgtEl>
                                          <p:spTgt spid="16"/>
                                        </p:tgtEl>
                                      </p:cBhvr>
                                    </p:animEffect>
                                  </p:childTnLst>
                                </p:cTn>
                              </p:par>
                              <p:par>
                                <p:cTn id="80" presetID="53" presetClass="entr" presetSubtype="16" fill="hold" nodeType="withEffect">
                                  <p:stCondLst>
                                    <p:cond delay="0"/>
                                  </p:stCondLst>
                                  <p:childTnLst>
                                    <p:set>
                                      <p:cBhvr>
                                        <p:cTn id="81" dur="1" fill="hold">
                                          <p:stCondLst>
                                            <p:cond delay="0"/>
                                          </p:stCondLst>
                                        </p:cTn>
                                        <p:tgtEl>
                                          <p:spTgt spid="17"/>
                                        </p:tgtEl>
                                        <p:attrNameLst>
                                          <p:attrName>style.visibility</p:attrName>
                                        </p:attrNameLst>
                                      </p:cBhvr>
                                      <p:to>
                                        <p:strVal val="visible"/>
                                      </p:to>
                                    </p:set>
                                    <p:anim calcmode="lin" valueType="num">
                                      <p:cBhvr>
                                        <p:cTn id="82" dur="500" fill="hold"/>
                                        <p:tgtEl>
                                          <p:spTgt spid="17"/>
                                        </p:tgtEl>
                                        <p:attrNameLst>
                                          <p:attrName>ppt_w</p:attrName>
                                        </p:attrNameLst>
                                      </p:cBhvr>
                                      <p:tavLst>
                                        <p:tav tm="0">
                                          <p:val>
                                            <p:fltVal val="0"/>
                                          </p:val>
                                        </p:tav>
                                        <p:tav tm="100000">
                                          <p:val>
                                            <p:strVal val="#ppt_w"/>
                                          </p:val>
                                        </p:tav>
                                      </p:tavLst>
                                    </p:anim>
                                    <p:anim calcmode="lin" valueType="num">
                                      <p:cBhvr>
                                        <p:cTn id="83" dur="500" fill="hold"/>
                                        <p:tgtEl>
                                          <p:spTgt spid="17"/>
                                        </p:tgtEl>
                                        <p:attrNameLst>
                                          <p:attrName>ppt_h</p:attrName>
                                        </p:attrNameLst>
                                      </p:cBhvr>
                                      <p:tavLst>
                                        <p:tav tm="0">
                                          <p:val>
                                            <p:fltVal val="0"/>
                                          </p:val>
                                        </p:tav>
                                        <p:tav tm="100000">
                                          <p:val>
                                            <p:strVal val="#ppt_h"/>
                                          </p:val>
                                        </p:tav>
                                      </p:tavLst>
                                    </p:anim>
                                    <p:animEffect transition="in" filter="fade">
                                      <p:cBhvr>
                                        <p:cTn id="84" dur="500"/>
                                        <p:tgtEl>
                                          <p:spTgt spid="17"/>
                                        </p:tgtEl>
                                      </p:cBhvr>
                                    </p:animEffect>
                                  </p:childTnLst>
                                </p:cTn>
                              </p:par>
                              <p:par>
                                <p:cTn id="85" presetID="53" presetClass="entr" presetSubtype="16" fill="hold" nodeType="with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p:cTn id="87" dur="500" fill="hold"/>
                                        <p:tgtEl>
                                          <p:spTgt spid="18"/>
                                        </p:tgtEl>
                                        <p:attrNameLst>
                                          <p:attrName>ppt_w</p:attrName>
                                        </p:attrNameLst>
                                      </p:cBhvr>
                                      <p:tavLst>
                                        <p:tav tm="0">
                                          <p:val>
                                            <p:fltVal val="0"/>
                                          </p:val>
                                        </p:tav>
                                        <p:tav tm="100000">
                                          <p:val>
                                            <p:strVal val="#ppt_w"/>
                                          </p:val>
                                        </p:tav>
                                      </p:tavLst>
                                    </p:anim>
                                    <p:anim calcmode="lin" valueType="num">
                                      <p:cBhvr>
                                        <p:cTn id="88" dur="500" fill="hold"/>
                                        <p:tgtEl>
                                          <p:spTgt spid="18"/>
                                        </p:tgtEl>
                                        <p:attrNameLst>
                                          <p:attrName>ppt_h</p:attrName>
                                        </p:attrNameLst>
                                      </p:cBhvr>
                                      <p:tavLst>
                                        <p:tav tm="0">
                                          <p:val>
                                            <p:fltVal val="0"/>
                                          </p:val>
                                        </p:tav>
                                        <p:tav tm="100000">
                                          <p:val>
                                            <p:strVal val="#ppt_h"/>
                                          </p:val>
                                        </p:tav>
                                      </p:tavLst>
                                    </p:anim>
                                    <p:animEffect transition="in" filter="fade">
                                      <p:cBhvr>
                                        <p:cTn id="89" dur="500"/>
                                        <p:tgtEl>
                                          <p:spTgt spid="18"/>
                                        </p:tgtEl>
                                      </p:cBhvr>
                                    </p:animEffect>
                                  </p:childTnLst>
                                </p:cTn>
                              </p:par>
                              <p:par>
                                <p:cTn id="90" presetID="53" presetClass="entr" presetSubtype="16" fill="hold" nodeType="withEffect">
                                  <p:stCondLst>
                                    <p:cond delay="0"/>
                                  </p:stCondLst>
                                  <p:childTnLst>
                                    <p:set>
                                      <p:cBhvr>
                                        <p:cTn id="91" dur="1" fill="hold">
                                          <p:stCondLst>
                                            <p:cond delay="0"/>
                                          </p:stCondLst>
                                        </p:cTn>
                                        <p:tgtEl>
                                          <p:spTgt spid="21"/>
                                        </p:tgtEl>
                                        <p:attrNameLst>
                                          <p:attrName>style.visibility</p:attrName>
                                        </p:attrNameLst>
                                      </p:cBhvr>
                                      <p:to>
                                        <p:strVal val="visible"/>
                                      </p:to>
                                    </p:set>
                                    <p:anim calcmode="lin" valueType="num">
                                      <p:cBhvr>
                                        <p:cTn id="92" dur="500" fill="hold"/>
                                        <p:tgtEl>
                                          <p:spTgt spid="21"/>
                                        </p:tgtEl>
                                        <p:attrNameLst>
                                          <p:attrName>ppt_w</p:attrName>
                                        </p:attrNameLst>
                                      </p:cBhvr>
                                      <p:tavLst>
                                        <p:tav tm="0">
                                          <p:val>
                                            <p:fltVal val="0"/>
                                          </p:val>
                                        </p:tav>
                                        <p:tav tm="100000">
                                          <p:val>
                                            <p:strVal val="#ppt_w"/>
                                          </p:val>
                                        </p:tav>
                                      </p:tavLst>
                                    </p:anim>
                                    <p:anim calcmode="lin" valueType="num">
                                      <p:cBhvr>
                                        <p:cTn id="93" dur="500" fill="hold"/>
                                        <p:tgtEl>
                                          <p:spTgt spid="21"/>
                                        </p:tgtEl>
                                        <p:attrNameLst>
                                          <p:attrName>ppt_h</p:attrName>
                                        </p:attrNameLst>
                                      </p:cBhvr>
                                      <p:tavLst>
                                        <p:tav tm="0">
                                          <p:val>
                                            <p:fltVal val="0"/>
                                          </p:val>
                                        </p:tav>
                                        <p:tav tm="100000">
                                          <p:val>
                                            <p:strVal val="#ppt_h"/>
                                          </p:val>
                                        </p:tav>
                                      </p:tavLst>
                                    </p:anim>
                                    <p:animEffect transition="in" filter="fade">
                                      <p:cBhvr>
                                        <p:cTn id="94" dur="500"/>
                                        <p:tgtEl>
                                          <p:spTgt spid="21"/>
                                        </p:tgtEl>
                                      </p:cBhvr>
                                    </p:animEffect>
                                  </p:childTnLst>
                                </p:cTn>
                              </p:par>
                            </p:childTnLst>
                          </p:cTn>
                        </p:par>
                        <p:par>
                          <p:cTn id="95" fill="hold">
                            <p:stCondLst>
                              <p:cond delay="500"/>
                            </p:stCondLst>
                            <p:childTnLst>
                              <p:par>
                                <p:cTn id="96" presetID="14" presetClass="entr" presetSubtype="10" fill="hold"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randombar(horizontal)">
                                      <p:cBhvr>
                                        <p:cTn id="98" dur="500"/>
                                        <p:tgtEl>
                                          <p:spTgt spid="24"/>
                                        </p:tgtEl>
                                      </p:cBhvr>
                                    </p:animEffect>
                                  </p:childTnLst>
                                </p:cTn>
                              </p:par>
                              <p:par>
                                <p:cTn id="99" presetID="14" presetClass="entr" presetSubtype="10" fill="hold" nodeType="withEffect">
                                  <p:stCondLst>
                                    <p:cond delay="0"/>
                                  </p:stCondLst>
                                  <p:childTnLst>
                                    <p:set>
                                      <p:cBhvr>
                                        <p:cTn id="100" dur="1" fill="hold">
                                          <p:stCondLst>
                                            <p:cond delay="0"/>
                                          </p:stCondLst>
                                        </p:cTn>
                                        <p:tgtEl>
                                          <p:spTgt spid="27"/>
                                        </p:tgtEl>
                                        <p:attrNameLst>
                                          <p:attrName>style.visibility</p:attrName>
                                        </p:attrNameLst>
                                      </p:cBhvr>
                                      <p:to>
                                        <p:strVal val="visible"/>
                                      </p:to>
                                    </p:set>
                                    <p:animEffect transition="in" filter="randombar(horizontal)">
                                      <p:cBhvr>
                                        <p:cTn id="101" dur="500"/>
                                        <p:tgtEl>
                                          <p:spTgt spid="27"/>
                                        </p:tgtEl>
                                      </p:cBhvr>
                                    </p:animEffect>
                                  </p:childTnLst>
                                </p:cTn>
                              </p:par>
                              <p:par>
                                <p:cTn id="102" presetID="14" presetClass="entr" presetSubtype="10" fill="hold" nodeType="withEffect">
                                  <p:stCondLst>
                                    <p:cond delay="0"/>
                                  </p:stCondLst>
                                  <p:childTnLst>
                                    <p:set>
                                      <p:cBhvr>
                                        <p:cTn id="103" dur="1" fill="hold">
                                          <p:stCondLst>
                                            <p:cond delay="0"/>
                                          </p:stCondLst>
                                        </p:cTn>
                                        <p:tgtEl>
                                          <p:spTgt spid="30"/>
                                        </p:tgtEl>
                                        <p:attrNameLst>
                                          <p:attrName>style.visibility</p:attrName>
                                        </p:attrNameLst>
                                      </p:cBhvr>
                                      <p:to>
                                        <p:strVal val="visible"/>
                                      </p:to>
                                    </p:set>
                                    <p:animEffect transition="in" filter="randombar(horizontal)">
                                      <p:cBhvr>
                                        <p:cTn id="104" dur="500"/>
                                        <p:tgtEl>
                                          <p:spTgt spid="30"/>
                                        </p:tgtEl>
                                      </p:cBhvr>
                                    </p:animEffect>
                                  </p:childTnLst>
                                </p:cTn>
                              </p:par>
                              <p:par>
                                <p:cTn id="105" presetID="14" presetClass="entr" presetSubtype="10" fill="hold" nodeType="with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randombar(horizontal)">
                                      <p:cBhvr>
                                        <p:cTn id="107" dur="500"/>
                                        <p:tgtEl>
                                          <p:spTgt spid="33"/>
                                        </p:tgtEl>
                                      </p:cBhvr>
                                    </p:animEffect>
                                  </p:childTnLst>
                                </p:cTn>
                              </p:par>
                              <p:par>
                                <p:cTn id="108" presetID="14" presetClass="entr" presetSubtype="10" fill="hold" nodeType="withEffect">
                                  <p:stCondLst>
                                    <p:cond delay="0"/>
                                  </p:stCondLst>
                                  <p:childTnLst>
                                    <p:set>
                                      <p:cBhvr>
                                        <p:cTn id="109" dur="1" fill="hold">
                                          <p:stCondLst>
                                            <p:cond delay="0"/>
                                          </p:stCondLst>
                                        </p:cTn>
                                        <p:tgtEl>
                                          <p:spTgt spid="36"/>
                                        </p:tgtEl>
                                        <p:attrNameLst>
                                          <p:attrName>style.visibility</p:attrName>
                                        </p:attrNameLst>
                                      </p:cBhvr>
                                      <p:to>
                                        <p:strVal val="visible"/>
                                      </p:to>
                                    </p:set>
                                    <p:animEffect transition="in" filter="randombar(horizontal)">
                                      <p:cBhvr>
                                        <p:cTn id="110" dur="500"/>
                                        <p:tgtEl>
                                          <p:spTgt spid="36"/>
                                        </p:tgtEl>
                                      </p:cBhvr>
                                    </p:animEffect>
                                  </p:childTnLst>
                                </p:cTn>
                              </p:par>
                              <p:par>
                                <p:cTn id="111" presetID="14" presetClass="entr" presetSubtype="10" fill="hold" nodeType="withEffect">
                                  <p:stCondLst>
                                    <p:cond delay="0"/>
                                  </p:stCondLst>
                                  <p:childTnLst>
                                    <p:set>
                                      <p:cBhvr>
                                        <p:cTn id="112" dur="1" fill="hold">
                                          <p:stCondLst>
                                            <p:cond delay="0"/>
                                          </p:stCondLst>
                                        </p:cTn>
                                        <p:tgtEl>
                                          <p:spTgt spid="39"/>
                                        </p:tgtEl>
                                        <p:attrNameLst>
                                          <p:attrName>style.visibility</p:attrName>
                                        </p:attrNameLst>
                                      </p:cBhvr>
                                      <p:to>
                                        <p:strVal val="visible"/>
                                      </p:to>
                                    </p:set>
                                    <p:animEffect transition="in" filter="randombar(horizontal)">
                                      <p:cBhvr>
                                        <p:cTn id="11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bldLvl="0" animBg="1"/>
      <p:bldP spid="6" grpId="0" bldLvl="0" animBg="1"/>
      <p:bldP spid="7" grpId="0" bldLvl="0" animBg="1"/>
      <p:bldP spid="8" grpId="0" bldLvl="0" animBg="1"/>
      <p:bldP spid="9" grpId="0" bldLvl="0" animBg="1"/>
      <p:bldP spid="10" grpId="0" bldLvl="0" animBg="1"/>
      <p:bldP spid="11" grpId="0" bldLvl="0" animBg="1"/>
      <p:bldP spid="12" grpId="0" bldLvl="0" animBg="1"/>
      <p:bldP spid="13"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1"/>
          <p:cNvSpPr>
            <a:spLocks noChangeArrowheads="1"/>
          </p:cNvSpPr>
          <p:nvPr/>
        </p:nvSpPr>
        <p:spPr bwMode="auto">
          <a:xfrm rot="9257144">
            <a:off x="5865813" y="5104098"/>
            <a:ext cx="1797050" cy="509588"/>
          </a:xfrm>
          <a:custGeom>
            <a:avLst/>
            <a:gdLst>
              <a:gd name="T0" fmla="*/ 0 w 2085975"/>
              <a:gd name="T1" fmla="*/ 0 h 590550"/>
              <a:gd name="T2" fmla="*/ 1148983 w 2085975"/>
              <a:gd name="T3" fmla="*/ 0 h 590550"/>
              <a:gd name="T4" fmla="*/ 574492 w 2085975"/>
              <a:gd name="T5" fmla="*/ 327421 h 590550"/>
              <a:gd name="T6" fmla="*/ 0 60000 65536"/>
              <a:gd name="T7" fmla="*/ 0 60000 65536"/>
              <a:gd name="T8" fmla="*/ 0 60000 65536"/>
              <a:gd name="T9" fmla="*/ 0 w 2085975"/>
              <a:gd name="T10" fmla="*/ 0 h 590550"/>
              <a:gd name="T11" fmla="*/ 2085975 w 2085975"/>
              <a:gd name="T12" fmla="*/ 590550 h 590550"/>
            </a:gdLst>
            <a:ahLst/>
            <a:cxnLst>
              <a:cxn ang="T6">
                <a:pos x="T0" y="T1"/>
              </a:cxn>
              <a:cxn ang="T7">
                <a:pos x="T2" y="T3"/>
              </a:cxn>
              <a:cxn ang="T8">
                <a:pos x="T4" y="T5"/>
              </a:cxn>
            </a:cxnLst>
            <a:rect l="T9" t="T10" r="T11" b="T12"/>
            <a:pathLst>
              <a:path w="2085975" h="590550">
                <a:moveTo>
                  <a:pt x="0" y="0"/>
                </a:moveTo>
                <a:lnTo>
                  <a:pt x="2085975" y="0"/>
                </a:lnTo>
                <a:lnTo>
                  <a:pt x="1042988" y="590550"/>
                </a:lnTo>
                <a:lnTo>
                  <a:pt x="0" y="0"/>
                </a:lnTo>
                <a:close/>
              </a:path>
            </a:pathLst>
          </a:custGeom>
          <a:solidFill>
            <a:srgbClr val="0071ED"/>
          </a:solidFill>
          <a:ln>
            <a:noFill/>
          </a:ln>
        </p:spPr>
        <p:txBody>
          <a:bodyPr anchor="ctr"/>
          <a:lstStyle/>
          <a:p>
            <a:pPr>
              <a:lnSpc>
                <a:spcPct val="150000"/>
              </a:lnSpc>
            </a:pPr>
            <a:endParaRPr lang="zh-CN" altLang="en-US">
              <a:solidFill>
                <a:schemeClr val="tx1">
                  <a:lumMod val="75000"/>
                  <a:lumOff val="25000"/>
                </a:schemeClr>
              </a:solidFill>
              <a:cs typeface="+mn-ea"/>
              <a:sym typeface="+mn-lt"/>
            </a:endParaRPr>
          </a:p>
        </p:txBody>
      </p:sp>
      <p:sp>
        <p:nvSpPr>
          <p:cNvPr id="4" name="任意多边形 2"/>
          <p:cNvSpPr>
            <a:spLocks noChangeArrowheads="1"/>
          </p:cNvSpPr>
          <p:nvPr/>
        </p:nvSpPr>
        <p:spPr bwMode="auto">
          <a:xfrm rot="12342858">
            <a:off x="4470400" y="5104098"/>
            <a:ext cx="1797050" cy="509588"/>
          </a:xfrm>
          <a:custGeom>
            <a:avLst/>
            <a:gdLst>
              <a:gd name="T0" fmla="*/ 0 w 2085975"/>
              <a:gd name="T1" fmla="*/ 0 h 590550"/>
              <a:gd name="T2" fmla="*/ 1148983 w 2085975"/>
              <a:gd name="T3" fmla="*/ 0 h 590550"/>
              <a:gd name="T4" fmla="*/ 574492 w 2085975"/>
              <a:gd name="T5" fmla="*/ 327421 h 590550"/>
              <a:gd name="T6" fmla="*/ 0 60000 65536"/>
              <a:gd name="T7" fmla="*/ 0 60000 65536"/>
              <a:gd name="T8" fmla="*/ 0 60000 65536"/>
              <a:gd name="T9" fmla="*/ 0 w 2085975"/>
              <a:gd name="T10" fmla="*/ 0 h 590550"/>
              <a:gd name="T11" fmla="*/ 2085975 w 2085975"/>
              <a:gd name="T12" fmla="*/ 590550 h 590550"/>
            </a:gdLst>
            <a:ahLst/>
            <a:cxnLst>
              <a:cxn ang="T6">
                <a:pos x="T0" y="T1"/>
              </a:cxn>
              <a:cxn ang="T7">
                <a:pos x="T2" y="T3"/>
              </a:cxn>
              <a:cxn ang="T8">
                <a:pos x="T4" y="T5"/>
              </a:cxn>
            </a:cxnLst>
            <a:rect l="T9" t="T10" r="T11" b="T12"/>
            <a:pathLst>
              <a:path w="2085975" h="590550">
                <a:moveTo>
                  <a:pt x="0" y="0"/>
                </a:moveTo>
                <a:lnTo>
                  <a:pt x="2085975" y="0"/>
                </a:lnTo>
                <a:lnTo>
                  <a:pt x="1042988" y="590550"/>
                </a:lnTo>
                <a:lnTo>
                  <a:pt x="0" y="0"/>
                </a:lnTo>
                <a:close/>
              </a:path>
            </a:pathLst>
          </a:custGeom>
          <a:solidFill>
            <a:srgbClr val="0071ED"/>
          </a:solidFill>
          <a:ln>
            <a:noFill/>
          </a:ln>
        </p:spPr>
        <p:txBody>
          <a:bodyPr anchor="ctr"/>
          <a:lstStyle/>
          <a:p>
            <a:pPr>
              <a:lnSpc>
                <a:spcPct val="150000"/>
              </a:lnSpc>
            </a:pPr>
            <a:endParaRPr lang="zh-CN" altLang="en-US">
              <a:solidFill>
                <a:schemeClr val="tx1">
                  <a:lumMod val="75000"/>
                  <a:lumOff val="25000"/>
                </a:schemeClr>
              </a:solidFill>
              <a:cs typeface="+mn-ea"/>
              <a:sym typeface="+mn-lt"/>
            </a:endParaRPr>
          </a:p>
        </p:txBody>
      </p:sp>
      <p:sp>
        <p:nvSpPr>
          <p:cNvPr id="5" name="任意多边形 3"/>
          <p:cNvSpPr>
            <a:spLocks noChangeArrowheads="1"/>
          </p:cNvSpPr>
          <p:nvPr/>
        </p:nvSpPr>
        <p:spPr bwMode="auto">
          <a:xfrm rot="15428571">
            <a:off x="3600450" y="4013486"/>
            <a:ext cx="1797050" cy="508000"/>
          </a:xfrm>
          <a:custGeom>
            <a:avLst/>
            <a:gdLst>
              <a:gd name="T0" fmla="*/ 0 w 2085975"/>
              <a:gd name="T1" fmla="*/ 0 h 590550"/>
              <a:gd name="T2" fmla="*/ 1148983 w 2085975"/>
              <a:gd name="T3" fmla="*/ 0 h 590550"/>
              <a:gd name="T4" fmla="*/ 574492 w 2085975"/>
              <a:gd name="T5" fmla="*/ 323359 h 590550"/>
              <a:gd name="T6" fmla="*/ 0 60000 65536"/>
              <a:gd name="T7" fmla="*/ 0 60000 65536"/>
              <a:gd name="T8" fmla="*/ 0 60000 65536"/>
              <a:gd name="T9" fmla="*/ 0 w 2085975"/>
              <a:gd name="T10" fmla="*/ 0 h 590550"/>
              <a:gd name="T11" fmla="*/ 2085975 w 2085975"/>
              <a:gd name="T12" fmla="*/ 590550 h 590550"/>
            </a:gdLst>
            <a:ahLst/>
            <a:cxnLst>
              <a:cxn ang="T6">
                <a:pos x="T0" y="T1"/>
              </a:cxn>
              <a:cxn ang="T7">
                <a:pos x="T2" y="T3"/>
              </a:cxn>
              <a:cxn ang="T8">
                <a:pos x="T4" y="T5"/>
              </a:cxn>
            </a:cxnLst>
            <a:rect l="T9" t="T10" r="T11" b="T12"/>
            <a:pathLst>
              <a:path w="2085975" h="590550">
                <a:moveTo>
                  <a:pt x="0" y="0"/>
                </a:moveTo>
                <a:lnTo>
                  <a:pt x="2085975" y="0"/>
                </a:lnTo>
                <a:lnTo>
                  <a:pt x="1042988" y="590550"/>
                </a:lnTo>
                <a:lnTo>
                  <a:pt x="0" y="0"/>
                </a:lnTo>
                <a:close/>
              </a:path>
            </a:pathLst>
          </a:custGeom>
          <a:solidFill>
            <a:srgbClr val="0071ED"/>
          </a:solidFill>
          <a:ln>
            <a:noFill/>
          </a:ln>
        </p:spPr>
        <p:txBody>
          <a:bodyPr anchor="ctr"/>
          <a:lstStyle/>
          <a:p>
            <a:pPr>
              <a:lnSpc>
                <a:spcPct val="150000"/>
              </a:lnSpc>
            </a:pPr>
            <a:endParaRPr lang="zh-CN" altLang="en-US">
              <a:solidFill>
                <a:schemeClr val="tx1">
                  <a:lumMod val="75000"/>
                  <a:lumOff val="25000"/>
                </a:schemeClr>
              </a:solidFill>
              <a:cs typeface="+mn-ea"/>
              <a:sym typeface="+mn-lt"/>
            </a:endParaRPr>
          </a:p>
        </p:txBody>
      </p:sp>
      <p:sp>
        <p:nvSpPr>
          <p:cNvPr id="6" name="任意多边形 4"/>
          <p:cNvSpPr>
            <a:spLocks noChangeArrowheads="1"/>
          </p:cNvSpPr>
          <p:nvPr/>
        </p:nvSpPr>
        <p:spPr bwMode="auto">
          <a:xfrm rot="18514286">
            <a:off x="3910806" y="2652205"/>
            <a:ext cx="1795463" cy="508000"/>
          </a:xfrm>
          <a:custGeom>
            <a:avLst/>
            <a:gdLst>
              <a:gd name="T0" fmla="*/ 0 w 2085975"/>
              <a:gd name="T1" fmla="*/ 0 h 590550"/>
              <a:gd name="T2" fmla="*/ 1144929 w 2085975"/>
              <a:gd name="T3" fmla="*/ 0 h 590550"/>
              <a:gd name="T4" fmla="*/ 572465 w 2085975"/>
              <a:gd name="T5" fmla="*/ 323359 h 590550"/>
              <a:gd name="T6" fmla="*/ 0 60000 65536"/>
              <a:gd name="T7" fmla="*/ 0 60000 65536"/>
              <a:gd name="T8" fmla="*/ 0 60000 65536"/>
              <a:gd name="T9" fmla="*/ 0 w 2085975"/>
              <a:gd name="T10" fmla="*/ 0 h 590550"/>
              <a:gd name="T11" fmla="*/ 2085975 w 2085975"/>
              <a:gd name="T12" fmla="*/ 590550 h 590550"/>
            </a:gdLst>
            <a:ahLst/>
            <a:cxnLst>
              <a:cxn ang="T6">
                <a:pos x="T0" y="T1"/>
              </a:cxn>
              <a:cxn ang="T7">
                <a:pos x="T2" y="T3"/>
              </a:cxn>
              <a:cxn ang="T8">
                <a:pos x="T4" y="T5"/>
              </a:cxn>
            </a:cxnLst>
            <a:rect l="T9" t="T10" r="T11" b="T12"/>
            <a:pathLst>
              <a:path w="2085975" h="590550">
                <a:moveTo>
                  <a:pt x="0" y="0"/>
                </a:moveTo>
                <a:lnTo>
                  <a:pt x="2085975" y="0"/>
                </a:lnTo>
                <a:lnTo>
                  <a:pt x="1042988" y="590550"/>
                </a:lnTo>
                <a:lnTo>
                  <a:pt x="0" y="0"/>
                </a:lnTo>
                <a:close/>
              </a:path>
            </a:pathLst>
          </a:custGeom>
          <a:solidFill>
            <a:srgbClr val="0071ED"/>
          </a:solidFill>
          <a:ln>
            <a:noFill/>
          </a:ln>
        </p:spPr>
        <p:txBody>
          <a:bodyPr anchor="ctr"/>
          <a:lstStyle/>
          <a:p>
            <a:pPr>
              <a:lnSpc>
                <a:spcPct val="150000"/>
              </a:lnSpc>
            </a:pPr>
            <a:endParaRPr lang="zh-CN" altLang="en-US">
              <a:solidFill>
                <a:schemeClr val="tx1">
                  <a:lumMod val="75000"/>
                  <a:lumOff val="25000"/>
                </a:schemeClr>
              </a:solidFill>
              <a:cs typeface="+mn-ea"/>
              <a:sym typeface="+mn-lt"/>
            </a:endParaRPr>
          </a:p>
        </p:txBody>
      </p:sp>
      <p:sp>
        <p:nvSpPr>
          <p:cNvPr id="7" name="任意多边形 5"/>
          <p:cNvSpPr>
            <a:spLocks noChangeArrowheads="1"/>
          </p:cNvSpPr>
          <p:nvPr/>
        </p:nvSpPr>
        <p:spPr bwMode="auto">
          <a:xfrm>
            <a:off x="5168900" y="2048161"/>
            <a:ext cx="1795463" cy="508000"/>
          </a:xfrm>
          <a:custGeom>
            <a:avLst/>
            <a:gdLst>
              <a:gd name="T0" fmla="*/ 0 w 2085975"/>
              <a:gd name="T1" fmla="*/ 0 h 590550"/>
              <a:gd name="T2" fmla="*/ 1144929 w 2085975"/>
              <a:gd name="T3" fmla="*/ 0 h 590550"/>
              <a:gd name="T4" fmla="*/ 572465 w 2085975"/>
              <a:gd name="T5" fmla="*/ 323359 h 590550"/>
              <a:gd name="T6" fmla="*/ 0 60000 65536"/>
              <a:gd name="T7" fmla="*/ 0 60000 65536"/>
              <a:gd name="T8" fmla="*/ 0 60000 65536"/>
              <a:gd name="T9" fmla="*/ 0 w 2085975"/>
              <a:gd name="T10" fmla="*/ 0 h 590550"/>
              <a:gd name="T11" fmla="*/ 2085975 w 2085975"/>
              <a:gd name="T12" fmla="*/ 590550 h 590550"/>
            </a:gdLst>
            <a:ahLst/>
            <a:cxnLst>
              <a:cxn ang="T6">
                <a:pos x="T0" y="T1"/>
              </a:cxn>
              <a:cxn ang="T7">
                <a:pos x="T2" y="T3"/>
              </a:cxn>
              <a:cxn ang="T8">
                <a:pos x="T4" y="T5"/>
              </a:cxn>
            </a:cxnLst>
            <a:rect l="T9" t="T10" r="T11" b="T12"/>
            <a:pathLst>
              <a:path w="2085975" h="590550">
                <a:moveTo>
                  <a:pt x="0" y="0"/>
                </a:moveTo>
                <a:lnTo>
                  <a:pt x="2085975" y="0"/>
                </a:lnTo>
                <a:lnTo>
                  <a:pt x="1042988" y="590550"/>
                </a:lnTo>
                <a:lnTo>
                  <a:pt x="0" y="0"/>
                </a:lnTo>
                <a:close/>
              </a:path>
            </a:pathLst>
          </a:custGeom>
          <a:solidFill>
            <a:srgbClr val="0071ED"/>
          </a:solidFill>
          <a:ln>
            <a:noFill/>
          </a:ln>
        </p:spPr>
        <p:txBody>
          <a:bodyPr anchor="ctr"/>
          <a:lstStyle/>
          <a:p>
            <a:pPr>
              <a:lnSpc>
                <a:spcPct val="150000"/>
              </a:lnSpc>
            </a:pPr>
            <a:endParaRPr lang="zh-CN" altLang="en-US">
              <a:solidFill>
                <a:schemeClr val="tx1">
                  <a:lumMod val="75000"/>
                  <a:lumOff val="25000"/>
                </a:schemeClr>
              </a:solidFill>
              <a:cs typeface="+mn-ea"/>
              <a:sym typeface="+mn-lt"/>
            </a:endParaRPr>
          </a:p>
        </p:txBody>
      </p:sp>
      <p:sp>
        <p:nvSpPr>
          <p:cNvPr id="8" name="任意多边形 6"/>
          <p:cNvSpPr>
            <a:spLocks noChangeArrowheads="1"/>
          </p:cNvSpPr>
          <p:nvPr/>
        </p:nvSpPr>
        <p:spPr bwMode="auto">
          <a:xfrm rot="3085714">
            <a:off x="6426200" y="2651411"/>
            <a:ext cx="1795463" cy="509587"/>
          </a:xfrm>
          <a:custGeom>
            <a:avLst/>
            <a:gdLst>
              <a:gd name="T0" fmla="*/ 0 w 2085975"/>
              <a:gd name="T1" fmla="*/ 0 h 590550"/>
              <a:gd name="T2" fmla="*/ 1144929 w 2085975"/>
              <a:gd name="T3" fmla="*/ 0 h 590550"/>
              <a:gd name="T4" fmla="*/ 572465 w 2085975"/>
              <a:gd name="T5" fmla="*/ 327419 h 590550"/>
              <a:gd name="T6" fmla="*/ 0 60000 65536"/>
              <a:gd name="T7" fmla="*/ 0 60000 65536"/>
              <a:gd name="T8" fmla="*/ 0 60000 65536"/>
              <a:gd name="T9" fmla="*/ 0 w 2085975"/>
              <a:gd name="T10" fmla="*/ 0 h 590550"/>
              <a:gd name="T11" fmla="*/ 2085975 w 2085975"/>
              <a:gd name="T12" fmla="*/ 590550 h 590550"/>
            </a:gdLst>
            <a:ahLst/>
            <a:cxnLst>
              <a:cxn ang="T6">
                <a:pos x="T0" y="T1"/>
              </a:cxn>
              <a:cxn ang="T7">
                <a:pos x="T2" y="T3"/>
              </a:cxn>
              <a:cxn ang="T8">
                <a:pos x="T4" y="T5"/>
              </a:cxn>
            </a:cxnLst>
            <a:rect l="T9" t="T10" r="T11" b="T12"/>
            <a:pathLst>
              <a:path w="2085975" h="590550">
                <a:moveTo>
                  <a:pt x="0" y="0"/>
                </a:moveTo>
                <a:lnTo>
                  <a:pt x="2085975" y="0"/>
                </a:lnTo>
                <a:lnTo>
                  <a:pt x="1042988" y="590550"/>
                </a:lnTo>
                <a:lnTo>
                  <a:pt x="0" y="0"/>
                </a:lnTo>
                <a:close/>
              </a:path>
            </a:pathLst>
          </a:custGeom>
          <a:solidFill>
            <a:srgbClr val="0071ED"/>
          </a:solidFill>
          <a:ln>
            <a:noFill/>
          </a:ln>
        </p:spPr>
        <p:txBody>
          <a:bodyPr anchor="ctr"/>
          <a:lstStyle/>
          <a:p>
            <a:pPr>
              <a:lnSpc>
                <a:spcPct val="150000"/>
              </a:lnSpc>
            </a:pPr>
            <a:endParaRPr lang="zh-CN" altLang="en-US">
              <a:solidFill>
                <a:schemeClr val="tx1">
                  <a:lumMod val="75000"/>
                  <a:lumOff val="25000"/>
                </a:schemeClr>
              </a:solidFill>
              <a:cs typeface="+mn-ea"/>
              <a:sym typeface="+mn-lt"/>
            </a:endParaRPr>
          </a:p>
        </p:txBody>
      </p:sp>
      <p:sp>
        <p:nvSpPr>
          <p:cNvPr id="9" name="任意多边形 7"/>
          <p:cNvSpPr>
            <a:spLocks noChangeArrowheads="1"/>
          </p:cNvSpPr>
          <p:nvPr/>
        </p:nvSpPr>
        <p:spPr bwMode="auto">
          <a:xfrm rot="6171428">
            <a:off x="6734969" y="4012692"/>
            <a:ext cx="1797050" cy="509588"/>
          </a:xfrm>
          <a:custGeom>
            <a:avLst/>
            <a:gdLst>
              <a:gd name="T0" fmla="*/ 0 w 2085975"/>
              <a:gd name="T1" fmla="*/ 0 h 590550"/>
              <a:gd name="T2" fmla="*/ 1148983 w 2085975"/>
              <a:gd name="T3" fmla="*/ 0 h 590550"/>
              <a:gd name="T4" fmla="*/ 574492 w 2085975"/>
              <a:gd name="T5" fmla="*/ 327421 h 590550"/>
              <a:gd name="T6" fmla="*/ 0 60000 65536"/>
              <a:gd name="T7" fmla="*/ 0 60000 65536"/>
              <a:gd name="T8" fmla="*/ 0 60000 65536"/>
              <a:gd name="T9" fmla="*/ 0 w 2085975"/>
              <a:gd name="T10" fmla="*/ 0 h 590550"/>
              <a:gd name="T11" fmla="*/ 2085975 w 2085975"/>
              <a:gd name="T12" fmla="*/ 590550 h 590550"/>
            </a:gdLst>
            <a:ahLst/>
            <a:cxnLst>
              <a:cxn ang="T6">
                <a:pos x="T0" y="T1"/>
              </a:cxn>
              <a:cxn ang="T7">
                <a:pos x="T2" y="T3"/>
              </a:cxn>
              <a:cxn ang="T8">
                <a:pos x="T4" y="T5"/>
              </a:cxn>
            </a:cxnLst>
            <a:rect l="T9" t="T10" r="T11" b="T12"/>
            <a:pathLst>
              <a:path w="2085975" h="590550">
                <a:moveTo>
                  <a:pt x="0" y="0"/>
                </a:moveTo>
                <a:lnTo>
                  <a:pt x="2085975" y="0"/>
                </a:lnTo>
                <a:lnTo>
                  <a:pt x="1042988" y="590550"/>
                </a:lnTo>
                <a:lnTo>
                  <a:pt x="0" y="0"/>
                </a:lnTo>
                <a:close/>
              </a:path>
            </a:pathLst>
          </a:custGeom>
          <a:solidFill>
            <a:srgbClr val="0071ED"/>
          </a:solidFill>
          <a:ln>
            <a:noFill/>
          </a:ln>
        </p:spPr>
        <p:txBody>
          <a:bodyPr anchor="ctr"/>
          <a:lstStyle/>
          <a:p>
            <a:pPr>
              <a:lnSpc>
                <a:spcPct val="150000"/>
              </a:lnSpc>
            </a:pPr>
            <a:endParaRPr lang="zh-CN" altLang="en-US">
              <a:solidFill>
                <a:schemeClr val="tx1">
                  <a:lumMod val="75000"/>
                  <a:lumOff val="25000"/>
                </a:schemeClr>
              </a:solidFill>
              <a:cs typeface="+mn-ea"/>
              <a:sym typeface="+mn-lt"/>
            </a:endParaRPr>
          </a:p>
        </p:txBody>
      </p:sp>
      <p:sp>
        <p:nvSpPr>
          <p:cNvPr id="10" name="矩形 3"/>
          <p:cNvSpPr>
            <a:spLocks noChangeArrowheads="1"/>
          </p:cNvSpPr>
          <p:nvPr/>
        </p:nvSpPr>
        <p:spPr bwMode="auto">
          <a:xfrm>
            <a:off x="5084763" y="3545173"/>
            <a:ext cx="2017712" cy="743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3200" b="1" dirty="0">
                <a:solidFill>
                  <a:schemeClr val="tx1">
                    <a:lumMod val="75000"/>
                    <a:lumOff val="25000"/>
                  </a:schemeClr>
                </a:solidFill>
                <a:latin typeface="+mn-lt"/>
                <a:ea typeface="+mn-ea"/>
                <a:cs typeface="+mn-ea"/>
                <a:sym typeface="+mn-lt"/>
              </a:rPr>
              <a:t>添加标题</a:t>
            </a:r>
            <a:endParaRPr lang="zh-CN" altLang="en-US" dirty="0">
              <a:solidFill>
                <a:schemeClr val="tx1">
                  <a:lumMod val="75000"/>
                  <a:lumOff val="25000"/>
                </a:schemeClr>
              </a:solidFill>
              <a:latin typeface="+mn-lt"/>
              <a:ea typeface="+mn-ea"/>
              <a:cs typeface="+mn-ea"/>
              <a:sym typeface="+mn-lt"/>
            </a:endParaRPr>
          </a:p>
        </p:txBody>
      </p:sp>
      <p:sp>
        <p:nvSpPr>
          <p:cNvPr id="11" name="矩形 9"/>
          <p:cNvSpPr>
            <a:spLocks noChangeArrowheads="1"/>
          </p:cNvSpPr>
          <p:nvPr/>
        </p:nvSpPr>
        <p:spPr bwMode="auto">
          <a:xfrm>
            <a:off x="5488324" y="615456"/>
            <a:ext cx="1210589" cy="499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2000" b="1" dirty="0">
                <a:solidFill>
                  <a:schemeClr val="tx1">
                    <a:lumMod val="75000"/>
                    <a:lumOff val="25000"/>
                  </a:schemeClr>
                </a:solidFill>
                <a:latin typeface="+mn-lt"/>
                <a:ea typeface="+mn-ea"/>
                <a:cs typeface="+mn-ea"/>
                <a:sym typeface="+mn-lt"/>
              </a:rPr>
              <a:t>输入标题</a:t>
            </a:r>
            <a:endParaRPr lang="zh-CN" altLang="en-US" sz="2000" b="1" dirty="0">
              <a:solidFill>
                <a:schemeClr val="tx1">
                  <a:lumMod val="75000"/>
                  <a:lumOff val="25000"/>
                </a:schemeClr>
              </a:solidFill>
              <a:latin typeface="+mn-lt"/>
              <a:ea typeface="+mn-ea"/>
              <a:cs typeface="+mn-ea"/>
              <a:sym typeface="+mn-lt"/>
            </a:endParaRPr>
          </a:p>
        </p:txBody>
      </p:sp>
      <p:sp>
        <p:nvSpPr>
          <p:cNvPr id="12" name="矩形 10"/>
          <p:cNvSpPr>
            <a:spLocks noChangeArrowheads="1"/>
          </p:cNvSpPr>
          <p:nvPr/>
        </p:nvSpPr>
        <p:spPr bwMode="auto">
          <a:xfrm>
            <a:off x="8522985" y="2133356"/>
            <a:ext cx="1210589" cy="499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2000" b="1" dirty="0">
                <a:solidFill>
                  <a:schemeClr val="tx1">
                    <a:lumMod val="75000"/>
                    <a:lumOff val="25000"/>
                  </a:schemeClr>
                </a:solidFill>
                <a:latin typeface="+mn-lt"/>
                <a:ea typeface="+mn-ea"/>
                <a:cs typeface="+mn-ea"/>
                <a:sym typeface="+mn-lt"/>
              </a:rPr>
              <a:t>输入标题</a:t>
            </a:r>
            <a:endParaRPr lang="zh-CN" altLang="en-US" sz="2400" b="1" dirty="0">
              <a:solidFill>
                <a:schemeClr val="tx1">
                  <a:lumMod val="75000"/>
                  <a:lumOff val="25000"/>
                </a:schemeClr>
              </a:solidFill>
              <a:latin typeface="+mn-lt"/>
              <a:ea typeface="+mn-ea"/>
              <a:cs typeface="+mn-ea"/>
              <a:sym typeface="+mn-lt"/>
            </a:endParaRPr>
          </a:p>
        </p:txBody>
      </p:sp>
      <p:sp>
        <p:nvSpPr>
          <p:cNvPr id="13" name="矩形 11"/>
          <p:cNvSpPr>
            <a:spLocks noChangeArrowheads="1"/>
          </p:cNvSpPr>
          <p:nvPr/>
        </p:nvSpPr>
        <p:spPr bwMode="auto">
          <a:xfrm>
            <a:off x="8687614" y="3853548"/>
            <a:ext cx="1210589" cy="499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2000" b="1" dirty="0">
                <a:solidFill>
                  <a:schemeClr val="tx1">
                    <a:lumMod val="75000"/>
                    <a:lumOff val="25000"/>
                  </a:schemeClr>
                </a:solidFill>
                <a:latin typeface="+mn-lt"/>
                <a:ea typeface="+mn-ea"/>
                <a:cs typeface="+mn-ea"/>
                <a:sym typeface="+mn-lt"/>
              </a:rPr>
              <a:t>输入标题</a:t>
            </a:r>
            <a:endParaRPr lang="zh-CN" altLang="en-US" sz="2400" b="1" dirty="0">
              <a:solidFill>
                <a:schemeClr val="tx1">
                  <a:lumMod val="75000"/>
                  <a:lumOff val="25000"/>
                </a:schemeClr>
              </a:solidFill>
              <a:latin typeface="+mn-lt"/>
              <a:ea typeface="+mn-ea"/>
              <a:cs typeface="+mn-ea"/>
              <a:sym typeface="+mn-lt"/>
            </a:endParaRPr>
          </a:p>
        </p:txBody>
      </p:sp>
      <p:sp>
        <p:nvSpPr>
          <p:cNvPr id="14" name="矩形 12"/>
          <p:cNvSpPr>
            <a:spLocks noChangeArrowheads="1"/>
          </p:cNvSpPr>
          <p:nvPr/>
        </p:nvSpPr>
        <p:spPr bwMode="auto">
          <a:xfrm>
            <a:off x="7723981" y="5473901"/>
            <a:ext cx="1210589" cy="499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2000" b="1" dirty="0">
                <a:solidFill>
                  <a:schemeClr val="tx1">
                    <a:lumMod val="75000"/>
                    <a:lumOff val="25000"/>
                  </a:schemeClr>
                </a:solidFill>
                <a:latin typeface="+mn-lt"/>
                <a:ea typeface="+mn-ea"/>
                <a:cs typeface="+mn-ea"/>
                <a:sym typeface="+mn-lt"/>
              </a:rPr>
              <a:t>输入标题</a:t>
            </a:r>
            <a:endParaRPr lang="zh-CN" altLang="en-US" sz="2400" b="1" dirty="0">
              <a:solidFill>
                <a:schemeClr val="tx1">
                  <a:lumMod val="75000"/>
                  <a:lumOff val="25000"/>
                </a:schemeClr>
              </a:solidFill>
              <a:latin typeface="+mn-lt"/>
              <a:ea typeface="+mn-ea"/>
              <a:cs typeface="+mn-ea"/>
              <a:sym typeface="+mn-lt"/>
            </a:endParaRPr>
          </a:p>
        </p:txBody>
      </p:sp>
      <p:sp>
        <p:nvSpPr>
          <p:cNvPr id="15" name="矩形 13"/>
          <p:cNvSpPr>
            <a:spLocks noChangeArrowheads="1"/>
          </p:cNvSpPr>
          <p:nvPr/>
        </p:nvSpPr>
        <p:spPr bwMode="auto">
          <a:xfrm>
            <a:off x="3220769" y="5428719"/>
            <a:ext cx="1210589" cy="499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2000" b="1" dirty="0">
                <a:solidFill>
                  <a:schemeClr val="tx1">
                    <a:lumMod val="75000"/>
                    <a:lumOff val="25000"/>
                  </a:schemeClr>
                </a:solidFill>
                <a:latin typeface="+mn-lt"/>
                <a:ea typeface="+mn-ea"/>
                <a:cs typeface="+mn-ea"/>
                <a:sym typeface="+mn-lt"/>
              </a:rPr>
              <a:t>输入标题</a:t>
            </a:r>
            <a:endParaRPr lang="zh-CN" altLang="en-US" sz="2400" b="1" dirty="0">
              <a:solidFill>
                <a:schemeClr val="tx1">
                  <a:lumMod val="75000"/>
                  <a:lumOff val="25000"/>
                </a:schemeClr>
              </a:solidFill>
              <a:latin typeface="+mn-lt"/>
              <a:ea typeface="+mn-ea"/>
              <a:cs typeface="+mn-ea"/>
              <a:sym typeface="+mn-lt"/>
            </a:endParaRPr>
          </a:p>
        </p:txBody>
      </p:sp>
      <p:sp>
        <p:nvSpPr>
          <p:cNvPr id="16" name="矩形 14"/>
          <p:cNvSpPr>
            <a:spLocks noChangeArrowheads="1"/>
          </p:cNvSpPr>
          <p:nvPr/>
        </p:nvSpPr>
        <p:spPr bwMode="auto">
          <a:xfrm>
            <a:off x="1806581" y="3634600"/>
            <a:ext cx="1210589" cy="499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2000" b="1" dirty="0">
                <a:solidFill>
                  <a:schemeClr val="tx1">
                    <a:lumMod val="75000"/>
                    <a:lumOff val="25000"/>
                  </a:schemeClr>
                </a:solidFill>
                <a:latin typeface="+mn-lt"/>
                <a:ea typeface="+mn-ea"/>
                <a:cs typeface="+mn-ea"/>
                <a:sym typeface="+mn-lt"/>
              </a:rPr>
              <a:t>输入标题</a:t>
            </a:r>
            <a:endParaRPr lang="zh-CN" altLang="en-US" sz="2400" b="1" dirty="0">
              <a:solidFill>
                <a:schemeClr val="tx1">
                  <a:lumMod val="75000"/>
                  <a:lumOff val="25000"/>
                </a:schemeClr>
              </a:solidFill>
              <a:latin typeface="+mn-lt"/>
              <a:ea typeface="+mn-ea"/>
              <a:cs typeface="+mn-ea"/>
              <a:sym typeface="+mn-lt"/>
            </a:endParaRPr>
          </a:p>
        </p:txBody>
      </p:sp>
      <p:sp>
        <p:nvSpPr>
          <p:cNvPr id="17" name="矩形 15"/>
          <p:cNvSpPr>
            <a:spLocks noChangeArrowheads="1"/>
          </p:cNvSpPr>
          <p:nvPr/>
        </p:nvSpPr>
        <p:spPr bwMode="auto">
          <a:xfrm>
            <a:off x="2540343" y="1734809"/>
            <a:ext cx="1210589" cy="499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2000" b="1" dirty="0">
                <a:solidFill>
                  <a:schemeClr val="tx1">
                    <a:lumMod val="75000"/>
                    <a:lumOff val="25000"/>
                  </a:schemeClr>
                </a:solidFill>
                <a:latin typeface="+mn-lt"/>
                <a:ea typeface="+mn-ea"/>
                <a:cs typeface="+mn-ea"/>
                <a:sym typeface="+mn-lt"/>
              </a:rPr>
              <a:t>输入标题</a:t>
            </a:r>
            <a:endParaRPr lang="zh-CN" altLang="en-US" sz="2400" b="1" dirty="0">
              <a:solidFill>
                <a:schemeClr val="tx1">
                  <a:lumMod val="75000"/>
                  <a:lumOff val="25000"/>
                </a:schemeClr>
              </a:solidFill>
              <a:latin typeface="+mn-lt"/>
              <a:ea typeface="+mn-ea"/>
              <a:cs typeface="+mn-ea"/>
              <a:sym typeface="+mn-lt"/>
            </a:endParaRPr>
          </a:p>
        </p:txBody>
      </p:sp>
      <p:sp>
        <p:nvSpPr>
          <p:cNvPr id="18" name="矩形 16"/>
          <p:cNvSpPr>
            <a:spLocks noChangeArrowheads="1"/>
          </p:cNvSpPr>
          <p:nvPr/>
        </p:nvSpPr>
        <p:spPr bwMode="auto">
          <a:xfrm>
            <a:off x="2220462" y="2200031"/>
            <a:ext cx="1928276" cy="61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1200" dirty="0">
                <a:solidFill>
                  <a:schemeClr val="tx1">
                    <a:lumMod val="75000"/>
                    <a:lumOff val="25000"/>
                  </a:schemeClr>
                </a:solidFill>
                <a:latin typeface="+mn-lt"/>
                <a:ea typeface="+mn-ea"/>
                <a:cs typeface="+mn-ea"/>
                <a:sym typeface="+mn-lt"/>
              </a:rPr>
              <a:t>标题数字等都可以通过点击和重新输入进行更改</a:t>
            </a:r>
            <a:endParaRPr lang="zh-CN" altLang="en-US" sz="1200" dirty="0">
              <a:solidFill>
                <a:schemeClr val="tx1">
                  <a:lumMod val="75000"/>
                  <a:lumOff val="25000"/>
                </a:schemeClr>
              </a:solidFill>
              <a:latin typeface="+mn-lt"/>
              <a:ea typeface="+mn-ea"/>
              <a:cs typeface="+mn-ea"/>
              <a:sym typeface="+mn-lt"/>
            </a:endParaRPr>
          </a:p>
        </p:txBody>
      </p:sp>
      <p:sp>
        <p:nvSpPr>
          <p:cNvPr id="19" name="矩形 17"/>
          <p:cNvSpPr>
            <a:spLocks noChangeArrowheads="1"/>
          </p:cNvSpPr>
          <p:nvPr/>
        </p:nvSpPr>
        <p:spPr bwMode="auto">
          <a:xfrm>
            <a:off x="8081963" y="2586323"/>
            <a:ext cx="2160133" cy="61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1200" dirty="0">
                <a:solidFill>
                  <a:schemeClr val="tx1">
                    <a:lumMod val="75000"/>
                    <a:lumOff val="25000"/>
                  </a:schemeClr>
                </a:solidFill>
                <a:latin typeface="+mn-lt"/>
                <a:ea typeface="+mn-ea"/>
                <a:cs typeface="+mn-ea"/>
                <a:sym typeface="+mn-lt"/>
              </a:rPr>
              <a:t>标题数字等都可以通过点击和重新输入进行更改</a:t>
            </a:r>
            <a:endParaRPr lang="zh-CN" altLang="en-US" sz="1200" dirty="0">
              <a:solidFill>
                <a:schemeClr val="tx1">
                  <a:lumMod val="75000"/>
                  <a:lumOff val="25000"/>
                </a:schemeClr>
              </a:solidFill>
              <a:latin typeface="+mn-lt"/>
              <a:ea typeface="+mn-ea"/>
              <a:cs typeface="+mn-ea"/>
              <a:sym typeface="+mn-lt"/>
            </a:endParaRPr>
          </a:p>
        </p:txBody>
      </p:sp>
      <p:sp>
        <p:nvSpPr>
          <p:cNvPr id="20" name="矩形 18"/>
          <p:cNvSpPr>
            <a:spLocks noChangeArrowheads="1"/>
          </p:cNvSpPr>
          <p:nvPr/>
        </p:nvSpPr>
        <p:spPr bwMode="auto">
          <a:xfrm>
            <a:off x="1378857" y="4093472"/>
            <a:ext cx="2117393" cy="61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1200" dirty="0">
                <a:solidFill>
                  <a:schemeClr val="tx1">
                    <a:lumMod val="75000"/>
                    <a:lumOff val="25000"/>
                  </a:schemeClr>
                </a:solidFill>
                <a:latin typeface="+mn-lt"/>
                <a:ea typeface="+mn-ea"/>
                <a:cs typeface="+mn-ea"/>
                <a:sym typeface="+mn-lt"/>
              </a:rPr>
              <a:t>标题数字等都可以通过点击和重新输入进行更改</a:t>
            </a:r>
            <a:endParaRPr lang="zh-CN" altLang="en-US" sz="1200" dirty="0">
              <a:solidFill>
                <a:schemeClr val="tx1">
                  <a:lumMod val="75000"/>
                  <a:lumOff val="25000"/>
                </a:schemeClr>
              </a:solidFill>
              <a:latin typeface="+mn-lt"/>
              <a:ea typeface="+mn-ea"/>
              <a:cs typeface="+mn-ea"/>
              <a:sym typeface="+mn-lt"/>
            </a:endParaRPr>
          </a:p>
        </p:txBody>
      </p:sp>
      <p:sp>
        <p:nvSpPr>
          <p:cNvPr id="21" name="矩形 19"/>
          <p:cNvSpPr>
            <a:spLocks noChangeArrowheads="1"/>
          </p:cNvSpPr>
          <p:nvPr/>
        </p:nvSpPr>
        <p:spPr bwMode="auto">
          <a:xfrm>
            <a:off x="8150865" y="4320052"/>
            <a:ext cx="2353767" cy="61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1200" dirty="0">
                <a:solidFill>
                  <a:schemeClr val="tx1">
                    <a:lumMod val="75000"/>
                    <a:lumOff val="25000"/>
                  </a:schemeClr>
                </a:solidFill>
                <a:latin typeface="+mn-lt"/>
                <a:ea typeface="+mn-ea"/>
                <a:cs typeface="+mn-ea"/>
                <a:sym typeface="+mn-lt"/>
              </a:rPr>
              <a:t>标题数字等都可以通过点击和重新输入进行更改</a:t>
            </a:r>
            <a:endParaRPr lang="zh-CN" altLang="en-US" sz="1200" dirty="0">
              <a:solidFill>
                <a:schemeClr val="tx1">
                  <a:lumMod val="75000"/>
                  <a:lumOff val="25000"/>
                </a:schemeClr>
              </a:solidFill>
              <a:latin typeface="+mn-lt"/>
              <a:ea typeface="+mn-ea"/>
              <a:cs typeface="+mn-ea"/>
              <a:sym typeface="+mn-lt"/>
            </a:endParaRPr>
          </a:p>
        </p:txBody>
      </p:sp>
      <p:sp>
        <p:nvSpPr>
          <p:cNvPr id="22" name="矩形 20"/>
          <p:cNvSpPr>
            <a:spLocks noChangeArrowheads="1"/>
          </p:cNvSpPr>
          <p:nvPr/>
        </p:nvSpPr>
        <p:spPr bwMode="auto">
          <a:xfrm>
            <a:off x="2681899" y="5970273"/>
            <a:ext cx="2262586" cy="61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1200" dirty="0">
                <a:solidFill>
                  <a:schemeClr val="tx1">
                    <a:lumMod val="75000"/>
                    <a:lumOff val="25000"/>
                  </a:schemeClr>
                </a:solidFill>
                <a:latin typeface="+mn-lt"/>
                <a:ea typeface="+mn-ea"/>
                <a:cs typeface="+mn-ea"/>
                <a:sym typeface="+mn-lt"/>
              </a:rPr>
              <a:t>标题数字等都可以通过点击和重新输入进行更改</a:t>
            </a:r>
            <a:endParaRPr lang="zh-CN" altLang="en-US" sz="1200" dirty="0">
              <a:solidFill>
                <a:schemeClr val="tx1">
                  <a:lumMod val="75000"/>
                  <a:lumOff val="25000"/>
                </a:schemeClr>
              </a:solidFill>
              <a:latin typeface="+mn-lt"/>
              <a:ea typeface="+mn-ea"/>
              <a:cs typeface="+mn-ea"/>
              <a:sym typeface="+mn-lt"/>
            </a:endParaRPr>
          </a:p>
        </p:txBody>
      </p:sp>
      <p:sp>
        <p:nvSpPr>
          <p:cNvPr id="23" name="矩形 21"/>
          <p:cNvSpPr>
            <a:spLocks noChangeArrowheads="1"/>
          </p:cNvSpPr>
          <p:nvPr/>
        </p:nvSpPr>
        <p:spPr bwMode="auto">
          <a:xfrm>
            <a:off x="7185147" y="5927830"/>
            <a:ext cx="2262586" cy="61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1200" dirty="0">
                <a:solidFill>
                  <a:schemeClr val="tx1">
                    <a:lumMod val="75000"/>
                    <a:lumOff val="25000"/>
                  </a:schemeClr>
                </a:solidFill>
                <a:latin typeface="+mn-lt"/>
                <a:ea typeface="+mn-ea"/>
                <a:cs typeface="+mn-ea"/>
                <a:sym typeface="+mn-lt"/>
              </a:rPr>
              <a:t>标题数字等都可以通过点击和重新输入进行更改</a:t>
            </a:r>
            <a:endParaRPr lang="zh-CN" altLang="en-US" sz="1200" dirty="0">
              <a:solidFill>
                <a:schemeClr val="tx1">
                  <a:lumMod val="75000"/>
                  <a:lumOff val="25000"/>
                </a:schemeClr>
              </a:solidFill>
              <a:latin typeface="+mn-lt"/>
              <a:ea typeface="+mn-ea"/>
              <a:cs typeface="+mn-ea"/>
              <a:sym typeface="+mn-lt"/>
            </a:endParaRPr>
          </a:p>
        </p:txBody>
      </p:sp>
      <p:sp>
        <p:nvSpPr>
          <p:cNvPr id="24" name="矩形 23"/>
          <p:cNvSpPr>
            <a:spLocks noChangeArrowheads="1"/>
          </p:cNvSpPr>
          <p:nvPr/>
        </p:nvSpPr>
        <p:spPr bwMode="auto">
          <a:xfrm>
            <a:off x="4972705" y="1089195"/>
            <a:ext cx="2402820" cy="61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pPr>
            <a:r>
              <a:rPr lang="zh-CN" altLang="en-US" sz="1200" dirty="0">
                <a:solidFill>
                  <a:schemeClr val="tx1">
                    <a:lumMod val="75000"/>
                    <a:lumOff val="25000"/>
                  </a:schemeClr>
                </a:solidFill>
                <a:latin typeface="+mn-lt"/>
                <a:ea typeface="+mn-ea"/>
                <a:cs typeface="+mn-ea"/>
                <a:sym typeface="+mn-lt"/>
              </a:rPr>
              <a:t>标题数字等都可以通过点击和重新输入进行更改</a:t>
            </a:r>
            <a:endParaRPr lang="zh-CN" altLang="en-US" sz="1200" dirty="0">
              <a:solidFill>
                <a:schemeClr val="tx1">
                  <a:lumMod val="75000"/>
                  <a:lumOff val="25000"/>
                </a:schemeClr>
              </a:solidFill>
              <a:latin typeface="+mn-lt"/>
              <a:ea typeface="+mn-ea"/>
              <a:cs typeface="+mn-ea"/>
              <a:sym typeface="+mn-lt"/>
            </a:endParaRPr>
          </a:p>
        </p:txBody>
      </p:sp>
      <p:grpSp>
        <p:nvGrpSpPr>
          <p:cNvPr id="25" name="组合 24"/>
          <p:cNvGrpSpPr/>
          <p:nvPr/>
        </p:nvGrpSpPr>
        <p:grpSpPr>
          <a:xfrm>
            <a:off x="-1384507" y="232229"/>
            <a:ext cx="6061410" cy="686927"/>
            <a:chOff x="-1384507" y="232229"/>
            <a:chExt cx="6061410" cy="686927"/>
          </a:xfrm>
        </p:grpSpPr>
        <p:grpSp>
          <p:nvGrpSpPr>
            <p:cNvPr id="26" name="组合 25"/>
            <p:cNvGrpSpPr/>
            <p:nvPr/>
          </p:nvGrpSpPr>
          <p:grpSpPr>
            <a:xfrm>
              <a:off x="-1384507" y="232229"/>
              <a:ext cx="2370056" cy="686927"/>
              <a:chOff x="-4476051" y="1082357"/>
              <a:chExt cx="17064239" cy="4945827"/>
            </a:xfrm>
          </p:grpSpPr>
          <p:sp>
            <p:nvSpPr>
              <p:cNvPr id="28" name="平行四边形 27"/>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29" name="组合 28"/>
              <p:cNvGrpSpPr/>
              <p:nvPr/>
            </p:nvGrpSpPr>
            <p:grpSpPr>
              <a:xfrm>
                <a:off x="7100152" y="1082357"/>
                <a:ext cx="5488036" cy="4945827"/>
                <a:chOff x="-1317683" y="1736199"/>
                <a:chExt cx="2649292" cy="2387547"/>
              </a:xfrm>
            </p:grpSpPr>
            <p:sp>
              <p:nvSpPr>
                <p:cNvPr id="30" name="平行四边形 29"/>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1" name="组合 30"/>
                <p:cNvGrpSpPr/>
                <p:nvPr/>
              </p:nvGrpSpPr>
              <p:grpSpPr>
                <a:xfrm>
                  <a:off x="-870550" y="1736199"/>
                  <a:ext cx="2202159" cy="2387547"/>
                  <a:chOff x="-870550" y="1435257"/>
                  <a:chExt cx="2202159" cy="2387547"/>
                </a:xfrm>
                <a:solidFill>
                  <a:srgbClr val="0071ED">
                    <a:alpha val="7000"/>
                  </a:srgbClr>
                </a:solidFill>
              </p:grpSpPr>
              <p:sp>
                <p:nvSpPr>
                  <p:cNvPr id="32" name="平行四边形 31"/>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3" name="平行四边形 32"/>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27" name="文本框 26"/>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未来规划</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randombar(horizontal)">
                                      <p:cBhvr>
                                        <p:cTn id="10" dur="500"/>
                                        <p:tgtEl>
                                          <p:spTgt spid="4"/>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randombar(horizontal)">
                                      <p:cBhvr>
                                        <p:cTn id="16" dur="500"/>
                                        <p:tgtEl>
                                          <p:spTgt spid="6"/>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randombar(horizontal)">
                                      <p:cBhvr>
                                        <p:cTn id="19" dur="500"/>
                                        <p:tgtEl>
                                          <p:spTgt spid="7"/>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randombar(horizontal)">
                                      <p:cBhvr>
                                        <p:cTn id="25" dur="500"/>
                                        <p:tgtEl>
                                          <p:spTgt spid="9"/>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randombar(horizontal)">
                                      <p:cBhvr>
                                        <p:cTn id="28" dur="500"/>
                                        <p:tgtEl>
                                          <p:spTgt spid="10"/>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randombar(horizontal)">
                                      <p:cBhvr>
                                        <p:cTn id="31" dur="500"/>
                                        <p:tgtEl>
                                          <p:spTgt spid="11"/>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randombar(horizontal)">
                                      <p:cBhvr>
                                        <p:cTn id="34" dur="500"/>
                                        <p:tgtEl>
                                          <p:spTgt spid="12"/>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randombar(horizontal)">
                                      <p:cBhvr>
                                        <p:cTn id="37" dur="500"/>
                                        <p:tgtEl>
                                          <p:spTgt spid="13"/>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randombar(horizontal)">
                                      <p:cBhvr>
                                        <p:cTn id="40" dur="500"/>
                                        <p:tgtEl>
                                          <p:spTgt spid="14"/>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randombar(horizontal)">
                                      <p:cBhvr>
                                        <p:cTn id="43" dur="500"/>
                                        <p:tgtEl>
                                          <p:spTgt spid="15"/>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randombar(horizontal)">
                                      <p:cBhvr>
                                        <p:cTn id="46" dur="500"/>
                                        <p:tgtEl>
                                          <p:spTgt spid="16"/>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randombar(horizontal)">
                                      <p:cBhvr>
                                        <p:cTn id="49" dur="500"/>
                                        <p:tgtEl>
                                          <p:spTgt spid="17"/>
                                        </p:tgtEl>
                                      </p:cBhvr>
                                    </p:animEffect>
                                  </p:childTnLst>
                                </p:cTn>
                              </p:par>
                              <p:par>
                                <p:cTn id="50" presetID="14" presetClass="entr" presetSubtype="10" fill="hold" grpId="0"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randombar(horizontal)">
                                      <p:cBhvr>
                                        <p:cTn id="52" dur="500"/>
                                        <p:tgtEl>
                                          <p:spTgt spid="18"/>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randombar(horizontal)">
                                      <p:cBhvr>
                                        <p:cTn id="55" dur="500"/>
                                        <p:tgtEl>
                                          <p:spTgt spid="19"/>
                                        </p:tgtEl>
                                      </p:cBhvr>
                                    </p:animEffect>
                                  </p:childTnLst>
                                </p:cTn>
                              </p:par>
                              <p:par>
                                <p:cTn id="56" presetID="14" presetClass="entr" presetSubtype="10"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randombar(horizontal)">
                                      <p:cBhvr>
                                        <p:cTn id="58" dur="500"/>
                                        <p:tgtEl>
                                          <p:spTgt spid="20"/>
                                        </p:tgtEl>
                                      </p:cBhvr>
                                    </p:animEffect>
                                  </p:childTnLst>
                                </p:cTn>
                              </p:par>
                              <p:par>
                                <p:cTn id="59" presetID="14" presetClass="entr" presetSubtype="1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randombar(horizontal)">
                                      <p:cBhvr>
                                        <p:cTn id="61" dur="500"/>
                                        <p:tgtEl>
                                          <p:spTgt spid="21"/>
                                        </p:tgtEl>
                                      </p:cBhvr>
                                    </p:animEffect>
                                  </p:childTnLst>
                                </p:cTn>
                              </p:par>
                              <p:par>
                                <p:cTn id="62" presetID="14" presetClass="entr" presetSubtype="10"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randombar(horizontal)">
                                      <p:cBhvr>
                                        <p:cTn id="64" dur="500"/>
                                        <p:tgtEl>
                                          <p:spTgt spid="22"/>
                                        </p:tgtEl>
                                      </p:cBhvr>
                                    </p:animEffect>
                                  </p:childTnLst>
                                </p:cTn>
                              </p:par>
                              <p:par>
                                <p:cTn id="65" presetID="14" presetClass="entr" presetSubtype="10"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randombar(horizontal)">
                                      <p:cBhvr>
                                        <p:cTn id="67" dur="500"/>
                                        <p:tgtEl>
                                          <p:spTgt spid="23"/>
                                        </p:tgtEl>
                                      </p:cBhvr>
                                    </p:animEffect>
                                  </p:childTnLst>
                                </p:cTn>
                              </p:par>
                              <p:par>
                                <p:cTn id="68" presetID="14" presetClass="entr" presetSubtype="10" fill="hold" grpId="0" nodeType="with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randombar(horizontal)">
                                      <p:cBhvr>
                                        <p:cTn id="7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5" grpId="0" bldLvl="0" animBg="1"/>
      <p:bldP spid="6" grpId="0" bldLvl="0" animBg="1"/>
      <p:bldP spid="7" grpId="0" bldLvl="0" animBg="1"/>
      <p:bldP spid="8" grpId="0" bldLvl="0" animBg="1"/>
      <p:bldP spid="9" grpId="0" bldLvl="0" animBg="1"/>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16288" y="7260"/>
            <a:ext cx="12225432" cy="6851099"/>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平行四边形 4"/>
          <p:cNvSpPr/>
          <p:nvPr/>
        </p:nvSpPr>
        <p:spPr>
          <a:xfrm>
            <a:off x="2991627" y="1685959"/>
            <a:ext cx="14555392" cy="2915070"/>
          </a:xfrm>
          <a:prstGeom prst="parallelogram">
            <a:avLst>
              <a:gd name="adj" fmla="val 63372"/>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9" name="文本框 8"/>
          <p:cNvSpPr txBox="1"/>
          <p:nvPr/>
        </p:nvSpPr>
        <p:spPr>
          <a:xfrm>
            <a:off x="5207537" y="2547318"/>
            <a:ext cx="4801314" cy="101566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6000" b="1" dirty="0">
                <a:solidFill>
                  <a:prstClr val="white"/>
                </a:solidFill>
                <a:cs typeface="+mn-ea"/>
                <a:sym typeface="+mn-lt"/>
              </a:rPr>
              <a:t>感谢您的观看</a:t>
            </a:r>
            <a:endParaRPr kumimoji="0" lang="zh-CN" altLang="en-US" sz="6000" b="1" u="none" strike="noStrike" kern="1200" cap="none" spc="0" normalizeH="0" baseline="0" noProof="0" dirty="0">
              <a:ln>
                <a:noFill/>
              </a:ln>
              <a:solidFill>
                <a:prstClr val="white"/>
              </a:solidFill>
              <a:effectLst/>
              <a:uLnTx/>
              <a:uFillTx/>
              <a:cs typeface="+mn-ea"/>
              <a:sym typeface="+mn-lt"/>
            </a:endParaRPr>
          </a:p>
        </p:txBody>
      </p:sp>
      <p:sp>
        <p:nvSpPr>
          <p:cNvPr id="15" name="平行四边形 14"/>
          <p:cNvSpPr/>
          <p:nvPr/>
        </p:nvSpPr>
        <p:spPr>
          <a:xfrm>
            <a:off x="1144975" y="1696655"/>
            <a:ext cx="2104132" cy="2901943"/>
          </a:xfrm>
          <a:prstGeom prst="parallelogram">
            <a:avLst>
              <a:gd name="adj" fmla="val 82366"/>
            </a:avLst>
          </a:prstGeom>
          <a:solidFill>
            <a:srgbClr val="0071ED">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a:ln>
                <a:noFill/>
              </a:ln>
              <a:solidFill>
                <a:prstClr val="white"/>
              </a:solidFill>
              <a:effectLst/>
              <a:uLnTx/>
              <a:uFillTx/>
              <a:cs typeface="+mn-ea"/>
              <a:sym typeface="+mn-lt"/>
            </a:endParaRPr>
          </a:p>
        </p:txBody>
      </p:sp>
      <p:grpSp>
        <p:nvGrpSpPr>
          <p:cNvPr id="34" name="组合 33"/>
          <p:cNvGrpSpPr/>
          <p:nvPr/>
        </p:nvGrpSpPr>
        <p:grpSpPr>
          <a:xfrm>
            <a:off x="-2413647" y="1694224"/>
            <a:ext cx="6606063" cy="2904374"/>
            <a:chOff x="-1228543" y="1694674"/>
            <a:chExt cx="5382552" cy="2366454"/>
          </a:xfrm>
        </p:grpSpPr>
        <p:sp>
          <p:nvSpPr>
            <p:cNvPr id="14" name="平行四边形 13"/>
            <p:cNvSpPr/>
            <p:nvPr/>
          </p:nvSpPr>
          <p:spPr>
            <a:xfrm>
              <a:off x="2439584" y="1694674"/>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16" name="组合 15"/>
            <p:cNvGrpSpPr/>
            <p:nvPr/>
          </p:nvGrpSpPr>
          <p:grpSpPr>
            <a:xfrm>
              <a:off x="-1228543" y="1696655"/>
              <a:ext cx="3786843" cy="2364473"/>
              <a:chOff x="-1228543" y="1395713"/>
              <a:chExt cx="3786843" cy="2364473"/>
            </a:xfrm>
            <a:solidFill>
              <a:srgbClr val="0071ED">
                <a:alpha val="7000"/>
              </a:srgbClr>
            </a:solidFill>
          </p:grpSpPr>
          <p:sp>
            <p:nvSpPr>
              <p:cNvPr id="17" name="平行四边形 16"/>
              <p:cNvSpPr/>
              <p:nvPr/>
            </p:nvSpPr>
            <p:spPr>
              <a:xfrm>
                <a:off x="843875"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8" name="平行四边形 17"/>
              <p:cNvSpPr/>
              <p:nvPr/>
            </p:nvSpPr>
            <p:spPr>
              <a:xfrm>
                <a:off x="153069"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9" name="平行四边形 18"/>
              <p:cNvSpPr/>
              <p:nvPr/>
            </p:nvSpPr>
            <p:spPr>
              <a:xfrm>
                <a:off x="-537737"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0" name="平行四边形 19"/>
              <p:cNvSpPr/>
              <p:nvPr/>
            </p:nvSpPr>
            <p:spPr>
              <a:xfrm>
                <a:off x="-1228543"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sp>
        <p:nvSpPr>
          <p:cNvPr id="25" name="平行四边形 24"/>
          <p:cNvSpPr/>
          <p:nvPr/>
        </p:nvSpPr>
        <p:spPr>
          <a:xfrm flipH="1" flipV="1">
            <a:off x="970524" y="6901"/>
            <a:ext cx="2863659" cy="256751"/>
          </a:xfrm>
          <a:prstGeom prst="parallelogram">
            <a:avLst>
              <a:gd name="adj" fmla="val 63372"/>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dirty="0">
              <a:ln>
                <a:noFill/>
              </a:ln>
              <a:solidFill>
                <a:prstClr val="white"/>
              </a:solidFill>
              <a:effectLst/>
              <a:uLnTx/>
              <a:uFillTx/>
              <a:cs typeface="+mn-ea"/>
              <a:sym typeface="+mn-lt"/>
            </a:endParaRPr>
          </a:p>
        </p:txBody>
      </p:sp>
      <p:sp>
        <p:nvSpPr>
          <p:cNvPr id="31" name="平行四边形 30"/>
          <p:cNvSpPr/>
          <p:nvPr/>
        </p:nvSpPr>
        <p:spPr>
          <a:xfrm>
            <a:off x="4929938" y="6678150"/>
            <a:ext cx="7441245" cy="227649"/>
          </a:xfrm>
          <a:prstGeom prst="parallelogram">
            <a:avLst>
              <a:gd name="adj" fmla="val 63372"/>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a:ln>
                <a:noFill/>
              </a:ln>
              <a:solidFill>
                <a:prstClr val="white"/>
              </a:solidFill>
              <a:effectLst/>
              <a:uLnTx/>
              <a:uFillTx/>
              <a:cs typeface="+mn-ea"/>
              <a:sym typeface="+mn-lt"/>
            </a:endParaRPr>
          </a:p>
        </p:txBody>
      </p:sp>
      <p:sp>
        <p:nvSpPr>
          <p:cNvPr id="33" name="矩形 32"/>
          <p:cNvSpPr/>
          <p:nvPr/>
        </p:nvSpPr>
        <p:spPr>
          <a:xfrm>
            <a:off x="5207538" y="3523111"/>
            <a:ext cx="4985980" cy="400110"/>
          </a:xfrm>
          <a:prstGeom prst="rect">
            <a:avLst/>
          </a:prstGeom>
        </p:spPr>
        <p:txBody>
          <a:bodyPr wrap="none">
            <a:spAutoFit/>
          </a:bodyPr>
          <a:lstStyle/>
          <a:p>
            <a:r>
              <a:rPr lang="en-US" altLang="zh-CN" sz="2000" spc="700" dirty="0">
                <a:solidFill>
                  <a:schemeClr val="bg1"/>
                </a:solidFill>
                <a:cs typeface="+mn-ea"/>
                <a:sym typeface="+mn-lt"/>
              </a:rPr>
              <a:t>THANKS FOR WATHCING</a:t>
            </a:r>
            <a:endParaRPr lang="zh-CN" altLang="en-US" sz="2000" spc="700" dirty="0">
              <a:solidFill>
                <a:schemeClr val="bg1"/>
              </a:solidFill>
              <a:cs typeface="+mn-ea"/>
              <a:sym typeface="+mn-lt"/>
            </a:endParaRPr>
          </a:p>
        </p:txBody>
      </p:sp>
      <p:grpSp>
        <p:nvGrpSpPr>
          <p:cNvPr id="46" name="组合 45"/>
          <p:cNvGrpSpPr/>
          <p:nvPr/>
        </p:nvGrpSpPr>
        <p:grpSpPr>
          <a:xfrm>
            <a:off x="7435110" y="5109373"/>
            <a:ext cx="2340425" cy="283667"/>
            <a:chOff x="7904745" y="5232387"/>
            <a:chExt cx="2340425" cy="283667"/>
          </a:xfrm>
        </p:grpSpPr>
        <p:grpSp>
          <p:nvGrpSpPr>
            <p:cNvPr id="35" name="组合 34"/>
            <p:cNvGrpSpPr/>
            <p:nvPr/>
          </p:nvGrpSpPr>
          <p:grpSpPr>
            <a:xfrm>
              <a:off x="7904745" y="5232387"/>
              <a:ext cx="2340425" cy="283667"/>
              <a:chOff x="4879645" y="4572000"/>
              <a:chExt cx="2340425" cy="283667"/>
            </a:xfrm>
          </p:grpSpPr>
          <p:sp>
            <p:nvSpPr>
              <p:cNvPr id="37" name="文本框 36"/>
              <p:cNvSpPr txBox="1"/>
              <p:nvPr/>
            </p:nvSpPr>
            <p:spPr>
              <a:xfrm>
                <a:off x="4879645" y="4572000"/>
                <a:ext cx="1095613" cy="283667"/>
              </a:xfrm>
              <a:prstGeom prst="rect">
                <a:avLst/>
              </a:prstGeom>
              <a:noFill/>
              <a:ln w="3175">
                <a:noFill/>
              </a:ln>
            </p:spPr>
            <p:txBody>
              <a:bodyPr wrap="square" rtlCol="0">
                <a:spAutoFit/>
                <a:scene3d>
                  <a:camera prst="orthographicFront"/>
                  <a:lightRig rig="threePt" dir="t"/>
                </a:scene3d>
                <a:sp3d contourW="12700"/>
              </a:bodyPr>
              <a:lstStyle/>
              <a:p>
                <a:pPr algn="ctr">
                  <a:lnSpc>
                    <a:spcPct val="114000"/>
                  </a:lnSpc>
                </a:pPr>
                <a:r>
                  <a:rPr lang="zh-CN" altLang="en-US" sz="1200" dirty="0">
                    <a:solidFill>
                      <a:schemeClr val="tx1">
                        <a:lumMod val="85000"/>
                        <a:lumOff val="15000"/>
                      </a:schemeClr>
                    </a:solidFill>
                    <a:cs typeface="+mn-ea"/>
                    <a:sym typeface="+mn-lt"/>
                  </a:rPr>
                  <a:t>计划总结</a:t>
                </a:r>
                <a:endParaRPr lang="en-US" altLang="zh-CN" sz="1200" dirty="0">
                  <a:solidFill>
                    <a:schemeClr val="tx1">
                      <a:lumMod val="85000"/>
                      <a:lumOff val="15000"/>
                    </a:schemeClr>
                  </a:solidFill>
                  <a:cs typeface="+mn-ea"/>
                  <a:sym typeface="+mn-lt"/>
                </a:endParaRPr>
              </a:p>
            </p:txBody>
          </p:sp>
          <p:sp>
            <p:nvSpPr>
              <p:cNvPr id="38" name="文本框 37"/>
              <p:cNvSpPr txBox="1"/>
              <p:nvPr/>
            </p:nvSpPr>
            <p:spPr>
              <a:xfrm>
                <a:off x="6124457" y="4572000"/>
                <a:ext cx="1095613" cy="283667"/>
              </a:xfrm>
              <a:prstGeom prst="rect">
                <a:avLst/>
              </a:prstGeom>
              <a:noFill/>
              <a:ln w="3175">
                <a:noFill/>
              </a:ln>
            </p:spPr>
            <p:txBody>
              <a:bodyPr wrap="square" rtlCol="0">
                <a:spAutoFit/>
                <a:scene3d>
                  <a:camera prst="orthographicFront"/>
                  <a:lightRig rig="threePt" dir="t"/>
                </a:scene3d>
                <a:sp3d contourW="12700"/>
              </a:bodyPr>
              <a:lstStyle/>
              <a:p>
                <a:pPr algn="ctr">
                  <a:lnSpc>
                    <a:spcPct val="114000"/>
                  </a:lnSpc>
                </a:pPr>
                <a:r>
                  <a:rPr lang="zh-CN" altLang="en-US" sz="1200" dirty="0">
                    <a:solidFill>
                      <a:schemeClr val="tx1">
                        <a:lumMod val="85000"/>
                        <a:lumOff val="15000"/>
                      </a:schemeClr>
                    </a:solidFill>
                    <a:cs typeface="+mn-ea"/>
                    <a:sym typeface="+mn-lt"/>
                  </a:rPr>
                  <a:t>述职报告</a:t>
                </a:r>
                <a:endParaRPr lang="en-US" altLang="zh-CN" sz="1200" dirty="0">
                  <a:solidFill>
                    <a:schemeClr val="tx1">
                      <a:lumMod val="85000"/>
                      <a:lumOff val="15000"/>
                    </a:schemeClr>
                  </a:solidFill>
                  <a:cs typeface="+mn-ea"/>
                  <a:sym typeface="+mn-lt"/>
                </a:endParaRPr>
              </a:p>
            </p:txBody>
          </p:sp>
        </p:grpSp>
        <p:cxnSp>
          <p:nvCxnSpPr>
            <p:cNvPr id="44" name="直接连接符 43"/>
            <p:cNvCxnSpPr/>
            <p:nvPr/>
          </p:nvCxnSpPr>
          <p:spPr>
            <a:xfrm flipH="1">
              <a:off x="9087193" y="5284647"/>
              <a:ext cx="62363" cy="188671"/>
            </a:xfrm>
            <a:prstGeom prst="line">
              <a:avLst/>
            </a:prstGeom>
            <a:ln w="12700">
              <a:solidFill>
                <a:srgbClr val="0071ED"/>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ppt_w</p:attrName>
                                        </p:attrNameLst>
                                      </p:cBhvr>
                                      <p:tavLst>
                                        <p:tav tm="0">
                                          <p:val>
                                            <p:fltVal val="0"/>
                                          </p:val>
                                        </p:tav>
                                        <p:tav tm="100000">
                                          <p:val>
                                            <p:strVal val="#ppt_w"/>
                                          </p:val>
                                        </p:tav>
                                      </p:tavLst>
                                    </p:anim>
                                    <p:anim calcmode="lin" valueType="num">
                                      <p:cBhvr>
                                        <p:cTn id="8" dur="500" fill="hold"/>
                                        <p:tgtEl>
                                          <p:spTgt spid="30"/>
                                        </p:tgtEl>
                                        <p:attrNameLst>
                                          <p:attrName>ppt_h</p:attrName>
                                        </p:attrNameLst>
                                      </p:cBhvr>
                                      <p:tavLst>
                                        <p:tav tm="0">
                                          <p:val>
                                            <p:fltVal val="0"/>
                                          </p:val>
                                        </p:tav>
                                        <p:tav tm="100000">
                                          <p:val>
                                            <p:strVal val="#ppt_h"/>
                                          </p:val>
                                        </p:tav>
                                      </p:tavLst>
                                    </p:anim>
                                    <p:animEffect transition="in" filter="fade">
                                      <p:cBhvr>
                                        <p:cTn id="9" dur="500"/>
                                        <p:tgtEl>
                                          <p:spTgt spid="3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1+#ppt_w/2"/>
                                          </p:val>
                                        </p:tav>
                                        <p:tav tm="100000">
                                          <p:val>
                                            <p:strVal val="#ppt_x"/>
                                          </p:val>
                                        </p:tav>
                                      </p:tavLst>
                                    </p:anim>
                                    <p:anim calcmode="lin" valueType="num">
                                      <p:cBhvr additive="base">
                                        <p:cTn id="15" dur="500" fill="hold"/>
                                        <p:tgtEl>
                                          <p:spTgt spid="5"/>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1+#ppt_w/2"/>
                                          </p:val>
                                        </p:tav>
                                        <p:tav tm="100000">
                                          <p:val>
                                            <p:strVal val="#ppt_x"/>
                                          </p:val>
                                        </p:tav>
                                      </p:tavLst>
                                    </p:anim>
                                    <p:anim calcmode="lin" valueType="num">
                                      <p:cBhvr additive="base">
                                        <p:cTn id="19" dur="500" fill="hold"/>
                                        <p:tgtEl>
                                          <p:spTgt spid="15"/>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additive="base">
                                        <p:cTn id="22" dur="500" fill="hold"/>
                                        <p:tgtEl>
                                          <p:spTgt spid="34"/>
                                        </p:tgtEl>
                                        <p:attrNameLst>
                                          <p:attrName>ppt_x</p:attrName>
                                        </p:attrNameLst>
                                      </p:cBhvr>
                                      <p:tavLst>
                                        <p:tav tm="0">
                                          <p:val>
                                            <p:strVal val="1+#ppt_w/2"/>
                                          </p:val>
                                        </p:tav>
                                        <p:tav tm="100000">
                                          <p:val>
                                            <p:strVal val="#ppt_x"/>
                                          </p:val>
                                        </p:tav>
                                      </p:tavLst>
                                    </p:anim>
                                    <p:anim calcmode="lin" valueType="num">
                                      <p:cBhvr additive="base">
                                        <p:cTn id="23"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1000"/>
                                        <p:tgtEl>
                                          <p:spTgt spid="33"/>
                                        </p:tgtEl>
                                      </p:cBhvr>
                                    </p:animEffect>
                                    <p:anim calcmode="lin" valueType="num">
                                      <p:cBhvr>
                                        <p:cTn id="34" dur="1000" fill="hold"/>
                                        <p:tgtEl>
                                          <p:spTgt spid="33"/>
                                        </p:tgtEl>
                                        <p:attrNameLst>
                                          <p:attrName>ppt_x</p:attrName>
                                        </p:attrNameLst>
                                      </p:cBhvr>
                                      <p:tavLst>
                                        <p:tav tm="0">
                                          <p:val>
                                            <p:strVal val="#ppt_x"/>
                                          </p:val>
                                        </p:tav>
                                        <p:tav tm="100000">
                                          <p:val>
                                            <p:strVal val="#ppt_x"/>
                                          </p:val>
                                        </p:tav>
                                      </p:tavLst>
                                    </p:anim>
                                    <p:anim calcmode="lin" valueType="num">
                                      <p:cBhvr>
                                        <p:cTn id="35"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46"/>
                                        </p:tgtEl>
                                        <p:attrNameLst>
                                          <p:attrName>style.visibility</p:attrName>
                                        </p:attrNameLst>
                                      </p:cBhvr>
                                      <p:to>
                                        <p:strVal val="visible"/>
                                      </p:to>
                                    </p:set>
                                    <p:anim calcmode="lin" valueType="num">
                                      <p:cBhvr>
                                        <p:cTn id="40" dur="500" fill="hold"/>
                                        <p:tgtEl>
                                          <p:spTgt spid="46"/>
                                        </p:tgtEl>
                                        <p:attrNameLst>
                                          <p:attrName>ppt_w</p:attrName>
                                        </p:attrNameLst>
                                      </p:cBhvr>
                                      <p:tavLst>
                                        <p:tav tm="0">
                                          <p:val>
                                            <p:fltVal val="0"/>
                                          </p:val>
                                        </p:tav>
                                        <p:tav tm="100000">
                                          <p:val>
                                            <p:strVal val="#ppt_w"/>
                                          </p:val>
                                        </p:tav>
                                      </p:tavLst>
                                    </p:anim>
                                    <p:anim calcmode="lin" valueType="num">
                                      <p:cBhvr>
                                        <p:cTn id="41" dur="500" fill="hold"/>
                                        <p:tgtEl>
                                          <p:spTgt spid="46"/>
                                        </p:tgtEl>
                                        <p:attrNameLst>
                                          <p:attrName>ppt_h</p:attrName>
                                        </p:attrNameLst>
                                      </p:cBhvr>
                                      <p:tavLst>
                                        <p:tav tm="0">
                                          <p:val>
                                            <p:fltVal val="0"/>
                                          </p:val>
                                        </p:tav>
                                        <p:tav tm="100000">
                                          <p:val>
                                            <p:strVal val="#ppt_h"/>
                                          </p:val>
                                        </p:tav>
                                      </p:tavLst>
                                    </p:anim>
                                    <p:animEffect transition="in" filter="fade">
                                      <p:cBhvr>
                                        <p:cTn id="42" dur="500"/>
                                        <p:tgtEl>
                                          <p:spTgt spid="46"/>
                                        </p:tgtEl>
                                      </p:cBhvr>
                                    </p:animEffect>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fade">
                                      <p:cBhvr>
                                        <p:cTn id="52" dur="1000"/>
                                        <p:tgtEl>
                                          <p:spTgt spid="31"/>
                                        </p:tgtEl>
                                      </p:cBhvr>
                                    </p:animEffect>
                                    <p:anim calcmode="lin" valueType="num">
                                      <p:cBhvr>
                                        <p:cTn id="53" dur="1000" fill="hold"/>
                                        <p:tgtEl>
                                          <p:spTgt spid="31"/>
                                        </p:tgtEl>
                                        <p:attrNameLst>
                                          <p:attrName>ppt_x</p:attrName>
                                        </p:attrNameLst>
                                      </p:cBhvr>
                                      <p:tavLst>
                                        <p:tav tm="0">
                                          <p:val>
                                            <p:strVal val="#ppt_x"/>
                                          </p:val>
                                        </p:tav>
                                        <p:tav tm="100000">
                                          <p:val>
                                            <p:strVal val="#ppt_x"/>
                                          </p:val>
                                        </p:tav>
                                      </p:tavLst>
                                    </p:anim>
                                    <p:anim calcmode="lin" valueType="num">
                                      <p:cBhvr>
                                        <p:cTn id="54"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ldLvl="0" animBg="1"/>
      <p:bldP spid="5" grpId="0" bldLvl="0" animBg="1"/>
      <p:bldP spid="9" grpId="0"/>
      <p:bldP spid="15" grpId="0" bldLvl="0" animBg="1"/>
      <p:bldP spid="25" grpId="0" bldLvl="0" animBg="1"/>
      <p:bldP spid="31" grpId="0" bldLvl="0" animBg="1"/>
      <p:bldP spid="3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16288" y="3175"/>
            <a:ext cx="12225432" cy="6851099"/>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平行四边形 4"/>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4" name="组合 33"/>
          <p:cNvGrpSpPr/>
          <p:nvPr/>
        </p:nvGrpSpPr>
        <p:grpSpPr>
          <a:xfrm>
            <a:off x="7100152" y="1082357"/>
            <a:ext cx="5488036" cy="4945827"/>
            <a:chOff x="-1317683" y="1736199"/>
            <a:chExt cx="2649292" cy="2387547"/>
          </a:xfrm>
        </p:grpSpPr>
        <p:sp>
          <p:nvSpPr>
            <p:cNvPr id="14" name="平行四边形 13"/>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16" name="组合 15"/>
            <p:cNvGrpSpPr/>
            <p:nvPr/>
          </p:nvGrpSpPr>
          <p:grpSpPr>
            <a:xfrm>
              <a:off x="-870550" y="1736199"/>
              <a:ext cx="2202159" cy="2387547"/>
              <a:chOff x="-870550" y="1435257"/>
              <a:chExt cx="2202159" cy="2387547"/>
            </a:xfrm>
            <a:solidFill>
              <a:srgbClr val="0071ED">
                <a:alpha val="7000"/>
              </a:srgbClr>
            </a:solidFill>
          </p:grpSpPr>
          <p:sp>
            <p:nvSpPr>
              <p:cNvPr id="18" name="平行四边形 17"/>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9" name="平行四边形 18"/>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sp>
        <p:nvSpPr>
          <p:cNvPr id="31" name="平行四边形 30"/>
          <p:cNvSpPr/>
          <p:nvPr/>
        </p:nvSpPr>
        <p:spPr>
          <a:xfrm>
            <a:off x="-3607062" y="6200043"/>
            <a:ext cx="7441245" cy="227649"/>
          </a:xfrm>
          <a:prstGeom prst="parallelogram">
            <a:avLst>
              <a:gd name="adj" fmla="val 63372"/>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u="none" strike="noStrike" kern="1200" cap="none" spc="0" normalizeH="0" baseline="0" noProof="0">
              <a:ln>
                <a:noFill/>
              </a:ln>
              <a:solidFill>
                <a:prstClr val="white"/>
              </a:solidFill>
              <a:effectLst/>
              <a:uLnTx/>
              <a:uFillTx/>
              <a:cs typeface="+mn-ea"/>
              <a:sym typeface="+mn-lt"/>
            </a:endParaRPr>
          </a:p>
        </p:txBody>
      </p:sp>
      <p:grpSp>
        <p:nvGrpSpPr>
          <p:cNvPr id="27" name="组合 26"/>
          <p:cNvGrpSpPr/>
          <p:nvPr/>
        </p:nvGrpSpPr>
        <p:grpSpPr>
          <a:xfrm>
            <a:off x="130537" y="3164205"/>
            <a:ext cx="3466215" cy="609600"/>
            <a:chOff x="4368800" y="3886200"/>
            <a:chExt cx="3466215" cy="609600"/>
          </a:xfrm>
        </p:grpSpPr>
        <p:sp>
          <p:nvSpPr>
            <p:cNvPr id="28" name="矩形 27"/>
            <p:cNvSpPr/>
            <p:nvPr/>
          </p:nvSpPr>
          <p:spPr>
            <a:xfrm>
              <a:off x="4368800" y="3886200"/>
              <a:ext cx="80899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kumimoji="0" lang="en-US" altLang="zh-CN" sz="4400" b="1" i="0" u="none" strike="noStrike" kern="1200" cap="none" spc="0" normalizeH="0" baseline="0" noProof="0" dirty="0">
                  <a:ln>
                    <a:noFill/>
                  </a:ln>
                  <a:solidFill>
                    <a:schemeClr val="bg1"/>
                  </a:solidFill>
                  <a:effectLst/>
                  <a:uLnTx/>
                  <a:uFillTx/>
                  <a:cs typeface="+mn-ea"/>
                  <a:sym typeface="+mn-lt"/>
                </a:rPr>
                <a:t>01</a:t>
              </a:r>
              <a:r>
                <a:rPr kumimoji="0" lang="en-US" altLang="zh-CN" sz="4000" b="1" i="0" u="none" strike="noStrike" kern="1200" cap="none" spc="0" normalizeH="0" baseline="0" noProof="0" dirty="0">
                  <a:ln>
                    <a:noFill/>
                  </a:ln>
                  <a:solidFill>
                    <a:schemeClr val="bg1"/>
                  </a:solidFill>
                  <a:effectLst/>
                  <a:uLnTx/>
                  <a:uFillTx/>
                  <a:cs typeface="+mn-ea"/>
                  <a:sym typeface="+mn-lt"/>
                </a:rPr>
                <a:t> </a:t>
              </a:r>
              <a:r>
                <a:rPr kumimoji="0" lang="en-US" altLang="zh-CN" sz="3600" b="1" i="0" u="none" strike="noStrike" kern="1200" cap="none" spc="0" normalizeH="0" baseline="0" noProof="0" dirty="0">
                  <a:ln>
                    <a:noFill/>
                  </a:ln>
                  <a:solidFill>
                    <a:schemeClr val="bg1"/>
                  </a:solidFill>
                  <a:effectLst/>
                  <a:uLnTx/>
                  <a:uFillTx/>
                  <a:cs typeface="+mn-ea"/>
                  <a:sym typeface="+mn-lt"/>
                </a:rPr>
                <a:t>   </a:t>
              </a:r>
              <a:endParaRPr kumimoji="0" lang="zh-CN" altLang="en-US" sz="3600" b="1" i="0" u="none" strike="noStrike" kern="1200" cap="none" spc="0" normalizeH="0" baseline="0" noProof="0" dirty="0">
                <a:ln>
                  <a:noFill/>
                </a:ln>
                <a:solidFill>
                  <a:schemeClr val="bg1"/>
                </a:solidFill>
                <a:effectLst/>
                <a:uLnTx/>
                <a:uFillTx/>
                <a:cs typeface="+mn-ea"/>
                <a:sym typeface="+mn-lt"/>
              </a:endParaRPr>
            </a:p>
          </p:txBody>
        </p:sp>
        <p:sp>
          <p:nvSpPr>
            <p:cNvPr id="32" name="矩形 31"/>
            <p:cNvSpPr/>
            <p:nvPr/>
          </p:nvSpPr>
          <p:spPr>
            <a:xfrm>
              <a:off x="5676015" y="3886200"/>
              <a:ext cx="2159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lang="zh-CN" altLang="en-US" sz="3200" dirty="0">
                  <a:solidFill>
                    <a:schemeClr val="bg1"/>
                  </a:solidFill>
                  <a:cs typeface="+mn-ea"/>
                  <a:sym typeface="+mn-lt"/>
                </a:rPr>
                <a:t>工作概述</a:t>
              </a:r>
              <a:endParaRPr kumimoji="0" lang="zh-CN" altLang="en-US" sz="3200" b="0" i="0" u="none" strike="noStrike" kern="1200" cap="none" spc="0" normalizeH="0" baseline="0" noProof="0" dirty="0">
                <a:ln>
                  <a:noFill/>
                </a:ln>
                <a:solidFill>
                  <a:schemeClr val="bg1"/>
                </a:solidFill>
                <a:effectLst/>
                <a:uLnTx/>
                <a:uFillTx/>
                <a:cs typeface="+mn-ea"/>
                <a:sym typeface="+mn-lt"/>
              </a:endParaRPr>
            </a:p>
          </p:txBody>
        </p:sp>
      </p:grpSp>
      <p:grpSp>
        <p:nvGrpSpPr>
          <p:cNvPr id="40" name="组合 39"/>
          <p:cNvGrpSpPr/>
          <p:nvPr/>
        </p:nvGrpSpPr>
        <p:grpSpPr>
          <a:xfrm>
            <a:off x="130537" y="3720465"/>
            <a:ext cx="3518889" cy="674377"/>
            <a:chOff x="4368800" y="3886200"/>
            <a:chExt cx="3518889" cy="674377"/>
          </a:xfrm>
        </p:grpSpPr>
        <p:sp>
          <p:nvSpPr>
            <p:cNvPr id="42" name="矩形 41"/>
            <p:cNvSpPr/>
            <p:nvPr/>
          </p:nvSpPr>
          <p:spPr>
            <a:xfrm>
              <a:off x="4368800" y="3886200"/>
              <a:ext cx="809135"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schemeClr val="bg1"/>
                  </a:solidFill>
                  <a:effectLst/>
                  <a:uLnTx/>
                  <a:uFillTx/>
                  <a:cs typeface="+mn-ea"/>
                  <a:sym typeface="+mn-lt"/>
                </a:rPr>
                <a:t>03</a:t>
              </a:r>
              <a:r>
                <a:rPr kumimoji="0" lang="en-US" altLang="zh-CN" sz="4400" b="1" i="0" u="none" strike="noStrike" kern="1200" cap="none" spc="0" normalizeH="0" baseline="0" noProof="0" dirty="0">
                  <a:ln>
                    <a:noFill/>
                  </a:ln>
                  <a:solidFill>
                    <a:schemeClr val="bg1"/>
                  </a:solidFill>
                  <a:effectLst/>
                  <a:uLnTx/>
                  <a:uFillTx/>
                  <a:cs typeface="+mn-ea"/>
                  <a:sym typeface="+mn-lt"/>
                </a:rPr>
                <a:t> </a:t>
              </a:r>
              <a:r>
                <a:rPr kumimoji="0" lang="en-US" altLang="zh-CN" sz="4000" b="1" i="0" u="none" strike="noStrike" kern="1200" cap="none" spc="0" normalizeH="0" baseline="0" noProof="0" dirty="0">
                  <a:ln>
                    <a:noFill/>
                  </a:ln>
                  <a:solidFill>
                    <a:schemeClr val="bg1"/>
                  </a:solidFill>
                  <a:effectLst/>
                  <a:uLnTx/>
                  <a:uFillTx/>
                  <a:cs typeface="+mn-ea"/>
                  <a:sym typeface="+mn-lt"/>
                </a:rPr>
                <a:t>  </a:t>
              </a:r>
              <a:r>
                <a:rPr kumimoji="0" lang="en-US" altLang="zh-CN" sz="3600" b="1" i="0" u="none" strike="noStrike" kern="1200" cap="none" spc="0" normalizeH="0" baseline="0" noProof="0" dirty="0">
                  <a:ln>
                    <a:noFill/>
                  </a:ln>
                  <a:solidFill>
                    <a:schemeClr val="bg1"/>
                  </a:solidFill>
                  <a:effectLst/>
                  <a:uLnTx/>
                  <a:uFillTx/>
                  <a:cs typeface="+mn-ea"/>
                  <a:sym typeface="+mn-lt"/>
                </a:rPr>
                <a:t> </a:t>
              </a:r>
              <a:endParaRPr kumimoji="0" lang="zh-CN" altLang="en-US" sz="3600" b="1" i="0" u="none" strike="noStrike" kern="1200" cap="none" spc="0" normalizeH="0" baseline="0" noProof="0" dirty="0">
                <a:ln>
                  <a:noFill/>
                </a:ln>
                <a:solidFill>
                  <a:schemeClr val="bg1"/>
                </a:solidFill>
                <a:effectLst/>
                <a:uLnTx/>
                <a:uFillTx/>
                <a:cs typeface="+mn-ea"/>
                <a:sym typeface="+mn-lt"/>
              </a:endParaRPr>
            </a:p>
          </p:txBody>
        </p:sp>
        <p:sp>
          <p:nvSpPr>
            <p:cNvPr id="43" name="矩形 42"/>
            <p:cNvSpPr/>
            <p:nvPr/>
          </p:nvSpPr>
          <p:spPr>
            <a:xfrm>
              <a:off x="5728689" y="3950977"/>
              <a:ext cx="2159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sz="3200" b="0" i="0" u="none" strike="noStrike" kern="1200" cap="none" spc="0" normalizeH="0" baseline="0" noProof="0" dirty="0">
                  <a:ln>
                    <a:noFill/>
                  </a:ln>
                  <a:solidFill>
                    <a:schemeClr val="bg1"/>
                  </a:solidFill>
                  <a:effectLst/>
                  <a:uLnTx/>
                  <a:uFillTx/>
                  <a:cs typeface="+mn-ea"/>
                  <a:sym typeface="+mn-lt"/>
                </a:rPr>
                <a:t>不足之处</a:t>
              </a:r>
              <a:endParaRPr kumimoji="0" lang="zh-CN" altLang="en-US" sz="3200" b="0" i="0" u="none" strike="noStrike" kern="1200" cap="none" spc="0" normalizeH="0" baseline="0" noProof="0" dirty="0">
                <a:ln>
                  <a:noFill/>
                </a:ln>
                <a:solidFill>
                  <a:schemeClr val="bg1"/>
                </a:solidFill>
                <a:effectLst/>
                <a:uLnTx/>
                <a:uFillTx/>
                <a:cs typeface="+mn-ea"/>
                <a:sym typeface="+mn-lt"/>
              </a:endParaRPr>
            </a:p>
          </p:txBody>
        </p:sp>
      </p:grpSp>
      <p:grpSp>
        <p:nvGrpSpPr>
          <p:cNvPr id="47" name="组合 46"/>
          <p:cNvGrpSpPr/>
          <p:nvPr/>
        </p:nvGrpSpPr>
        <p:grpSpPr>
          <a:xfrm>
            <a:off x="3744583" y="3137535"/>
            <a:ext cx="3213186" cy="653234"/>
            <a:chOff x="5127704" y="3886200"/>
            <a:chExt cx="3213186" cy="653234"/>
          </a:xfrm>
        </p:grpSpPr>
        <p:sp>
          <p:nvSpPr>
            <p:cNvPr id="48" name="矩形 47"/>
            <p:cNvSpPr/>
            <p:nvPr/>
          </p:nvSpPr>
          <p:spPr>
            <a:xfrm>
              <a:off x="5127704" y="3929834"/>
              <a:ext cx="769161"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schemeClr val="bg1"/>
                  </a:solidFill>
                  <a:effectLst/>
                  <a:uLnTx/>
                  <a:uFillTx/>
                  <a:cs typeface="+mn-ea"/>
                  <a:sym typeface="+mn-lt"/>
                </a:rPr>
                <a:t>02  </a:t>
              </a:r>
              <a:r>
                <a:rPr kumimoji="0" lang="en-US" altLang="zh-CN" sz="3600" b="1" i="0" u="none" strike="noStrike" kern="1200" cap="none" spc="0" normalizeH="0" baseline="0" noProof="0" dirty="0">
                  <a:ln>
                    <a:noFill/>
                  </a:ln>
                  <a:solidFill>
                    <a:schemeClr val="bg1"/>
                  </a:solidFill>
                  <a:effectLst/>
                  <a:uLnTx/>
                  <a:uFillTx/>
                  <a:cs typeface="+mn-ea"/>
                  <a:sym typeface="+mn-lt"/>
                </a:rPr>
                <a:t>  </a:t>
              </a:r>
              <a:endParaRPr kumimoji="0" lang="zh-CN" altLang="en-US" sz="3600" b="1" i="0" u="none" strike="noStrike" kern="1200" cap="none" spc="0" normalizeH="0" baseline="0" noProof="0" dirty="0">
                <a:ln>
                  <a:noFill/>
                </a:ln>
                <a:solidFill>
                  <a:schemeClr val="bg1"/>
                </a:solidFill>
                <a:effectLst/>
                <a:uLnTx/>
                <a:uFillTx/>
                <a:cs typeface="+mn-ea"/>
                <a:sym typeface="+mn-lt"/>
              </a:endParaRPr>
            </a:p>
          </p:txBody>
        </p:sp>
        <p:sp>
          <p:nvSpPr>
            <p:cNvPr id="49" name="矩形 48"/>
            <p:cNvSpPr/>
            <p:nvPr/>
          </p:nvSpPr>
          <p:spPr>
            <a:xfrm>
              <a:off x="6181890" y="3886200"/>
              <a:ext cx="2159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sz="3200" b="0" i="0" u="none" strike="noStrike" kern="1200" cap="none" spc="0" normalizeH="0" baseline="0" noProof="0" dirty="0">
                  <a:ln>
                    <a:noFill/>
                  </a:ln>
                  <a:solidFill>
                    <a:schemeClr val="bg1"/>
                  </a:solidFill>
                  <a:effectLst/>
                  <a:uLnTx/>
                  <a:uFillTx/>
                  <a:cs typeface="+mn-ea"/>
                  <a:sym typeface="+mn-lt"/>
                </a:rPr>
                <a:t>完成情况</a:t>
              </a:r>
              <a:endParaRPr kumimoji="0" lang="zh-CN" altLang="en-US" sz="3200" b="0" i="0" u="none" strike="noStrike" kern="1200" cap="none" spc="0" normalizeH="0" baseline="0" noProof="0" dirty="0">
                <a:ln>
                  <a:noFill/>
                </a:ln>
                <a:solidFill>
                  <a:schemeClr val="bg1"/>
                </a:solidFill>
                <a:effectLst/>
                <a:uLnTx/>
                <a:uFillTx/>
                <a:cs typeface="+mn-ea"/>
                <a:sym typeface="+mn-lt"/>
              </a:endParaRPr>
            </a:p>
          </p:txBody>
        </p:sp>
      </p:grpSp>
      <p:grpSp>
        <p:nvGrpSpPr>
          <p:cNvPr id="50" name="组合 49"/>
          <p:cNvGrpSpPr/>
          <p:nvPr/>
        </p:nvGrpSpPr>
        <p:grpSpPr>
          <a:xfrm>
            <a:off x="3695718" y="3720465"/>
            <a:ext cx="3222124" cy="622935"/>
            <a:chOff x="5124106" y="3901440"/>
            <a:chExt cx="3222124" cy="622935"/>
          </a:xfrm>
        </p:grpSpPr>
        <p:sp>
          <p:nvSpPr>
            <p:cNvPr id="51" name="矩形 50"/>
            <p:cNvSpPr/>
            <p:nvPr/>
          </p:nvSpPr>
          <p:spPr>
            <a:xfrm>
              <a:off x="5124106" y="3914775"/>
              <a:ext cx="809135"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schemeClr val="bg1"/>
                  </a:solidFill>
                  <a:effectLst/>
                  <a:uLnTx/>
                  <a:uFillTx/>
                  <a:cs typeface="+mn-ea"/>
                  <a:sym typeface="+mn-lt"/>
                </a:rPr>
                <a:t>04 </a:t>
              </a:r>
              <a:r>
                <a:rPr kumimoji="0" lang="en-US" altLang="zh-CN" sz="3600" b="1" i="0" u="none" strike="noStrike" kern="1200" cap="none" spc="0" normalizeH="0" baseline="0" noProof="0" dirty="0">
                  <a:ln>
                    <a:noFill/>
                  </a:ln>
                  <a:solidFill>
                    <a:schemeClr val="bg1"/>
                  </a:solidFill>
                  <a:effectLst/>
                  <a:uLnTx/>
                  <a:uFillTx/>
                  <a:cs typeface="+mn-ea"/>
                  <a:sym typeface="+mn-lt"/>
                </a:rPr>
                <a:t>   </a:t>
              </a:r>
              <a:endParaRPr kumimoji="0" lang="zh-CN" altLang="en-US" sz="3600" b="1" i="0" u="none" strike="noStrike" kern="1200" cap="none" spc="0" normalizeH="0" baseline="0" noProof="0" dirty="0">
                <a:ln>
                  <a:noFill/>
                </a:ln>
                <a:solidFill>
                  <a:schemeClr val="bg1"/>
                </a:solidFill>
                <a:effectLst/>
                <a:uLnTx/>
                <a:uFillTx/>
                <a:cs typeface="+mn-ea"/>
                <a:sym typeface="+mn-lt"/>
              </a:endParaRPr>
            </a:p>
          </p:txBody>
        </p:sp>
        <p:sp>
          <p:nvSpPr>
            <p:cNvPr id="52" name="矩形 51"/>
            <p:cNvSpPr/>
            <p:nvPr/>
          </p:nvSpPr>
          <p:spPr>
            <a:xfrm>
              <a:off x="6187230" y="3901440"/>
              <a:ext cx="2159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sz="3200" b="0" i="0" u="none" strike="noStrike" kern="1200" cap="none" spc="0" normalizeH="0" baseline="0" noProof="0" dirty="0">
                  <a:ln>
                    <a:noFill/>
                  </a:ln>
                  <a:solidFill>
                    <a:schemeClr val="bg1"/>
                  </a:solidFill>
                  <a:effectLst/>
                  <a:uLnTx/>
                  <a:uFillTx/>
                  <a:cs typeface="+mn-ea"/>
                  <a:sym typeface="+mn-lt"/>
                </a:rPr>
                <a:t>未来规划</a:t>
              </a:r>
              <a:endParaRPr kumimoji="0" lang="zh-CN" altLang="en-US" sz="3200" b="0" i="0" u="none" strike="noStrike" kern="1200" cap="none" spc="0" normalizeH="0" baseline="0" noProof="0" dirty="0">
                <a:ln>
                  <a:noFill/>
                </a:ln>
                <a:solidFill>
                  <a:schemeClr val="bg1"/>
                </a:solidFill>
                <a:effectLst/>
                <a:uLnTx/>
                <a:uFillTx/>
                <a:cs typeface="+mn-ea"/>
                <a:sym typeface="+mn-lt"/>
              </a:endParaRPr>
            </a:p>
          </p:txBody>
        </p:sp>
      </p:grpSp>
      <p:sp>
        <p:nvSpPr>
          <p:cNvPr id="53" name="矩形 52"/>
          <p:cNvSpPr/>
          <p:nvPr/>
        </p:nvSpPr>
        <p:spPr>
          <a:xfrm>
            <a:off x="446102" y="157313"/>
            <a:ext cx="2427890" cy="13558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6600" b="1" i="0" u="none" strike="noStrike" kern="1200" cap="none" spc="0" normalizeH="0" baseline="0" noProof="0" dirty="0">
                <a:ln>
                  <a:noFill/>
                </a:ln>
                <a:solidFill>
                  <a:srgbClr val="0071ED"/>
                </a:solidFill>
                <a:effectLst/>
                <a:uLnTx/>
                <a:uFillTx/>
                <a:cs typeface="+mn-ea"/>
                <a:sym typeface="+mn-lt"/>
              </a:rPr>
              <a:t>目录</a:t>
            </a:r>
            <a:endParaRPr kumimoji="0" lang="en-US" altLang="zh-CN" sz="6600" b="1" i="0" u="none" strike="noStrike" kern="1200" cap="none" spc="0" normalizeH="0" baseline="0" noProof="0" dirty="0">
              <a:ln>
                <a:noFill/>
              </a:ln>
              <a:solidFill>
                <a:prstClr val="white"/>
              </a:solidFill>
              <a:effectLst/>
              <a:uLnTx/>
              <a:uFillTx/>
              <a:cs typeface="+mn-ea"/>
              <a:sym typeface="+mn-lt"/>
            </a:endParaRPr>
          </a:p>
        </p:txBody>
      </p:sp>
      <p:sp>
        <p:nvSpPr>
          <p:cNvPr id="54" name="矩形 53"/>
          <p:cNvSpPr/>
          <p:nvPr/>
        </p:nvSpPr>
        <p:spPr>
          <a:xfrm>
            <a:off x="-659677" y="1433655"/>
            <a:ext cx="4639448" cy="333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600" normalizeH="0" baseline="0" noProof="0" dirty="0">
                <a:ln>
                  <a:noFill/>
                </a:ln>
                <a:solidFill>
                  <a:prstClr val="white"/>
                </a:solidFill>
                <a:effectLst/>
                <a:uLnTx/>
                <a:uFillTx/>
                <a:cs typeface="+mn-ea"/>
                <a:sym typeface="+mn-lt"/>
              </a:rPr>
              <a:t>CONTENT</a:t>
            </a:r>
            <a:endParaRPr kumimoji="0" lang="en-US" altLang="zh-CN" sz="2800" b="0" i="0" u="none" strike="noStrike" kern="1200" cap="none" spc="600" normalizeH="0" baseline="0" noProof="0" dirty="0">
              <a:ln>
                <a:noFill/>
              </a:ln>
              <a:solidFill>
                <a:prstClr val="white"/>
              </a:solidFill>
              <a:effectLst/>
              <a:uLnTx/>
              <a:uFillTx/>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800" b="0" i="0" u="none" strike="noStrike" kern="1200" cap="none" spc="600" normalizeH="0" baseline="0" noProof="0" dirty="0">
              <a:ln>
                <a:noFill/>
              </a:ln>
              <a:solidFill>
                <a:prstClr val="white"/>
              </a:solidFill>
              <a:effectLst/>
              <a:uLnTx/>
              <a:uFillTx/>
              <a:cs typeface="+mn-ea"/>
              <a:sym typeface="+mn-lt"/>
            </a:endParaRPr>
          </a:p>
        </p:txBody>
      </p:sp>
      <p:grpSp>
        <p:nvGrpSpPr>
          <p:cNvPr id="8" name="组合 7"/>
          <p:cNvGrpSpPr/>
          <p:nvPr/>
        </p:nvGrpSpPr>
        <p:grpSpPr>
          <a:xfrm>
            <a:off x="3986966" y="3231807"/>
            <a:ext cx="660400" cy="569310"/>
            <a:chOff x="3986966" y="3231807"/>
            <a:chExt cx="660400" cy="569310"/>
          </a:xfrm>
        </p:grpSpPr>
        <p:cxnSp>
          <p:nvCxnSpPr>
            <p:cNvPr id="4" name="直接连接符 3"/>
            <p:cNvCxnSpPr/>
            <p:nvPr/>
          </p:nvCxnSpPr>
          <p:spPr>
            <a:xfrm flipH="1">
              <a:off x="4060053" y="3378200"/>
              <a:ext cx="344434" cy="3422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等腰三角形 6"/>
            <p:cNvSpPr/>
            <p:nvPr/>
          </p:nvSpPr>
          <p:spPr>
            <a:xfrm>
              <a:off x="3986966" y="3231807"/>
              <a:ext cx="660400" cy="569310"/>
            </a:xfrm>
            <a:prstGeom prst="triangle">
              <a:avLst>
                <a:gd name="adj" fmla="val 8641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7" name="组合 56"/>
          <p:cNvGrpSpPr/>
          <p:nvPr/>
        </p:nvGrpSpPr>
        <p:grpSpPr>
          <a:xfrm>
            <a:off x="3986966" y="3753395"/>
            <a:ext cx="660400" cy="569310"/>
            <a:chOff x="3991055" y="3241054"/>
            <a:chExt cx="660400" cy="569310"/>
          </a:xfrm>
        </p:grpSpPr>
        <p:cxnSp>
          <p:nvCxnSpPr>
            <p:cNvPr id="58" name="直接连接符 57"/>
            <p:cNvCxnSpPr/>
            <p:nvPr/>
          </p:nvCxnSpPr>
          <p:spPr>
            <a:xfrm flipH="1">
              <a:off x="4060053" y="3378200"/>
              <a:ext cx="344434" cy="3422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9" name="等腰三角形 58"/>
            <p:cNvSpPr/>
            <p:nvPr/>
          </p:nvSpPr>
          <p:spPr>
            <a:xfrm>
              <a:off x="3991055" y="3241054"/>
              <a:ext cx="660400" cy="569310"/>
            </a:xfrm>
            <a:prstGeom prst="triangle">
              <a:avLst>
                <a:gd name="adj" fmla="val 8641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60" name="组合 59"/>
          <p:cNvGrpSpPr/>
          <p:nvPr/>
        </p:nvGrpSpPr>
        <p:grpSpPr>
          <a:xfrm>
            <a:off x="446481" y="3785527"/>
            <a:ext cx="660400" cy="569310"/>
            <a:chOff x="3986956" y="3234534"/>
            <a:chExt cx="660400" cy="569310"/>
          </a:xfrm>
        </p:grpSpPr>
        <p:cxnSp>
          <p:nvCxnSpPr>
            <p:cNvPr id="61" name="直接连接符 60"/>
            <p:cNvCxnSpPr/>
            <p:nvPr/>
          </p:nvCxnSpPr>
          <p:spPr>
            <a:xfrm flipH="1">
              <a:off x="4060053" y="3378200"/>
              <a:ext cx="344434" cy="3422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2" name="等腰三角形 61"/>
            <p:cNvSpPr/>
            <p:nvPr/>
          </p:nvSpPr>
          <p:spPr>
            <a:xfrm>
              <a:off x="3986956" y="3234534"/>
              <a:ext cx="660400" cy="569310"/>
            </a:xfrm>
            <a:prstGeom prst="triangle">
              <a:avLst>
                <a:gd name="adj" fmla="val 8641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63" name="组合 62"/>
          <p:cNvGrpSpPr/>
          <p:nvPr/>
        </p:nvGrpSpPr>
        <p:grpSpPr>
          <a:xfrm>
            <a:off x="412209" y="3164490"/>
            <a:ext cx="660400" cy="569310"/>
            <a:chOff x="3988713" y="3240725"/>
            <a:chExt cx="660400" cy="569310"/>
          </a:xfrm>
        </p:grpSpPr>
        <p:cxnSp>
          <p:nvCxnSpPr>
            <p:cNvPr id="64" name="直接连接符 63"/>
            <p:cNvCxnSpPr/>
            <p:nvPr/>
          </p:nvCxnSpPr>
          <p:spPr>
            <a:xfrm flipH="1">
              <a:off x="4060053" y="3378200"/>
              <a:ext cx="344434" cy="3422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等腰三角形 64"/>
            <p:cNvSpPr/>
            <p:nvPr/>
          </p:nvSpPr>
          <p:spPr>
            <a:xfrm>
              <a:off x="3988713" y="3240725"/>
              <a:ext cx="660400" cy="569310"/>
            </a:xfrm>
            <a:prstGeom prst="triangle">
              <a:avLst>
                <a:gd name="adj" fmla="val 8641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0-#ppt_w/2"/>
                                          </p:val>
                                        </p:tav>
                                        <p:tav tm="100000">
                                          <p:val>
                                            <p:strVal val="#ppt_x"/>
                                          </p:val>
                                        </p:tav>
                                      </p:tavLst>
                                    </p:anim>
                                    <p:anim calcmode="lin" valueType="num">
                                      <p:cBhvr additive="base">
                                        <p:cTn id="12"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anim calcmode="lin" valueType="num">
                                      <p:cBhvr>
                                        <p:cTn id="18" dur="1000" fill="hold"/>
                                        <p:tgtEl>
                                          <p:spTgt spid="53"/>
                                        </p:tgtEl>
                                        <p:attrNameLst>
                                          <p:attrName>ppt_x</p:attrName>
                                        </p:attrNameLst>
                                      </p:cBhvr>
                                      <p:tavLst>
                                        <p:tav tm="0">
                                          <p:val>
                                            <p:strVal val="#ppt_x"/>
                                          </p:val>
                                        </p:tav>
                                        <p:tav tm="100000">
                                          <p:val>
                                            <p:strVal val="#ppt_x"/>
                                          </p:val>
                                        </p:tav>
                                      </p:tavLst>
                                    </p:anim>
                                    <p:anim calcmode="lin" valueType="num">
                                      <p:cBhvr>
                                        <p:cTn id="19" dur="1000" fill="hold"/>
                                        <p:tgtEl>
                                          <p:spTgt spid="5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fade">
                                      <p:cBhvr>
                                        <p:cTn id="22" dur="1000"/>
                                        <p:tgtEl>
                                          <p:spTgt spid="54"/>
                                        </p:tgtEl>
                                      </p:cBhvr>
                                    </p:animEffect>
                                    <p:anim calcmode="lin" valueType="num">
                                      <p:cBhvr>
                                        <p:cTn id="23" dur="1000" fill="hold"/>
                                        <p:tgtEl>
                                          <p:spTgt spid="54"/>
                                        </p:tgtEl>
                                        <p:attrNameLst>
                                          <p:attrName>ppt_x</p:attrName>
                                        </p:attrNameLst>
                                      </p:cBhvr>
                                      <p:tavLst>
                                        <p:tav tm="0">
                                          <p:val>
                                            <p:strVal val="#ppt_x"/>
                                          </p:val>
                                        </p:tav>
                                        <p:tav tm="100000">
                                          <p:val>
                                            <p:strVal val="#ppt_x"/>
                                          </p:val>
                                        </p:tav>
                                      </p:tavLst>
                                    </p:anim>
                                    <p:anim calcmode="lin" valueType="num">
                                      <p:cBhvr>
                                        <p:cTn id="2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randombar(horizontal)">
                                      <p:cBhvr>
                                        <p:cTn id="29" dur="500"/>
                                        <p:tgtEl>
                                          <p:spTgt spid="27"/>
                                        </p:tgtEl>
                                      </p:cBhvr>
                                    </p:animEffect>
                                  </p:childTnLst>
                                </p:cTn>
                              </p:par>
                              <p:par>
                                <p:cTn id="30" presetID="14" presetClass="entr" presetSubtype="10" fill="hold" nodeType="with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randombar(horizontal)">
                                      <p:cBhvr>
                                        <p:cTn id="32" dur="500"/>
                                        <p:tgtEl>
                                          <p:spTgt spid="40"/>
                                        </p:tgtEl>
                                      </p:cBhvr>
                                    </p:animEffect>
                                  </p:childTnLst>
                                </p:cTn>
                              </p:par>
                              <p:par>
                                <p:cTn id="33" presetID="14" presetClass="entr" presetSubtype="10" fill="hold" nodeType="with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randombar(horizontal)">
                                      <p:cBhvr>
                                        <p:cTn id="35" dur="500"/>
                                        <p:tgtEl>
                                          <p:spTgt spid="47"/>
                                        </p:tgtEl>
                                      </p:cBhvr>
                                    </p:animEffect>
                                  </p:childTnLst>
                                </p:cTn>
                              </p:par>
                              <p:par>
                                <p:cTn id="36" presetID="14" presetClass="entr" presetSubtype="10" fill="hold" nodeType="with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randombar(horizontal)">
                                      <p:cBhvr>
                                        <p:cTn id="38" dur="500"/>
                                        <p:tgtEl>
                                          <p:spTgt spid="50"/>
                                        </p:tgtEl>
                                      </p:cBhvr>
                                    </p:animEffect>
                                  </p:childTnLst>
                                </p:cTn>
                              </p:par>
                              <p:par>
                                <p:cTn id="39" presetID="14" presetClass="entr" presetSubtype="1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randombar(horizontal)">
                                      <p:cBhvr>
                                        <p:cTn id="41" dur="500"/>
                                        <p:tgtEl>
                                          <p:spTgt spid="8"/>
                                        </p:tgtEl>
                                      </p:cBhvr>
                                    </p:animEffect>
                                  </p:childTnLst>
                                </p:cTn>
                              </p:par>
                              <p:par>
                                <p:cTn id="42" presetID="14" presetClass="entr" presetSubtype="10" fill="hold" nodeType="with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randombar(horizontal)">
                                      <p:cBhvr>
                                        <p:cTn id="44" dur="500"/>
                                        <p:tgtEl>
                                          <p:spTgt spid="57"/>
                                        </p:tgtEl>
                                      </p:cBhvr>
                                    </p:animEffect>
                                  </p:childTnLst>
                                </p:cTn>
                              </p:par>
                              <p:par>
                                <p:cTn id="45" presetID="14" presetClass="entr" presetSubtype="10" fill="hold" nodeType="with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randombar(horizontal)">
                                      <p:cBhvr>
                                        <p:cTn id="47" dur="500"/>
                                        <p:tgtEl>
                                          <p:spTgt spid="60"/>
                                        </p:tgtEl>
                                      </p:cBhvr>
                                    </p:animEffect>
                                  </p:childTnLst>
                                </p:cTn>
                              </p:par>
                              <p:par>
                                <p:cTn id="48" presetID="14" presetClass="entr" presetSubtype="10" fill="hold" nodeType="withEffect">
                                  <p:stCondLst>
                                    <p:cond delay="0"/>
                                  </p:stCondLst>
                                  <p:childTnLst>
                                    <p:set>
                                      <p:cBhvr>
                                        <p:cTn id="49" dur="1" fill="hold">
                                          <p:stCondLst>
                                            <p:cond delay="0"/>
                                          </p:stCondLst>
                                        </p:cTn>
                                        <p:tgtEl>
                                          <p:spTgt spid="63"/>
                                        </p:tgtEl>
                                        <p:attrNameLst>
                                          <p:attrName>style.visibility</p:attrName>
                                        </p:attrNameLst>
                                      </p:cBhvr>
                                      <p:to>
                                        <p:strVal val="visible"/>
                                      </p:to>
                                    </p:set>
                                    <p:animEffect transition="in" filter="randombar(horizontal)">
                                      <p:cBhvr>
                                        <p:cTn id="50" dur="500"/>
                                        <p:tgtEl>
                                          <p:spTgt spid="63"/>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0-#ppt_w/2"/>
                                          </p:val>
                                        </p:tav>
                                        <p:tav tm="100000">
                                          <p:val>
                                            <p:strVal val="#ppt_x"/>
                                          </p:val>
                                        </p:tav>
                                      </p:tavLst>
                                    </p:anim>
                                    <p:anim calcmode="lin" valueType="num">
                                      <p:cBhvr additive="base">
                                        <p:cTn id="56" dur="5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31" grpId="0" bldLvl="0" animBg="1"/>
      <p:bldP spid="53" grpId="0" bldLvl="0" animBg="1"/>
      <p:bldP spid="54"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25177" y="3726"/>
            <a:ext cx="12242148" cy="6851099"/>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2413647" y="1694224"/>
            <a:ext cx="6606063" cy="2904374"/>
            <a:chOff x="-2413647" y="1694224"/>
            <a:chExt cx="6606063" cy="2904374"/>
          </a:xfrm>
        </p:grpSpPr>
        <p:grpSp>
          <p:nvGrpSpPr>
            <p:cNvPr id="37" name="组合 36"/>
            <p:cNvGrpSpPr/>
            <p:nvPr/>
          </p:nvGrpSpPr>
          <p:grpSpPr>
            <a:xfrm>
              <a:off x="-2413647" y="1694224"/>
              <a:ext cx="6606063" cy="2904374"/>
              <a:chOff x="-1228543" y="1694674"/>
              <a:chExt cx="5382552" cy="2366454"/>
            </a:xfrm>
          </p:grpSpPr>
          <p:sp>
            <p:nvSpPr>
              <p:cNvPr id="38" name="平行四边形 37"/>
              <p:cNvSpPr/>
              <p:nvPr/>
            </p:nvSpPr>
            <p:spPr>
              <a:xfrm>
                <a:off x="2439584" y="1694674"/>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9" name="组合 38"/>
              <p:cNvGrpSpPr/>
              <p:nvPr/>
            </p:nvGrpSpPr>
            <p:grpSpPr>
              <a:xfrm>
                <a:off x="-1228543" y="1696655"/>
                <a:ext cx="3786843" cy="2364473"/>
                <a:chOff x="-1228543" y="1395713"/>
                <a:chExt cx="3786843" cy="2364473"/>
              </a:xfrm>
              <a:solidFill>
                <a:srgbClr val="0071ED">
                  <a:alpha val="7000"/>
                </a:srgbClr>
              </a:solidFill>
            </p:grpSpPr>
            <p:sp>
              <p:nvSpPr>
                <p:cNvPr id="41" name="平行四边形 40"/>
                <p:cNvSpPr/>
                <p:nvPr/>
              </p:nvSpPr>
              <p:spPr>
                <a:xfrm>
                  <a:off x="843875"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4" name="平行四边形 43"/>
                <p:cNvSpPr/>
                <p:nvPr/>
              </p:nvSpPr>
              <p:spPr>
                <a:xfrm>
                  <a:off x="153069"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5" name="平行四边形 44"/>
                <p:cNvSpPr/>
                <p:nvPr/>
              </p:nvSpPr>
              <p:spPr>
                <a:xfrm>
                  <a:off x="-537737"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6" name="平行四边形 45"/>
                <p:cNvSpPr/>
                <p:nvPr/>
              </p:nvSpPr>
              <p:spPr>
                <a:xfrm>
                  <a:off x="-1228543"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sp>
          <p:nvSpPr>
            <p:cNvPr id="55" name="平行四边形 54"/>
            <p:cNvSpPr/>
            <p:nvPr/>
          </p:nvSpPr>
          <p:spPr>
            <a:xfrm>
              <a:off x="1144975" y="1696655"/>
              <a:ext cx="2104132" cy="2901943"/>
            </a:xfrm>
            <a:prstGeom prst="parallelogram">
              <a:avLst>
                <a:gd name="adj" fmla="val 82366"/>
              </a:avLst>
            </a:prstGeom>
            <a:solidFill>
              <a:srgbClr val="0071ED">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a:ln>
                  <a:noFill/>
                </a:ln>
                <a:solidFill>
                  <a:prstClr val="white"/>
                </a:solidFill>
                <a:effectLst/>
                <a:uLnTx/>
                <a:uFillTx/>
                <a:cs typeface="+mn-ea"/>
                <a:sym typeface="+mn-lt"/>
              </a:endParaRPr>
            </a:p>
          </p:txBody>
        </p:sp>
      </p:grpSp>
      <p:sp>
        <p:nvSpPr>
          <p:cNvPr id="66" name="PA-文本框 3"/>
          <p:cNvSpPr txBox="1"/>
          <p:nvPr>
            <p:custDataLst>
              <p:tags r:id="rId1"/>
            </p:custDataLst>
          </p:nvPr>
        </p:nvSpPr>
        <p:spPr>
          <a:xfrm>
            <a:off x="4612550" y="3283889"/>
            <a:ext cx="4185761"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7200" b="1" spc="600" dirty="0">
                <a:solidFill>
                  <a:srgbClr val="0071ED"/>
                </a:solidFill>
                <a:cs typeface="+mn-ea"/>
                <a:sym typeface="+mn-lt"/>
              </a:rPr>
              <a:t>工作概述</a:t>
            </a:r>
            <a:endParaRPr kumimoji="0" lang="zh-CN" altLang="en-US" sz="7200" b="1" i="0" u="none" strike="noStrike" kern="1200" cap="none" spc="600" normalizeH="0" baseline="0" noProof="0" dirty="0">
              <a:ln>
                <a:noFill/>
              </a:ln>
              <a:solidFill>
                <a:srgbClr val="0071ED"/>
              </a:solidFill>
              <a:effectLst/>
              <a:uLnTx/>
              <a:uFillTx/>
              <a:cs typeface="+mn-ea"/>
              <a:sym typeface="+mn-lt"/>
            </a:endParaRPr>
          </a:p>
        </p:txBody>
      </p:sp>
      <p:sp>
        <p:nvSpPr>
          <p:cNvPr id="67" name="PA-矩形 12"/>
          <p:cNvSpPr/>
          <p:nvPr>
            <p:custDataLst>
              <p:tags r:id="rId2"/>
            </p:custDataLst>
          </p:nvPr>
        </p:nvSpPr>
        <p:spPr>
          <a:xfrm>
            <a:off x="4710478" y="2945335"/>
            <a:ext cx="3960315"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600" normalizeH="0" baseline="0" noProof="0" dirty="0">
                <a:ln>
                  <a:noFill/>
                </a:ln>
                <a:solidFill>
                  <a:prstClr val="white">
                    <a:lumMod val="50000"/>
                  </a:prstClr>
                </a:solidFill>
                <a:effectLst/>
                <a:uLnTx/>
                <a:uFillTx/>
                <a:cs typeface="+mn-ea"/>
                <a:sym typeface="+mn-lt"/>
              </a:rPr>
              <a:t>ADD YOUR TITLE HREE</a:t>
            </a:r>
            <a:endParaRPr kumimoji="0" lang="zh-CN" altLang="en-US" sz="1600" b="0" i="0" u="none" strike="noStrike" kern="1200" cap="none" spc="600" normalizeH="0" baseline="0" noProof="0" dirty="0">
              <a:ln>
                <a:noFill/>
              </a:ln>
              <a:solidFill>
                <a:prstClr val="white">
                  <a:lumMod val="50000"/>
                </a:prstClr>
              </a:solidFill>
              <a:effectLst/>
              <a:uLnTx/>
              <a:uFillTx/>
              <a:cs typeface="+mn-ea"/>
              <a:sym typeface="+mn-lt"/>
            </a:endParaRPr>
          </a:p>
        </p:txBody>
      </p:sp>
      <p:sp>
        <p:nvSpPr>
          <p:cNvPr id="68" name="PA-矩形 13"/>
          <p:cNvSpPr/>
          <p:nvPr>
            <p:custDataLst>
              <p:tags r:id="rId3"/>
            </p:custDataLst>
          </p:nvPr>
        </p:nvSpPr>
        <p:spPr>
          <a:xfrm>
            <a:off x="4799073" y="2430592"/>
            <a:ext cx="1697225" cy="512325"/>
          </a:xfrm>
          <a:prstGeom prst="parallelogram">
            <a:avLst/>
          </a:prstGeom>
          <a:solidFill>
            <a:srgbClr val="0071ED"/>
          </a:solidFill>
          <a:ln w="12700">
            <a:solidFill>
              <a:srgbClr val="0071ED"/>
            </a:solidFill>
          </a:ln>
        </p:spPr>
        <p:txBody>
          <a:bodyPr wrap="square">
            <a:no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600" normalizeH="0" baseline="0" noProof="0" dirty="0">
                <a:solidFill>
                  <a:prstClr val="white"/>
                </a:solidFill>
                <a:effectLst/>
                <a:uLnTx/>
                <a:uFillTx/>
                <a:cs typeface="+mn-ea"/>
                <a:sym typeface="+mn-lt"/>
              </a:rPr>
              <a:t>PART</a:t>
            </a:r>
            <a:endParaRPr kumimoji="0" lang="zh-CN" altLang="en-US" sz="2000" b="0" i="0" u="none" strike="noStrike" kern="1200" cap="none" spc="600" normalizeH="0" baseline="0" noProof="0" dirty="0">
              <a:solidFill>
                <a:prstClr val="white"/>
              </a:solidFill>
              <a:effectLst/>
              <a:uLnTx/>
              <a:uFillTx/>
              <a:cs typeface="+mn-ea"/>
              <a:sym typeface="+mn-lt"/>
            </a:endParaRPr>
          </a:p>
        </p:txBody>
      </p:sp>
      <p:sp>
        <p:nvSpPr>
          <p:cNvPr id="69" name="PA-矩形 14"/>
          <p:cNvSpPr/>
          <p:nvPr>
            <p:custDataLst>
              <p:tags r:id="rId4"/>
            </p:custDataLst>
          </p:nvPr>
        </p:nvSpPr>
        <p:spPr>
          <a:xfrm>
            <a:off x="6448050" y="2430592"/>
            <a:ext cx="1781549" cy="512326"/>
          </a:xfrm>
          <a:prstGeom prst="parallelogram">
            <a:avLst/>
          </a:prstGeom>
          <a:noFill/>
          <a:ln w="12700">
            <a:solidFill>
              <a:srgbClr val="0071ED"/>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300" normalizeH="0" baseline="0" noProof="0" dirty="0">
                <a:ln>
                  <a:noFill/>
                </a:ln>
                <a:solidFill>
                  <a:prstClr val="white">
                    <a:lumMod val="50000"/>
                  </a:prstClr>
                </a:solidFill>
                <a:effectLst/>
                <a:uLnTx/>
                <a:uFillTx/>
                <a:cs typeface="+mn-ea"/>
                <a:sym typeface="+mn-lt"/>
              </a:rPr>
              <a:t>ONE</a:t>
            </a:r>
            <a:endParaRPr kumimoji="0" lang="zh-CN" altLang="en-US" sz="2000" b="0" i="0" u="none" strike="noStrike" kern="1200" cap="none" spc="300" normalizeH="0" baseline="0" noProof="0" dirty="0">
              <a:ln>
                <a:noFill/>
              </a:ln>
              <a:solidFill>
                <a:prstClr val="white">
                  <a:lumMod val="50000"/>
                </a:prstClr>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66"/>
                                        </p:tgtEl>
                                        <p:attrNameLst>
                                          <p:attrName>style.visibility</p:attrName>
                                        </p:attrNameLst>
                                      </p:cBhvr>
                                      <p:to>
                                        <p:strVal val="visible"/>
                                      </p:to>
                                    </p:set>
                                    <p:animEffect transition="in" filter="randombar(horizontal)">
                                      <p:cBhvr>
                                        <p:cTn id="13" dur="500"/>
                                        <p:tgtEl>
                                          <p:spTgt spid="6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67"/>
                                        </p:tgtEl>
                                        <p:attrNameLst>
                                          <p:attrName>style.visibility</p:attrName>
                                        </p:attrNameLst>
                                      </p:cBhvr>
                                      <p:to>
                                        <p:strVal val="visible"/>
                                      </p:to>
                                    </p:set>
                                    <p:animEffect transition="in" filter="randombar(horizontal)">
                                      <p:cBhvr>
                                        <p:cTn id="16" dur="500"/>
                                        <p:tgtEl>
                                          <p:spTgt spid="6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randombar(horizontal)">
                                      <p:cBhvr>
                                        <p:cTn id="19" dur="500"/>
                                        <p:tgtEl>
                                          <p:spTgt spid="68"/>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randombar(horizontal)">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68" grpId="0" bldLvl="0" animBg="1"/>
      <p:bldP spid="69"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接连接符 35"/>
          <p:cNvCxnSpPr/>
          <p:nvPr/>
        </p:nvCxnSpPr>
        <p:spPr>
          <a:xfrm flipV="1">
            <a:off x="1775995" y="3411656"/>
            <a:ext cx="7993934" cy="17344"/>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1069625" y="1344175"/>
            <a:ext cx="1879427" cy="1181463"/>
            <a:chOff x="1332696" y="1896493"/>
            <a:chExt cx="1607355" cy="1181463"/>
          </a:xfrm>
        </p:grpSpPr>
        <p:sp>
          <p:nvSpPr>
            <p:cNvPr id="10" name="矩形 9"/>
            <p:cNvSpPr/>
            <p:nvPr/>
          </p:nvSpPr>
          <p:spPr>
            <a:xfrm>
              <a:off x="1332697" y="2220798"/>
              <a:ext cx="1607354" cy="857158"/>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chemeClr val="tx1">
                      <a:lumMod val="65000"/>
                      <a:lumOff val="35000"/>
                    </a:schemeClr>
                  </a:solidFill>
                  <a:cs typeface="+mn-ea"/>
                  <a:sym typeface="+mn-lt"/>
                </a:rPr>
                <a:t>标题数字等都可以通过点击和重新输入进行更改</a:t>
              </a:r>
              <a:endParaRPr lang="zh-CN" altLang="en-US" sz="1400" dirty="0">
                <a:solidFill>
                  <a:schemeClr val="tx1">
                    <a:lumMod val="65000"/>
                    <a:lumOff val="35000"/>
                  </a:schemeClr>
                </a:solidFill>
                <a:cs typeface="+mn-ea"/>
                <a:sym typeface="+mn-lt"/>
              </a:endParaRPr>
            </a:p>
          </p:txBody>
        </p:sp>
        <p:sp>
          <p:nvSpPr>
            <p:cNvPr id="11" name="矩形 10"/>
            <p:cNvSpPr/>
            <p:nvPr/>
          </p:nvSpPr>
          <p:spPr>
            <a:xfrm>
              <a:off x="1332696" y="1896493"/>
              <a:ext cx="1474003" cy="391710"/>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cs typeface="+mn-ea"/>
                  <a:sym typeface="+mn-lt"/>
                </a:rPr>
                <a:t>输入标题</a:t>
              </a:r>
              <a:endParaRPr lang="zh-CN" altLang="en-US" b="1" dirty="0">
                <a:solidFill>
                  <a:schemeClr val="tx1">
                    <a:lumMod val="65000"/>
                    <a:lumOff val="35000"/>
                  </a:schemeClr>
                </a:solidFill>
                <a:cs typeface="+mn-ea"/>
                <a:sym typeface="+mn-lt"/>
              </a:endParaRPr>
            </a:p>
          </p:txBody>
        </p:sp>
      </p:grpSp>
      <p:grpSp>
        <p:nvGrpSpPr>
          <p:cNvPr id="12" name="组合 11"/>
          <p:cNvGrpSpPr/>
          <p:nvPr/>
        </p:nvGrpSpPr>
        <p:grpSpPr>
          <a:xfrm>
            <a:off x="3893535" y="4469881"/>
            <a:ext cx="1879427" cy="1175564"/>
            <a:chOff x="1332696" y="1896493"/>
            <a:chExt cx="1607355" cy="1175564"/>
          </a:xfrm>
        </p:grpSpPr>
        <p:sp>
          <p:nvSpPr>
            <p:cNvPr id="13" name="矩形 12"/>
            <p:cNvSpPr/>
            <p:nvPr/>
          </p:nvSpPr>
          <p:spPr>
            <a:xfrm>
              <a:off x="1332697" y="2220798"/>
              <a:ext cx="1607354" cy="851259"/>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chemeClr val="tx1">
                      <a:lumMod val="65000"/>
                      <a:lumOff val="35000"/>
                    </a:schemeClr>
                  </a:solidFill>
                  <a:cs typeface="+mn-ea"/>
                  <a:sym typeface="+mn-lt"/>
                </a:rPr>
                <a:t>标题数字等都可以通过点击和重新输入进行更改</a:t>
              </a:r>
              <a:endParaRPr lang="zh-CN" altLang="en-US" sz="1400" dirty="0">
                <a:solidFill>
                  <a:schemeClr val="tx1">
                    <a:lumMod val="65000"/>
                    <a:lumOff val="35000"/>
                  </a:schemeClr>
                </a:solidFill>
                <a:cs typeface="+mn-ea"/>
                <a:sym typeface="+mn-lt"/>
              </a:endParaRPr>
            </a:p>
          </p:txBody>
        </p:sp>
        <p:sp>
          <p:nvSpPr>
            <p:cNvPr id="14" name="矩形 13"/>
            <p:cNvSpPr/>
            <p:nvPr/>
          </p:nvSpPr>
          <p:spPr>
            <a:xfrm>
              <a:off x="1332696" y="1896493"/>
              <a:ext cx="1474003" cy="391710"/>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cs typeface="+mn-ea"/>
                  <a:sym typeface="+mn-lt"/>
                </a:rPr>
                <a:t>输入标题</a:t>
              </a:r>
              <a:endParaRPr lang="zh-CN" altLang="en-US" b="1" dirty="0">
                <a:solidFill>
                  <a:schemeClr val="tx1">
                    <a:lumMod val="65000"/>
                    <a:lumOff val="35000"/>
                  </a:schemeClr>
                </a:solidFill>
                <a:cs typeface="+mn-ea"/>
                <a:sym typeface="+mn-lt"/>
              </a:endParaRPr>
            </a:p>
          </p:txBody>
        </p:sp>
      </p:grpSp>
      <p:grpSp>
        <p:nvGrpSpPr>
          <p:cNvPr id="15" name="组合 14"/>
          <p:cNvGrpSpPr/>
          <p:nvPr/>
        </p:nvGrpSpPr>
        <p:grpSpPr>
          <a:xfrm>
            <a:off x="6825617" y="1344175"/>
            <a:ext cx="1879427" cy="1181463"/>
            <a:chOff x="1332696" y="1896493"/>
            <a:chExt cx="1607355" cy="1181463"/>
          </a:xfrm>
        </p:grpSpPr>
        <p:sp>
          <p:nvSpPr>
            <p:cNvPr id="16" name="矩形 15"/>
            <p:cNvSpPr/>
            <p:nvPr/>
          </p:nvSpPr>
          <p:spPr>
            <a:xfrm>
              <a:off x="1332697" y="2220798"/>
              <a:ext cx="1607354" cy="857158"/>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chemeClr val="tx1">
                      <a:lumMod val="65000"/>
                      <a:lumOff val="35000"/>
                    </a:schemeClr>
                  </a:solidFill>
                  <a:cs typeface="+mn-ea"/>
                  <a:sym typeface="+mn-lt"/>
                </a:rPr>
                <a:t>标题数字等都可以通过点击和重新输入进行更改</a:t>
              </a:r>
              <a:endParaRPr lang="zh-CN" altLang="en-US" sz="1400" dirty="0">
                <a:solidFill>
                  <a:schemeClr val="tx1">
                    <a:lumMod val="65000"/>
                    <a:lumOff val="35000"/>
                  </a:schemeClr>
                </a:solidFill>
                <a:cs typeface="+mn-ea"/>
                <a:sym typeface="+mn-lt"/>
              </a:endParaRPr>
            </a:p>
          </p:txBody>
        </p:sp>
        <p:sp>
          <p:nvSpPr>
            <p:cNvPr id="17" name="矩形 16"/>
            <p:cNvSpPr/>
            <p:nvPr/>
          </p:nvSpPr>
          <p:spPr>
            <a:xfrm>
              <a:off x="1332696" y="1896493"/>
              <a:ext cx="1474003" cy="391710"/>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cs typeface="+mn-ea"/>
                  <a:sym typeface="+mn-lt"/>
                </a:rPr>
                <a:t>输入标题</a:t>
              </a:r>
              <a:endParaRPr lang="zh-CN" altLang="en-US" b="1" dirty="0">
                <a:solidFill>
                  <a:schemeClr val="tx1">
                    <a:lumMod val="65000"/>
                    <a:lumOff val="35000"/>
                  </a:schemeClr>
                </a:solidFill>
                <a:cs typeface="+mn-ea"/>
                <a:sym typeface="+mn-lt"/>
              </a:endParaRPr>
            </a:p>
          </p:txBody>
        </p:sp>
      </p:grpSp>
      <p:grpSp>
        <p:nvGrpSpPr>
          <p:cNvPr id="18" name="组合 17"/>
          <p:cNvGrpSpPr/>
          <p:nvPr/>
        </p:nvGrpSpPr>
        <p:grpSpPr>
          <a:xfrm>
            <a:off x="9207550" y="4463982"/>
            <a:ext cx="1879427" cy="1181463"/>
            <a:chOff x="1332696" y="1896493"/>
            <a:chExt cx="1607355" cy="1181463"/>
          </a:xfrm>
        </p:grpSpPr>
        <p:sp>
          <p:nvSpPr>
            <p:cNvPr id="19" name="矩形 18"/>
            <p:cNvSpPr/>
            <p:nvPr/>
          </p:nvSpPr>
          <p:spPr>
            <a:xfrm>
              <a:off x="1332697" y="2220798"/>
              <a:ext cx="1607354" cy="857158"/>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chemeClr val="tx1">
                      <a:lumMod val="65000"/>
                      <a:lumOff val="35000"/>
                    </a:schemeClr>
                  </a:solidFill>
                  <a:cs typeface="+mn-ea"/>
                  <a:sym typeface="+mn-lt"/>
                </a:rPr>
                <a:t>标题数字等都可以通过点击和重新输入进行更改</a:t>
              </a:r>
              <a:endParaRPr lang="zh-CN" altLang="en-US" sz="1400" dirty="0">
                <a:solidFill>
                  <a:schemeClr val="tx1">
                    <a:lumMod val="65000"/>
                    <a:lumOff val="35000"/>
                  </a:schemeClr>
                </a:solidFill>
                <a:cs typeface="+mn-ea"/>
                <a:sym typeface="+mn-lt"/>
              </a:endParaRPr>
            </a:p>
          </p:txBody>
        </p:sp>
        <p:sp>
          <p:nvSpPr>
            <p:cNvPr id="20" name="矩形 19"/>
            <p:cNvSpPr/>
            <p:nvPr/>
          </p:nvSpPr>
          <p:spPr>
            <a:xfrm>
              <a:off x="1332696" y="1896493"/>
              <a:ext cx="1474003" cy="391710"/>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cs typeface="+mn-ea"/>
                  <a:sym typeface="+mn-lt"/>
                </a:rPr>
                <a:t>输入标题</a:t>
              </a:r>
              <a:endParaRPr lang="zh-CN" altLang="en-US" b="1" dirty="0">
                <a:solidFill>
                  <a:schemeClr val="tx1">
                    <a:lumMod val="65000"/>
                    <a:lumOff val="35000"/>
                  </a:schemeClr>
                </a:solidFill>
                <a:cs typeface="+mn-ea"/>
                <a:sym typeface="+mn-lt"/>
              </a:endParaRPr>
            </a:p>
          </p:txBody>
        </p:sp>
      </p:grpSp>
      <p:grpSp>
        <p:nvGrpSpPr>
          <p:cNvPr id="49" name="Group 20"/>
          <p:cNvGrpSpPr/>
          <p:nvPr/>
        </p:nvGrpSpPr>
        <p:grpSpPr>
          <a:xfrm>
            <a:off x="1189685" y="2839549"/>
            <a:ext cx="1340045" cy="1155212"/>
            <a:chOff x="2486024" y="2882351"/>
            <a:chExt cx="1340045" cy="1155212"/>
          </a:xfrm>
        </p:grpSpPr>
        <p:sp>
          <p:nvSpPr>
            <p:cNvPr id="50" name="六边形 49"/>
            <p:cNvSpPr/>
            <p:nvPr/>
          </p:nvSpPr>
          <p:spPr>
            <a:xfrm>
              <a:off x="2486024" y="2882351"/>
              <a:ext cx="1340045" cy="1155212"/>
            </a:xfrm>
            <a:prstGeom prst="hexagon">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51" name="六边形 33"/>
            <p:cNvSpPr/>
            <p:nvPr/>
          </p:nvSpPr>
          <p:spPr>
            <a:xfrm>
              <a:off x="2806426" y="3124306"/>
              <a:ext cx="699241" cy="698270"/>
            </a:xfrm>
            <a:custGeom>
              <a:avLst/>
              <a:gdLst>
                <a:gd name="connsiteX0" fmla="*/ 562000 w 608697"/>
                <a:gd name="connsiteY0" fmla="*/ 542522 h 607851"/>
                <a:gd name="connsiteX1" fmla="*/ 543277 w 608697"/>
                <a:gd name="connsiteY1" fmla="*/ 561219 h 607851"/>
                <a:gd name="connsiteX2" fmla="*/ 562000 w 608697"/>
                <a:gd name="connsiteY2" fmla="*/ 579917 h 607851"/>
                <a:gd name="connsiteX3" fmla="*/ 580724 w 608697"/>
                <a:gd name="connsiteY3" fmla="*/ 561219 h 607851"/>
                <a:gd name="connsiteX4" fmla="*/ 562000 w 608697"/>
                <a:gd name="connsiteY4" fmla="*/ 542522 h 607851"/>
                <a:gd name="connsiteX5" fmla="*/ 307100 w 608697"/>
                <a:gd name="connsiteY5" fmla="*/ 272787 h 607851"/>
                <a:gd name="connsiteX6" fmla="*/ 278230 w 608697"/>
                <a:gd name="connsiteY6" fmla="*/ 301614 h 607851"/>
                <a:gd name="connsiteX7" fmla="*/ 307100 w 608697"/>
                <a:gd name="connsiteY7" fmla="*/ 330442 h 607851"/>
                <a:gd name="connsiteX8" fmla="*/ 335969 w 608697"/>
                <a:gd name="connsiteY8" fmla="*/ 301614 h 607851"/>
                <a:gd name="connsiteX9" fmla="*/ 307100 w 608697"/>
                <a:gd name="connsiteY9" fmla="*/ 272787 h 607851"/>
                <a:gd name="connsiteX10" fmla="*/ 236156 w 608697"/>
                <a:gd name="connsiteY10" fmla="*/ 95052 h 607851"/>
                <a:gd name="connsiteX11" fmla="*/ 236230 w 608697"/>
                <a:gd name="connsiteY11" fmla="*/ 95052 h 607851"/>
                <a:gd name="connsiteX12" fmla="*/ 270993 w 608697"/>
                <a:gd name="connsiteY12" fmla="*/ 110993 h 607851"/>
                <a:gd name="connsiteX13" fmla="*/ 302027 w 608697"/>
                <a:gd name="connsiteY13" fmla="*/ 245672 h 607851"/>
                <a:gd name="connsiteX14" fmla="*/ 307100 w 608697"/>
                <a:gd name="connsiteY14" fmla="*/ 245374 h 607851"/>
                <a:gd name="connsiteX15" fmla="*/ 314336 w 608697"/>
                <a:gd name="connsiteY15" fmla="*/ 245896 h 607851"/>
                <a:gd name="connsiteX16" fmla="*/ 406764 w 608697"/>
                <a:gd name="connsiteY16" fmla="*/ 117697 h 607851"/>
                <a:gd name="connsiteX17" fmla="*/ 421162 w 608697"/>
                <a:gd name="connsiteY17" fmla="*/ 115239 h 607851"/>
                <a:gd name="connsiteX18" fmla="*/ 464802 w 608697"/>
                <a:gd name="connsiteY18" fmla="*/ 149877 h 607851"/>
                <a:gd name="connsiteX19" fmla="*/ 481886 w 608697"/>
                <a:gd name="connsiteY19" fmla="*/ 202914 h 607851"/>
                <a:gd name="connsiteX20" fmla="*/ 379983 w 608697"/>
                <a:gd name="connsiteY20" fmla="*/ 277331 h 607851"/>
                <a:gd name="connsiteX21" fmla="*/ 360587 w 608697"/>
                <a:gd name="connsiteY21" fmla="*/ 284258 h 607851"/>
                <a:gd name="connsiteX22" fmla="*/ 363198 w 608697"/>
                <a:gd name="connsiteY22" fmla="*/ 297145 h 607851"/>
                <a:gd name="connsiteX23" fmla="*/ 512695 w 608697"/>
                <a:gd name="connsiteY23" fmla="*/ 344893 h 607851"/>
                <a:gd name="connsiteX24" fmla="*/ 519484 w 608697"/>
                <a:gd name="connsiteY24" fmla="*/ 357855 h 607851"/>
                <a:gd name="connsiteX25" fmla="*/ 499939 w 608697"/>
                <a:gd name="connsiteY25" fmla="*/ 409998 h 607851"/>
                <a:gd name="connsiteX26" fmla="*/ 453687 w 608697"/>
                <a:gd name="connsiteY26" fmla="*/ 442625 h 607851"/>
                <a:gd name="connsiteX27" fmla="*/ 351934 w 608697"/>
                <a:gd name="connsiteY27" fmla="*/ 368358 h 607851"/>
                <a:gd name="connsiteX28" fmla="*/ 337238 w 608697"/>
                <a:gd name="connsiteY28" fmla="*/ 349065 h 607851"/>
                <a:gd name="connsiteX29" fmla="*/ 328286 w 608697"/>
                <a:gd name="connsiteY29" fmla="*/ 353683 h 607851"/>
                <a:gd name="connsiteX30" fmla="*/ 329032 w 608697"/>
                <a:gd name="connsiteY30" fmla="*/ 515700 h 607851"/>
                <a:gd name="connsiteX31" fmla="*/ 318812 w 608697"/>
                <a:gd name="connsiteY31" fmla="*/ 526204 h 607851"/>
                <a:gd name="connsiteX32" fmla="*/ 308666 w 608697"/>
                <a:gd name="connsiteY32" fmla="*/ 526278 h 607851"/>
                <a:gd name="connsiteX33" fmla="*/ 263086 w 608697"/>
                <a:gd name="connsiteY33" fmla="*/ 523745 h 607851"/>
                <a:gd name="connsiteX34" fmla="*/ 218103 w 608697"/>
                <a:gd name="connsiteY34" fmla="*/ 490895 h 607851"/>
                <a:gd name="connsiteX35" fmla="*/ 256670 w 608697"/>
                <a:gd name="connsiteY35" fmla="*/ 370816 h 607851"/>
                <a:gd name="connsiteX36" fmla="*/ 273455 w 608697"/>
                <a:gd name="connsiteY36" fmla="*/ 346681 h 607851"/>
                <a:gd name="connsiteX37" fmla="*/ 267935 w 608697"/>
                <a:gd name="connsiteY37" fmla="*/ 341914 h 607851"/>
                <a:gd name="connsiteX38" fmla="*/ 109561 w 608697"/>
                <a:gd name="connsiteY38" fmla="*/ 394057 h 607851"/>
                <a:gd name="connsiteX39" fmla="*/ 106278 w 608697"/>
                <a:gd name="connsiteY39" fmla="*/ 394579 h 607851"/>
                <a:gd name="connsiteX40" fmla="*/ 96431 w 608697"/>
                <a:gd name="connsiteY40" fmla="*/ 387651 h 607851"/>
                <a:gd name="connsiteX41" fmla="*/ 81586 w 608697"/>
                <a:gd name="connsiteY41" fmla="*/ 333943 h 607851"/>
                <a:gd name="connsiteX42" fmla="*/ 92104 w 608697"/>
                <a:gd name="connsiteY42" fmla="*/ 287461 h 607851"/>
                <a:gd name="connsiteX43" fmla="*/ 147830 w 608697"/>
                <a:gd name="connsiteY43" fmla="*/ 268094 h 607851"/>
                <a:gd name="connsiteX44" fmla="*/ 252269 w 608697"/>
                <a:gd name="connsiteY44" fmla="*/ 288728 h 607851"/>
                <a:gd name="connsiteX45" fmla="*/ 254880 w 608697"/>
                <a:gd name="connsiteY45" fmla="*/ 280534 h 607851"/>
                <a:gd name="connsiteX46" fmla="*/ 157602 w 608697"/>
                <a:gd name="connsiteY46" fmla="*/ 148089 h 607851"/>
                <a:gd name="connsiteX47" fmla="*/ 155588 w 608697"/>
                <a:gd name="connsiteY47" fmla="*/ 142428 h 607851"/>
                <a:gd name="connsiteX48" fmla="*/ 159691 w 608697"/>
                <a:gd name="connsiteY48" fmla="*/ 133638 h 607851"/>
                <a:gd name="connsiteX49" fmla="*/ 164316 w 608697"/>
                <a:gd name="connsiteY49" fmla="*/ 130212 h 607851"/>
                <a:gd name="connsiteX50" fmla="*/ 206241 w 608697"/>
                <a:gd name="connsiteY50" fmla="*/ 102874 h 607851"/>
                <a:gd name="connsiteX51" fmla="*/ 236156 w 608697"/>
                <a:gd name="connsiteY51" fmla="*/ 95052 h 607851"/>
                <a:gd name="connsiteX52" fmla="*/ 304348 w 608697"/>
                <a:gd name="connsiteY52" fmla="*/ 59742 h 607851"/>
                <a:gd name="connsiteX53" fmla="*/ 59825 w 608697"/>
                <a:gd name="connsiteY53" fmla="*/ 303926 h 607851"/>
                <a:gd name="connsiteX54" fmla="*/ 304348 w 608697"/>
                <a:gd name="connsiteY54" fmla="*/ 548109 h 607851"/>
                <a:gd name="connsiteX55" fmla="*/ 548872 w 608697"/>
                <a:gd name="connsiteY55" fmla="*/ 303926 h 607851"/>
                <a:gd name="connsiteX56" fmla="*/ 304348 w 608697"/>
                <a:gd name="connsiteY56" fmla="*/ 59742 h 607851"/>
                <a:gd name="connsiteX57" fmla="*/ 46697 w 608697"/>
                <a:gd name="connsiteY57" fmla="*/ 27934 h 607851"/>
                <a:gd name="connsiteX58" fmla="*/ 27973 w 608697"/>
                <a:gd name="connsiteY58" fmla="*/ 46632 h 607851"/>
                <a:gd name="connsiteX59" fmla="*/ 46697 w 608697"/>
                <a:gd name="connsiteY59" fmla="*/ 65329 h 607851"/>
                <a:gd name="connsiteX60" fmla="*/ 65420 w 608697"/>
                <a:gd name="connsiteY60" fmla="*/ 46632 h 607851"/>
                <a:gd name="connsiteX61" fmla="*/ 46697 w 608697"/>
                <a:gd name="connsiteY61" fmla="*/ 27934 h 607851"/>
                <a:gd name="connsiteX62" fmla="*/ 11413 w 608697"/>
                <a:gd name="connsiteY62" fmla="*/ 0 h 607851"/>
                <a:gd name="connsiteX63" fmla="*/ 597284 w 608697"/>
                <a:gd name="connsiteY63" fmla="*/ 0 h 607851"/>
                <a:gd name="connsiteX64" fmla="*/ 608697 w 608697"/>
                <a:gd name="connsiteY64" fmla="*/ 11397 h 607851"/>
                <a:gd name="connsiteX65" fmla="*/ 608697 w 608697"/>
                <a:gd name="connsiteY65" fmla="*/ 596454 h 607851"/>
                <a:gd name="connsiteX66" fmla="*/ 597284 w 608697"/>
                <a:gd name="connsiteY66" fmla="*/ 607851 h 607851"/>
                <a:gd name="connsiteX67" fmla="*/ 11413 w 608697"/>
                <a:gd name="connsiteY67" fmla="*/ 607851 h 607851"/>
                <a:gd name="connsiteX68" fmla="*/ 0 w 608697"/>
                <a:gd name="connsiteY68" fmla="*/ 596454 h 607851"/>
                <a:gd name="connsiteX69" fmla="*/ 0 w 608697"/>
                <a:gd name="connsiteY69" fmla="*/ 11397 h 607851"/>
                <a:gd name="connsiteX70" fmla="*/ 11413 w 608697"/>
                <a:gd name="connsiteY70"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608697" h="607851">
                  <a:moveTo>
                    <a:pt x="562000" y="542522"/>
                  </a:moveTo>
                  <a:cubicBezTo>
                    <a:pt x="551632" y="542522"/>
                    <a:pt x="543277" y="550865"/>
                    <a:pt x="543277" y="561219"/>
                  </a:cubicBezTo>
                  <a:cubicBezTo>
                    <a:pt x="543277" y="571499"/>
                    <a:pt x="551632" y="579917"/>
                    <a:pt x="562000" y="579917"/>
                  </a:cubicBezTo>
                  <a:cubicBezTo>
                    <a:pt x="572295" y="579917"/>
                    <a:pt x="580724" y="571499"/>
                    <a:pt x="580724" y="561219"/>
                  </a:cubicBezTo>
                  <a:cubicBezTo>
                    <a:pt x="580724" y="550865"/>
                    <a:pt x="572295" y="542522"/>
                    <a:pt x="562000" y="542522"/>
                  </a:cubicBezTo>
                  <a:close/>
                  <a:moveTo>
                    <a:pt x="307100" y="272787"/>
                  </a:moveTo>
                  <a:cubicBezTo>
                    <a:pt x="291135" y="272787"/>
                    <a:pt x="278230" y="285673"/>
                    <a:pt x="278230" y="301614"/>
                  </a:cubicBezTo>
                  <a:cubicBezTo>
                    <a:pt x="278230" y="317555"/>
                    <a:pt x="291135" y="330442"/>
                    <a:pt x="307100" y="330442"/>
                  </a:cubicBezTo>
                  <a:cubicBezTo>
                    <a:pt x="322989" y="330442"/>
                    <a:pt x="335969" y="317555"/>
                    <a:pt x="335969" y="301614"/>
                  </a:cubicBezTo>
                  <a:cubicBezTo>
                    <a:pt x="335969" y="285673"/>
                    <a:pt x="322989" y="272787"/>
                    <a:pt x="307100" y="272787"/>
                  </a:cubicBezTo>
                  <a:close/>
                  <a:moveTo>
                    <a:pt x="236156" y="95052"/>
                  </a:moveTo>
                  <a:lnTo>
                    <a:pt x="236230" y="95052"/>
                  </a:lnTo>
                  <a:cubicBezTo>
                    <a:pt x="249658" y="95052"/>
                    <a:pt x="261370" y="100415"/>
                    <a:pt x="270993" y="110993"/>
                  </a:cubicBezTo>
                  <a:cubicBezTo>
                    <a:pt x="295760" y="138331"/>
                    <a:pt x="301654" y="198445"/>
                    <a:pt x="302027" y="245672"/>
                  </a:cubicBezTo>
                  <a:cubicBezTo>
                    <a:pt x="303668" y="245523"/>
                    <a:pt x="305384" y="245374"/>
                    <a:pt x="307100" y="245374"/>
                  </a:cubicBezTo>
                  <a:cubicBezTo>
                    <a:pt x="309561" y="245374"/>
                    <a:pt x="311948" y="245598"/>
                    <a:pt x="314336" y="245896"/>
                  </a:cubicBezTo>
                  <a:lnTo>
                    <a:pt x="406764" y="117697"/>
                  </a:lnTo>
                  <a:cubicBezTo>
                    <a:pt x="410121" y="113079"/>
                    <a:pt x="416537" y="111961"/>
                    <a:pt x="421162" y="115239"/>
                  </a:cubicBezTo>
                  <a:cubicBezTo>
                    <a:pt x="422430" y="116058"/>
                    <a:pt x="451598" y="136320"/>
                    <a:pt x="464802" y="149877"/>
                  </a:cubicBezTo>
                  <a:cubicBezTo>
                    <a:pt x="481587" y="167084"/>
                    <a:pt x="487332" y="184888"/>
                    <a:pt x="481886" y="202914"/>
                  </a:cubicBezTo>
                  <a:cubicBezTo>
                    <a:pt x="473829" y="229880"/>
                    <a:pt x="439513" y="254983"/>
                    <a:pt x="379983" y="277331"/>
                  </a:cubicBezTo>
                  <a:cubicBezTo>
                    <a:pt x="373418" y="279863"/>
                    <a:pt x="366928" y="282098"/>
                    <a:pt x="360587" y="284258"/>
                  </a:cubicBezTo>
                  <a:cubicBezTo>
                    <a:pt x="361930" y="288355"/>
                    <a:pt x="362825" y="292676"/>
                    <a:pt x="363198" y="297145"/>
                  </a:cubicBezTo>
                  <a:lnTo>
                    <a:pt x="512695" y="344893"/>
                  </a:lnTo>
                  <a:cubicBezTo>
                    <a:pt x="518141" y="346681"/>
                    <a:pt x="521125" y="352417"/>
                    <a:pt x="519484" y="357855"/>
                  </a:cubicBezTo>
                  <a:cubicBezTo>
                    <a:pt x="519111" y="359270"/>
                    <a:pt x="508742" y="393238"/>
                    <a:pt x="499939" y="409998"/>
                  </a:cubicBezTo>
                  <a:cubicBezTo>
                    <a:pt x="485690" y="436964"/>
                    <a:pt x="466966" y="442625"/>
                    <a:pt x="453687" y="442625"/>
                  </a:cubicBezTo>
                  <a:cubicBezTo>
                    <a:pt x="425563" y="442625"/>
                    <a:pt x="391322" y="417596"/>
                    <a:pt x="351934" y="368358"/>
                  </a:cubicBezTo>
                  <a:cubicBezTo>
                    <a:pt x="346712" y="361803"/>
                    <a:pt x="341863" y="355322"/>
                    <a:pt x="337238" y="349065"/>
                  </a:cubicBezTo>
                  <a:cubicBezTo>
                    <a:pt x="334403" y="350853"/>
                    <a:pt x="331419" y="352343"/>
                    <a:pt x="328286" y="353683"/>
                  </a:cubicBezTo>
                  <a:lnTo>
                    <a:pt x="329032" y="515700"/>
                  </a:lnTo>
                  <a:cubicBezTo>
                    <a:pt x="329032" y="521436"/>
                    <a:pt x="324481" y="526055"/>
                    <a:pt x="318812" y="526204"/>
                  </a:cubicBezTo>
                  <a:cubicBezTo>
                    <a:pt x="318812" y="526204"/>
                    <a:pt x="314783" y="526278"/>
                    <a:pt x="308666" y="526278"/>
                  </a:cubicBezTo>
                  <a:cubicBezTo>
                    <a:pt x="294641" y="526278"/>
                    <a:pt x="275320" y="525831"/>
                    <a:pt x="263086" y="523745"/>
                  </a:cubicBezTo>
                  <a:cubicBezTo>
                    <a:pt x="239438" y="519648"/>
                    <a:pt x="224294" y="508624"/>
                    <a:pt x="218103" y="490895"/>
                  </a:cubicBezTo>
                  <a:cubicBezTo>
                    <a:pt x="208778" y="464302"/>
                    <a:pt x="221758" y="423854"/>
                    <a:pt x="256670" y="370816"/>
                  </a:cubicBezTo>
                  <a:cubicBezTo>
                    <a:pt x="262265" y="362324"/>
                    <a:pt x="268009" y="354205"/>
                    <a:pt x="273455" y="346681"/>
                  </a:cubicBezTo>
                  <a:cubicBezTo>
                    <a:pt x="271516" y="345266"/>
                    <a:pt x="269651" y="343627"/>
                    <a:pt x="267935" y="341914"/>
                  </a:cubicBezTo>
                  <a:lnTo>
                    <a:pt x="109561" y="394057"/>
                  </a:lnTo>
                  <a:cubicBezTo>
                    <a:pt x="108442" y="394430"/>
                    <a:pt x="107397" y="394579"/>
                    <a:pt x="106278" y="394579"/>
                  </a:cubicBezTo>
                  <a:cubicBezTo>
                    <a:pt x="101951" y="394579"/>
                    <a:pt x="97923" y="391897"/>
                    <a:pt x="96431" y="387651"/>
                  </a:cubicBezTo>
                  <a:cubicBezTo>
                    <a:pt x="95983" y="386161"/>
                    <a:pt x="84271" y="352641"/>
                    <a:pt x="81586" y="333943"/>
                  </a:cubicBezTo>
                  <a:cubicBezTo>
                    <a:pt x="78751" y="314427"/>
                    <a:pt x="82257" y="298709"/>
                    <a:pt x="92104" y="287461"/>
                  </a:cubicBezTo>
                  <a:cubicBezTo>
                    <a:pt x="103220" y="274574"/>
                    <a:pt x="122019" y="268094"/>
                    <a:pt x="147830" y="268094"/>
                  </a:cubicBezTo>
                  <a:cubicBezTo>
                    <a:pt x="180654" y="268094"/>
                    <a:pt x="220490" y="278373"/>
                    <a:pt x="252269" y="288728"/>
                  </a:cubicBezTo>
                  <a:cubicBezTo>
                    <a:pt x="252940" y="285897"/>
                    <a:pt x="253836" y="283215"/>
                    <a:pt x="254880" y="280534"/>
                  </a:cubicBezTo>
                  <a:lnTo>
                    <a:pt x="157602" y="148089"/>
                  </a:lnTo>
                  <a:cubicBezTo>
                    <a:pt x="156334" y="146376"/>
                    <a:pt x="155738" y="144365"/>
                    <a:pt x="155588" y="142428"/>
                  </a:cubicBezTo>
                  <a:cubicBezTo>
                    <a:pt x="155439" y="139076"/>
                    <a:pt x="156856" y="135798"/>
                    <a:pt x="159691" y="133638"/>
                  </a:cubicBezTo>
                  <a:cubicBezTo>
                    <a:pt x="159990" y="133415"/>
                    <a:pt x="161705" y="132148"/>
                    <a:pt x="164316" y="130212"/>
                  </a:cubicBezTo>
                  <a:cubicBezTo>
                    <a:pt x="173194" y="123656"/>
                    <a:pt x="193112" y="109354"/>
                    <a:pt x="206241" y="102874"/>
                  </a:cubicBezTo>
                  <a:cubicBezTo>
                    <a:pt x="216834" y="97659"/>
                    <a:pt x="226905" y="95052"/>
                    <a:pt x="236156" y="95052"/>
                  </a:cubicBezTo>
                  <a:close/>
                  <a:moveTo>
                    <a:pt x="304348" y="59742"/>
                  </a:moveTo>
                  <a:cubicBezTo>
                    <a:pt x="169331" y="59742"/>
                    <a:pt x="59825" y="169021"/>
                    <a:pt x="59825" y="303926"/>
                  </a:cubicBezTo>
                  <a:cubicBezTo>
                    <a:pt x="59825" y="438830"/>
                    <a:pt x="169331" y="548109"/>
                    <a:pt x="304348" y="548109"/>
                  </a:cubicBezTo>
                  <a:cubicBezTo>
                    <a:pt x="439366" y="548109"/>
                    <a:pt x="548872" y="438830"/>
                    <a:pt x="548872" y="303926"/>
                  </a:cubicBezTo>
                  <a:cubicBezTo>
                    <a:pt x="548872" y="169021"/>
                    <a:pt x="439366" y="59742"/>
                    <a:pt x="304348" y="59742"/>
                  </a:cubicBezTo>
                  <a:close/>
                  <a:moveTo>
                    <a:pt x="46697" y="27934"/>
                  </a:moveTo>
                  <a:cubicBezTo>
                    <a:pt x="36402" y="27934"/>
                    <a:pt x="27973" y="36352"/>
                    <a:pt x="27973" y="46632"/>
                  </a:cubicBezTo>
                  <a:cubicBezTo>
                    <a:pt x="27973" y="56986"/>
                    <a:pt x="36402" y="65329"/>
                    <a:pt x="46697" y="65329"/>
                  </a:cubicBezTo>
                  <a:cubicBezTo>
                    <a:pt x="57065" y="65329"/>
                    <a:pt x="65420" y="56986"/>
                    <a:pt x="65420" y="46632"/>
                  </a:cubicBezTo>
                  <a:cubicBezTo>
                    <a:pt x="65420" y="36352"/>
                    <a:pt x="57065" y="27934"/>
                    <a:pt x="46697" y="27934"/>
                  </a:cubicBezTo>
                  <a:close/>
                  <a:moveTo>
                    <a:pt x="11413" y="0"/>
                  </a:moveTo>
                  <a:lnTo>
                    <a:pt x="597284" y="0"/>
                  </a:lnTo>
                  <a:cubicBezTo>
                    <a:pt x="603550" y="0"/>
                    <a:pt x="608697" y="5140"/>
                    <a:pt x="608697" y="11397"/>
                  </a:cubicBezTo>
                  <a:lnTo>
                    <a:pt x="608697" y="596454"/>
                  </a:lnTo>
                  <a:cubicBezTo>
                    <a:pt x="608697" y="602711"/>
                    <a:pt x="603550" y="607851"/>
                    <a:pt x="597284" y="607851"/>
                  </a:cubicBezTo>
                  <a:lnTo>
                    <a:pt x="11413" y="607851"/>
                  </a:lnTo>
                  <a:cubicBezTo>
                    <a:pt x="5147" y="607851"/>
                    <a:pt x="0" y="602711"/>
                    <a:pt x="0" y="596454"/>
                  </a:cubicBezTo>
                  <a:lnTo>
                    <a:pt x="0" y="11397"/>
                  </a:lnTo>
                  <a:cubicBezTo>
                    <a:pt x="0" y="5140"/>
                    <a:pt x="5147" y="0"/>
                    <a:pt x="114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46" name="Group 23"/>
          <p:cNvGrpSpPr/>
          <p:nvPr/>
        </p:nvGrpSpPr>
        <p:grpSpPr>
          <a:xfrm>
            <a:off x="3989682" y="2851394"/>
            <a:ext cx="1340045" cy="1155212"/>
            <a:chOff x="4442046" y="3761354"/>
            <a:chExt cx="1340045" cy="1155212"/>
          </a:xfrm>
        </p:grpSpPr>
        <p:sp>
          <p:nvSpPr>
            <p:cNvPr id="47" name="六边形 46"/>
            <p:cNvSpPr/>
            <p:nvPr/>
          </p:nvSpPr>
          <p:spPr>
            <a:xfrm>
              <a:off x="4442046" y="3761354"/>
              <a:ext cx="1340045" cy="1155212"/>
            </a:xfrm>
            <a:prstGeom prst="hexagon">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48" name="六边形 34"/>
            <p:cNvSpPr/>
            <p:nvPr/>
          </p:nvSpPr>
          <p:spPr>
            <a:xfrm>
              <a:off x="4762447" y="3989905"/>
              <a:ext cx="699242" cy="698108"/>
            </a:xfrm>
            <a:custGeom>
              <a:avLst/>
              <a:gdLst>
                <a:gd name="connsiteX0" fmla="*/ 458214 w 609614"/>
                <a:gd name="connsiteY0" fmla="*/ 470741 h 608626"/>
                <a:gd name="connsiteX1" fmla="*/ 548434 w 609614"/>
                <a:gd name="connsiteY1" fmla="*/ 487659 h 608626"/>
                <a:gd name="connsiteX2" fmla="*/ 422757 w 609614"/>
                <a:gd name="connsiteY2" fmla="*/ 585621 h 608626"/>
                <a:gd name="connsiteX3" fmla="*/ 458214 w 609614"/>
                <a:gd name="connsiteY3" fmla="*/ 470741 h 608626"/>
                <a:gd name="connsiteX4" fmla="*/ 148976 w 609614"/>
                <a:gd name="connsiteY4" fmla="*/ 469401 h 608626"/>
                <a:gd name="connsiteX5" fmla="*/ 184246 w 609614"/>
                <a:gd name="connsiteY5" fmla="*/ 584422 h 608626"/>
                <a:gd name="connsiteX6" fmla="*/ 60898 w 609614"/>
                <a:gd name="connsiteY6" fmla="*/ 487195 h 608626"/>
                <a:gd name="connsiteX7" fmla="*/ 148976 w 609614"/>
                <a:gd name="connsiteY7" fmla="*/ 469401 h 608626"/>
                <a:gd name="connsiteX8" fmla="*/ 319096 w 609614"/>
                <a:gd name="connsiteY8" fmla="*/ 459239 h 608626"/>
                <a:gd name="connsiteX9" fmla="*/ 429954 w 609614"/>
                <a:gd name="connsiteY9" fmla="*/ 467008 h 608626"/>
                <a:gd name="connsiteX10" fmla="*/ 387286 w 609614"/>
                <a:gd name="connsiteY10" fmla="*/ 597710 h 608626"/>
                <a:gd name="connsiteX11" fmla="*/ 319096 w 609614"/>
                <a:gd name="connsiteY11" fmla="*/ 608626 h 608626"/>
                <a:gd name="connsiteX12" fmla="*/ 290588 w 609614"/>
                <a:gd name="connsiteY12" fmla="*/ 458957 h 608626"/>
                <a:gd name="connsiteX13" fmla="*/ 290588 w 609614"/>
                <a:gd name="connsiteY13" fmla="*/ 608626 h 608626"/>
                <a:gd name="connsiteX14" fmla="*/ 219893 w 609614"/>
                <a:gd name="connsiteY14" fmla="*/ 597121 h 608626"/>
                <a:gd name="connsiteX15" fmla="*/ 177260 w 609614"/>
                <a:gd name="connsiteY15" fmla="*/ 465644 h 608626"/>
                <a:gd name="connsiteX16" fmla="*/ 290588 w 609614"/>
                <a:gd name="connsiteY16" fmla="*/ 458957 h 608626"/>
                <a:gd name="connsiteX17" fmla="*/ 319096 w 609614"/>
                <a:gd name="connsiteY17" fmla="*/ 317967 h 608626"/>
                <a:gd name="connsiteX18" fmla="*/ 450489 w 609614"/>
                <a:gd name="connsiteY18" fmla="*/ 317967 h 608626"/>
                <a:gd name="connsiteX19" fmla="*/ 435912 w 609614"/>
                <a:gd name="connsiteY19" fmla="*/ 438704 h 608626"/>
                <a:gd name="connsiteX20" fmla="*/ 319096 w 609614"/>
                <a:gd name="connsiteY20" fmla="*/ 430241 h 608626"/>
                <a:gd name="connsiteX21" fmla="*/ 478860 w 609614"/>
                <a:gd name="connsiteY21" fmla="*/ 317897 h 608626"/>
                <a:gd name="connsiteX22" fmla="*/ 609614 w 609614"/>
                <a:gd name="connsiteY22" fmla="*/ 317897 h 608626"/>
                <a:gd name="connsiteX23" fmla="*/ 565570 w 609614"/>
                <a:gd name="connsiteY23" fmla="*/ 462485 h 608626"/>
                <a:gd name="connsiteX24" fmla="*/ 464179 w 609614"/>
                <a:gd name="connsiteY24" fmla="*/ 442518 h 608626"/>
                <a:gd name="connsiteX25" fmla="*/ 478860 w 609614"/>
                <a:gd name="connsiteY25" fmla="*/ 317897 h 608626"/>
                <a:gd name="connsiteX26" fmla="*/ 156937 w 609614"/>
                <a:gd name="connsiteY26" fmla="*/ 317897 h 608626"/>
                <a:gd name="connsiteX27" fmla="*/ 290588 w 609614"/>
                <a:gd name="connsiteY27" fmla="*/ 317897 h 608626"/>
                <a:gd name="connsiteX28" fmla="*/ 290588 w 609614"/>
                <a:gd name="connsiteY28" fmla="*/ 430128 h 608626"/>
                <a:gd name="connsiteX29" fmla="*/ 171218 w 609614"/>
                <a:gd name="connsiteY29" fmla="*/ 437505 h 608626"/>
                <a:gd name="connsiteX30" fmla="*/ 156937 w 609614"/>
                <a:gd name="connsiteY30" fmla="*/ 317897 h 608626"/>
                <a:gd name="connsiteX31" fmla="*/ 0 w 609614"/>
                <a:gd name="connsiteY31" fmla="*/ 317897 h 608626"/>
                <a:gd name="connsiteX32" fmla="*/ 128555 w 609614"/>
                <a:gd name="connsiteY32" fmla="*/ 317897 h 608626"/>
                <a:gd name="connsiteX33" fmla="*/ 143036 w 609614"/>
                <a:gd name="connsiteY33" fmla="*/ 441460 h 608626"/>
                <a:gd name="connsiteX34" fmla="*/ 44034 w 609614"/>
                <a:gd name="connsiteY34" fmla="*/ 462415 h 608626"/>
                <a:gd name="connsiteX35" fmla="*/ 0 w 609614"/>
                <a:gd name="connsiteY35" fmla="*/ 317897 h 608626"/>
                <a:gd name="connsiteX36" fmla="*/ 443427 w 609614"/>
                <a:gd name="connsiteY36" fmla="*/ 162089 h 608626"/>
                <a:gd name="connsiteX37" fmla="*/ 451407 w 609614"/>
                <a:gd name="connsiteY37" fmla="*/ 289601 h 608626"/>
                <a:gd name="connsiteX38" fmla="*/ 319096 w 609614"/>
                <a:gd name="connsiteY38" fmla="*/ 289601 h 608626"/>
                <a:gd name="connsiteX39" fmla="*/ 319096 w 609614"/>
                <a:gd name="connsiteY39" fmla="*/ 170255 h 608626"/>
                <a:gd name="connsiteX40" fmla="*/ 443427 w 609614"/>
                <a:gd name="connsiteY40" fmla="*/ 162089 h 608626"/>
                <a:gd name="connsiteX41" fmla="*/ 164195 w 609614"/>
                <a:gd name="connsiteY41" fmla="*/ 160536 h 608626"/>
                <a:gd name="connsiteX42" fmla="*/ 290588 w 609614"/>
                <a:gd name="connsiteY42" fmla="*/ 169979 h 608626"/>
                <a:gd name="connsiteX43" fmla="*/ 290588 w 609614"/>
                <a:gd name="connsiteY43" fmla="*/ 289600 h 608626"/>
                <a:gd name="connsiteX44" fmla="*/ 156019 w 609614"/>
                <a:gd name="connsiteY44" fmla="*/ 289600 h 608626"/>
                <a:gd name="connsiteX45" fmla="*/ 164195 w 609614"/>
                <a:gd name="connsiteY45" fmla="*/ 160536 h 608626"/>
                <a:gd name="connsiteX46" fmla="*/ 48359 w 609614"/>
                <a:gd name="connsiteY46" fmla="*/ 139084 h 608626"/>
                <a:gd name="connsiteX47" fmla="*/ 136262 w 609614"/>
                <a:gd name="connsiteY47" fmla="*/ 156496 h 608626"/>
                <a:gd name="connsiteX48" fmla="*/ 127787 w 609614"/>
                <a:gd name="connsiteY48" fmla="*/ 289600 h 608626"/>
                <a:gd name="connsiteX49" fmla="*/ 71 w 609614"/>
                <a:gd name="connsiteY49" fmla="*/ 289600 h 608626"/>
                <a:gd name="connsiteX50" fmla="*/ 48359 w 609614"/>
                <a:gd name="connsiteY50" fmla="*/ 139084 h 608626"/>
                <a:gd name="connsiteX51" fmla="*/ 561251 w 609614"/>
                <a:gd name="connsiteY51" fmla="*/ 139014 h 608626"/>
                <a:gd name="connsiteX52" fmla="*/ 609614 w 609614"/>
                <a:gd name="connsiteY52" fmla="*/ 289600 h 608626"/>
                <a:gd name="connsiteX53" fmla="*/ 479792 w 609614"/>
                <a:gd name="connsiteY53" fmla="*/ 289600 h 608626"/>
                <a:gd name="connsiteX54" fmla="*/ 471518 w 609614"/>
                <a:gd name="connsiteY54" fmla="*/ 157997 h 608626"/>
                <a:gd name="connsiteX55" fmla="*/ 561251 w 609614"/>
                <a:gd name="connsiteY55" fmla="*/ 139014 h 608626"/>
                <a:gd name="connsiteX56" fmla="*/ 162442 w 609614"/>
                <a:gd name="connsiteY56" fmla="*/ 34648 h 608626"/>
                <a:gd name="connsiteX57" fmla="*/ 140667 w 609614"/>
                <a:gd name="connsiteY57" fmla="*/ 127935 h 608626"/>
                <a:gd name="connsiteX58" fmla="*/ 66473 w 609614"/>
                <a:gd name="connsiteY58" fmla="*/ 113976 h 608626"/>
                <a:gd name="connsiteX59" fmla="*/ 162442 w 609614"/>
                <a:gd name="connsiteY59" fmla="*/ 34648 h 608626"/>
                <a:gd name="connsiteX60" fmla="*/ 444703 w 609614"/>
                <a:gd name="connsiteY60" fmla="*/ 33448 h 608626"/>
                <a:gd name="connsiteX61" fmla="*/ 543424 w 609614"/>
                <a:gd name="connsiteY61" fmla="*/ 114299 h 608626"/>
                <a:gd name="connsiteX62" fmla="*/ 467068 w 609614"/>
                <a:gd name="connsiteY62" fmla="*/ 129840 h 608626"/>
                <a:gd name="connsiteX63" fmla="*/ 444703 w 609614"/>
                <a:gd name="connsiteY63" fmla="*/ 33448 h 608626"/>
                <a:gd name="connsiteX64" fmla="*/ 319096 w 609614"/>
                <a:gd name="connsiteY64" fmla="*/ 0 h 608626"/>
                <a:gd name="connsiteX65" fmla="*/ 410024 w 609614"/>
                <a:gd name="connsiteY65" fmla="*/ 18295 h 608626"/>
                <a:gd name="connsiteX66" fmla="*/ 438987 w 609614"/>
                <a:gd name="connsiteY66" fmla="*/ 133768 h 608626"/>
                <a:gd name="connsiteX67" fmla="*/ 319096 w 609614"/>
                <a:gd name="connsiteY67" fmla="*/ 141342 h 608626"/>
                <a:gd name="connsiteX68" fmla="*/ 290588 w 609614"/>
                <a:gd name="connsiteY68" fmla="*/ 0 h 608626"/>
                <a:gd name="connsiteX69" fmla="*/ 290588 w 609614"/>
                <a:gd name="connsiteY69" fmla="*/ 141131 h 608626"/>
                <a:gd name="connsiteX70" fmla="*/ 168792 w 609614"/>
                <a:gd name="connsiteY70" fmla="*/ 131984 h 608626"/>
                <a:gd name="connsiteX71" fmla="*/ 197149 w 609614"/>
                <a:gd name="connsiteY71" fmla="*/ 19178 h 608626"/>
                <a:gd name="connsiteX72" fmla="*/ 290588 w 609614"/>
                <a:gd name="connsiteY72" fmla="*/ 0 h 60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09614" h="608626">
                  <a:moveTo>
                    <a:pt x="458214" y="470741"/>
                  </a:moveTo>
                  <a:cubicBezTo>
                    <a:pt x="497021" y="476348"/>
                    <a:pt x="527948" y="482839"/>
                    <a:pt x="548434" y="487659"/>
                  </a:cubicBezTo>
                  <a:cubicBezTo>
                    <a:pt x="516030" y="530443"/>
                    <a:pt x="472988" y="564573"/>
                    <a:pt x="422757" y="585621"/>
                  </a:cubicBezTo>
                  <a:cubicBezTo>
                    <a:pt x="437925" y="546574"/>
                    <a:pt x="449646" y="508117"/>
                    <a:pt x="458214" y="470741"/>
                  </a:cubicBezTo>
                  <a:close/>
                  <a:moveTo>
                    <a:pt x="148976" y="469401"/>
                  </a:moveTo>
                  <a:cubicBezTo>
                    <a:pt x="157547" y="506857"/>
                    <a:pt x="169172" y="545394"/>
                    <a:pt x="184246" y="584422"/>
                  </a:cubicBezTo>
                  <a:cubicBezTo>
                    <a:pt x="134986" y="563286"/>
                    <a:pt x="92720" y="529369"/>
                    <a:pt x="60898" y="487195"/>
                  </a:cubicBezTo>
                  <a:cubicBezTo>
                    <a:pt x="90454" y="479625"/>
                    <a:pt x="119912" y="473727"/>
                    <a:pt x="148976" y="469401"/>
                  </a:cubicBezTo>
                  <a:close/>
                  <a:moveTo>
                    <a:pt x="319096" y="459239"/>
                  </a:moveTo>
                  <a:cubicBezTo>
                    <a:pt x="359399" y="460124"/>
                    <a:pt x="396844" y="463173"/>
                    <a:pt x="429954" y="467008"/>
                  </a:cubicBezTo>
                  <a:cubicBezTo>
                    <a:pt x="420001" y="509494"/>
                    <a:pt x="406206" y="553159"/>
                    <a:pt x="387286" y="597710"/>
                  </a:cubicBezTo>
                  <a:cubicBezTo>
                    <a:pt x="365410" y="603906"/>
                    <a:pt x="342549" y="607544"/>
                    <a:pt x="319096" y="608626"/>
                  </a:cubicBezTo>
                  <a:close/>
                  <a:moveTo>
                    <a:pt x="290588" y="458957"/>
                  </a:moveTo>
                  <a:lnTo>
                    <a:pt x="290588" y="608626"/>
                  </a:lnTo>
                  <a:cubicBezTo>
                    <a:pt x="266170" y="607446"/>
                    <a:pt x="242539" y="603611"/>
                    <a:pt x="219893" y="597121"/>
                  </a:cubicBezTo>
                  <a:cubicBezTo>
                    <a:pt x="200989" y="552279"/>
                    <a:pt x="187205" y="508224"/>
                    <a:pt x="177260" y="465644"/>
                  </a:cubicBezTo>
                  <a:cubicBezTo>
                    <a:pt x="216447" y="461022"/>
                    <a:pt x="254453" y="459153"/>
                    <a:pt x="290588" y="458957"/>
                  </a:cubicBezTo>
                  <a:close/>
                  <a:moveTo>
                    <a:pt x="319096" y="317967"/>
                  </a:moveTo>
                  <a:lnTo>
                    <a:pt x="450489" y="317967"/>
                  </a:lnTo>
                  <a:cubicBezTo>
                    <a:pt x="448716" y="356146"/>
                    <a:pt x="444185" y="396588"/>
                    <a:pt x="435912" y="438704"/>
                  </a:cubicBezTo>
                  <a:cubicBezTo>
                    <a:pt x="401241" y="434473"/>
                    <a:pt x="361843" y="431127"/>
                    <a:pt x="319096" y="430241"/>
                  </a:cubicBezTo>
                  <a:close/>
                  <a:moveTo>
                    <a:pt x="478860" y="317897"/>
                  </a:moveTo>
                  <a:lnTo>
                    <a:pt x="609614" y="317897"/>
                  </a:lnTo>
                  <a:cubicBezTo>
                    <a:pt x="607249" y="370716"/>
                    <a:pt x="591582" y="419895"/>
                    <a:pt x="565570" y="462485"/>
                  </a:cubicBezTo>
                  <a:cubicBezTo>
                    <a:pt x="545469" y="457370"/>
                    <a:pt x="510391" y="449305"/>
                    <a:pt x="464179" y="442518"/>
                  </a:cubicBezTo>
                  <a:cubicBezTo>
                    <a:pt x="472554" y="399043"/>
                    <a:pt x="477185" y="357339"/>
                    <a:pt x="478860" y="317897"/>
                  </a:cubicBezTo>
                  <a:close/>
                  <a:moveTo>
                    <a:pt x="156937" y="317897"/>
                  </a:moveTo>
                  <a:lnTo>
                    <a:pt x="290588" y="317897"/>
                  </a:lnTo>
                  <a:lnTo>
                    <a:pt x="290588" y="430128"/>
                  </a:lnTo>
                  <a:cubicBezTo>
                    <a:pt x="252669" y="430226"/>
                    <a:pt x="212584" y="432488"/>
                    <a:pt x="171218" y="437505"/>
                  </a:cubicBezTo>
                  <a:cubicBezTo>
                    <a:pt x="163142" y="395898"/>
                    <a:pt x="158611" y="355766"/>
                    <a:pt x="156937" y="317897"/>
                  </a:cubicBezTo>
                  <a:close/>
                  <a:moveTo>
                    <a:pt x="0" y="317897"/>
                  </a:moveTo>
                  <a:lnTo>
                    <a:pt x="128555" y="317897"/>
                  </a:lnTo>
                  <a:cubicBezTo>
                    <a:pt x="130230" y="357051"/>
                    <a:pt x="134761" y="398370"/>
                    <a:pt x="143036" y="441460"/>
                  </a:cubicBezTo>
                  <a:cubicBezTo>
                    <a:pt x="110528" y="446379"/>
                    <a:pt x="77330" y="453266"/>
                    <a:pt x="44034" y="462415"/>
                  </a:cubicBezTo>
                  <a:cubicBezTo>
                    <a:pt x="18027" y="419915"/>
                    <a:pt x="2364" y="370726"/>
                    <a:pt x="0" y="317897"/>
                  </a:cubicBezTo>
                  <a:close/>
                  <a:moveTo>
                    <a:pt x="443427" y="162089"/>
                  </a:moveTo>
                  <a:cubicBezTo>
                    <a:pt x="448649" y="199673"/>
                    <a:pt x="451900" y="242669"/>
                    <a:pt x="451407" y="289601"/>
                  </a:cubicBezTo>
                  <a:lnTo>
                    <a:pt x="319096" y="289601"/>
                  </a:lnTo>
                  <a:lnTo>
                    <a:pt x="319096" y="170255"/>
                  </a:lnTo>
                  <a:cubicBezTo>
                    <a:pt x="358504" y="169960"/>
                    <a:pt x="400276" y="167697"/>
                    <a:pt x="443427" y="162089"/>
                  </a:cubicBezTo>
                  <a:close/>
                  <a:moveTo>
                    <a:pt x="164195" y="160536"/>
                  </a:moveTo>
                  <a:cubicBezTo>
                    <a:pt x="201138" y="165356"/>
                    <a:pt x="243893" y="169094"/>
                    <a:pt x="290588" y="169979"/>
                  </a:cubicBezTo>
                  <a:lnTo>
                    <a:pt x="290588" y="289600"/>
                  </a:lnTo>
                  <a:lnTo>
                    <a:pt x="156019" y="289600"/>
                  </a:lnTo>
                  <a:cubicBezTo>
                    <a:pt x="155526" y="241988"/>
                    <a:pt x="158876" y="198507"/>
                    <a:pt x="164195" y="160536"/>
                  </a:cubicBezTo>
                  <a:close/>
                  <a:moveTo>
                    <a:pt x="48359" y="139084"/>
                  </a:moveTo>
                  <a:cubicBezTo>
                    <a:pt x="67674" y="143904"/>
                    <a:pt x="97730" y="150594"/>
                    <a:pt x="136262" y="156496"/>
                  </a:cubicBezTo>
                  <a:cubicBezTo>
                    <a:pt x="130743" y="195749"/>
                    <a:pt x="127196" y="240608"/>
                    <a:pt x="127787" y="289600"/>
                  </a:cubicBezTo>
                  <a:lnTo>
                    <a:pt x="71" y="289600"/>
                  </a:lnTo>
                  <a:cubicBezTo>
                    <a:pt x="2732" y="234312"/>
                    <a:pt x="19977" y="182861"/>
                    <a:pt x="48359" y="139084"/>
                  </a:cubicBezTo>
                  <a:close/>
                  <a:moveTo>
                    <a:pt x="561251" y="139014"/>
                  </a:moveTo>
                  <a:cubicBezTo>
                    <a:pt x="589619" y="182783"/>
                    <a:pt x="606856" y="234323"/>
                    <a:pt x="609614" y="289600"/>
                  </a:cubicBezTo>
                  <a:lnTo>
                    <a:pt x="479792" y="289600"/>
                  </a:lnTo>
                  <a:cubicBezTo>
                    <a:pt x="480284" y="241208"/>
                    <a:pt x="476837" y="196848"/>
                    <a:pt x="471518" y="157997"/>
                  </a:cubicBezTo>
                  <a:cubicBezTo>
                    <a:pt x="500969" y="153374"/>
                    <a:pt x="531012" y="147079"/>
                    <a:pt x="561251" y="139014"/>
                  </a:cubicBezTo>
                  <a:close/>
                  <a:moveTo>
                    <a:pt x="162442" y="34648"/>
                  </a:moveTo>
                  <a:cubicBezTo>
                    <a:pt x="155446" y="57847"/>
                    <a:pt x="147367" y="89499"/>
                    <a:pt x="140667" y="127935"/>
                  </a:cubicBezTo>
                  <a:cubicBezTo>
                    <a:pt x="109925" y="123315"/>
                    <a:pt x="84800" y="118203"/>
                    <a:pt x="66473" y="113976"/>
                  </a:cubicBezTo>
                  <a:cubicBezTo>
                    <a:pt x="92584" y="81439"/>
                    <a:pt x="125197" y="54308"/>
                    <a:pt x="162442" y="34648"/>
                  </a:cubicBezTo>
                  <a:close/>
                  <a:moveTo>
                    <a:pt x="444703" y="33448"/>
                  </a:moveTo>
                  <a:cubicBezTo>
                    <a:pt x="483029" y="53218"/>
                    <a:pt x="516626" y="80857"/>
                    <a:pt x="543424" y="114299"/>
                  </a:cubicBezTo>
                  <a:cubicBezTo>
                    <a:pt x="517808" y="120791"/>
                    <a:pt x="492290" y="125905"/>
                    <a:pt x="467068" y="129840"/>
                  </a:cubicBezTo>
                  <a:cubicBezTo>
                    <a:pt x="460171" y="89808"/>
                    <a:pt x="451797" y="57054"/>
                    <a:pt x="444703" y="33448"/>
                  </a:cubicBezTo>
                  <a:close/>
                  <a:moveTo>
                    <a:pt x="319096" y="0"/>
                  </a:moveTo>
                  <a:cubicBezTo>
                    <a:pt x="350916" y="1475"/>
                    <a:pt x="381357" y="7770"/>
                    <a:pt x="410024" y="18295"/>
                  </a:cubicBezTo>
                  <a:cubicBezTo>
                    <a:pt x="417215" y="39147"/>
                    <a:pt x="429628" y="79376"/>
                    <a:pt x="438987" y="133768"/>
                  </a:cubicBezTo>
                  <a:cubicBezTo>
                    <a:pt x="397513" y="138981"/>
                    <a:pt x="357221" y="141145"/>
                    <a:pt x="319096" y="141342"/>
                  </a:cubicBezTo>
                  <a:close/>
                  <a:moveTo>
                    <a:pt x="290588" y="0"/>
                  </a:moveTo>
                  <a:lnTo>
                    <a:pt x="290588" y="141131"/>
                  </a:lnTo>
                  <a:cubicBezTo>
                    <a:pt x="245690" y="140147"/>
                    <a:pt x="204435" y="136508"/>
                    <a:pt x="168792" y="131984"/>
                  </a:cubicBezTo>
                  <a:cubicBezTo>
                    <a:pt x="177949" y="79269"/>
                    <a:pt x="189961" y="40126"/>
                    <a:pt x="197149" y="19178"/>
                  </a:cubicBezTo>
                  <a:cubicBezTo>
                    <a:pt x="226490" y="8163"/>
                    <a:pt x="257801" y="1475"/>
                    <a:pt x="2905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43" name="Group 26"/>
          <p:cNvGrpSpPr/>
          <p:nvPr/>
        </p:nvGrpSpPr>
        <p:grpSpPr>
          <a:xfrm>
            <a:off x="6953263" y="2792742"/>
            <a:ext cx="1340045" cy="1155212"/>
            <a:chOff x="6403989" y="2882351"/>
            <a:chExt cx="1340045" cy="1155212"/>
          </a:xfrm>
        </p:grpSpPr>
        <p:sp>
          <p:nvSpPr>
            <p:cNvPr id="44" name="六边形 43"/>
            <p:cNvSpPr/>
            <p:nvPr/>
          </p:nvSpPr>
          <p:spPr>
            <a:xfrm>
              <a:off x="6403989" y="2882351"/>
              <a:ext cx="1340045" cy="1155212"/>
            </a:xfrm>
            <a:prstGeom prst="hexagon">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45" name="六边形 35"/>
            <p:cNvSpPr/>
            <p:nvPr/>
          </p:nvSpPr>
          <p:spPr>
            <a:xfrm>
              <a:off x="6731943" y="3123821"/>
              <a:ext cx="684138" cy="699242"/>
            </a:xfrm>
            <a:custGeom>
              <a:avLst/>
              <a:gdLst>
                <a:gd name="connsiteX0" fmla="*/ 161282 w 594584"/>
                <a:gd name="connsiteY0" fmla="*/ 498228 h 607710"/>
                <a:gd name="connsiteX1" fmla="*/ 161282 w 594584"/>
                <a:gd name="connsiteY1" fmla="*/ 517026 h 607710"/>
                <a:gd name="connsiteX2" fmla="*/ 524261 w 594584"/>
                <a:gd name="connsiteY2" fmla="*/ 517026 h 607710"/>
                <a:gd name="connsiteX3" fmla="*/ 524261 w 594584"/>
                <a:gd name="connsiteY3" fmla="*/ 498228 h 607710"/>
                <a:gd name="connsiteX4" fmla="*/ 161282 w 594584"/>
                <a:gd name="connsiteY4" fmla="*/ 422914 h 607710"/>
                <a:gd name="connsiteX5" fmla="*/ 161282 w 594584"/>
                <a:gd name="connsiteY5" fmla="*/ 441713 h 607710"/>
                <a:gd name="connsiteX6" fmla="*/ 524261 w 594584"/>
                <a:gd name="connsiteY6" fmla="*/ 441713 h 607710"/>
                <a:gd name="connsiteX7" fmla="*/ 524261 w 594584"/>
                <a:gd name="connsiteY7" fmla="*/ 422914 h 607710"/>
                <a:gd name="connsiteX8" fmla="*/ 161282 w 594584"/>
                <a:gd name="connsiteY8" fmla="*/ 347719 h 607710"/>
                <a:gd name="connsiteX9" fmla="*/ 161282 w 594584"/>
                <a:gd name="connsiteY9" fmla="*/ 366518 h 607710"/>
                <a:gd name="connsiteX10" fmla="*/ 524261 w 594584"/>
                <a:gd name="connsiteY10" fmla="*/ 366518 h 607710"/>
                <a:gd name="connsiteX11" fmla="*/ 524261 w 594584"/>
                <a:gd name="connsiteY11" fmla="*/ 347719 h 607710"/>
                <a:gd name="connsiteX12" fmla="*/ 161282 w 594584"/>
                <a:gd name="connsiteY12" fmla="*/ 272405 h 607710"/>
                <a:gd name="connsiteX13" fmla="*/ 161282 w 594584"/>
                <a:gd name="connsiteY13" fmla="*/ 291204 h 607710"/>
                <a:gd name="connsiteX14" fmla="*/ 524261 w 594584"/>
                <a:gd name="connsiteY14" fmla="*/ 291204 h 607710"/>
                <a:gd name="connsiteX15" fmla="*/ 524261 w 594584"/>
                <a:gd name="connsiteY15" fmla="*/ 272405 h 607710"/>
                <a:gd name="connsiteX16" fmla="*/ 161282 w 594584"/>
                <a:gd name="connsiteY16" fmla="*/ 197210 h 607710"/>
                <a:gd name="connsiteX17" fmla="*/ 161282 w 594584"/>
                <a:gd name="connsiteY17" fmla="*/ 216009 h 607710"/>
                <a:gd name="connsiteX18" fmla="*/ 524261 w 594584"/>
                <a:gd name="connsiteY18" fmla="*/ 216009 h 607710"/>
                <a:gd name="connsiteX19" fmla="*/ 524261 w 594584"/>
                <a:gd name="connsiteY19" fmla="*/ 197210 h 607710"/>
                <a:gd name="connsiteX20" fmla="*/ 0 w 594584"/>
                <a:gd name="connsiteY20" fmla="*/ 140778 h 607710"/>
                <a:gd name="connsiteX21" fmla="*/ 72118 w 594584"/>
                <a:gd name="connsiteY21" fmla="*/ 140778 h 607710"/>
                <a:gd name="connsiteX22" fmla="*/ 72118 w 594584"/>
                <a:gd name="connsiteY22" fmla="*/ 607710 h 607710"/>
                <a:gd name="connsiteX23" fmla="*/ 0 w 594584"/>
                <a:gd name="connsiteY23" fmla="*/ 607710 h 607710"/>
                <a:gd name="connsiteX24" fmla="*/ 161282 w 594584"/>
                <a:gd name="connsiteY24" fmla="*/ 121897 h 607710"/>
                <a:gd name="connsiteX25" fmla="*/ 161282 w 594584"/>
                <a:gd name="connsiteY25" fmla="*/ 140814 h 607710"/>
                <a:gd name="connsiteX26" fmla="*/ 524261 w 594584"/>
                <a:gd name="connsiteY26" fmla="*/ 140814 h 607710"/>
                <a:gd name="connsiteX27" fmla="*/ 524261 w 594584"/>
                <a:gd name="connsiteY27" fmla="*/ 121897 h 607710"/>
                <a:gd name="connsiteX28" fmla="*/ 90959 w 594584"/>
                <a:gd name="connsiteY28" fmla="*/ 0 h 607710"/>
                <a:gd name="connsiteX29" fmla="*/ 594584 w 594584"/>
                <a:gd name="connsiteY29" fmla="*/ 0 h 607710"/>
                <a:gd name="connsiteX30" fmla="*/ 594584 w 594584"/>
                <a:gd name="connsiteY30" fmla="*/ 607710 h 607710"/>
                <a:gd name="connsiteX31" fmla="*/ 90959 w 594584"/>
                <a:gd name="connsiteY31" fmla="*/ 607710 h 607710"/>
                <a:gd name="connsiteX32" fmla="*/ 90959 w 594584"/>
                <a:gd name="connsiteY32" fmla="*/ 121897 h 607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4584" h="607710">
                  <a:moveTo>
                    <a:pt x="161282" y="498228"/>
                  </a:moveTo>
                  <a:lnTo>
                    <a:pt x="161282" y="517026"/>
                  </a:lnTo>
                  <a:lnTo>
                    <a:pt x="524261" y="517026"/>
                  </a:lnTo>
                  <a:lnTo>
                    <a:pt x="524261" y="498228"/>
                  </a:lnTo>
                  <a:close/>
                  <a:moveTo>
                    <a:pt x="161282" y="422914"/>
                  </a:moveTo>
                  <a:lnTo>
                    <a:pt x="161282" y="441713"/>
                  </a:lnTo>
                  <a:lnTo>
                    <a:pt x="524261" y="441713"/>
                  </a:lnTo>
                  <a:lnTo>
                    <a:pt x="524261" y="422914"/>
                  </a:lnTo>
                  <a:close/>
                  <a:moveTo>
                    <a:pt x="161282" y="347719"/>
                  </a:moveTo>
                  <a:lnTo>
                    <a:pt x="161282" y="366518"/>
                  </a:lnTo>
                  <a:lnTo>
                    <a:pt x="524261" y="366518"/>
                  </a:lnTo>
                  <a:lnTo>
                    <a:pt x="524261" y="347719"/>
                  </a:lnTo>
                  <a:close/>
                  <a:moveTo>
                    <a:pt x="161282" y="272405"/>
                  </a:moveTo>
                  <a:lnTo>
                    <a:pt x="161282" y="291204"/>
                  </a:lnTo>
                  <a:lnTo>
                    <a:pt x="524261" y="291204"/>
                  </a:lnTo>
                  <a:lnTo>
                    <a:pt x="524261" y="272405"/>
                  </a:lnTo>
                  <a:close/>
                  <a:moveTo>
                    <a:pt x="161282" y="197210"/>
                  </a:moveTo>
                  <a:lnTo>
                    <a:pt x="161282" y="216009"/>
                  </a:lnTo>
                  <a:lnTo>
                    <a:pt x="524261" y="216009"/>
                  </a:lnTo>
                  <a:lnTo>
                    <a:pt x="524261" y="197210"/>
                  </a:lnTo>
                  <a:close/>
                  <a:moveTo>
                    <a:pt x="0" y="140778"/>
                  </a:moveTo>
                  <a:lnTo>
                    <a:pt x="72118" y="140778"/>
                  </a:lnTo>
                  <a:lnTo>
                    <a:pt x="72118" y="607710"/>
                  </a:lnTo>
                  <a:lnTo>
                    <a:pt x="0" y="607710"/>
                  </a:lnTo>
                  <a:close/>
                  <a:moveTo>
                    <a:pt x="161282" y="121897"/>
                  </a:moveTo>
                  <a:lnTo>
                    <a:pt x="161282" y="140814"/>
                  </a:lnTo>
                  <a:lnTo>
                    <a:pt x="524261" y="140814"/>
                  </a:lnTo>
                  <a:lnTo>
                    <a:pt x="524261" y="121897"/>
                  </a:lnTo>
                  <a:close/>
                  <a:moveTo>
                    <a:pt x="90959" y="0"/>
                  </a:moveTo>
                  <a:lnTo>
                    <a:pt x="594584" y="0"/>
                  </a:lnTo>
                  <a:lnTo>
                    <a:pt x="594584" y="607710"/>
                  </a:lnTo>
                  <a:lnTo>
                    <a:pt x="90959" y="607710"/>
                  </a:lnTo>
                  <a:lnTo>
                    <a:pt x="90959" y="12189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52" name="Group 29"/>
          <p:cNvGrpSpPr/>
          <p:nvPr/>
        </p:nvGrpSpPr>
        <p:grpSpPr>
          <a:xfrm>
            <a:off x="9477242" y="2792742"/>
            <a:ext cx="1340045" cy="1155212"/>
            <a:chOff x="8365931" y="2003348"/>
            <a:chExt cx="1340045" cy="1155212"/>
          </a:xfrm>
        </p:grpSpPr>
        <p:sp>
          <p:nvSpPr>
            <p:cNvPr id="53" name="六边形 52"/>
            <p:cNvSpPr/>
            <p:nvPr/>
          </p:nvSpPr>
          <p:spPr>
            <a:xfrm>
              <a:off x="8365931" y="2003348"/>
              <a:ext cx="1340045" cy="1155212"/>
            </a:xfrm>
            <a:prstGeom prst="hexagon">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54" name="六边形 36"/>
            <p:cNvSpPr/>
            <p:nvPr/>
          </p:nvSpPr>
          <p:spPr>
            <a:xfrm>
              <a:off x="8686334" y="2245472"/>
              <a:ext cx="699242" cy="697932"/>
            </a:xfrm>
            <a:custGeom>
              <a:avLst/>
              <a:gdLst>
                <a:gd name="connsiteX0" fmla="*/ 290910 w 605702"/>
                <a:gd name="connsiteY0" fmla="*/ 156336 h 604568"/>
                <a:gd name="connsiteX1" fmla="*/ 335849 w 605702"/>
                <a:gd name="connsiteY1" fmla="*/ 164992 h 604568"/>
                <a:gd name="connsiteX2" fmla="*/ 288310 w 605702"/>
                <a:gd name="connsiteY2" fmla="*/ 212456 h 604568"/>
                <a:gd name="connsiteX3" fmla="*/ 203632 w 605702"/>
                <a:gd name="connsiteY3" fmla="*/ 244717 h 604568"/>
                <a:gd name="connsiteX4" fmla="*/ 203632 w 605702"/>
                <a:gd name="connsiteY4" fmla="*/ 401388 h 604568"/>
                <a:gd name="connsiteX5" fmla="*/ 360547 w 605702"/>
                <a:gd name="connsiteY5" fmla="*/ 401388 h 604568"/>
                <a:gd name="connsiteX6" fmla="*/ 392859 w 605702"/>
                <a:gd name="connsiteY6" fmla="*/ 316749 h 604568"/>
                <a:gd name="connsiteX7" fmla="*/ 440397 w 605702"/>
                <a:gd name="connsiteY7" fmla="*/ 269284 h 604568"/>
                <a:gd name="connsiteX8" fmla="*/ 400287 w 605702"/>
                <a:gd name="connsiteY8" fmla="*/ 441065 h 604568"/>
                <a:gd name="connsiteX9" fmla="*/ 163892 w 605702"/>
                <a:gd name="connsiteY9" fmla="*/ 441065 h 604568"/>
                <a:gd name="connsiteX10" fmla="*/ 163892 w 605702"/>
                <a:gd name="connsiteY10" fmla="*/ 205040 h 604568"/>
                <a:gd name="connsiteX11" fmla="*/ 290910 w 605702"/>
                <a:gd name="connsiteY11" fmla="*/ 156336 h 604568"/>
                <a:gd name="connsiteX12" fmla="*/ 246542 w 605702"/>
                <a:gd name="connsiteY12" fmla="*/ 43775 h 604568"/>
                <a:gd name="connsiteX13" fmla="*/ 422196 w 605702"/>
                <a:gd name="connsiteY13" fmla="*/ 78723 h 604568"/>
                <a:gd name="connsiteX14" fmla="*/ 376794 w 605702"/>
                <a:gd name="connsiteY14" fmla="*/ 124054 h 604568"/>
                <a:gd name="connsiteX15" fmla="*/ 126109 w 605702"/>
                <a:gd name="connsiteY15" fmla="*/ 167345 h 604568"/>
                <a:gd name="connsiteX16" fmla="*/ 126109 w 605702"/>
                <a:gd name="connsiteY16" fmla="*/ 478820 h 604568"/>
                <a:gd name="connsiteX17" fmla="*/ 438073 w 605702"/>
                <a:gd name="connsiteY17" fmla="*/ 478820 h 604568"/>
                <a:gd name="connsiteX18" fmla="*/ 481432 w 605702"/>
                <a:gd name="connsiteY18" fmla="*/ 228527 h 604568"/>
                <a:gd name="connsiteX19" fmla="*/ 526741 w 605702"/>
                <a:gd name="connsiteY19" fmla="*/ 183011 h 604568"/>
                <a:gd name="connsiteX20" fmla="*/ 481432 w 605702"/>
                <a:gd name="connsiteY20" fmla="*/ 522111 h 604568"/>
                <a:gd name="connsiteX21" fmla="*/ 82657 w 605702"/>
                <a:gd name="connsiteY21" fmla="*/ 522111 h 604568"/>
                <a:gd name="connsiteX22" fmla="*/ 82657 w 605702"/>
                <a:gd name="connsiteY22" fmla="*/ 123961 h 604568"/>
                <a:gd name="connsiteX23" fmla="*/ 246542 w 605702"/>
                <a:gd name="connsiteY23" fmla="*/ 43775 h 604568"/>
                <a:gd name="connsiteX24" fmla="*/ 536061 w 605702"/>
                <a:gd name="connsiteY24" fmla="*/ 0 h 604568"/>
                <a:gd name="connsiteX25" fmla="*/ 544232 w 605702"/>
                <a:gd name="connsiteY25" fmla="*/ 61368 h 604568"/>
                <a:gd name="connsiteX26" fmla="*/ 605702 w 605702"/>
                <a:gd name="connsiteY26" fmla="*/ 69526 h 604568"/>
                <a:gd name="connsiteX27" fmla="*/ 524361 w 605702"/>
                <a:gd name="connsiteY27" fmla="*/ 150732 h 604568"/>
                <a:gd name="connsiteX28" fmla="*/ 498361 w 605702"/>
                <a:gd name="connsiteY28" fmla="*/ 147302 h 604568"/>
                <a:gd name="connsiteX29" fmla="*/ 337721 w 605702"/>
                <a:gd name="connsiteY29" fmla="*/ 307767 h 604568"/>
                <a:gd name="connsiteX30" fmla="*/ 339764 w 605702"/>
                <a:gd name="connsiteY30" fmla="*/ 323063 h 604568"/>
                <a:gd name="connsiteX31" fmla="*/ 282101 w 605702"/>
                <a:gd name="connsiteY31" fmla="*/ 380630 h 604568"/>
                <a:gd name="connsiteX32" fmla="*/ 224437 w 605702"/>
                <a:gd name="connsiteY32" fmla="*/ 323063 h 604568"/>
                <a:gd name="connsiteX33" fmla="*/ 282101 w 605702"/>
                <a:gd name="connsiteY33" fmla="*/ 265495 h 604568"/>
                <a:gd name="connsiteX34" fmla="*/ 297422 w 605702"/>
                <a:gd name="connsiteY34" fmla="*/ 267535 h 604568"/>
                <a:gd name="connsiteX35" fmla="*/ 458155 w 605702"/>
                <a:gd name="connsiteY35" fmla="*/ 107162 h 604568"/>
                <a:gd name="connsiteX36" fmla="*/ 454719 w 605702"/>
                <a:gd name="connsiteY36" fmla="*/ 81206 h 604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05702" h="604568">
                  <a:moveTo>
                    <a:pt x="290910" y="156336"/>
                  </a:moveTo>
                  <a:cubicBezTo>
                    <a:pt x="306137" y="157147"/>
                    <a:pt x="321272" y="160032"/>
                    <a:pt x="335849" y="164992"/>
                  </a:cubicBezTo>
                  <a:lnTo>
                    <a:pt x="288310" y="212456"/>
                  </a:lnTo>
                  <a:cubicBezTo>
                    <a:pt x="257856" y="210695"/>
                    <a:pt x="226844" y="221449"/>
                    <a:pt x="203632" y="244717"/>
                  </a:cubicBezTo>
                  <a:cubicBezTo>
                    <a:pt x="160271" y="287918"/>
                    <a:pt x="160271" y="358187"/>
                    <a:pt x="203632" y="401388"/>
                  </a:cubicBezTo>
                  <a:cubicBezTo>
                    <a:pt x="246900" y="444680"/>
                    <a:pt x="317279" y="444680"/>
                    <a:pt x="360547" y="401388"/>
                  </a:cubicBezTo>
                  <a:cubicBezTo>
                    <a:pt x="383852" y="378211"/>
                    <a:pt x="394623" y="347156"/>
                    <a:pt x="392859" y="316749"/>
                  </a:cubicBezTo>
                  <a:lnTo>
                    <a:pt x="440397" y="269284"/>
                  </a:lnTo>
                  <a:cubicBezTo>
                    <a:pt x="460267" y="327595"/>
                    <a:pt x="446897" y="394620"/>
                    <a:pt x="400287" y="441065"/>
                  </a:cubicBezTo>
                  <a:cubicBezTo>
                    <a:pt x="335106" y="506236"/>
                    <a:pt x="229073" y="506236"/>
                    <a:pt x="163892" y="441065"/>
                  </a:cubicBezTo>
                  <a:cubicBezTo>
                    <a:pt x="98619" y="375987"/>
                    <a:pt x="98619" y="270118"/>
                    <a:pt x="163892" y="205040"/>
                  </a:cubicBezTo>
                  <a:cubicBezTo>
                    <a:pt x="198711" y="170137"/>
                    <a:pt x="245228" y="153902"/>
                    <a:pt x="290910" y="156336"/>
                  </a:cubicBezTo>
                  <a:close/>
                  <a:moveTo>
                    <a:pt x="246542" y="43775"/>
                  </a:moveTo>
                  <a:cubicBezTo>
                    <a:pt x="306463" y="36243"/>
                    <a:pt x="368345" y="47900"/>
                    <a:pt x="422196" y="78723"/>
                  </a:cubicBezTo>
                  <a:lnTo>
                    <a:pt x="376794" y="124054"/>
                  </a:lnTo>
                  <a:cubicBezTo>
                    <a:pt x="294811" y="85305"/>
                    <a:pt x="193980" y="99581"/>
                    <a:pt x="126109" y="167345"/>
                  </a:cubicBezTo>
                  <a:cubicBezTo>
                    <a:pt x="39948" y="253371"/>
                    <a:pt x="39948" y="392793"/>
                    <a:pt x="126109" y="478820"/>
                  </a:cubicBezTo>
                  <a:cubicBezTo>
                    <a:pt x="212271" y="564846"/>
                    <a:pt x="351912" y="564846"/>
                    <a:pt x="438073" y="478820"/>
                  </a:cubicBezTo>
                  <a:cubicBezTo>
                    <a:pt x="505944" y="411055"/>
                    <a:pt x="520428" y="310382"/>
                    <a:pt x="481432" y="228527"/>
                  </a:cubicBezTo>
                  <a:lnTo>
                    <a:pt x="526741" y="183011"/>
                  </a:lnTo>
                  <a:cubicBezTo>
                    <a:pt x="588484" y="290544"/>
                    <a:pt x="573350" y="430244"/>
                    <a:pt x="481432" y="522111"/>
                  </a:cubicBezTo>
                  <a:cubicBezTo>
                    <a:pt x="371316" y="632054"/>
                    <a:pt x="192866" y="632054"/>
                    <a:pt x="82657" y="522111"/>
                  </a:cubicBezTo>
                  <a:cubicBezTo>
                    <a:pt x="-27552" y="412168"/>
                    <a:pt x="-27552" y="233997"/>
                    <a:pt x="82657" y="123961"/>
                  </a:cubicBezTo>
                  <a:cubicBezTo>
                    <a:pt x="128662" y="78028"/>
                    <a:pt x="186622" y="51307"/>
                    <a:pt x="246542" y="43775"/>
                  </a:cubicBezTo>
                  <a:close/>
                  <a:moveTo>
                    <a:pt x="536061" y="0"/>
                  </a:moveTo>
                  <a:lnTo>
                    <a:pt x="544232" y="61368"/>
                  </a:lnTo>
                  <a:lnTo>
                    <a:pt x="605702" y="69526"/>
                  </a:lnTo>
                  <a:lnTo>
                    <a:pt x="524361" y="150732"/>
                  </a:lnTo>
                  <a:lnTo>
                    <a:pt x="498361" y="147302"/>
                  </a:lnTo>
                  <a:lnTo>
                    <a:pt x="337721" y="307767"/>
                  </a:lnTo>
                  <a:cubicBezTo>
                    <a:pt x="339021" y="312588"/>
                    <a:pt x="339764" y="317779"/>
                    <a:pt x="339764" y="323063"/>
                  </a:cubicBezTo>
                  <a:cubicBezTo>
                    <a:pt x="339764" y="354859"/>
                    <a:pt x="313950" y="380630"/>
                    <a:pt x="282101" y="380630"/>
                  </a:cubicBezTo>
                  <a:cubicBezTo>
                    <a:pt x="250251" y="380630"/>
                    <a:pt x="224437" y="354859"/>
                    <a:pt x="224437" y="323063"/>
                  </a:cubicBezTo>
                  <a:cubicBezTo>
                    <a:pt x="224437" y="291266"/>
                    <a:pt x="250251" y="265495"/>
                    <a:pt x="282101" y="265495"/>
                  </a:cubicBezTo>
                  <a:cubicBezTo>
                    <a:pt x="287393" y="265495"/>
                    <a:pt x="292500" y="266237"/>
                    <a:pt x="297422" y="267535"/>
                  </a:cubicBezTo>
                  <a:lnTo>
                    <a:pt x="458155" y="107162"/>
                  </a:lnTo>
                  <a:lnTo>
                    <a:pt x="454719" y="812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33" name="组合 32"/>
          <p:cNvGrpSpPr/>
          <p:nvPr/>
        </p:nvGrpSpPr>
        <p:grpSpPr>
          <a:xfrm>
            <a:off x="-1384507" y="232229"/>
            <a:ext cx="6061410" cy="686927"/>
            <a:chOff x="-1384507" y="232229"/>
            <a:chExt cx="6061410" cy="686927"/>
          </a:xfrm>
        </p:grpSpPr>
        <p:grpSp>
          <p:nvGrpSpPr>
            <p:cNvPr id="34" name="组合 33"/>
            <p:cNvGrpSpPr/>
            <p:nvPr/>
          </p:nvGrpSpPr>
          <p:grpSpPr>
            <a:xfrm>
              <a:off x="-1384507" y="232229"/>
              <a:ext cx="2370056" cy="686927"/>
              <a:chOff x="-4476051" y="1082357"/>
              <a:chExt cx="17064239" cy="4945827"/>
            </a:xfrm>
          </p:grpSpPr>
          <p:sp>
            <p:nvSpPr>
              <p:cNvPr id="37" name="平行四边形 36"/>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8" name="组合 37"/>
              <p:cNvGrpSpPr/>
              <p:nvPr/>
            </p:nvGrpSpPr>
            <p:grpSpPr>
              <a:xfrm>
                <a:off x="7100152" y="1082357"/>
                <a:ext cx="5488036" cy="4945827"/>
                <a:chOff x="-1317683" y="1736199"/>
                <a:chExt cx="2649292" cy="2387547"/>
              </a:xfrm>
            </p:grpSpPr>
            <p:sp>
              <p:nvSpPr>
                <p:cNvPr id="39" name="平行四边形 38"/>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40" name="组合 39"/>
                <p:cNvGrpSpPr/>
                <p:nvPr/>
              </p:nvGrpSpPr>
              <p:grpSpPr>
                <a:xfrm>
                  <a:off x="-870550" y="1736199"/>
                  <a:ext cx="2202159" cy="2387547"/>
                  <a:chOff x="-870550" y="1435257"/>
                  <a:chExt cx="2202159" cy="2387547"/>
                </a:xfrm>
                <a:solidFill>
                  <a:srgbClr val="0071ED">
                    <a:alpha val="7000"/>
                  </a:srgbClr>
                </a:solidFill>
              </p:grpSpPr>
              <p:sp>
                <p:nvSpPr>
                  <p:cNvPr id="41" name="平行四边形 40"/>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2" name="平行四边形 41"/>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35" name="文本框 34"/>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工作概述</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Effect transition="in" filter="fade">
                                      <p:cBhvr>
                                        <p:cTn id="21" dur="500"/>
                                        <p:tgtEl>
                                          <p:spTgt spid="15"/>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53886" y="1560286"/>
            <a:ext cx="1244600" cy="1244600"/>
          </a:xfrm>
          <a:prstGeom prst="rect">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a:off x="1153886" y="4582886"/>
            <a:ext cx="1244600" cy="1244600"/>
          </a:xfrm>
          <a:prstGeom prst="rect">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矩形 3"/>
          <p:cNvSpPr/>
          <p:nvPr/>
        </p:nvSpPr>
        <p:spPr>
          <a:xfrm>
            <a:off x="1153886" y="3071586"/>
            <a:ext cx="1244600" cy="1244600"/>
          </a:xfrm>
          <a:prstGeom prst="rect">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文本框 4"/>
          <p:cNvSpPr txBox="1"/>
          <p:nvPr/>
        </p:nvSpPr>
        <p:spPr>
          <a:xfrm>
            <a:off x="2568462" y="1568834"/>
            <a:ext cx="2306523" cy="430887"/>
          </a:xfrm>
          <a:prstGeom prst="rect">
            <a:avLst/>
          </a:prstGeom>
          <a:noFill/>
        </p:spPr>
        <p:txBody>
          <a:bodyPr wrap="square" rtlCol="0">
            <a:spAutoFit/>
          </a:bodyPr>
          <a:lstStyle/>
          <a:p>
            <a:r>
              <a:rPr lang="zh-CN" altLang="en-US" sz="2200" b="1" dirty="0">
                <a:solidFill>
                  <a:srgbClr val="0071ED"/>
                </a:solidFill>
                <a:cs typeface="+mn-ea"/>
                <a:sym typeface="+mn-lt"/>
              </a:rPr>
              <a:t>输入您的标题</a:t>
            </a:r>
            <a:endParaRPr lang="zh-CN" altLang="en-US" sz="2200" b="1" dirty="0">
              <a:solidFill>
                <a:srgbClr val="0071ED"/>
              </a:solidFill>
              <a:cs typeface="+mn-ea"/>
              <a:sym typeface="+mn-lt"/>
            </a:endParaRPr>
          </a:p>
        </p:txBody>
      </p:sp>
      <p:cxnSp>
        <p:nvCxnSpPr>
          <p:cNvPr id="6" name="直接连接符 5"/>
          <p:cNvCxnSpPr/>
          <p:nvPr/>
        </p:nvCxnSpPr>
        <p:spPr>
          <a:xfrm>
            <a:off x="2671077" y="2046954"/>
            <a:ext cx="8374294" cy="0"/>
          </a:xfrm>
          <a:prstGeom prst="line">
            <a:avLst/>
          </a:prstGeom>
          <a:ln w="19050">
            <a:solidFill>
              <a:srgbClr val="0071ED"/>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568462" y="2107900"/>
            <a:ext cx="8476909" cy="707310"/>
          </a:xfrm>
          <a:prstGeom prst="rect">
            <a:avLst/>
          </a:prstGeom>
          <a:noFill/>
        </p:spPr>
        <p:txBody>
          <a:bodyPr wrap="square" rtlCol="0">
            <a:spAutoFit/>
          </a:bodyPr>
          <a:lstStyle/>
          <a:p>
            <a:pPr>
              <a:lnSpc>
                <a:spcPct val="130000"/>
              </a:lnSpc>
            </a:pPr>
            <a:r>
              <a:rPr lang="zh-CN" altLang="en-US" sz="1600" spc="100" dirty="0">
                <a:solidFill>
                  <a:schemeClr val="tx1">
                    <a:lumMod val="75000"/>
                    <a:lumOff val="25000"/>
                  </a:schemeClr>
                </a:solidFill>
                <a:cs typeface="+mn-ea"/>
                <a:sym typeface="+mn-lt"/>
              </a:rPr>
              <a:t>标题数字等都可以通过点击和重新输入进行更改，顶部“开始”面板中可以对字体、字号、颜色、行距等进行修改。建议正文</a:t>
            </a:r>
            <a:r>
              <a:rPr lang="en-US" altLang="zh-CN" sz="1600" spc="100" dirty="0">
                <a:solidFill>
                  <a:schemeClr val="tx1">
                    <a:lumMod val="75000"/>
                    <a:lumOff val="25000"/>
                  </a:schemeClr>
                </a:solidFill>
                <a:cs typeface="+mn-ea"/>
                <a:sym typeface="+mn-lt"/>
              </a:rPr>
              <a:t>8-14</a:t>
            </a:r>
            <a:r>
              <a:rPr lang="zh-CN" altLang="en-US" sz="1600" spc="100" dirty="0">
                <a:solidFill>
                  <a:schemeClr val="tx1">
                    <a:lumMod val="75000"/>
                    <a:lumOff val="25000"/>
                  </a:schemeClr>
                </a:solidFill>
                <a:cs typeface="+mn-ea"/>
                <a:sym typeface="+mn-lt"/>
              </a:rPr>
              <a:t>号字，</a:t>
            </a:r>
            <a:r>
              <a:rPr lang="en-US" altLang="zh-CN" sz="1600" spc="100" dirty="0">
                <a:solidFill>
                  <a:schemeClr val="tx1">
                    <a:lumMod val="75000"/>
                    <a:lumOff val="25000"/>
                  </a:schemeClr>
                </a:solidFill>
                <a:cs typeface="+mn-ea"/>
                <a:sym typeface="+mn-lt"/>
              </a:rPr>
              <a:t>1.3</a:t>
            </a:r>
            <a:r>
              <a:rPr lang="zh-CN" altLang="en-US" sz="1600" spc="100" dirty="0">
                <a:solidFill>
                  <a:schemeClr val="tx1">
                    <a:lumMod val="75000"/>
                    <a:lumOff val="25000"/>
                  </a:schemeClr>
                </a:solidFill>
                <a:cs typeface="+mn-ea"/>
                <a:sym typeface="+mn-lt"/>
              </a:rPr>
              <a:t>倍字间距。</a:t>
            </a:r>
            <a:endParaRPr lang="en-US" altLang="zh-CN" sz="1600" spc="100" dirty="0">
              <a:solidFill>
                <a:schemeClr val="tx1">
                  <a:lumMod val="75000"/>
                  <a:lumOff val="25000"/>
                </a:schemeClr>
              </a:solidFill>
              <a:cs typeface="+mn-ea"/>
              <a:sym typeface="+mn-lt"/>
            </a:endParaRPr>
          </a:p>
        </p:txBody>
      </p:sp>
      <p:sp>
        <p:nvSpPr>
          <p:cNvPr id="8" name="文本框 7"/>
          <p:cNvSpPr txBox="1"/>
          <p:nvPr/>
        </p:nvSpPr>
        <p:spPr>
          <a:xfrm>
            <a:off x="2568463" y="3067014"/>
            <a:ext cx="2306522" cy="430887"/>
          </a:xfrm>
          <a:prstGeom prst="rect">
            <a:avLst/>
          </a:prstGeom>
          <a:noFill/>
        </p:spPr>
        <p:txBody>
          <a:bodyPr wrap="square" rtlCol="0">
            <a:spAutoFit/>
          </a:bodyPr>
          <a:lstStyle/>
          <a:p>
            <a:r>
              <a:rPr lang="zh-CN" altLang="en-US" sz="2200" b="1" dirty="0">
                <a:solidFill>
                  <a:srgbClr val="0071ED"/>
                </a:solidFill>
                <a:cs typeface="+mn-ea"/>
                <a:sym typeface="+mn-lt"/>
              </a:rPr>
              <a:t>输入您的标题</a:t>
            </a:r>
            <a:endParaRPr lang="zh-CN" altLang="en-US" sz="2200" b="1" dirty="0">
              <a:solidFill>
                <a:srgbClr val="0071ED"/>
              </a:solidFill>
              <a:cs typeface="+mn-ea"/>
              <a:sym typeface="+mn-lt"/>
            </a:endParaRPr>
          </a:p>
        </p:txBody>
      </p:sp>
      <p:cxnSp>
        <p:nvCxnSpPr>
          <p:cNvPr id="9" name="直接连接符 8"/>
          <p:cNvCxnSpPr/>
          <p:nvPr/>
        </p:nvCxnSpPr>
        <p:spPr>
          <a:xfrm>
            <a:off x="2671077" y="3545134"/>
            <a:ext cx="8374294" cy="0"/>
          </a:xfrm>
          <a:prstGeom prst="line">
            <a:avLst/>
          </a:prstGeom>
          <a:ln w="19050">
            <a:solidFill>
              <a:srgbClr val="0071ED"/>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2568463" y="3607300"/>
            <a:ext cx="8476908" cy="707310"/>
          </a:xfrm>
          <a:prstGeom prst="rect">
            <a:avLst/>
          </a:prstGeom>
          <a:noFill/>
        </p:spPr>
        <p:txBody>
          <a:bodyPr wrap="square" rtlCol="0">
            <a:spAutoFit/>
          </a:bodyPr>
          <a:lstStyle/>
          <a:p>
            <a:pPr>
              <a:lnSpc>
                <a:spcPct val="130000"/>
              </a:lnSpc>
            </a:pPr>
            <a:r>
              <a:rPr lang="zh-CN" altLang="en-US" sz="1600" spc="100" dirty="0">
                <a:solidFill>
                  <a:schemeClr val="tx1">
                    <a:lumMod val="75000"/>
                    <a:lumOff val="25000"/>
                  </a:schemeClr>
                </a:solidFill>
                <a:cs typeface="+mn-ea"/>
                <a:sym typeface="+mn-lt"/>
              </a:rPr>
              <a:t>标题数字等都可以通过点击和重新输入进行更改，顶部“开始”面板中可以对字体、字号、颜色、行距等进行修改。建议正文</a:t>
            </a:r>
            <a:r>
              <a:rPr lang="en-US" altLang="zh-CN" sz="1600" spc="100" dirty="0">
                <a:solidFill>
                  <a:schemeClr val="tx1">
                    <a:lumMod val="75000"/>
                    <a:lumOff val="25000"/>
                  </a:schemeClr>
                </a:solidFill>
                <a:cs typeface="+mn-ea"/>
                <a:sym typeface="+mn-lt"/>
              </a:rPr>
              <a:t>8-14</a:t>
            </a:r>
            <a:r>
              <a:rPr lang="zh-CN" altLang="en-US" sz="1600" spc="100" dirty="0">
                <a:solidFill>
                  <a:schemeClr val="tx1">
                    <a:lumMod val="75000"/>
                    <a:lumOff val="25000"/>
                  </a:schemeClr>
                </a:solidFill>
                <a:cs typeface="+mn-ea"/>
                <a:sym typeface="+mn-lt"/>
              </a:rPr>
              <a:t>号字，</a:t>
            </a:r>
            <a:r>
              <a:rPr lang="en-US" altLang="zh-CN" sz="1600" spc="100" dirty="0">
                <a:solidFill>
                  <a:schemeClr val="tx1">
                    <a:lumMod val="75000"/>
                    <a:lumOff val="25000"/>
                  </a:schemeClr>
                </a:solidFill>
                <a:cs typeface="+mn-ea"/>
                <a:sym typeface="+mn-lt"/>
              </a:rPr>
              <a:t>1.3</a:t>
            </a:r>
            <a:r>
              <a:rPr lang="zh-CN" altLang="en-US" sz="1600" spc="100" dirty="0">
                <a:solidFill>
                  <a:schemeClr val="tx1">
                    <a:lumMod val="75000"/>
                    <a:lumOff val="25000"/>
                  </a:schemeClr>
                </a:solidFill>
                <a:cs typeface="+mn-ea"/>
                <a:sym typeface="+mn-lt"/>
              </a:rPr>
              <a:t>倍字间距。</a:t>
            </a:r>
            <a:endParaRPr lang="en-US" altLang="zh-CN" sz="1600" spc="100" dirty="0">
              <a:solidFill>
                <a:schemeClr val="tx1">
                  <a:lumMod val="75000"/>
                  <a:lumOff val="25000"/>
                </a:schemeClr>
              </a:solidFill>
              <a:cs typeface="+mn-ea"/>
              <a:sym typeface="+mn-lt"/>
            </a:endParaRPr>
          </a:p>
        </p:txBody>
      </p:sp>
      <p:sp>
        <p:nvSpPr>
          <p:cNvPr id="11" name="文本框 10"/>
          <p:cNvSpPr txBox="1"/>
          <p:nvPr/>
        </p:nvSpPr>
        <p:spPr>
          <a:xfrm>
            <a:off x="2568463" y="4573742"/>
            <a:ext cx="2306522" cy="430887"/>
          </a:xfrm>
          <a:prstGeom prst="rect">
            <a:avLst/>
          </a:prstGeom>
          <a:noFill/>
        </p:spPr>
        <p:txBody>
          <a:bodyPr wrap="square" rtlCol="0">
            <a:spAutoFit/>
          </a:bodyPr>
          <a:lstStyle/>
          <a:p>
            <a:r>
              <a:rPr lang="zh-CN" altLang="en-US" sz="2200" b="1" dirty="0">
                <a:solidFill>
                  <a:srgbClr val="0071ED"/>
                </a:solidFill>
                <a:cs typeface="+mn-ea"/>
                <a:sym typeface="+mn-lt"/>
              </a:rPr>
              <a:t>输入您的标题</a:t>
            </a:r>
            <a:endParaRPr lang="zh-CN" altLang="en-US" sz="2200" b="1" dirty="0">
              <a:solidFill>
                <a:srgbClr val="0071ED"/>
              </a:solidFill>
              <a:cs typeface="+mn-ea"/>
              <a:sym typeface="+mn-lt"/>
            </a:endParaRPr>
          </a:p>
        </p:txBody>
      </p:sp>
      <p:cxnSp>
        <p:nvCxnSpPr>
          <p:cNvPr id="12" name="直接连接符 11"/>
          <p:cNvCxnSpPr/>
          <p:nvPr/>
        </p:nvCxnSpPr>
        <p:spPr>
          <a:xfrm>
            <a:off x="2671077" y="5051862"/>
            <a:ext cx="8374294" cy="0"/>
          </a:xfrm>
          <a:prstGeom prst="line">
            <a:avLst/>
          </a:prstGeom>
          <a:ln w="19050">
            <a:solidFill>
              <a:srgbClr val="0071ED"/>
            </a:solidFil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2568463" y="5114028"/>
            <a:ext cx="8476908" cy="707310"/>
          </a:xfrm>
          <a:prstGeom prst="rect">
            <a:avLst/>
          </a:prstGeom>
          <a:noFill/>
        </p:spPr>
        <p:txBody>
          <a:bodyPr wrap="square" rtlCol="0">
            <a:spAutoFit/>
          </a:bodyPr>
          <a:lstStyle/>
          <a:p>
            <a:pPr>
              <a:lnSpc>
                <a:spcPct val="130000"/>
              </a:lnSpc>
            </a:pPr>
            <a:r>
              <a:rPr lang="zh-CN" altLang="en-US" sz="1600" spc="100" dirty="0">
                <a:solidFill>
                  <a:schemeClr val="tx1">
                    <a:lumMod val="75000"/>
                    <a:lumOff val="25000"/>
                  </a:schemeClr>
                </a:solidFill>
                <a:cs typeface="+mn-ea"/>
                <a:sym typeface="+mn-lt"/>
              </a:rPr>
              <a:t>标题数字等都可以通过点击和重新输入进行更改，顶部“开始”面板中可以对字体、字号、颜色、行距等进行修改。建议正文</a:t>
            </a:r>
            <a:r>
              <a:rPr lang="en-US" altLang="zh-CN" sz="1600" spc="100" dirty="0">
                <a:solidFill>
                  <a:schemeClr val="tx1">
                    <a:lumMod val="75000"/>
                    <a:lumOff val="25000"/>
                  </a:schemeClr>
                </a:solidFill>
                <a:cs typeface="+mn-ea"/>
                <a:sym typeface="+mn-lt"/>
              </a:rPr>
              <a:t>8-14</a:t>
            </a:r>
            <a:r>
              <a:rPr lang="zh-CN" altLang="en-US" sz="1600" spc="100" dirty="0">
                <a:solidFill>
                  <a:schemeClr val="tx1">
                    <a:lumMod val="75000"/>
                    <a:lumOff val="25000"/>
                  </a:schemeClr>
                </a:solidFill>
                <a:cs typeface="+mn-ea"/>
                <a:sym typeface="+mn-lt"/>
              </a:rPr>
              <a:t>号字，</a:t>
            </a:r>
            <a:r>
              <a:rPr lang="en-US" altLang="zh-CN" sz="1600" spc="100" dirty="0">
                <a:solidFill>
                  <a:schemeClr val="tx1">
                    <a:lumMod val="75000"/>
                    <a:lumOff val="25000"/>
                  </a:schemeClr>
                </a:solidFill>
                <a:cs typeface="+mn-ea"/>
                <a:sym typeface="+mn-lt"/>
              </a:rPr>
              <a:t>1.3</a:t>
            </a:r>
            <a:r>
              <a:rPr lang="zh-CN" altLang="en-US" sz="1600" spc="100" dirty="0">
                <a:solidFill>
                  <a:schemeClr val="tx1">
                    <a:lumMod val="75000"/>
                    <a:lumOff val="25000"/>
                  </a:schemeClr>
                </a:solidFill>
                <a:cs typeface="+mn-ea"/>
                <a:sym typeface="+mn-lt"/>
              </a:rPr>
              <a:t>倍字间距。</a:t>
            </a:r>
            <a:endParaRPr lang="en-US" altLang="zh-CN" sz="1600" spc="100" dirty="0">
              <a:solidFill>
                <a:schemeClr val="tx1">
                  <a:lumMod val="75000"/>
                  <a:lumOff val="25000"/>
                </a:schemeClr>
              </a:solidFill>
              <a:cs typeface="+mn-ea"/>
              <a:sym typeface="+mn-lt"/>
            </a:endParaRPr>
          </a:p>
        </p:txBody>
      </p:sp>
      <p:sp>
        <p:nvSpPr>
          <p:cNvPr id="14" name="alarm-clock-of-circular-shape-with-old-design_31014"/>
          <p:cNvSpPr>
            <a:spLocks noChangeAspect="1"/>
          </p:cNvSpPr>
          <p:nvPr/>
        </p:nvSpPr>
        <p:spPr bwMode="auto">
          <a:xfrm>
            <a:off x="1481861" y="3402200"/>
            <a:ext cx="586979" cy="609685"/>
          </a:xfrm>
          <a:custGeom>
            <a:avLst/>
            <a:gdLst>
              <a:gd name="T0" fmla="*/ 3903 w 5392"/>
              <a:gd name="T1" fmla="*/ 2162 h 5608"/>
              <a:gd name="T2" fmla="*/ 3871 w 5392"/>
              <a:gd name="T3" fmla="*/ 2335 h 5608"/>
              <a:gd name="T4" fmla="*/ 2739 w 5392"/>
              <a:gd name="T5" fmla="*/ 3117 h 5608"/>
              <a:gd name="T6" fmla="*/ 2668 w 5392"/>
              <a:gd name="T7" fmla="*/ 3139 h 5608"/>
              <a:gd name="T8" fmla="*/ 2610 w 5392"/>
              <a:gd name="T9" fmla="*/ 3125 h 5608"/>
              <a:gd name="T10" fmla="*/ 2543 w 5392"/>
              <a:gd name="T11" fmla="*/ 3014 h 5608"/>
              <a:gd name="T12" fmla="*/ 2543 w 5392"/>
              <a:gd name="T13" fmla="*/ 1341 h 5608"/>
              <a:gd name="T14" fmla="*/ 2668 w 5392"/>
              <a:gd name="T15" fmla="*/ 1216 h 5608"/>
              <a:gd name="T16" fmla="*/ 2793 w 5392"/>
              <a:gd name="T17" fmla="*/ 1341 h 5608"/>
              <a:gd name="T18" fmla="*/ 2793 w 5392"/>
              <a:gd name="T19" fmla="*/ 2776 h 5608"/>
              <a:gd name="T20" fmla="*/ 3729 w 5392"/>
              <a:gd name="T21" fmla="*/ 2130 h 5608"/>
              <a:gd name="T22" fmla="*/ 3903 w 5392"/>
              <a:gd name="T23" fmla="*/ 2162 h 5608"/>
              <a:gd name="T24" fmla="*/ 4952 w 5392"/>
              <a:gd name="T25" fmla="*/ 2144 h 5608"/>
              <a:gd name="T26" fmla="*/ 5036 w 5392"/>
              <a:gd name="T27" fmla="*/ 2765 h 5608"/>
              <a:gd name="T28" fmla="*/ 3846 w 5392"/>
              <a:gd name="T29" fmla="*/ 4804 h 5608"/>
              <a:gd name="T30" fmla="*/ 4355 w 5392"/>
              <a:gd name="T31" fmla="*/ 5312 h 5608"/>
              <a:gd name="T32" fmla="*/ 4355 w 5392"/>
              <a:gd name="T33" fmla="*/ 5544 h 5608"/>
              <a:gd name="T34" fmla="*/ 4123 w 5392"/>
              <a:gd name="T35" fmla="*/ 5544 h 5608"/>
              <a:gd name="T36" fmla="*/ 3544 w 5392"/>
              <a:gd name="T37" fmla="*/ 4965 h 5608"/>
              <a:gd name="T38" fmla="*/ 3534 w 5392"/>
              <a:gd name="T39" fmla="*/ 4952 h 5608"/>
              <a:gd name="T40" fmla="*/ 2692 w 5392"/>
              <a:gd name="T41" fmla="*/ 5109 h 5608"/>
              <a:gd name="T42" fmla="*/ 1940 w 5392"/>
              <a:gd name="T43" fmla="*/ 4984 h 5608"/>
              <a:gd name="T44" fmla="*/ 1380 w 5392"/>
              <a:gd name="T45" fmla="*/ 5544 h 5608"/>
              <a:gd name="T46" fmla="*/ 1148 w 5392"/>
              <a:gd name="T47" fmla="*/ 5544 h 5608"/>
              <a:gd name="T48" fmla="*/ 1148 w 5392"/>
              <a:gd name="T49" fmla="*/ 5312 h 5608"/>
              <a:gd name="T50" fmla="*/ 1615 w 5392"/>
              <a:gd name="T51" fmla="*/ 4846 h 5608"/>
              <a:gd name="T52" fmla="*/ 348 w 5392"/>
              <a:gd name="T53" fmla="*/ 2765 h 5608"/>
              <a:gd name="T54" fmla="*/ 434 w 5392"/>
              <a:gd name="T55" fmla="*/ 2137 h 5608"/>
              <a:gd name="T56" fmla="*/ 469 w 5392"/>
              <a:gd name="T57" fmla="*/ 471 h 5608"/>
              <a:gd name="T58" fmla="*/ 2175 w 5392"/>
              <a:gd name="T59" fmla="*/ 471 h 5608"/>
              <a:gd name="T60" fmla="*/ 2166 w 5392"/>
              <a:gd name="T61" fmla="*/ 481 h 5608"/>
              <a:gd name="T62" fmla="*/ 2596 w 5392"/>
              <a:gd name="T63" fmla="*/ 423 h 5608"/>
              <a:gd name="T64" fmla="*/ 2596 w 5392"/>
              <a:gd name="T65" fmla="*/ 345 h 5608"/>
              <a:gd name="T66" fmla="*/ 2605 w 5392"/>
              <a:gd name="T67" fmla="*/ 299 h 5608"/>
              <a:gd name="T68" fmla="*/ 2573 w 5392"/>
              <a:gd name="T69" fmla="*/ 299 h 5608"/>
              <a:gd name="T70" fmla="*/ 2470 w 5392"/>
              <a:gd name="T71" fmla="*/ 197 h 5608"/>
              <a:gd name="T72" fmla="*/ 2573 w 5392"/>
              <a:gd name="T73" fmla="*/ 94 h 5608"/>
              <a:gd name="T74" fmla="*/ 2859 w 5392"/>
              <a:gd name="T75" fmla="*/ 94 h 5608"/>
              <a:gd name="T76" fmla="*/ 2962 w 5392"/>
              <a:gd name="T77" fmla="*/ 197 h 5608"/>
              <a:gd name="T78" fmla="*/ 2859 w 5392"/>
              <a:gd name="T79" fmla="*/ 299 h 5608"/>
              <a:gd name="T80" fmla="*/ 2827 w 5392"/>
              <a:gd name="T81" fmla="*/ 299 h 5608"/>
              <a:gd name="T82" fmla="*/ 2837 w 5392"/>
              <a:gd name="T83" fmla="*/ 345 h 5608"/>
              <a:gd name="T84" fmla="*/ 2837 w 5392"/>
              <a:gd name="T85" fmla="*/ 425 h 5608"/>
              <a:gd name="T86" fmla="*/ 3229 w 5392"/>
              <a:gd name="T87" fmla="*/ 483 h 5608"/>
              <a:gd name="T88" fmla="*/ 3216 w 5392"/>
              <a:gd name="T89" fmla="*/ 471 h 5608"/>
              <a:gd name="T90" fmla="*/ 4922 w 5392"/>
              <a:gd name="T91" fmla="*/ 471 h 5608"/>
              <a:gd name="T92" fmla="*/ 4952 w 5392"/>
              <a:gd name="T93" fmla="*/ 2144 h 5608"/>
              <a:gd name="T94" fmla="*/ 4654 w 5392"/>
              <a:gd name="T95" fmla="*/ 2765 h 5608"/>
              <a:gd name="T96" fmla="*/ 2692 w 5392"/>
              <a:gd name="T97" fmla="*/ 802 h 5608"/>
              <a:gd name="T98" fmla="*/ 730 w 5392"/>
              <a:gd name="T99" fmla="*/ 2765 h 5608"/>
              <a:gd name="T100" fmla="*/ 2692 w 5392"/>
              <a:gd name="T101" fmla="*/ 4727 h 5608"/>
              <a:gd name="T102" fmla="*/ 4654 w 5392"/>
              <a:gd name="T103" fmla="*/ 2765 h 5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392" h="5608">
                <a:moveTo>
                  <a:pt x="3903" y="2162"/>
                </a:moveTo>
                <a:cubicBezTo>
                  <a:pt x="3942" y="2218"/>
                  <a:pt x="3927" y="2296"/>
                  <a:pt x="3871" y="2335"/>
                </a:cubicBezTo>
                <a:lnTo>
                  <a:pt x="2739" y="3117"/>
                </a:lnTo>
                <a:cubicBezTo>
                  <a:pt x="2718" y="3132"/>
                  <a:pt x="2693" y="3139"/>
                  <a:pt x="2668" y="3139"/>
                </a:cubicBezTo>
                <a:cubicBezTo>
                  <a:pt x="2648" y="3139"/>
                  <a:pt x="2628" y="3134"/>
                  <a:pt x="2610" y="3125"/>
                </a:cubicBezTo>
                <a:cubicBezTo>
                  <a:pt x="2569" y="3103"/>
                  <a:pt x="2543" y="3061"/>
                  <a:pt x="2543" y="3014"/>
                </a:cubicBezTo>
                <a:lnTo>
                  <a:pt x="2543" y="1341"/>
                </a:lnTo>
                <a:cubicBezTo>
                  <a:pt x="2543" y="1272"/>
                  <a:pt x="2599" y="1216"/>
                  <a:pt x="2668" y="1216"/>
                </a:cubicBezTo>
                <a:cubicBezTo>
                  <a:pt x="2737" y="1216"/>
                  <a:pt x="2793" y="1272"/>
                  <a:pt x="2793" y="1341"/>
                </a:cubicBezTo>
                <a:lnTo>
                  <a:pt x="2793" y="2776"/>
                </a:lnTo>
                <a:lnTo>
                  <a:pt x="3729" y="2130"/>
                </a:lnTo>
                <a:cubicBezTo>
                  <a:pt x="3786" y="2091"/>
                  <a:pt x="3863" y="2105"/>
                  <a:pt x="3903" y="2162"/>
                </a:cubicBezTo>
                <a:close/>
                <a:moveTo>
                  <a:pt x="4952" y="2144"/>
                </a:moveTo>
                <a:cubicBezTo>
                  <a:pt x="5006" y="2342"/>
                  <a:pt x="5036" y="2550"/>
                  <a:pt x="5036" y="2765"/>
                </a:cubicBezTo>
                <a:cubicBezTo>
                  <a:pt x="5036" y="3638"/>
                  <a:pt x="4556" y="4400"/>
                  <a:pt x="3846" y="4804"/>
                </a:cubicBezTo>
                <a:lnTo>
                  <a:pt x="4355" y="5312"/>
                </a:lnTo>
                <a:cubicBezTo>
                  <a:pt x="4419" y="5376"/>
                  <a:pt x="4419" y="5480"/>
                  <a:pt x="4355" y="5544"/>
                </a:cubicBezTo>
                <a:cubicBezTo>
                  <a:pt x="4291" y="5608"/>
                  <a:pt x="4187" y="5608"/>
                  <a:pt x="4123" y="5544"/>
                </a:cubicBezTo>
                <a:lnTo>
                  <a:pt x="3544" y="4965"/>
                </a:lnTo>
                <a:cubicBezTo>
                  <a:pt x="3540" y="4961"/>
                  <a:pt x="3537" y="4956"/>
                  <a:pt x="3534" y="4952"/>
                </a:cubicBezTo>
                <a:cubicBezTo>
                  <a:pt x="3272" y="5053"/>
                  <a:pt x="2988" y="5109"/>
                  <a:pt x="2692" y="5109"/>
                </a:cubicBezTo>
                <a:cubicBezTo>
                  <a:pt x="2429" y="5109"/>
                  <a:pt x="2176" y="5064"/>
                  <a:pt x="1940" y="4984"/>
                </a:cubicBezTo>
                <a:lnTo>
                  <a:pt x="1380" y="5544"/>
                </a:lnTo>
                <a:cubicBezTo>
                  <a:pt x="1316" y="5608"/>
                  <a:pt x="1212" y="5608"/>
                  <a:pt x="1148" y="5544"/>
                </a:cubicBezTo>
                <a:cubicBezTo>
                  <a:pt x="1085" y="5480"/>
                  <a:pt x="1085" y="5377"/>
                  <a:pt x="1148" y="5312"/>
                </a:cubicBezTo>
                <a:lnTo>
                  <a:pt x="1615" y="4846"/>
                </a:lnTo>
                <a:cubicBezTo>
                  <a:pt x="863" y="4455"/>
                  <a:pt x="348" y="3669"/>
                  <a:pt x="348" y="2765"/>
                </a:cubicBezTo>
                <a:cubicBezTo>
                  <a:pt x="348" y="2547"/>
                  <a:pt x="378" y="2337"/>
                  <a:pt x="434" y="2137"/>
                </a:cubicBezTo>
                <a:cubicBezTo>
                  <a:pt x="0" y="1664"/>
                  <a:pt x="11" y="929"/>
                  <a:pt x="469" y="471"/>
                </a:cubicBezTo>
                <a:cubicBezTo>
                  <a:pt x="941" y="0"/>
                  <a:pt x="1704" y="0"/>
                  <a:pt x="2175" y="471"/>
                </a:cubicBezTo>
                <a:lnTo>
                  <a:pt x="2166" y="481"/>
                </a:lnTo>
                <a:cubicBezTo>
                  <a:pt x="2305" y="449"/>
                  <a:pt x="2449" y="430"/>
                  <a:pt x="2596" y="423"/>
                </a:cubicBezTo>
                <a:lnTo>
                  <a:pt x="2596" y="345"/>
                </a:lnTo>
                <a:cubicBezTo>
                  <a:pt x="2596" y="329"/>
                  <a:pt x="2599" y="314"/>
                  <a:pt x="2605" y="299"/>
                </a:cubicBezTo>
                <a:lnTo>
                  <a:pt x="2573" y="299"/>
                </a:lnTo>
                <a:cubicBezTo>
                  <a:pt x="2516" y="299"/>
                  <a:pt x="2470" y="254"/>
                  <a:pt x="2470" y="197"/>
                </a:cubicBezTo>
                <a:cubicBezTo>
                  <a:pt x="2470" y="140"/>
                  <a:pt x="2516" y="94"/>
                  <a:pt x="2573" y="94"/>
                </a:cubicBezTo>
                <a:lnTo>
                  <a:pt x="2859" y="94"/>
                </a:lnTo>
                <a:cubicBezTo>
                  <a:pt x="2916" y="94"/>
                  <a:pt x="2962" y="140"/>
                  <a:pt x="2962" y="197"/>
                </a:cubicBezTo>
                <a:cubicBezTo>
                  <a:pt x="2962" y="253"/>
                  <a:pt x="2916" y="299"/>
                  <a:pt x="2859" y="299"/>
                </a:cubicBezTo>
                <a:lnTo>
                  <a:pt x="2827" y="299"/>
                </a:lnTo>
                <a:cubicBezTo>
                  <a:pt x="2833" y="314"/>
                  <a:pt x="2837" y="329"/>
                  <a:pt x="2837" y="345"/>
                </a:cubicBezTo>
                <a:lnTo>
                  <a:pt x="2837" y="425"/>
                </a:lnTo>
                <a:cubicBezTo>
                  <a:pt x="2971" y="434"/>
                  <a:pt x="3102" y="454"/>
                  <a:pt x="3229" y="483"/>
                </a:cubicBezTo>
                <a:lnTo>
                  <a:pt x="3216" y="471"/>
                </a:lnTo>
                <a:cubicBezTo>
                  <a:pt x="3688" y="0"/>
                  <a:pt x="4451" y="0"/>
                  <a:pt x="4922" y="471"/>
                </a:cubicBezTo>
                <a:cubicBezTo>
                  <a:pt x="5383" y="932"/>
                  <a:pt x="5392" y="1671"/>
                  <a:pt x="4952" y="2144"/>
                </a:cubicBezTo>
                <a:close/>
                <a:moveTo>
                  <a:pt x="4654" y="2765"/>
                </a:moveTo>
                <a:cubicBezTo>
                  <a:pt x="4654" y="1683"/>
                  <a:pt x="3774" y="802"/>
                  <a:pt x="2692" y="802"/>
                </a:cubicBezTo>
                <a:cubicBezTo>
                  <a:pt x="1610" y="802"/>
                  <a:pt x="730" y="1683"/>
                  <a:pt x="730" y="2765"/>
                </a:cubicBezTo>
                <a:cubicBezTo>
                  <a:pt x="730" y="3846"/>
                  <a:pt x="1610" y="4727"/>
                  <a:pt x="2692" y="4727"/>
                </a:cubicBezTo>
                <a:cubicBezTo>
                  <a:pt x="3774" y="4727"/>
                  <a:pt x="4654" y="3846"/>
                  <a:pt x="4654" y="2765"/>
                </a:cubicBezTo>
                <a:close/>
              </a:path>
            </a:pathLst>
          </a:custGeom>
          <a:solidFill>
            <a:schemeClr val="bg1"/>
          </a:solidFill>
          <a:ln>
            <a:noFill/>
          </a:ln>
        </p:spPr>
        <p:txBody>
          <a:bodyPr/>
          <a:lstStyle/>
          <a:p>
            <a:endParaRPr lang="zh-CN" altLang="en-US">
              <a:cs typeface="+mn-ea"/>
              <a:sym typeface="+mn-lt"/>
            </a:endParaRPr>
          </a:p>
        </p:txBody>
      </p:sp>
      <p:sp>
        <p:nvSpPr>
          <p:cNvPr id="15" name="calculator_285642"/>
          <p:cNvSpPr>
            <a:spLocks noChangeAspect="1"/>
          </p:cNvSpPr>
          <p:nvPr/>
        </p:nvSpPr>
        <p:spPr bwMode="auto">
          <a:xfrm>
            <a:off x="1459155" y="4900804"/>
            <a:ext cx="609685" cy="608764"/>
          </a:xfrm>
          <a:custGeom>
            <a:avLst/>
            <a:gdLst>
              <a:gd name="connsiteX0" fmla="*/ 419590 w 607639"/>
              <a:gd name="connsiteY0" fmla="*/ 469253 h 606722"/>
              <a:gd name="connsiteX1" fmla="*/ 396184 w 607639"/>
              <a:gd name="connsiteY1" fmla="*/ 492534 h 606722"/>
              <a:gd name="connsiteX2" fmla="*/ 419590 w 607639"/>
              <a:gd name="connsiteY2" fmla="*/ 515905 h 606722"/>
              <a:gd name="connsiteX3" fmla="*/ 514905 w 607639"/>
              <a:gd name="connsiteY3" fmla="*/ 515905 h 606722"/>
              <a:gd name="connsiteX4" fmla="*/ 538222 w 607639"/>
              <a:gd name="connsiteY4" fmla="*/ 492534 h 606722"/>
              <a:gd name="connsiteX5" fmla="*/ 514905 w 607639"/>
              <a:gd name="connsiteY5" fmla="*/ 469253 h 606722"/>
              <a:gd name="connsiteX6" fmla="*/ 419590 w 607639"/>
              <a:gd name="connsiteY6" fmla="*/ 401984 h 606722"/>
              <a:gd name="connsiteX7" fmla="*/ 396184 w 607639"/>
              <a:gd name="connsiteY7" fmla="*/ 425266 h 606722"/>
              <a:gd name="connsiteX8" fmla="*/ 419590 w 607639"/>
              <a:gd name="connsiteY8" fmla="*/ 448637 h 606722"/>
              <a:gd name="connsiteX9" fmla="*/ 514905 w 607639"/>
              <a:gd name="connsiteY9" fmla="*/ 448637 h 606722"/>
              <a:gd name="connsiteX10" fmla="*/ 538222 w 607639"/>
              <a:gd name="connsiteY10" fmla="*/ 425266 h 606722"/>
              <a:gd name="connsiteX11" fmla="*/ 514905 w 607639"/>
              <a:gd name="connsiteY11" fmla="*/ 401984 h 606722"/>
              <a:gd name="connsiteX12" fmla="*/ 106517 w 607639"/>
              <a:gd name="connsiteY12" fmla="*/ 401940 h 606722"/>
              <a:gd name="connsiteX13" fmla="*/ 89975 w 607639"/>
              <a:gd name="connsiteY13" fmla="*/ 408738 h 606722"/>
              <a:gd name="connsiteX14" fmla="*/ 89975 w 607639"/>
              <a:gd name="connsiteY14" fmla="*/ 441794 h 606722"/>
              <a:gd name="connsiteX15" fmla="*/ 107151 w 607639"/>
              <a:gd name="connsiteY15" fmla="*/ 458945 h 606722"/>
              <a:gd name="connsiteX16" fmla="*/ 89975 w 607639"/>
              <a:gd name="connsiteY16" fmla="*/ 476095 h 606722"/>
              <a:gd name="connsiteX17" fmla="*/ 89975 w 607639"/>
              <a:gd name="connsiteY17" fmla="*/ 509063 h 606722"/>
              <a:gd name="connsiteX18" fmla="*/ 122993 w 607639"/>
              <a:gd name="connsiteY18" fmla="*/ 509063 h 606722"/>
              <a:gd name="connsiteX19" fmla="*/ 140169 w 607639"/>
              <a:gd name="connsiteY19" fmla="*/ 491912 h 606722"/>
              <a:gd name="connsiteX20" fmla="*/ 157345 w 607639"/>
              <a:gd name="connsiteY20" fmla="*/ 509063 h 606722"/>
              <a:gd name="connsiteX21" fmla="*/ 190452 w 607639"/>
              <a:gd name="connsiteY21" fmla="*/ 509063 h 606722"/>
              <a:gd name="connsiteX22" fmla="*/ 190452 w 607639"/>
              <a:gd name="connsiteY22" fmla="*/ 476095 h 606722"/>
              <a:gd name="connsiteX23" fmla="*/ 173276 w 607639"/>
              <a:gd name="connsiteY23" fmla="*/ 458945 h 606722"/>
              <a:gd name="connsiteX24" fmla="*/ 190452 w 607639"/>
              <a:gd name="connsiteY24" fmla="*/ 441794 h 606722"/>
              <a:gd name="connsiteX25" fmla="*/ 190452 w 607639"/>
              <a:gd name="connsiteY25" fmla="*/ 408738 h 606722"/>
              <a:gd name="connsiteX26" fmla="*/ 157345 w 607639"/>
              <a:gd name="connsiteY26" fmla="*/ 408738 h 606722"/>
              <a:gd name="connsiteX27" fmla="*/ 140169 w 607639"/>
              <a:gd name="connsiteY27" fmla="*/ 425888 h 606722"/>
              <a:gd name="connsiteX28" fmla="*/ 122993 w 607639"/>
              <a:gd name="connsiteY28" fmla="*/ 408738 h 606722"/>
              <a:gd name="connsiteX29" fmla="*/ 106517 w 607639"/>
              <a:gd name="connsiteY29" fmla="*/ 401940 h 606722"/>
              <a:gd name="connsiteX30" fmla="*/ 334955 w 607639"/>
              <a:gd name="connsiteY30" fmla="*/ 326718 h 606722"/>
              <a:gd name="connsiteX31" fmla="*/ 599807 w 607639"/>
              <a:gd name="connsiteY31" fmla="*/ 326718 h 606722"/>
              <a:gd name="connsiteX32" fmla="*/ 607639 w 607639"/>
              <a:gd name="connsiteY32" fmla="*/ 334449 h 606722"/>
              <a:gd name="connsiteX33" fmla="*/ 607639 w 607639"/>
              <a:gd name="connsiteY33" fmla="*/ 536699 h 606722"/>
              <a:gd name="connsiteX34" fmla="*/ 537510 w 607639"/>
              <a:gd name="connsiteY34" fmla="*/ 606722 h 606722"/>
              <a:gd name="connsiteX35" fmla="*/ 334955 w 607639"/>
              <a:gd name="connsiteY35" fmla="*/ 606722 h 606722"/>
              <a:gd name="connsiteX36" fmla="*/ 327212 w 607639"/>
              <a:gd name="connsiteY36" fmla="*/ 598902 h 606722"/>
              <a:gd name="connsiteX37" fmla="*/ 327212 w 607639"/>
              <a:gd name="connsiteY37" fmla="*/ 334449 h 606722"/>
              <a:gd name="connsiteX38" fmla="*/ 334955 w 607639"/>
              <a:gd name="connsiteY38" fmla="*/ 326718 h 606722"/>
              <a:gd name="connsiteX39" fmla="*/ 7832 w 607639"/>
              <a:gd name="connsiteY39" fmla="*/ 326718 h 606722"/>
              <a:gd name="connsiteX40" fmla="*/ 272595 w 607639"/>
              <a:gd name="connsiteY40" fmla="*/ 326718 h 606722"/>
              <a:gd name="connsiteX41" fmla="*/ 280427 w 607639"/>
              <a:gd name="connsiteY41" fmla="*/ 334449 h 606722"/>
              <a:gd name="connsiteX42" fmla="*/ 280427 w 607639"/>
              <a:gd name="connsiteY42" fmla="*/ 598902 h 606722"/>
              <a:gd name="connsiteX43" fmla="*/ 272595 w 607639"/>
              <a:gd name="connsiteY43" fmla="*/ 606722 h 606722"/>
              <a:gd name="connsiteX44" fmla="*/ 70129 w 607639"/>
              <a:gd name="connsiteY44" fmla="*/ 606722 h 606722"/>
              <a:gd name="connsiteX45" fmla="*/ 0 w 607639"/>
              <a:gd name="connsiteY45" fmla="*/ 536699 h 606722"/>
              <a:gd name="connsiteX46" fmla="*/ 0 w 607639"/>
              <a:gd name="connsiteY46" fmla="*/ 334449 h 606722"/>
              <a:gd name="connsiteX47" fmla="*/ 7832 w 607639"/>
              <a:gd name="connsiteY47" fmla="*/ 326718 h 606722"/>
              <a:gd name="connsiteX48" fmla="*/ 419590 w 607639"/>
              <a:gd name="connsiteY48" fmla="*/ 124407 h 606722"/>
              <a:gd name="connsiteX49" fmla="*/ 396184 w 607639"/>
              <a:gd name="connsiteY49" fmla="*/ 147777 h 606722"/>
              <a:gd name="connsiteX50" fmla="*/ 419590 w 607639"/>
              <a:gd name="connsiteY50" fmla="*/ 171059 h 606722"/>
              <a:gd name="connsiteX51" fmla="*/ 514905 w 607639"/>
              <a:gd name="connsiteY51" fmla="*/ 171059 h 606722"/>
              <a:gd name="connsiteX52" fmla="*/ 538222 w 607639"/>
              <a:gd name="connsiteY52" fmla="*/ 147777 h 606722"/>
              <a:gd name="connsiteX53" fmla="*/ 514905 w 607639"/>
              <a:gd name="connsiteY53" fmla="*/ 124407 h 606722"/>
              <a:gd name="connsiteX54" fmla="*/ 140169 w 607639"/>
              <a:gd name="connsiteY54" fmla="*/ 76885 h 606722"/>
              <a:gd name="connsiteX55" fmla="*/ 116852 w 607639"/>
              <a:gd name="connsiteY55" fmla="*/ 100172 h 606722"/>
              <a:gd name="connsiteX56" fmla="*/ 116852 w 607639"/>
              <a:gd name="connsiteY56" fmla="*/ 124438 h 606722"/>
              <a:gd name="connsiteX57" fmla="*/ 92556 w 607639"/>
              <a:gd name="connsiteY57" fmla="*/ 124438 h 606722"/>
              <a:gd name="connsiteX58" fmla="*/ 69150 w 607639"/>
              <a:gd name="connsiteY58" fmla="*/ 147814 h 606722"/>
              <a:gd name="connsiteX59" fmla="*/ 92556 w 607639"/>
              <a:gd name="connsiteY59" fmla="*/ 171102 h 606722"/>
              <a:gd name="connsiteX60" fmla="*/ 116852 w 607639"/>
              <a:gd name="connsiteY60" fmla="*/ 171102 h 606722"/>
              <a:gd name="connsiteX61" fmla="*/ 116852 w 607639"/>
              <a:gd name="connsiteY61" fmla="*/ 195367 h 606722"/>
              <a:gd name="connsiteX62" fmla="*/ 140169 w 607639"/>
              <a:gd name="connsiteY62" fmla="*/ 218744 h 606722"/>
              <a:gd name="connsiteX63" fmla="*/ 163575 w 607639"/>
              <a:gd name="connsiteY63" fmla="*/ 195367 h 606722"/>
              <a:gd name="connsiteX64" fmla="*/ 163575 w 607639"/>
              <a:gd name="connsiteY64" fmla="*/ 171102 h 606722"/>
              <a:gd name="connsiteX65" fmla="*/ 187871 w 607639"/>
              <a:gd name="connsiteY65" fmla="*/ 171102 h 606722"/>
              <a:gd name="connsiteX66" fmla="*/ 211188 w 607639"/>
              <a:gd name="connsiteY66" fmla="*/ 147814 h 606722"/>
              <a:gd name="connsiteX67" fmla="*/ 187871 w 607639"/>
              <a:gd name="connsiteY67" fmla="*/ 124438 h 606722"/>
              <a:gd name="connsiteX68" fmla="*/ 163575 w 607639"/>
              <a:gd name="connsiteY68" fmla="*/ 124438 h 606722"/>
              <a:gd name="connsiteX69" fmla="*/ 163575 w 607639"/>
              <a:gd name="connsiteY69" fmla="*/ 100172 h 606722"/>
              <a:gd name="connsiteX70" fmla="*/ 140169 w 607639"/>
              <a:gd name="connsiteY70" fmla="*/ 76885 h 606722"/>
              <a:gd name="connsiteX71" fmla="*/ 334955 w 607639"/>
              <a:gd name="connsiteY71" fmla="*/ 0 h 606722"/>
              <a:gd name="connsiteX72" fmla="*/ 537510 w 607639"/>
              <a:gd name="connsiteY72" fmla="*/ 0 h 606722"/>
              <a:gd name="connsiteX73" fmla="*/ 607639 w 607639"/>
              <a:gd name="connsiteY73" fmla="*/ 70023 h 606722"/>
              <a:gd name="connsiteX74" fmla="*/ 607639 w 607639"/>
              <a:gd name="connsiteY74" fmla="*/ 272184 h 606722"/>
              <a:gd name="connsiteX75" fmla="*/ 599807 w 607639"/>
              <a:gd name="connsiteY75" fmla="*/ 280004 h 606722"/>
              <a:gd name="connsiteX76" fmla="*/ 334955 w 607639"/>
              <a:gd name="connsiteY76" fmla="*/ 280004 h 606722"/>
              <a:gd name="connsiteX77" fmla="*/ 327212 w 607639"/>
              <a:gd name="connsiteY77" fmla="*/ 272184 h 606722"/>
              <a:gd name="connsiteX78" fmla="*/ 327212 w 607639"/>
              <a:gd name="connsiteY78" fmla="*/ 7820 h 606722"/>
              <a:gd name="connsiteX79" fmla="*/ 334955 w 607639"/>
              <a:gd name="connsiteY79" fmla="*/ 0 h 606722"/>
              <a:gd name="connsiteX80" fmla="*/ 70129 w 607639"/>
              <a:gd name="connsiteY80" fmla="*/ 0 h 606722"/>
              <a:gd name="connsiteX81" fmla="*/ 272595 w 607639"/>
              <a:gd name="connsiteY81" fmla="*/ 0 h 606722"/>
              <a:gd name="connsiteX82" fmla="*/ 280427 w 607639"/>
              <a:gd name="connsiteY82" fmla="*/ 7822 h 606722"/>
              <a:gd name="connsiteX83" fmla="*/ 280427 w 607639"/>
              <a:gd name="connsiteY83" fmla="*/ 272252 h 606722"/>
              <a:gd name="connsiteX84" fmla="*/ 272595 w 607639"/>
              <a:gd name="connsiteY84" fmla="*/ 280074 h 606722"/>
              <a:gd name="connsiteX85" fmla="*/ 7832 w 607639"/>
              <a:gd name="connsiteY85" fmla="*/ 280074 h 606722"/>
              <a:gd name="connsiteX86" fmla="*/ 0 w 607639"/>
              <a:gd name="connsiteY86" fmla="*/ 272252 h 606722"/>
              <a:gd name="connsiteX87" fmla="*/ 0 w 607639"/>
              <a:gd name="connsiteY87" fmla="*/ 70041 h 606722"/>
              <a:gd name="connsiteX88" fmla="*/ 70129 w 607639"/>
              <a:gd name="connsiteY8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607639" h="606722">
                <a:moveTo>
                  <a:pt x="419590" y="469253"/>
                </a:moveTo>
                <a:cubicBezTo>
                  <a:pt x="406686" y="469253"/>
                  <a:pt x="396184" y="479649"/>
                  <a:pt x="396184" y="492534"/>
                </a:cubicBezTo>
                <a:cubicBezTo>
                  <a:pt x="396184" y="505419"/>
                  <a:pt x="406686" y="515905"/>
                  <a:pt x="419590" y="515905"/>
                </a:cubicBezTo>
                <a:lnTo>
                  <a:pt x="514905" y="515905"/>
                </a:lnTo>
                <a:cubicBezTo>
                  <a:pt x="527809" y="515905"/>
                  <a:pt x="538222" y="505419"/>
                  <a:pt x="538222" y="492534"/>
                </a:cubicBezTo>
                <a:cubicBezTo>
                  <a:pt x="538222" y="479649"/>
                  <a:pt x="527809" y="469253"/>
                  <a:pt x="514905" y="469253"/>
                </a:cubicBezTo>
                <a:close/>
                <a:moveTo>
                  <a:pt x="419590" y="401984"/>
                </a:moveTo>
                <a:cubicBezTo>
                  <a:pt x="406686" y="401984"/>
                  <a:pt x="396184" y="412381"/>
                  <a:pt x="396184" y="425266"/>
                </a:cubicBezTo>
                <a:cubicBezTo>
                  <a:pt x="396184" y="438151"/>
                  <a:pt x="406686" y="448637"/>
                  <a:pt x="419590" y="448637"/>
                </a:cubicBezTo>
                <a:lnTo>
                  <a:pt x="514905" y="448637"/>
                </a:lnTo>
                <a:cubicBezTo>
                  <a:pt x="527809" y="448637"/>
                  <a:pt x="538222" y="438151"/>
                  <a:pt x="538222" y="425266"/>
                </a:cubicBezTo>
                <a:cubicBezTo>
                  <a:pt x="538222" y="412381"/>
                  <a:pt x="527809" y="401984"/>
                  <a:pt x="514905" y="401984"/>
                </a:cubicBezTo>
                <a:close/>
                <a:moveTo>
                  <a:pt x="106517" y="401940"/>
                </a:moveTo>
                <a:cubicBezTo>
                  <a:pt x="100543" y="401940"/>
                  <a:pt x="94558" y="404206"/>
                  <a:pt x="89975" y="408738"/>
                </a:cubicBezTo>
                <a:cubicBezTo>
                  <a:pt x="80898" y="417890"/>
                  <a:pt x="80898" y="432641"/>
                  <a:pt x="89975" y="441794"/>
                </a:cubicBezTo>
                <a:lnTo>
                  <a:pt x="107151" y="458945"/>
                </a:lnTo>
                <a:lnTo>
                  <a:pt x="89975" y="476095"/>
                </a:lnTo>
                <a:cubicBezTo>
                  <a:pt x="80898" y="485159"/>
                  <a:pt x="80898" y="499999"/>
                  <a:pt x="89975" y="509063"/>
                </a:cubicBezTo>
                <a:cubicBezTo>
                  <a:pt x="99142" y="518215"/>
                  <a:pt x="113915" y="518215"/>
                  <a:pt x="122993" y="509063"/>
                </a:cubicBezTo>
                <a:lnTo>
                  <a:pt x="140169" y="491912"/>
                </a:lnTo>
                <a:lnTo>
                  <a:pt x="157345" y="509063"/>
                </a:lnTo>
                <a:cubicBezTo>
                  <a:pt x="166512" y="518215"/>
                  <a:pt x="181285" y="518215"/>
                  <a:pt x="190452" y="509063"/>
                </a:cubicBezTo>
                <a:cubicBezTo>
                  <a:pt x="199529" y="499999"/>
                  <a:pt x="199529" y="485159"/>
                  <a:pt x="190452" y="476095"/>
                </a:cubicBezTo>
                <a:lnTo>
                  <a:pt x="173276" y="458945"/>
                </a:lnTo>
                <a:lnTo>
                  <a:pt x="190452" y="441794"/>
                </a:lnTo>
                <a:cubicBezTo>
                  <a:pt x="199529" y="432641"/>
                  <a:pt x="199529" y="417890"/>
                  <a:pt x="190452" y="408738"/>
                </a:cubicBezTo>
                <a:cubicBezTo>
                  <a:pt x="181285" y="399674"/>
                  <a:pt x="166512" y="399674"/>
                  <a:pt x="157345" y="408738"/>
                </a:cubicBezTo>
                <a:lnTo>
                  <a:pt x="140169" y="425888"/>
                </a:lnTo>
                <a:lnTo>
                  <a:pt x="122993" y="408738"/>
                </a:lnTo>
                <a:cubicBezTo>
                  <a:pt x="118454" y="404206"/>
                  <a:pt x="112491" y="401940"/>
                  <a:pt x="106517" y="401940"/>
                </a:cubicBezTo>
                <a:close/>
                <a:moveTo>
                  <a:pt x="334955" y="326718"/>
                </a:moveTo>
                <a:lnTo>
                  <a:pt x="599807" y="326718"/>
                </a:lnTo>
                <a:cubicBezTo>
                  <a:pt x="604079" y="326718"/>
                  <a:pt x="607639" y="330184"/>
                  <a:pt x="607639" y="334449"/>
                </a:cubicBezTo>
                <a:lnTo>
                  <a:pt x="607639" y="536699"/>
                </a:lnTo>
                <a:cubicBezTo>
                  <a:pt x="607639" y="575354"/>
                  <a:pt x="576223" y="606722"/>
                  <a:pt x="537510" y="606722"/>
                </a:cubicBezTo>
                <a:lnTo>
                  <a:pt x="334955" y="606722"/>
                </a:lnTo>
                <a:cubicBezTo>
                  <a:pt x="330683" y="606722"/>
                  <a:pt x="327212" y="603168"/>
                  <a:pt x="327212" y="598902"/>
                </a:cubicBezTo>
                <a:lnTo>
                  <a:pt x="327212" y="334449"/>
                </a:lnTo>
                <a:cubicBezTo>
                  <a:pt x="327212" y="330184"/>
                  <a:pt x="330683" y="326718"/>
                  <a:pt x="334955" y="326718"/>
                </a:cubicBezTo>
                <a:close/>
                <a:moveTo>
                  <a:pt x="7832" y="326718"/>
                </a:moveTo>
                <a:lnTo>
                  <a:pt x="272595" y="326718"/>
                </a:lnTo>
                <a:cubicBezTo>
                  <a:pt x="276956" y="326718"/>
                  <a:pt x="280427" y="330184"/>
                  <a:pt x="280427" y="334449"/>
                </a:cubicBezTo>
                <a:lnTo>
                  <a:pt x="280427" y="598902"/>
                </a:lnTo>
                <a:cubicBezTo>
                  <a:pt x="280427" y="603168"/>
                  <a:pt x="276956" y="606722"/>
                  <a:pt x="272595" y="606722"/>
                </a:cubicBezTo>
                <a:lnTo>
                  <a:pt x="70129" y="606722"/>
                </a:lnTo>
                <a:cubicBezTo>
                  <a:pt x="31416" y="606722"/>
                  <a:pt x="0" y="575354"/>
                  <a:pt x="0" y="536699"/>
                </a:cubicBezTo>
                <a:lnTo>
                  <a:pt x="0" y="334449"/>
                </a:lnTo>
                <a:cubicBezTo>
                  <a:pt x="0" y="330184"/>
                  <a:pt x="3471" y="326718"/>
                  <a:pt x="7832" y="326718"/>
                </a:cubicBezTo>
                <a:close/>
                <a:moveTo>
                  <a:pt x="419590" y="124407"/>
                </a:moveTo>
                <a:cubicBezTo>
                  <a:pt x="406686" y="124407"/>
                  <a:pt x="396184" y="134892"/>
                  <a:pt x="396184" y="147777"/>
                </a:cubicBezTo>
                <a:cubicBezTo>
                  <a:pt x="396184" y="160662"/>
                  <a:pt x="406686" y="171059"/>
                  <a:pt x="419590" y="171059"/>
                </a:cubicBezTo>
                <a:lnTo>
                  <a:pt x="514905" y="171059"/>
                </a:lnTo>
                <a:cubicBezTo>
                  <a:pt x="527809" y="171059"/>
                  <a:pt x="538222" y="160662"/>
                  <a:pt x="538222" y="147777"/>
                </a:cubicBezTo>
                <a:cubicBezTo>
                  <a:pt x="538222" y="134892"/>
                  <a:pt x="527809" y="124407"/>
                  <a:pt x="514905" y="124407"/>
                </a:cubicBezTo>
                <a:close/>
                <a:moveTo>
                  <a:pt x="140169" y="76885"/>
                </a:moveTo>
                <a:cubicBezTo>
                  <a:pt x="127265" y="76885"/>
                  <a:pt x="116852" y="87284"/>
                  <a:pt x="116852" y="100172"/>
                </a:cubicBezTo>
                <a:lnTo>
                  <a:pt x="116852" y="124438"/>
                </a:lnTo>
                <a:lnTo>
                  <a:pt x="92556" y="124438"/>
                </a:lnTo>
                <a:cubicBezTo>
                  <a:pt x="79652" y="124438"/>
                  <a:pt x="69150" y="134926"/>
                  <a:pt x="69150" y="147814"/>
                </a:cubicBezTo>
                <a:cubicBezTo>
                  <a:pt x="69150" y="160703"/>
                  <a:pt x="79652" y="171102"/>
                  <a:pt x="92556" y="171102"/>
                </a:cubicBezTo>
                <a:lnTo>
                  <a:pt x="116852" y="171102"/>
                </a:lnTo>
                <a:lnTo>
                  <a:pt x="116852" y="195367"/>
                </a:lnTo>
                <a:cubicBezTo>
                  <a:pt x="116852" y="208256"/>
                  <a:pt x="127265" y="218744"/>
                  <a:pt x="140169" y="218744"/>
                </a:cubicBezTo>
                <a:cubicBezTo>
                  <a:pt x="153073" y="218744"/>
                  <a:pt x="163575" y="208256"/>
                  <a:pt x="163575" y="195367"/>
                </a:cubicBezTo>
                <a:lnTo>
                  <a:pt x="163575" y="171102"/>
                </a:lnTo>
                <a:lnTo>
                  <a:pt x="187871" y="171102"/>
                </a:lnTo>
                <a:cubicBezTo>
                  <a:pt x="200775" y="171102"/>
                  <a:pt x="211188" y="160703"/>
                  <a:pt x="211188" y="147814"/>
                </a:cubicBezTo>
                <a:cubicBezTo>
                  <a:pt x="211188" y="134926"/>
                  <a:pt x="200775" y="124438"/>
                  <a:pt x="187871" y="124438"/>
                </a:cubicBezTo>
                <a:lnTo>
                  <a:pt x="163575" y="124438"/>
                </a:lnTo>
                <a:lnTo>
                  <a:pt x="163575" y="100172"/>
                </a:lnTo>
                <a:cubicBezTo>
                  <a:pt x="163575" y="87284"/>
                  <a:pt x="153073" y="76885"/>
                  <a:pt x="140169" y="76885"/>
                </a:cubicBezTo>
                <a:close/>
                <a:moveTo>
                  <a:pt x="334955" y="0"/>
                </a:moveTo>
                <a:lnTo>
                  <a:pt x="537510" y="0"/>
                </a:lnTo>
                <a:cubicBezTo>
                  <a:pt x="576223" y="0"/>
                  <a:pt x="607639" y="31368"/>
                  <a:pt x="607639" y="70023"/>
                </a:cubicBezTo>
                <a:lnTo>
                  <a:pt x="607639" y="272184"/>
                </a:lnTo>
                <a:cubicBezTo>
                  <a:pt x="607639" y="276538"/>
                  <a:pt x="604079" y="280004"/>
                  <a:pt x="599807" y="280004"/>
                </a:cubicBezTo>
                <a:lnTo>
                  <a:pt x="334955" y="280004"/>
                </a:lnTo>
                <a:cubicBezTo>
                  <a:pt x="330683" y="280004"/>
                  <a:pt x="327212" y="276538"/>
                  <a:pt x="327212" y="272184"/>
                </a:cubicBezTo>
                <a:lnTo>
                  <a:pt x="327212" y="7820"/>
                </a:lnTo>
                <a:cubicBezTo>
                  <a:pt x="327212" y="3466"/>
                  <a:pt x="330683" y="0"/>
                  <a:pt x="334955" y="0"/>
                </a:cubicBezTo>
                <a:close/>
                <a:moveTo>
                  <a:pt x="70129" y="0"/>
                </a:moveTo>
                <a:lnTo>
                  <a:pt x="272595" y="0"/>
                </a:lnTo>
                <a:cubicBezTo>
                  <a:pt x="276956" y="0"/>
                  <a:pt x="280427" y="3466"/>
                  <a:pt x="280427" y="7822"/>
                </a:cubicBezTo>
                <a:lnTo>
                  <a:pt x="280427" y="272252"/>
                </a:lnTo>
                <a:cubicBezTo>
                  <a:pt x="280427" y="276608"/>
                  <a:pt x="276956" y="280074"/>
                  <a:pt x="272595" y="280074"/>
                </a:cubicBezTo>
                <a:lnTo>
                  <a:pt x="7832" y="280074"/>
                </a:lnTo>
                <a:cubicBezTo>
                  <a:pt x="3471" y="280074"/>
                  <a:pt x="0" y="276608"/>
                  <a:pt x="0" y="272252"/>
                </a:cubicBezTo>
                <a:lnTo>
                  <a:pt x="0" y="70041"/>
                </a:lnTo>
                <a:cubicBezTo>
                  <a:pt x="0" y="31376"/>
                  <a:pt x="31416" y="0"/>
                  <a:pt x="70129" y="0"/>
                </a:cubicBezTo>
                <a:close/>
              </a:path>
            </a:pathLst>
          </a:custGeom>
          <a:solidFill>
            <a:schemeClr val="bg1"/>
          </a:solidFill>
          <a:ln>
            <a:noFill/>
          </a:ln>
        </p:spPr>
        <p:txBody>
          <a:bodyPr/>
          <a:lstStyle/>
          <a:p>
            <a:endParaRPr lang="zh-CN" altLang="en-US">
              <a:cs typeface="+mn-ea"/>
              <a:sym typeface="+mn-lt"/>
            </a:endParaRPr>
          </a:p>
        </p:txBody>
      </p:sp>
      <p:sp>
        <p:nvSpPr>
          <p:cNvPr id="16" name="agreement_126444"/>
          <p:cNvSpPr>
            <a:spLocks noChangeAspect="1"/>
          </p:cNvSpPr>
          <p:nvPr/>
        </p:nvSpPr>
        <p:spPr bwMode="auto">
          <a:xfrm>
            <a:off x="1481861" y="1991125"/>
            <a:ext cx="609685" cy="540101"/>
          </a:xfrm>
          <a:custGeom>
            <a:avLst/>
            <a:gdLst>
              <a:gd name="T0" fmla="*/ 5423 w 6499"/>
              <a:gd name="T1" fmla="*/ 940 h 5766"/>
              <a:gd name="T2" fmla="*/ 6499 w 6499"/>
              <a:gd name="T3" fmla="*/ 7 h 5766"/>
              <a:gd name="T4" fmla="*/ 4987 w 6499"/>
              <a:gd name="T5" fmla="*/ 792 h 5766"/>
              <a:gd name="T6" fmla="*/ 3216 w 6499"/>
              <a:gd name="T7" fmla="*/ 716 h 5766"/>
              <a:gd name="T8" fmla="*/ 1453 w 6499"/>
              <a:gd name="T9" fmla="*/ 667 h 5766"/>
              <a:gd name="T10" fmla="*/ 0 w 6499"/>
              <a:gd name="T11" fmla="*/ 2664 h 5766"/>
              <a:gd name="T12" fmla="*/ 661 w 6499"/>
              <a:gd name="T13" fmla="*/ 3284 h 5766"/>
              <a:gd name="T14" fmla="*/ 448 w 6499"/>
              <a:gd name="T15" fmla="*/ 4071 h 5766"/>
              <a:gd name="T16" fmla="*/ 844 w 6499"/>
              <a:gd name="T17" fmla="*/ 4279 h 5766"/>
              <a:gd name="T18" fmla="*/ 1080 w 6499"/>
              <a:gd name="T19" fmla="*/ 4576 h 5766"/>
              <a:gd name="T20" fmla="*/ 1583 w 6499"/>
              <a:gd name="T21" fmla="*/ 4775 h 5766"/>
              <a:gd name="T22" fmla="*/ 2017 w 6499"/>
              <a:gd name="T23" fmla="*/ 5327 h 5766"/>
              <a:gd name="T24" fmla="*/ 2405 w 6499"/>
              <a:gd name="T25" fmla="*/ 5234 h 5766"/>
              <a:gd name="T26" fmla="*/ 2535 w 6499"/>
              <a:gd name="T27" fmla="*/ 5395 h 5766"/>
              <a:gd name="T28" fmla="*/ 2876 w 6499"/>
              <a:gd name="T29" fmla="*/ 5576 h 5766"/>
              <a:gd name="T30" fmla="*/ 3165 w 6499"/>
              <a:gd name="T31" fmla="*/ 5494 h 5766"/>
              <a:gd name="T32" fmla="*/ 3701 w 6499"/>
              <a:gd name="T33" fmla="*/ 5660 h 5766"/>
              <a:gd name="T34" fmla="*/ 3832 w 6499"/>
              <a:gd name="T35" fmla="*/ 5267 h 5766"/>
              <a:gd name="T36" fmla="*/ 4495 w 6499"/>
              <a:gd name="T37" fmla="*/ 4970 h 5766"/>
              <a:gd name="T38" fmla="*/ 4988 w 6499"/>
              <a:gd name="T39" fmla="*/ 5020 h 5766"/>
              <a:gd name="T40" fmla="*/ 5597 w 6499"/>
              <a:gd name="T41" fmla="*/ 4588 h 5766"/>
              <a:gd name="T42" fmla="*/ 5503 w 6499"/>
              <a:gd name="T43" fmla="*/ 3760 h 5766"/>
              <a:gd name="T44" fmla="*/ 6296 w 6499"/>
              <a:gd name="T45" fmla="*/ 2963 h 5766"/>
              <a:gd name="T46" fmla="*/ 6499 w 6499"/>
              <a:gd name="T47" fmla="*/ 2528 h 5766"/>
              <a:gd name="T48" fmla="*/ 5795 w 6499"/>
              <a:gd name="T49" fmla="*/ 3035 h 5766"/>
              <a:gd name="T50" fmla="*/ 4857 w 6499"/>
              <a:gd name="T51" fmla="*/ 3514 h 5766"/>
              <a:gd name="T52" fmla="*/ 4769 w 6499"/>
              <a:gd name="T53" fmla="*/ 4088 h 5766"/>
              <a:gd name="T54" fmla="*/ 4331 w 6499"/>
              <a:gd name="T55" fmla="*/ 4082 h 5766"/>
              <a:gd name="T56" fmla="*/ 4173 w 6499"/>
              <a:gd name="T57" fmla="*/ 4456 h 5766"/>
              <a:gd name="T58" fmla="*/ 3747 w 6499"/>
              <a:gd name="T59" fmla="*/ 4507 h 5766"/>
              <a:gd name="T60" fmla="*/ 3473 w 6499"/>
              <a:gd name="T61" fmla="*/ 4915 h 5766"/>
              <a:gd name="T62" fmla="*/ 3065 w 6499"/>
              <a:gd name="T63" fmla="*/ 5251 h 5766"/>
              <a:gd name="T64" fmla="*/ 2867 w 6499"/>
              <a:gd name="T65" fmla="*/ 5322 h 5766"/>
              <a:gd name="T66" fmla="*/ 2707 w 6499"/>
              <a:gd name="T67" fmla="*/ 5102 h 5766"/>
              <a:gd name="T68" fmla="*/ 3423 w 6499"/>
              <a:gd name="T69" fmla="*/ 4496 h 5766"/>
              <a:gd name="T70" fmla="*/ 3345 w 6499"/>
              <a:gd name="T71" fmla="*/ 4266 h 5766"/>
              <a:gd name="T72" fmla="*/ 2255 w 6499"/>
              <a:gd name="T73" fmla="*/ 5022 h 5766"/>
              <a:gd name="T74" fmla="*/ 1884 w 6499"/>
              <a:gd name="T75" fmla="*/ 4962 h 5766"/>
              <a:gd name="T76" fmla="*/ 3155 w 6499"/>
              <a:gd name="T77" fmla="*/ 3735 h 5766"/>
              <a:gd name="T78" fmla="*/ 3075 w 6499"/>
              <a:gd name="T79" fmla="*/ 3503 h 5766"/>
              <a:gd name="T80" fmla="*/ 1791 w 6499"/>
              <a:gd name="T81" fmla="*/ 4404 h 5766"/>
              <a:gd name="T82" fmla="*/ 1285 w 6499"/>
              <a:gd name="T83" fmla="*/ 4435 h 5766"/>
              <a:gd name="T84" fmla="*/ 1439 w 6499"/>
              <a:gd name="T85" fmla="*/ 4004 h 5766"/>
              <a:gd name="T86" fmla="*/ 2809 w 6499"/>
              <a:gd name="T87" fmla="*/ 3011 h 5766"/>
              <a:gd name="T88" fmla="*/ 2612 w 6499"/>
              <a:gd name="T89" fmla="*/ 2895 h 5766"/>
              <a:gd name="T90" fmla="*/ 1167 w 6499"/>
              <a:gd name="T91" fmla="*/ 3884 h 5766"/>
              <a:gd name="T92" fmla="*/ 668 w 6499"/>
              <a:gd name="T93" fmla="*/ 3923 h 5766"/>
              <a:gd name="T94" fmla="*/ 3388 w 6499"/>
              <a:gd name="T95" fmla="*/ 1602 h 5766"/>
              <a:gd name="T96" fmla="*/ 4543 w 6499"/>
              <a:gd name="T97" fmla="*/ 2706 h 5766"/>
              <a:gd name="T98" fmla="*/ 4492 w 6499"/>
              <a:gd name="T99" fmla="*/ 1496 h 5766"/>
              <a:gd name="T100" fmla="*/ 4777 w 6499"/>
              <a:gd name="T101" fmla="*/ 1048 h 5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499" h="5766">
                <a:moveTo>
                  <a:pt x="5048" y="1043"/>
                </a:moveTo>
                <a:cubicBezTo>
                  <a:pt x="5180" y="1043"/>
                  <a:pt x="5309" y="1008"/>
                  <a:pt x="5423" y="940"/>
                </a:cubicBezTo>
                <a:lnTo>
                  <a:pt x="6499" y="304"/>
                </a:lnTo>
                <a:lnTo>
                  <a:pt x="6499" y="7"/>
                </a:lnTo>
                <a:lnTo>
                  <a:pt x="5288" y="712"/>
                </a:lnTo>
                <a:cubicBezTo>
                  <a:pt x="5196" y="766"/>
                  <a:pt x="5092" y="794"/>
                  <a:pt x="4987" y="792"/>
                </a:cubicBezTo>
                <a:lnTo>
                  <a:pt x="3384" y="774"/>
                </a:lnTo>
                <a:cubicBezTo>
                  <a:pt x="3304" y="744"/>
                  <a:pt x="3240" y="726"/>
                  <a:pt x="3216" y="716"/>
                </a:cubicBezTo>
                <a:cubicBezTo>
                  <a:pt x="2715" y="604"/>
                  <a:pt x="2323" y="648"/>
                  <a:pt x="2056" y="720"/>
                </a:cubicBezTo>
                <a:cubicBezTo>
                  <a:pt x="1856" y="774"/>
                  <a:pt x="1643" y="754"/>
                  <a:pt x="1453" y="667"/>
                </a:cubicBezTo>
                <a:lnTo>
                  <a:pt x="0" y="0"/>
                </a:lnTo>
                <a:lnTo>
                  <a:pt x="0" y="2664"/>
                </a:lnTo>
                <a:lnTo>
                  <a:pt x="151" y="2747"/>
                </a:lnTo>
                <a:cubicBezTo>
                  <a:pt x="373" y="2868"/>
                  <a:pt x="551" y="3056"/>
                  <a:pt x="661" y="3284"/>
                </a:cubicBezTo>
                <a:lnTo>
                  <a:pt x="576" y="3354"/>
                </a:lnTo>
                <a:cubicBezTo>
                  <a:pt x="347" y="3520"/>
                  <a:pt x="297" y="3843"/>
                  <a:pt x="448" y="4071"/>
                </a:cubicBezTo>
                <a:cubicBezTo>
                  <a:pt x="532" y="4182"/>
                  <a:pt x="651" y="4252"/>
                  <a:pt x="787" y="4276"/>
                </a:cubicBezTo>
                <a:cubicBezTo>
                  <a:pt x="803" y="4278"/>
                  <a:pt x="827" y="4279"/>
                  <a:pt x="844" y="4279"/>
                </a:cubicBezTo>
                <a:cubicBezTo>
                  <a:pt x="893" y="4282"/>
                  <a:pt x="941" y="4276"/>
                  <a:pt x="983" y="4270"/>
                </a:cubicBezTo>
                <a:cubicBezTo>
                  <a:pt x="985" y="4384"/>
                  <a:pt x="1012" y="4483"/>
                  <a:pt x="1080" y="4576"/>
                </a:cubicBezTo>
                <a:cubicBezTo>
                  <a:pt x="1171" y="4703"/>
                  <a:pt x="1315" y="4760"/>
                  <a:pt x="1469" y="4768"/>
                </a:cubicBezTo>
                <a:cubicBezTo>
                  <a:pt x="1509" y="4771"/>
                  <a:pt x="1551" y="4772"/>
                  <a:pt x="1583" y="4775"/>
                </a:cubicBezTo>
                <a:cubicBezTo>
                  <a:pt x="1568" y="4896"/>
                  <a:pt x="1603" y="5020"/>
                  <a:pt x="1679" y="5122"/>
                </a:cubicBezTo>
                <a:cubicBezTo>
                  <a:pt x="1763" y="5232"/>
                  <a:pt x="1881" y="5303"/>
                  <a:pt x="2017" y="5327"/>
                </a:cubicBezTo>
                <a:cubicBezTo>
                  <a:pt x="2033" y="5328"/>
                  <a:pt x="2057" y="5330"/>
                  <a:pt x="2075" y="5330"/>
                </a:cubicBezTo>
                <a:cubicBezTo>
                  <a:pt x="2196" y="5336"/>
                  <a:pt x="2312" y="5302"/>
                  <a:pt x="2405" y="5234"/>
                </a:cubicBezTo>
                <a:lnTo>
                  <a:pt x="2456" y="5195"/>
                </a:lnTo>
                <a:cubicBezTo>
                  <a:pt x="2468" y="5268"/>
                  <a:pt x="2489" y="5335"/>
                  <a:pt x="2535" y="5395"/>
                </a:cubicBezTo>
                <a:cubicBezTo>
                  <a:pt x="2603" y="5488"/>
                  <a:pt x="2705" y="5551"/>
                  <a:pt x="2827" y="5574"/>
                </a:cubicBezTo>
                <a:cubicBezTo>
                  <a:pt x="2843" y="5575"/>
                  <a:pt x="2859" y="5575"/>
                  <a:pt x="2876" y="5576"/>
                </a:cubicBezTo>
                <a:cubicBezTo>
                  <a:pt x="2973" y="5582"/>
                  <a:pt x="3072" y="5554"/>
                  <a:pt x="3157" y="5494"/>
                </a:cubicBezTo>
                <a:lnTo>
                  <a:pt x="3165" y="5494"/>
                </a:lnTo>
                <a:lnTo>
                  <a:pt x="3225" y="5578"/>
                </a:lnTo>
                <a:cubicBezTo>
                  <a:pt x="3331" y="5730"/>
                  <a:pt x="3549" y="5766"/>
                  <a:pt x="3701" y="5660"/>
                </a:cubicBezTo>
                <a:cubicBezTo>
                  <a:pt x="3828" y="5570"/>
                  <a:pt x="3879" y="5392"/>
                  <a:pt x="3821" y="5251"/>
                </a:cubicBezTo>
                <a:lnTo>
                  <a:pt x="3832" y="5267"/>
                </a:lnTo>
                <a:cubicBezTo>
                  <a:pt x="3932" y="5415"/>
                  <a:pt x="4121" y="5479"/>
                  <a:pt x="4287" y="5411"/>
                </a:cubicBezTo>
                <a:cubicBezTo>
                  <a:pt x="4469" y="5336"/>
                  <a:pt x="4543" y="5139"/>
                  <a:pt x="4495" y="4970"/>
                </a:cubicBezTo>
                <a:cubicBezTo>
                  <a:pt x="4617" y="5107"/>
                  <a:pt x="4828" y="5134"/>
                  <a:pt x="4980" y="5028"/>
                </a:cubicBezTo>
                <a:lnTo>
                  <a:pt x="4988" y="5020"/>
                </a:lnTo>
                <a:cubicBezTo>
                  <a:pt x="5140" y="4915"/>
                  <a:pt x="5184" y="4714"/>
                  <a:pt x="5103" y="4554"/>
                </a:cubicBezTo>
                <a:cubicBezTo>
                  <a:pt x="5235" y="4675"/>
                  <a:pt x="5445" y="4694"/>
                  <a:pt x="5597" y="4588"/>
                </a:cubicBezTo>
                <a:cubicBezTo>
                  <a:pt x="5775" y="4459"/>
                  <a:pt x="5821" y="4210"/>
                  <a:pt x="5692" y="4031"/>
                </a:cubicBezTo>
                <a:lnTo>
                  <a:pt x="5503" y="3760"/>
                </a:lnTo>
                <a:lnTo>
                  <a:pt x="5915" y="3280"/>
                </a:lnTo>
                <a:cubicBezTo>
                  <a:pt x="6023" y="3154"/>
                  <a:pt x="6152" y="3047"/>
                  <a:pt x="6296" y="2963"/>
                </a:cubicBezTo>
                <a:lnTo>
                  <a:pt x="6499" y="2846"/>
                </a:lnTo>
                <a:lnTo>
                  <a:pt x="6499" y="2528"/>
                </a:lnTo>
                <a:lnTo>
                  <a:pt x="6219" y="2687"/>
                </a:lnTo>
                <a:cubicBezTo>
                  <a:pt x="6059" y="2778"/>
                  <a:pt x="5915" y="2895"/>
                  <a:pt x="5795" y="3035"/>
                </a:cubicBezTo>
                <a:lnTo>
                  <a:pt x="5352" y="3548"/>
                </a:lnTo>
                <a:cubicBezTo>
                  <a:pt x="5220" y="3427"/>
                  <a:pt x="5009" y="3408"/>
                  <a:pt x="4857" y="3514"/>
                </a:cubicBezTo>
                <a:cubicBezTo>
                  <a:pt x="4680" y="3643"/>
                  <a:pt x="4633" y="3892"/>
                  <a:pt x="4763" y="4071"/>
                </a:cubicBezTo>
                <a:lnTo>
                  <a:pt x="4769" y="4088"/>
                </a:lnTo>
                <a:lnTo>
                  <a:pt x="4761" y="4088"/>
                </a:lnTo>
                <a:cubicBezTo>
                  <a:pt x="4636" y="4000"/>
                  <a:pt x="4465" y="3991"/>
                  <a:pt x="4331" y="4082"/>
                </a:cubicBezTo>
                <a:lnTo>
                  <a:pt x="4323" y="4090"/>
                </a:lnTo>
                <a:cubicBezTo>
                  <a:pt x="4204" y="4172"/>
                  <a:pt x="4148" y="4316"/>
                  <a:pt x="4173" y="4456"/>
                </a:cubicBezTo>
                <a:lnTo>
                  <a:pt x="4131" y="4487"/>
                </a:lnTo>
                <a:cubicBezTo>
                  <a:pt x="4012" y="4424"/>
                  <a:pt x="3865" y="4424"/>
                  <a:pt x="3747" y="4507"/>
                </a:cubicBezTo>
                <a:cubicBezTo>
                  <a:pt x="3637" y="4583"/>
                  <a:pt x="3581" y="4718"/>
                  <a:pt x="3591" y="4840"/>
                </a:cubicBezTo>
                <a:lnTo>
                  <a:pt x="3473" y="4915"/>
                </a:lnTo>
                <a:cubicBezTo>
                  <a:pt x="3385" y="4894"/>
                  <a:pt x="3287" y="4914"/>
                  <a:pt x="3211" y="4966"/>
                </a:cubicBezTo>
                <a:cubicBezTo>
                  <a:pt x="3117" y="5034"/>
                  <a:pt x="3063" y="5146"/>
                  <a:pt x="3065" y="5251"/>
                </a:cubicBezTo>
                <a:lnTo>
                  <a:pt x="3007" y="5288"/>
                </a:lnTo>
                <a:cubicBezTo>
                  <a:pt x="2972" y="5319"/>
                  <a:pt x="2915" y="5332"/>
                  <a:pt x="2867" y="5322"/>
                </a:cubicBezTo>
                <a:cubicBezTo>
                  <a:pt x="2819" y="5311"/>
                  <a:pt x="2771" y="5284"/>
                  <a:pt x="2740" y="5242"/>
                </a:cubicBezTo>
                <a:cubicBezTo>
                  <a:pt x="2709" y="5207"/>
                  <a:pt x="2696" y="5150"/>
                  <a:pt x="2707" y="5102"/>
                </a:cubicBezTo>
                <a:cubicBezTo>
                  <a:pt x="2717" y="5054"/>
                  <a:pt x="2744" y="5006"/>
                  <a:pt x="2787" y="4975"/>
                </a:cubicBezTo>
                <a:lnTo>
                  <a:pt x="3423" y="4496"/>
                </a:lnTo>
                <a:cubicBezTo>
                  <a:pt x="3456" y="4474"/>
                  <a:pt x="3475" y="4442"/>
                  <a:pt x="3476" y="4402"/>
                </a:cubicBezTo>
                <a:cubicBezTo>
                  <a:pt x="3480" y="4328"/>
                  <a:pt x="3417" y="4266"/>
                  <a:pt x="3345" y="4266"/>
                </a:cubicBezTo>
                <a:cubicBezTo>
                  <a:pt x="3317" y="4266"/>
                  <a:pt x="3295" y="4272"/>
                  <a:pt x="3271" y="4286"/>
                </a:cubicBezTo>
                <a:lnTo>
                  <a:pt x="2255" y="5022"/>
                </a:lnTo>
                <a:cubicBezTo>
                  <a:pt x="2196" y="5059"/>
                  <a:pt x="2129" y="5080"/>
                  <a:pt x="2057" y="5068"/>
                </a:cubicBezTo>
                <a:cubicBezTo>
                  <a:pt x="1985" y="5056"/>
                  <a:pt x="1921" y="5020"/>
                  <a:pt x="1884" y="4962"/>
                </a:cubicBezTo>
                <a:cubicBezTo>
                  <a:pt x="1800" y="4851"/>
                  <a:pt x="1825" y="4682"/>
                  <a:pt x="1944" y="4599"/>
                </a:cubicBezTo>
                <a:lnTo>
                  <a:pt x="3155" y="3735"/>
                </a:lnTo>
                <a:cubicBezTo>
                  <a:pt x="3181" y="3711"/>
                  <a:pt x="3200" y="3678"/>
                  <a:pt x="3200" y="3634"/>
                </a:cubicBezTo>
                <a:cubicBezTo>
                  <a:pt x="3201" y="3564"/>
                  <a:pt x="3144" y="3506"/>
                  <a:pt x="3075" y="3503"/>
                </a:cubicBezTo>
                <a:cubicBezTo>
                  <a:pt x="3035" y="3502"/>
                  <a:pt x="3003" y="3516"/>
                  <a:pt x="2976" y="3547"/>
                </a:cubicBezTo>
                <a:lnTo>
                  <a:pt x="1791" y="4404"/>
                </a:lnTo>
                <a:cubicBezTo>
                  <a:pt x="1757" y="4419"/>
                  <a:pt x="1740" y="4443"/>
                  <a:pt x="1715" y="4466"/>
                </a:cubicBezTo>
                <a:cubicBezTo>
                  <a:pt x="1572" y="4556"/>
                  <a:pt x="1361" y="4536"/>
                  <a:pt x="1285" y="4435"/>
                </a:cubicBezTo>
                <a:cubicBezTo>
                  <a:pt x="1209" y="4326"/>
                  <a:pt x="1225" y="4179"/>
                  <a:pt x="1320" y="4087"/>
                </a:cubicBezTo>
                <a:lnTo>
                  <a:pt x="1439" y="4004"/>
                </a:lnTo>
                <a:lnTo>
                  <a:pt x="2756" y="3106"/>
                </a:lnTo>
                <a:cubicBezTo>
                  <a:pt x="2789" y="3083"/>
                  <a:pt x="2808" y="3051"/>
                  <a:pt x="2809" y="3011"/>
                </a:cubicBezTo>
                <a:cubicBezTo>
                  <a:pt x="2812" y="2967"/>
                  <a:pt x="2791" y="2926"/>
                  <a:pt x="2755" y="2900"/>
                </a:cubicBezTo>
                <a:cubicBezTo>
                  <a:pt x="2708" y="2867"/>
                  <a:pt x="2661" y="2866"/>
                  <a:pt x="2612" y="2895"/>
                </a:cubicBezTo>
                <a:lnTo>
                  <a:pt x="1201" y="3854"/>
                </a:lnTo>
                <a:cubicBezTo>
                  <a:pt x="1192" y="3870"/>
                  <a:pt x="1176" y="3876"/>
                  <a:pt x="1167" y="3884"/>
                </a:cubicBezTo>
                <a:lnTo>
                  <a:pt x="1031" y="3983"/>
                </a:lnTo>
                <a:cubicBezTo>
                  <a:pt x="920" y="4067"/>
                  <a:pt x="751" y="4042"/>
                  <a:pt x="668" y="3923"/>
                </a:cubicBezTo>
                <a:cubicBezTo>
                  <a:pt x="584" y="3812"/>
                  <a:pt x="609" y="3643"/>
                  <a:pt x="728" y="3560"/>
                </a:cubicBezTo>
                <a:lnTo>
                  <a:pt x="3388" y="1602"/>
                </a:lnTo>
                <a:cubicBezTo>
                  <a:pt x="3601" y="1727"/>
                  <a:pt x="3759" y="1979"/>
                  <a:pt x="3759" y="1979"/>
                </a:cubicBezTo>
                <a:cubicBezTo>
                  <a:pt x="4020" y="2798"/>
                  <a:pt x="4345" y="2804"/>
                  <a:pt x="4543" y="2706"/>
                </a:cubicBezTo>
                <a:cubicBezTo>
                  <a:pt x="4645" y="2655"/>
                  <a:pt x="4692" y="2534"/>
                  <a:pt x="4656" y="2424"/>
                </a:cubicBezTo>
                <a:cubicBezTo>
                  <a:pt x="4552" y="2108"/>
                  <a:pt x="4492" y="1496"/>
                  <a:pt x="4492" y="1496"/>
                </a:cubicBezTo>
                <a:cubicBezTo>
                  <a:pt x="4419" y="1338"/>
                  <a:pt x="4184" y="1171"/>
                  <a:pt x="3923" y="1035"/>
                </a:cubicBezTo>
                <a:lnTo>
                  <a:pt x="4777" y="1048"/>
                </a:lnTo>
                <a:lnTo>
                  <a:pt x="5048" y="1043"/>
                </a:lnTo>
                <a:close/>
              </a:path>
            </a:pathLst>
          </a:custGeom>
          <a:solidFill>
            <a:schemeClr val="bg1"/>
          </a:solidFill>
          <a:ln>
            <a:noFill/>
          </a:ln>
        </p:spPr>
        <p:txBody>
          <a:bodyPr/>
          <a:lstStyle/>
          <a:p>
            <a:endParaRPr lang="zh-CN" altLang="en-US">
              <a:cs typeface="+mn-ea"/>
              <a:sym typeface="+mn-lt"/>
            </a:endParaRPr>
          </a:p>
        </p:txBody>
      </p:sp>
      <p:grpSp>
        <p:nvGrpSpPr>
          <p:cNvPr id="20" name="组合 19"/>
          <p:cNvGrpSpPr/>
          <p:nvPr/>
        </p:nvGrpSpPr>
        <p:grpSpPr>
          <a:xfrm>
            <a:off x="-1384507" y="232229"/>
            <a:ext cx="6061410" cy="686927"/>
            <a:chOff x="-1384507" y="232229"/>
            <a:chExt cx="6061410" cy="686927"/>
          </a:xfrm>
        </p:grpSpPr>
        <p:grpSp>
          <p:nvGrpSpPr>
            <p:cNvPr id="21" name="组合 20"/>
            <p:cNvGrpSpPr/>
            <p:nvPr/>
          </p:nvGrpSpPr>
          <p:grpSpPr>
            <a:xfrm>
              <a:off x="-1384507" y="232229"/>
              <a:ext cx="2370056" cy="686927"/>
              <a:chOff x="-4476051" y="1082357"/>
              <a:chExt cx="17064239" cy="4945827"/>
            </a:xfrm>
          </p:grpSpPr>
          <p:sp>
            <p:nvSpPr>
              <p:cNvPr id="23" name="平行四边形 22"/>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24" name="组合 23"/>
              <p:cNvGrpSpPr/>
              <p:nvPr/>
            </p:nvGrpSpPr>
            <p:grpSpPr>
              <a:xfrm>
                <a:off x="7100152" y="1082357"/>
                <a:ext cx="5488036" cy="4945827"/>
                <a:chOff x="-1317683" y="1736199"/>
                <a:chExt cx="2649292" cy="2387547"/>
              </a:xfrm>
            </p:grpSpPr>
            <p:sp>
              <p:nvSpPr>
                <p:cNvPr id="25" name="平行四边形 24"/>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26" name="组合 25"/>
                <p:cNvGrpSpPr/>
                <p:nvPr/>
              </p:nvGrpSpPr>
              <p:grpSpPr>
                <a:xfrm>
                  <a:off x="-870550" y="1736199"/>
                  <a:ext cx="2202159" cy="2387547"/>
                  <a:chOff x="-870550" y="1435257"/>
                  <a:chExt cx="2202159" cy="2387547"/>
                </a:xfrm>
                <a:solidFill>
                  <a:srgbClr val="0071ED">
                    <a:alpha val="7000"/>
                  </a:srgbClr>
                </a:solidFill>
              </p:grpSpPr>
              <p:sp>
                <p:nvSpPr>
                  <p:cNvPr id="27" name="平行四边形 26"/>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8" name="平行四边形 27"/>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22" name="文本框 21"/>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工作概述</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1000"/>
                                        <p:tgtEl>
                                          <p:spTgt spid="14"/>
                                        </p:tgtEl>
                                      </p:cBhvr>
                                    </p:animEffect>
                                    <p:anim calcmode="lin" valueType="num">
                                      <p:cBhvr>
                                        <p:cTn id="55" dur="1000" fill="hold"/>
                                        <p:tgtEl>
                                          <p:spTgt spid="14"/>
                                        </p:tgtEl>
                                        <p:attrNameLst>
                                          <p:attrName>ppt_x</p:attrName>
                                        </p:attrNameLst>
                                      </p:cBhvr>
                                      <p:tavLst>
                                        <p:tav tm="0">
                                          <p:val>
                                            <p:strVal val="#ppt_x"/>
                                          </p:val>
                                        </p:tav>
                                        <p:tav tm="100000">
                                          <p:val>
                                            <p:strVal val="#ppt_x"/>
                                          </p:val>
                                        </p:tav>
                                      </p:tavLst>
                                    </p:anim>
                                    <p:anim calcmode="lin" valueType="num">
                                      <p:cBhvr>
                                        <p:cTn id="5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1000"/>
                                        <p:tgtEl>
                                          <p:spTgt spid="11"/>
                                        </p:tgtEl>
                                      </p:cBhvr>
                                    </p:animEffect>
                                    <p:anim calcmode="lin" valueType="num">
                                      <p:cBhvr>
                                        <p:cTn id="67" dur="1000" fill="hold"/>
                                        <p:tgtEl>
                                          <p:spTgt spid="11"/>
                                        </p:tgtEl>
                                        <p:attrNameLst>
                                          <p:attrName>ppt_x</p:attrName>
                                        </p:attrNameLst>
                                      </p:cBhvr>
                                      <p:tavLst>
                                        <p:tav tm="0">
                                          <p:val>
                                            <p:strVal val="#ppt_x"/>
                                          </p:val>
                                        </p:tav>
                                        <p:tav tm="100000">
                                          <p:val>
                                            <p:strVal val="#ppt_x"/>
                                          </p:val>
                                        </p:tav>
                                      </p:tavLst>
                                    </p:anim>
                                    <p:anim calcmode="lin" valueType="num">
                                      <p:cBhvr>
                                        <p:cTn id="68" dur="1000" fill="hold"/>
                                        <p:tgtEl>
                                          <p:spTgt spid="11"/>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anim calcmode="lin" valueType="num">
                                      <p:cBhvr>
                                        <p:cTn id="72" dur="1000" fill="hold"/>
                                        <p:tgtEl>
                                          <p:spTgt spid="12"/>
                                        </p:tgtEl>
                                        <p:attrNameLst>
                                          <p:attrName>ppt_x</p:attrName>
                                        </p:attrNameLst>
                                      </p:cBhvr>
                                      <p:tavLst>
                                        <p:tav tm="0">
                                          <p:val>
                                            <p:strVal val="#ppt_x"/>
                                          </p:val>
                                        </p:tav>
                                        <p:tav tm="100000">
                                          <p:val>
                                            <p:strVal val="#ppt_x"/>
                                          </p:val>
                                        </p:tav>
                                      </p:tavLst>
                                    </p:anim>
                                    <p:anim calcmode="lin" valueType="num">
                                      <p:cBhvr>
                                        <p:cTn id="73" dur="1000" fill="hold"/>
                                        <p:tgtEl>
                                          <p:spTgt spid="12"/>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fade">
                                      <p:cBhvr>
                                        <p:cTn id="76" dur="1000"/>
                                        <p:tgtEl>
                                          <p:spTgt spid="13"/>
                                        </p:tgtEl>
                                      </p:cBhvr>
                                    </p:animEffect>
                                    <p:anim calcmode="lin" valueType="num">
                                      <p:cBhvr>
                                        <p:cTn id="77" dur="1000" fill="hold"/>
                                        <p:tgtEl>
                                          <p:spTgt spid="13"/>
                                        </p:tgtEl>
                                        <p:attrNameLst>
                                          <p:attrName>ppt_x</p:attrName>
                                        </p:attrNameLst>
                                      </p:cBhvr>
                                      <p:tavLst>
                                        <p:tav tm="0">
                                          <p:val>
                                            <p:strVal val="#ppt_x"/>
                                          </p:val>
                                        </p:tav>
                                        <p:tav tm="100000">
                                          <p:val>
                                            <p:strVal val="#ppt_x"/>
                                          </p:val>
                                        </p:tav>
                                      </p:tavLst>
                                    </p:anim>
                                    <p:anim calcmode="lin" valueType="num">
                                      <p:cBhvr>
                                        <p:cTn id="78" dur="1000" fill="hold"/>
                                        <p:tgtEl>
                                          <p:spTgt spid="13"/>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15"/>
                                        </p:tgtEl>
                                        <p:attrNameLst>
                                          <p:attrName>style.visibility</p:attrName>
                                        </p:attrNameLst>
                                      </p:cBhvr>
                                      <p:to>
                                        <p:strVal val="visible"/>
                                      </p:to>
                                    </p:set>
                                    <p:animEffect transition="in" filter="fade">
                                      <p:cBhvr>
                                        <p:cTn id="81" dur="1000"/>
                                        <p:tgtEl>
                                          <p:spTgt spid="15"/>
                                        </p:tgtEl>
                                      </p:cBhvr>
                                    </p:animEffect>
                                    <p:anim calcmode="lin" valueType="num">
                                      <p:cBhvr>
                                        <p:cTn id="82" dur="1000" fill="hold"/>
                                        <p:tgtEl>
                                          <p:spTgt spid="15"/>
                                        </p:tgtEl>
                                        <p:attrNameLst>
                                          <p:attrName>ppt_x</p:attrName>
                                        </p:attrNameLst>
                                      </p:cBhvr>
                                      <p:tavLst>
                                        <p:tav tm="0">
                                          <p:val>
                                            <p:strVal val="#ppt_x"/>
                                          </p:val>
                                        </p:tav>
                                        <p:tav tm="100000">
                                          <p:val>
                                            <p:strVal val="#ppt_x"/>
                                          </p:val>
                                        </p:tav>
                                      </p:tavLst>
                                    </p:anim>
                                    <p:anim calcmode="lin" valueType="num">
                                      <p:cBhvr>
                                        <p:cTn id="8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p:bldP spid="7" grpId="0"/>
      <p:bldP spid="8" grpId="0"/>
      <p:bldP spid="10" grpId="0"/>
      <p:bldP spid="11"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25177" y="3726"/>
            <a:ext cx="12242148" cy="6851099"/>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2413647" y="1694224"/>
            <a:ext cx="6606063" cy="2904374"/>
            <a:chOff x="-2413647" y="1694224"/>
            <a:chExt cx="6606063" cy="2904374"/>
          </a:xfrm>
        </p:grpSpPr>
        <p:grpSp>
          <p:nvGrpSpPr>
            <p:cNvPr id="37" name="组合 36"/>
            <p:cNvGrpSpPr/>
            <p:nvPr/>
          </p:nvGrpSpPr>
          <p:grpSpPr>
            <a:xfrm>
              <a:off x="-2413647" y="1694224"/>
              <a:ext cx="6606063" cy="2904374"/>
              <a:chOff x="-1228543" y="1694674"/>
              <a:chExt cx="5382552" cy="2366454"/>
            </a:xfrm>
          </p:grpSpPr>
          <p:sp>
            <p:nvSpPr>
              <p:cNvPr id="38" name="平行四边形 37"/>
              <p:cNvSpPr/>
              <p:nvPr/>
            </p:nvSpPr>
            <p:spPr>
              <a:xfrm>
                <a:off x="2439584" y="1694674"/>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9" name="组合 38"/>
              <p:cNvGrpSpPr/>
              <p:nvPr/>
            </p:nvGrpSpPr>
            <p:grpSpPr>
              <a:xfrm>
                <a:off x="-1228543" y="1696655"/>
                <a:ext cx="3786843" cy="2364473"/>
                <a:chOff x="-1228543" y="1395713"/>
                <a:chExt cx="3786843" cy="2364473"/>
              </a:xfrm>
              <a:solidFill>
                <a:srgbClr val="0071ED">
                  <a:alpha val="7000"/>
                </a:srgbClr>
              </a:solidFill>
            </p:grpSpPr>
            <p:sp>
              <p:nvSpPr>
                <p:cNvPr id="41" name="平行四边形 40"/>
                <p:cNvSpPr/>
                <p:nvPr/>
              </p:nvSpPr>
              <p:spPr>
                <a:xfrm>
                  <a:off x="843875"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4" name="平行四边形 43"/>
                <p:cNvSpPr/>
                <p:nvPr/>
              </p:nvSpPr>
              <p:spPr>
                <a:xfrm>
                  <a:off x="153069"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5" name="平行四边形 44"/>
                <p:cNvSpPr/>
                <p:nvPr/>
              </p:nvSpPr>
              <p:spPr>
                <a:xfrm>
                  <a:off x="-537737"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6" name="平行四边形 45"/>
                <p:cNvSpPr/>
                <p:nvPr/>
              </p:nvSpPr>
              <p:spPr>
                <a:xfrm>
                  <a:off x="-1228543" y="1395713"/>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sp>
          <p:nvSpPr>
            <p:cNvPr id="55" name="平行四边形 54"/>
            <p:cNvSpPr/>
            <p:nvPr/>
          </p:nvSpPr>
          <p:spPr>
            <a:xfrm>
              <a:off x="1144975" y="1696655"/>
              <a:ext cx="2104132" cy="2901943"/>
            </a:xfrm>
            <a:prstGeom prst="parallelogram">
              <a:avLst>
                <a:gd name="adj" fmla="val 82366"/>
              </a:avLst>
            </a:prstGeom>
            <a:solidFill>
              <a:srgbClr val="0071ED">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u="none" strike="noStrike" kern="1200" cap="none" spc="0" normalizeH="0" baseline="0" noProof="0">
                <a:ln>
                  <a:noFill/>
                </a:ln>
                <a:solidFill>
                  <a:prstClr val="white"/>
                </a:solidFill>
                <a:effectLst/>
                <a:uLnTx/>
                <a:uFillTx/>
                <a:cs typeface="+mn-ea"/>
                <a:sym typeface="+mn-lt"/>
              </a:endParaRPr>
            </a:p>
          </p:txBody>
        </p:sp>
      </p:grpSp>
      <p:sp>
        <p:nvSpPr>
          <p:cNvPr id="66" name="PA-文本框 3"/>
          <p:cNvSpPr txBox="1"/>
          <p:nvPr>
            <p:custDataLst>
              <p:tags r:id="rId1"/>
            </p:custDataLst>
          </p:nvPr>
        </p:nvSpPr>
        <p:spPr>
          <a:xfrm>
            <a:off x="4612550" y="3283889"/>
            <a:ext cx="4185761"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7200" b="1" i="0" u="none" strike="noStrike" kern="1200" cap="none" spc="600" normalizeH="0" baseline="0" noProof="0" dirty="0">
                <a:ln>
                  <a:noFill/>
                </a:ln>
                <a:solidFill>
                  <a:srgbClr val="0071ED"/>
                </a:solidFill>
                <a:effectLst/>
                <a:uLnTx/>
                <a:uFillTx/>
                <a:cs typeface="+mn-ea"/>
                <a:sym typeface="+mn-lt"/>
              </a:rPr>
              <a:t>完成情况</a:t>
            </a:r>
            <a:endParaRPr kumimoji="0" lang="zh-CN" altLang="en-US" sz="7200" b="1" i="0" u="none" strike="noStrike" kern="1200" cap="none" spc="600" normalizeH="0" baseline="0" noProof="0" dirty="0">
              <a:ln>
                <a:noFill/>
              </a:ln>
              <a:solidFill>
                <a:srgbClr val="0071ED"/>
              </a:solidFill>
              <a:effectLst/>
              <a:uLnTx/>
              <a:uFillTx/>
              <a:cs typeface="+mn-ea"/>
              <a:sym typeface="+mn-lt"/>
            </a:endParaRPr>
          </a:p>
        </p:txBody>
      </p:sp>
      <p:sp>
        <p:nvSpPr>
          <p:cNvPr id="67" name="PA-矩形 12"/>
          <p:cNvSpPr/>
          <p:nvPr>
            <p:custDataLst>
              <p:tags r:id="rId2"/>
            </p:custDataLst>
          </p:nvPr>
        </p:nvSpPr>
        <p:spPr>
          <a:xfrm>
            <a:off x="4710478" y="2945335"/>
            <a:ext cx="3960315"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600" normalizeH="0" baseline="0" noProof="0" dirty="0">
                <a:ln>
                  <a:noFill/>
                </a:ln>
                <a:solidFill>
                  <a:prstClr val="white">
                    <a:lumMod val="50000"/>
                  </a:prstClr>
                </a:solidFill>
                <a:effectLst/>
                <a:uLnTx/>
                <a:uFillTx/>
                <a:cs typeface="+mn-ea"/>
                <a:sym typeface="+mn-lt"/>
              </a:rPr>
              <a:t>ADD YOUR TITLE HREE</a:t>
            </a:r>
            <a:endParaRPr kumimoji="0" lang="zh-CN" altLang="en-US" sz="1600" b="0" i="0" u="none" strike="noStrike" kern="1200" cap="none" spc="600" normalizeH="0" baseline="0" noProof="0" dirty="0">
              <a:ln>
                <a:noFill/>
              </a:ln>
              <a:solidFill>
                <a:prstClr val="white">
                  <a:lumMod val="50000"/>
                </a:prstClr>
              </a:solidFill>
              <a:effectLst/>
              <a:uLnTx/>
              <a:uFillTx/>
              <a:cs typeface="+mn-ea"/>
              <a:sym typeface="+mn-lt"/>
            </a:endParaRPr>
          </a:p>
        </p:txBody>
      </p:sp>
      <p:sp>
        <p:nvSpPr>
          <p:cNvPr id="68" name="PA-矩形 13"/>
          <p:cNvSpPr/>
          <p:nvPr>
            <p:custDataLst>
              <p:tags r:id="rId3"/>
            </p:custDataLst>
          </p:nvPr>
        </p:nvSpPr>
        <p:spPr>
          <a:xfrm>
            <a:off x="4799073" y="2430592"/>
            <a:ext cx="1697225" cy="512325"/>
          </a:xfrm>
          <a:prstGeom prst="parallelogram">
            <a:avLst/>
          </a:prstGeom>
          <a:solidFill>
            <a:srgbClr val="0071ED"/>
          </a:solidFill>
          <a:ln w="12700">
            <a:solidFill>
              <a:srgbClr val="0071ED"/>
            </a:solidFill>
          </a:ln>
        </p:spPr>
        <p:txBody>
          <a:bodyPr wrap="square">
            <a:no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600" normalizeH="0" baseline="0" noProof="0" dirty="0">
                <a:solidFill>
                  <a:prstClr val="white"/>
                </a:solidFill>
                <a:effectLst/>
                <a:uLnTx/>
                <a:uFillTx/>
                <a:cs typeface="+mn-ea"/>
                <a:sym typeface="+mn-lt"/>
              </a:rPr>
              <a:t>PART</a:t>
            </a:r>
            <a:endParaRPr kumimoji="0" lang="zh-CN" altLang="en-US" sz="2000" b="0" i="0" u="none" strike="noStrike" kern="1200" cap="none" spc="600" normalizeH="0" baseline="0" noProof="0" dirty="0">
              <a:solidFill>
                <a:prstClr val="white"/>
              </a:solidFill>
              <a:effectLst/>
              <a:uLnTx/>
              <a:uFillTx/>
              <a:cs typeface="+mn-ea"/>
              <a:sym typeface="+mn-lt"/>
            </a:endParaRPr>
          </a:p>
        </p:txBody>
      </p:sp>
      <p:sp>
        <p:nvSpPr>
          <p:cNvPr id="69" name="PA-矩形 14"/>
          <p:cNvSpPr/>
          <p:nvPr>
            <p:custDataLst>
              <p:tags r:id="rId4"/>
            </p:custDataLst>
          </p:nvPr>
        </p:nvSpPr>
        <p:spPr>
          <a:xfrm>
            <a:off x="6448050" y="2430592"/>
            <a:ext cx="1781549" cy="512326"/>
          </a:xfrm>
          <a:prstGeom prst="parallelogram">
            <a:avLst/>
          </a:prstGeom>
          <a:noFill/>
          <a:ln w="12700">
            <a:solidFill>
              <a:srgbClr val="0071ED"/>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300" normalizeH="0" baseline="0" noProof="0" dirty="0">
                <a:ln>
                  <a:noFill/>
                </a:ln>
                <a:solidFill>
                  <a:prstClr val="white">
                    <a:lumMod val="50000"/>
                  </a:prstClr>
                </a:solidFill>
                <a:effectLst/>
                <a:uLnTx/>
                <a:uFillTx/>
                <a:cs typeface="+mn-ea"/>
                <a:sym typeface="+mn-lt"/>
              </a:rPr>
              <a:t>TWO</a:t>
            </a:r>
            <a:endParaRPr kumimoji="0" lang="zh-CN" altLang="en-US" sz="2000" b="0" i="0" u="none" strike="noStrike" kern="1200" cap="none" spc="300" normalizeH="0" baseline="0" noProof="0" dirty="0">
              <a:ln>
                <a:noFill/>
              </a:ln>
              <a:solidFill>
                <a:prstClr val="white">
                  <a:lumMod val="50000"/>
                </a:prstClr>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66"/>
                                        </p:tgtEl>
                                        <p:attrNameLst>
                                          <p:attrName>style.visibility</p:attrName>
                                        </p:attrNameLst>
                                      </p:cBhvr>
                                      <p:to>
                                        <p:strVal val="visible"/>
                                      </p:to>
                                    </p:set>
                                    <p:animEffect transition="in" filter="randombar(horizontal)">
                                      <p:cBhvr>
                                        <p:cTn id="13" dur="500"/>
                                        <p:tgtEl>
                                          <p:spTgt spid="6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67"/>
                                        </p:tgtEl>
                                        <p:attrNameLst>
                                          <p:attrName>style.visibility</p:attrName>
                                        </p:attrNameLst>
                                      </p:cBhvr>
                                      <p:to>
                                        <p:strVal val="visible"/>
                                      </p:to>
                                    </p:set>
                                    <p:animEffect transition="in" filter="randombar(horizontal)">
                                      <p:cBhvr>
                                        <p:cTn id="16" dur="500"/>
                                        <p:tgtEl>
                                          <p:spTgt spid="6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randombar(horizontal)">
                                      <p:cBhvr>
                                        <p:cTn id="19" dur="500"/>
                                        <p:tgtEl>
                                          <p:spTgt spid="68"/>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randombar(horizontal)">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68" grpId="0" bldLvl="0" animBg="1"/>
      <p:bldP spid="69"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动作按钮: 空白 2">
            <a:hlinkClick r:id="" action="ppaction://noaction" highlightClick="1"/>
          </p:cNvPr>
          <p:cNvSpPr/>
          <p:nvPr/>
        </p:nvSpPr>
        <p:spPr>
          <a:xfrm>
            <a:off x="658812" y="1175839"/>
            <a:ext cx="10874375" cy="5090660"/>
          </a:xfrm>
          <a:prstGeom prst="actionButtonBlank">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4" name="文本框 3"/>
          <p:cNvSpPr txBox="1"/>
          <p:nvPr/>
        </p:nvSpPr>
        <p:spPr>
          <a:xfrm>
            <a:off x="1648502" y="2013921"/>
            <a:ext cx="1051560" cy="1569660"/>
          </a:xfrm>
          <a:prstGeom prst="rect">
            <a:avLst/>
          </a:prstGeom>
          <a:noFill/>
        </p:spPr>
        <p:txBody>
          <a:bodyPr wrap="square" rtlCol="0">
            <a:spAutoFit/>
          </a:bodyPr>
          <a:lstStyle/>
          <a:p>
            <a:r>
              <a:rPr lang="en-US" altLang="zh-CN" sz="9600" b="1" dirty="0">
                <a:solidFill>
                  <a:schemeClr val="bg1"/>
                </a:solidFill>
                <a:cs typeface="+mn-ea"/>
                <a:sym typeface="+mn-lt"/>
              </a:rPr>
              <a:t>A</a:t>
            </a:r>
            <a:endParaRPr lang="zh-CN" altLang="en-US" sz="9600" b="1" dirty="0">
              <a:solidFill>
                <a:schemeClr val="bg1"/>
              </a:solidFill>
              <a:cs typeface="+mn-ea"/>
              <a:sym typeface="+mn-lt"/>
            </a:endParaRPr>
          </a:p>
        </p:txBody>
      </p:sp>
      <p:sp>
        <p:nvSpPr>
          <p:cNvPr id="5" name="文本框 4"/>
          <p:cNvSpPr txBox="1"/>
          <p:nvPr/>
        </p:nvSpPr>
        <p:spPr>
          <a:xfrm>
            <a:off x="1648502" y="3898198"/>
            <a:ext cx="1051560" cy="1569660"/>
          </a:xfrm>
          <a:prstGeom prst="rect">
            <a:avLst/>
          </a:prstGeom>
          <a:noFill/>
        </p:spPr>
        <p:txBody>
          <a:bodyPr wrap="square" rtlCol="0">
            <a:spAutoFit/>
          </a:bodyPr>
          <a:lstStyle/>
          <a:p>
            <a:r>
              <a:rPr lang="en-US" altLang="zh-CN" sz="9600" b="1" dirty="0">
                <a:solidFill>
                  <a:schemeClr val="bg1"/>
                </a:solidFill>
                <a:cs typeface="+mn-ea"/>
                <a:sym typeface="+mn-lt"/>
              </a:rPr>
              <a:t>B</a:t>
            </a:r>
            <a:endParaRPr lang="zh-CN" altLang="en-US" sz="9600" b="1" dirty="0">
              <a:solidFill>
                <a:schemeClr val="bg1"/>
              </a:solidFill>
              <a:cs typeface="+mn-ea"/>
              <a:sym typeface="+mn-lt"/>
            </a:endParaRPr>
          </a:p>
        </p:txBody>
      </p:sp>
      <p:sp>
        <p:nvSpPr>
          <p:cNvPr id="6" name="矩形 5"/>
          <p:cNvSpPr/>
          <p:nvPr/>
        </p:nvSpPr>
        <p:spPr>
          <a:xfrm>
            <a:off x="4778154" y="2220347"/>
            <a:ext cx="1124806" cy="11248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cs typeface="+mn-ea"/>
              <a:sym typeface="+mn-lt"/>
            </a:endParaRPr>
          </a:p>
        </p:txBody>
      </p:sp>
      <p:sp>
        <p:nvSpPr>
          <p:cNvPr id="7" name="矩形 6"/>
          <p:cNvSpPr/>
          <p:nvPr/>
        </p:nvSpPr>
        <p:spPr>
          <a:xfrm>
            <a:off x="6258611" y="2220347"/>
            <a:ext cx="1124806" cy="11248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cs typeface="+mn-ea"/>
              <a:sym typeface="+mn-lt"/>
            </a:endParaRPr>
          </a:p>
        </p:txBody>
      </p:sp>
      <p:sp>
        <p:nvSpPr>
          <p:cNvPr id="8" name="矩形 7"/>
          <p:cNvSpPr/>
          <p:nvPr/>
        </p:nvSpPr>
        <p:spPr>
          <a:xfrm>
            <a:off x="7739068" y="2220347"/>
            <a:ext cx="1124806" cy="11248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cs typeface="+mn-ea"/>
              <a:sym typeface="+mn-lt"/>
            </a:endParaRPr>
          </a:p>
        </p:txBody>
      </p:sp>
      <p:sp>
        <p:nvSpPr>
          <p:cNvPr id="9" name="矩形 8"/>
          <p:cNvSpPr/>
          <p:nvPr/>
        </p:nvSpPr>
        <p:spPr>
          <a:xfrm>
            <a:off x="9219525" y="2220347"/>
            <a:ext cx="1124806" cy="11248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cs typeface="+mn-ea"/>
              <a:sym typeface="+mn-lt"/>
            </a:endParaRPr>
          </a:p>
        </p:txBody>
      </p:sp>
      <p:sp>
        <p:nvSpPr>
          <p:cNvPr id="10" name="矩形 9"/>
          <p:cNvSpPr/>
          <p:nvPr/>
        </p:nvSpPr>
        <p:spPr>
          <a:xfrm>
            <a:off x="4778154" y="4146938"/>
            <a:ext cx="1124806" cy="11248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cs typeface="+mn-ea"/>
              <a:sym typeface="+mn-lt"/>
            </a:endParaRPr>
          </a:p>
        </p:txBody>
      </p:sp>
      <p:sp>
        <p:nvSpPr>
          <p:cNvPr id="11" name="矩形 10"/>
          <p:cNvSpPr/>
          <p:nvPr/>
        </p:nvSpPr>
        <p:spPr>
          <a:xfrm>
            <a:off x="6258611" y="4146938"/>
            <a:ext cx="1124806" cy="11248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cs typeface="+mn-ea"/>
              <a:sym typeface="+mn-lt"/>
            </a:endParaRPr>
          </a:p>
        </p:txBody>
      </p:sp>
      <p:sp>
        <p:nvSpPr>
          <p:cNvPr id="12" name="矩形 11"/>
          <p:cNvSpPr/>
          <p:nvPr/>
        </p:nvSpPr>
        <p:spPr>
          <a:xfrm>
            <a:off x="7739068" y="4146938"/>
            <a:ext cx="1124806" cy="11248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cs typeface="+mn-ea"/>
              <a:sym typeface="+mn-lt"/>
            </a:endParaRPr>
          </a:p>
        </p:txBody>
      </p:sp>
      <p:sp>
        <p:nvSpPr>
          <p:cNvPr id="13" name="矩形 12"/>
          <p:cNvSpPr/>
          <p:nvPr/>
        </p:nvSpPr>
        <p:spPr>
          <a:xfrm>
            <a:off x="9192513" y="4120625"/>
            <a:ext cx="1124806" cy="11248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cs typeface="+mn-ea"/>
              <a:sym typeface="+mn-lt"/>
            </a:endParaRPr>
          </a:p>
        </p:txBody>
      </p:sp>
      <p:sp>
        <p:nvSpPr>
          <p:cNvPr id="14" name="动作按钮: 空白 13">
            <a:hlinkClick r:id="" action="ppaction://noaction" highlightClick="1"/>
          </p:cNvPr>
          <p:cNvSpPr/>
          <p:nvPr/>
        </p:nvSpPr>
        <p:spPr>
          <a:xfrm>
            <a:off x="2260381" y="4591338"/>
            <a:ext cx="1473200" cy="82296"/>
          </a:xfrm>
          <a:prstGeom prst="actionButtonBlank">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sp>
        <p:nvSpPr>
          <p:cNvPr id="15" name="动作按钮: 空白 14">
            <a:hlinkClick r:id="" action="ppaction://noaction" highlightClick="1"/>
          </p:cNvPr>
          <p:cNvSpPr/>
          <p:nvPr/>
        </p:nvSpPr>
        <p:spPr>
          <a:xfrm>
            <a:off x="2260805" y="2839085"/>
            <a:ext cx="1473200" cy="82296"/>
          </a:xfrm>
          <a:prstGeom prst="actionButtonBlank">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sp>
        <p:nvSpPr>
          <p:cNvPr id="16" name="TextBox 9"/>
          <p:cNvSpPr txBox="1">
            <a:spLocks noChangeArrowheads="1"/>
          </p:cNvSpPr>
          <p:nvPr/>
        </p:nvSpPr>
        <p:spPr bwMode="auto">
          <a:xfrm>
            <a:off x="4910561" y="2845701"/>
            <a:ext cx="8599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1" dirty="0">
                <a:solidFill>
                  <a:schemeClr val="tx1">
                    <a:lumMod val="75000"/>
                    <a:lumOff val="25000"/>
                  </a:schemeClr>
                </a:solidFill>
                <a:latin typeface="+mn-lt"/>
                <a:ea typeface="+mn-ea"/>
                <a:cs typeface="+mn-ea"/>
                <a:sym typeface="+mn-lt"/>
              </a:rPr>
              <a:t>标题</a:t>
            </a:r>
            <a:endParaRPr lang="zh-CN" altLang="en-US" sz="1600" b="1" dirty="0">
              <a:solidFill>
                <a:schemeClr val="tx1">
                  <a:lumMod val="75000"/>
                  <a:lumOff val="25000"/>
                </a:schemeClr>
              </a:solidFill>
              <a:latin typeface="+mn-lt"/>
              <a:ea typeface="+mn-ea"/>
              <a:cs typeface="+mn-ea"/>
              <a:sym typeface="+mn-lt"/>
            </a:endParaRPr>
          </a:p>
        </p:txBody>
      </p:sp>
      <p:sp>
        <p:nvSpPr>
          <p:cNvPr id="17" name="TextBox 10"/>
          <p:cNvSpPr txBox="1">
            <a:spLocks noChangeArrowheads="1"/>
          </p:cNvSpPr>
          <p:nvPr/>
        </p:nvSpPr>
        <p:spPr bwMode="auto">
          <a:xfrm>
            <a:off x="6391018" y="2845701"/>
            <a:ext cx="8599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1" dirty="0">
                <a:solidFill>
                  <a:schemeClr val="tx1">
                    <a:lumMod val="75000"/>
                    <a:lumOff val="25000"/>
                  </a:schemeClr>
                </a:solidFill>
                <a:latin typeface="+mn-lt"/>
                <a:ea typeface="+mn-ea"/>
                <a:cs typeface="+mn-ea"/>
                <a:sym typeface="+mn-lt"/>
              </a:rPr>
              <a:t>标题</a:t>
            </a:r>
            <a:endParaRPr lang="zh-CN" altLang="en-US" sz="1600" b="1" dirty="0">
              <a:solidFill>
                <a:schemeClr val="tx1">
                  <a:lumMod val="75000"/>
                  <a:lumOff val="25000"/>
                </a:schemeClr>
              </a:solidFill>
              <a:latin typeface="+mn-lt"/>
              <a:ea typeface="+mn-ea"/>
              <a:cs typeface="+mn-ea"/>
              <a:sym typeface="+mn-lt"/>
            </a:endParaRPr>
          </a:p>
        </p:txBody>
      </p:sp>
      <p:sp>
        <p:nvSpPr>
          <p:cNvPr id="18" name="TextBox 11"/>
          <p:cNvSpPr txBox="1">
            <a:spLocks noChangeArrowheads="1"/>
          </p:cNvSpPr>
          <p:nvPr/>
        </p:nvSpPr>
        <p:spPr bwMode="auto">
          <a:xfrm>
            <a:off x="7761404" y="2845701"/>
            <a:ext cx="10801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1" dirty="0">
                <a:solidFill>
                  <a:schemeClr val="tx1">
                    <a:lumMod val="75000"/>
                    <a:lumOff val="25000"/>
                  </a:schemeClr>
                </a:solidFill>
                <a:latin typeface="+mn-lt"/>
                <a:ea typeface="+mn-ea"/>
                <a:cs typeface="+mn-ea"/>
                <a:sym typeface="+mn-lt"/>
              </a:rPr>
              <a:t>标题</a:t>
            </a:r>
            <a:endParaRPr lang="zh-CN" altLang="en-US" sz="1600" b="1" dirty="0">
              <a:solidFill>
                <a:schemeClr val="tx1">
                  <a:lumMod val="75000"/>
                  <a:lumOff val="25000"/>
                </a:schemeClr>
              </a:solidFill>
              <a:latin typeface="+mn-lt"/>
              <a:ea typeface="+mn-ea"/>
              <a:cs typeface="+mn-ea"/>
              <a:sym typeface="+mn-lt"/>
            </a:endParaRPr>
          </a:p>
        </p:txBody>
      </p:sp>
      <p:sp>
        <p:nvSpPr>
          <p:cNvPr id="19" name="TextBox 12"/>
          <p:cNvSpPr txBox="1">
            <a:spLocks noChangeArrowheads="1"/>
          </p:cNvSpPr>
          <p:nvPr/>
        </p:nvSpPr>
        <p:spPr bwMode="auto">
          <a:xfrm>
            <a:off x="9370448" y="2845701"/>
            <a:ext cx="8229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1" dirty="0">
                <a:solidFill>
                  <a:schemeClr val="tx1">
                    <a:lumMod val="75000"/>
                    <a:lumOff val="25000"/>
                  </a:schemeClr>
                </a:solidFill>
                <a:latin typeface="+mn-lt"/>
                <a:ea typeface="+mn-ea"/>
                <a:cs typeface="+mn-ea"/>
                <a:sym typeface="+mn-lt"/>
              </a:rPr>
              <a:t>标题</a:t>
            </a:r>
            <a:endParaRPr lang="zh-CN" altLang="en-US" sz="1600" b="1" dirty="0">
              <a:solidFill>
                <a:schemeClr val="tx1">
                  <a:lumMod val="75000"/>
                  <a:lumOff val="25000"/>
                </a:schemeClr>
              </a:solidFill>
              <a:latin typeface="+mn-lt"/>
              <a:ea typeface="+mn-ea"/>
              <a:cs typeface="+mn-ea"/>
              <a:sym typeface="+mn-lt"/>
            </a:endParaRPr>
          </a:p>
          <a:p>
            <a:pPr algn="ctr" eaLnBrk="1" hangingPunct="1"/>
            <a:endParaRPr lang="zh-CN" altLang="en-US" sz="1600" b="1" dirty="0">
              <a:solidFill>
                <a:schemeClr val="tx1">
                  <a:lumMod val="75000"/>
                  <a:lumOff val="25000"/>
                </a:schemeClr>
              </a:solidFill>
              <a:latin typeface="+mn-lt"/>
              <a:ea typeface="+mn-ea"/>
              <a:cs typeface="+mn-ea"/>
              <a:sym typeface="+mn-lt"/>
            </a:endParaRPr>
          </a:p>
        </p:txBody>
      </p:sp>
      <p:sp>
        <p:nvSpPr>
          <p:cNvPr id="20" name="TextBox 13"/>
          <p:cNvSpPr txBox="1">
            <a:spLocks noChangeArrowheads="1"/>
          </p:cNvSpPr>
          <p:nvPr/>
        </p:nvSpPr>
        <p:spPr bwMode="auto">
          <a:xfrm>
            <a:off x="4910560" y="4744387"/>
            <a:ext cx="8599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1" dirty="0">
                <a:solidFill>
                  <a:schemeClr val="tx1">
                    <a:lumMod val="75000"/>
                    <a:lumOff val="25000"/>
                  </a:schemeClr>
                </a:solidFill>
                <a:latin typeface="+mn-lt"/>
                <a:ea typeface="+mn-ea"/>
                <a:cs typeface="+mn-ea"/>
                <a:sym typeface="+mn-lt"/>
              </a:rPr>
              <a:t>标题</a:t>
            </a:r>
            <a:endParaRPr lang="zh-CN" altLang="en-US" sz="1600" b="1" dirty="0">
              <a:solidFill>
                <a:schemeClr val="tx1">
                  <a:lumMod val="75000"/>
                  <a:lumOff val="25000"/>
                </a:schemeClr>
              </a:solidFill>
              <a:latin typeface="+mn-lt"/>
              <a:ea typeface="+mn-ea"/>
              <a:cs typeface="+mn-ea"/>
              <a:sym typeface="+mn-lt"/>
            </a:endParaRPr>
          </a:p>
        </p:txBody>
      </p:sp>
      <p:sp>
        <p:nvSpPr>
          <p:cNvPr id="21" name="TextBox 14"/>
          <p:cNvSpPr txBox="1">
            <a:spLocks noChangeArrowheads="1"/>
          </p:cNvSpPr>
          <p:nvPr/>
        </p:nvSpPr>
        <p:spPr bwMode="auto">
          <a:xfrm>
            <a:off x="6361757" y="4744387"/>
            <a:ext cx="9185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1" dirty="0">
                <a:solidFill>
                  <a:schemeClr val="tx1">
                    <a:lumMod val="75000"/>
                    <a:lumOff val="25000"/>
                  </a:schemeClr>
                </a:solidFill>
                <a:latin typeface="+mn-lt"/>
                <a:ea typeface="+mn-ea"/>
                <a:cs typeface="+mn-ea"/>
                <a:sym typeface="+mn-lt"/>
              </a:rPr>
              <a:t>标题</a:t>
            </a:r>
            <a:endParaRPr lang="zh-CN" altLang="en-US" sz="1600" b="1" dirty="0">
              <a:solidFill>
                <a:schemeClr val="tx1">
                  <a:lumMod val="75000"/>
                  <a:lumOff val="25000"/>
                </a:schemeClr>
              </a:solidFill>
              <a:latin typeface="+mn-lt"/>
              <a:ea typeface="+mn-ea"/>
              <a:cs typeface="+mn-ea"/>
              <a:sym typeface="+mn-lt"/>
            </a:endParaRPr>
          </a:p>
        </p:txBody>
      </p:sp>
      <p:sp>
        <p:nvSpPr>
          <p:cNvPr id="22" name="TextBox 15"/>
          <p:cNvSpPr txBox="1">
            <a:spLocks noChangeArrowheads="1"/>
          </p:cNvSpPr>
          <p:nvPr/>
        </p:nvSpPr>
        <p:spPr bwMode="auto">
          <a:xfrm>
            <a:off x="7842214" y="4744387"/>
            <a:ext cx="9185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1" dirty="0">
                <a:solidFill>
                  <a:schemeClr val="tx1">
                    <a:lumMod val="75000"/>
                    <a:lumOff val="25000"/>
                  </a:schemeClr>
                </a:solidFill>
                <a:latin typeface="+mn-lt"/>
                <a:ea typeface="+mn-ea"/>
                <a:cs typeface="+mn-ea"/>
                <a:sym typeface="+mn-lt"/>
              </a:rPr>
              <a:t>标题</a:t>
            </a:r>
            <a:endParaRPr lang="zh-CN" altLang="en-US" sz="1600" b="1" dirty="0">
              <a:solidFill>
                <a:schemeClr val="tx1">
                  <a:lumMod val="75000"/>
                  <a:lumOff val="25000"/>
                </a:schemeClr>
              </a:solidFill>
              <a:latin typeface="+mn-lt"/>
              <a:ea typeface="+mn-ea"/>
              <a:cs typeface="+mn-ea"/>
              <a:sym typeface="+mn-lt"/>
            </a:endParaRPr>
          </a:p>
        </p:txBody>
      </p:sp>
      <p:sp>
        <p:nvSpPr>
          <p:cNvPr id="23" name="TextBox 16"/>
          <p:cNvSpPr txBox="1">
            <a:spLocks noChangeArrowheads="1"/>
          </p:cNvSpPr>
          <p:nvPr/>
        </p:nvSpPr>
        <p:spPr bwMode="auto">
          <a:xfrm>
            <a:off x="9339073" y="4744387"/>
            <a:ext cx="88571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1" dirty="0">
                <a:solidFill>
                  <a:schemeClr val="tx1">
                    <a:lumMod val="75000"/>
                    <a:lumOff val="25000"/>
                  </a:schemeClr>
                </a:solidFill>
                <a:latin typeface="+mn-lt"/>
                <a:ea typeface="+mn-ea"/>
                <a:cs typeface="+mn-ea"/>
                <a:sym typeface="+mn-lt"/>
              </a:rPr>
              <a:t>标题</a:t>
            </a:r>
            <a:endParaRPr lang="zh-CN" altLang="en-US" sz="1600" b="1" dirty="0">
              <a:solidFill>
                <a:schemeClr val="tx1">
                  <a:lumMod val="75000"/>
                  <a:lumOff val="25000"/>
                </a:schemeClr>
              </a:solidFill>
              <a:latin typeface="+mn-lt"/>
              <a:ea typeface="+mn-ea"/>
              <a:cs typeface="+mn-ea"/>
              <a:sym typeface="+mn-lt"/>
            </a:endParaRPr>
          </a:p>
        </p:txBody>
      </p:sp>
      <p:sp>
        <p:nvSpPr>
          <p:cNvPr id="24" name="TextBox 22"/>
          <p:cNvSpPr txBox="1">
            <a:spLocks noChangeArrowheads="1"/>
          </p:cNvSpPr>
          <p:nvPr/>
        </p:nvSpPr>
        <p:spPr bwMode="auto">
          <a:xfrm>
            <a:off x="2260330" y="2513949"/>
            <a:ext cx="16282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dirty="0">
                <a:solidFill>
                  <a:schemeClr val="bg1"/>
                </a:solidFill>
                <a:latin typeface="+mn-lt"/>
                <a:ea typeface="+mn-ea"/>
                <a:cs typeface="+mn-ea"/>
                <a:sym typeface="+mn-lt"/>
              </a:rPr>
              <a:t>您的标题</a:t>
            </a:r>
            <a:endParaRPr lang="zh-CN" altLang="en-US" sz="1800" dirty="0">
              <a:solidFill>
                <a:schemeClr val="bg1"/>
              </a:solidFill>
              <a:latin typeface="+mn-lt"/>
              <a:ea typeface="+mn-ea"/>
              <a:cs typeface="+mn-ea"/>
              <a:sym typeface="+mn-lt"/>
            </a:endParaRPr>
          </a:p>
        </p:txBody>
      </p:sp>
      <p:sp>
        <p:nvSpPr>
          <p:cNvPr id="25" name="TextBox 23"/>
          <p:cNvSpPr txBox="1">
            <a:spLocks noChangeArrowheads="1"/>
          </p:cNvSpPr>
          <p:nvPr/>
        </p:nvSpPr>
        <p:spPr bwMode="auto">
          <a:xfrm>
            <a:off x="2260330" y="4258779"/>
            <a:ext cx="16282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dirty="0">
                <a:solidFill>
                  <a:schemeClr val="bg1"/>
                </a:solidFill>
                <a:latin typeface="+mn-lt"/>
                <a:ea typeface="+mn-ea"/>
                <a:cs typeface="+mn-ea"/>
                <a:sym typeface="+mn-lt"/>
              </a:rPr>
              <a:t>您的标题</a:t>
            </a:r>
            <a:endParaRPr lang="zh-CN" altLang="en-US" sz="1800" dirty="0">
              <a:solidFill>
                <a:schemeClr val="bg1"/>
              </a:solidFill>
              <a:latin typeface="+mn-lt"/>
              <a:ea typeface="+mn-ea"/>
              <a:cs typeface="+mn-ea"/>
              <a:sym typeface="+mn-lt"/>
            </a:endParaRPr>
          </a:p>
        </p:txBody>
      </p:sp>
      <p:sp>
        <p:nvSpPr>
          <p:cNvPr id="26" name="Freeform 5"/>
          <p:cNvSpPr>
            <a:spLocks noEditPoints="1"/>
          </p:cNvSpPr>
          <p:nvPr/>
        </p:nvSpPr>
        <p:spPr bwMode="auto">
          <a:xfrm>
            <a:off x="5212410" y="2500782"/>
            <a:ext cx="256294" cy="230760"/>
          </a:xfrm>
          <a:custGeom>
            <a:avLst/>
            <a:gdLst>
              <a:gd name="T0" fmla="*/ 4667 w 4880"/>
              <a:gd name="T1" fmla="*/ 3547 h 4400"/>
              <a:gd name="T2" fmla="*/ 4600 w 4880"/>
              <a:gd name="T3" fmla="*/ 3547 h 4400"/>
              <a:gd name="T4" fmla="*/ 4600 w 4880"/>
              <a:gd name="T5" fmla="*/ 2407 h 4400"/>
              <a:gd name="T6" fmla="*/ 4185 w 4880"/>
              <a:gd name="T7" fmla="*/ 2000 h 4400"/>
              <a:gd name="T8" fmla="*/ 2547 w 4880"/>
              <a:gd name="T9" fmla="*/ 2000 h 4400"/>
              <a:gd name="T10" fmla="*/ 2547 w 4880"/>
              <a:gd name="T11" fmla="*/ 1227 h 4400"/>
              <a:gd name="T12" fmla="*/ 2827 w 4880"/>
              <a:gd name="T13" fmla="*/ 1227 h 4400"/>
              <a:gd name="T14" fmla="*/ 3040 w 4880"/>
              <a:gd name="T15" fmla="*/ 1013 h 4400"/>
              <a:gd name="T16" fmla="*/ 3040 w 4880"/>
              <a:gd name="T17" fmla="*/ 213 h 4400"/>
              <a:gd name="T18" fmla="*/ 2827 w 4880"/>
              <a:gd name="T19" fmla="*/ 0 h 4400"/>
              <a:gd name="T20" fmla="*/ 1907 w 4880"/>
              <a:gd name="T21" fmla="*/ 0 h 4400"/>
              <a:gd name="T22" fmla="*/ 1693 w 4880"/>
              <a:gd name="T23" fmla="*/ 213 h 4400"/>
              <a:gd name="T24" fmla="*/ 1693 w 4880"/>
              <a:gd name="T25" fmla="*/ 1013 h 4400"/>
              <a:gd name="T26" fmla="*/ 1907 w 4880"/>
              <a:gd name="T27" fmla="*/ 1227 h 4400"/>
              <a:gd name="T28" fmla="*/ 2147 w 4880"/>
              <a:gd name="T29" fmla="*/ 1227 h 4400"/>
              <a:gd name="T30" fmla="*/ 2147 w 4880"/>
              <a:gd name="T31" fmla="*/ 2000 h 4400"/>
              <a:gd name="T32" fmla="*/ 649 w 4880"/>
              <a:gd name="T33" fmla="*/ 2000 h 4400"/>
              <a:gd name="T34" fmla="*/ 240 w 4880"/>
              <a:gd name="T35" fmla="*/ 2407 h 4400"/>
              <a:gd name="T36" fmla="*/ 240 w 4880"/>
              <a:gd name="T37" fmla="*/ 3547 h 4400"/>
              <a:gd name="T38" fmla="*/ 213 w 4880"/>
              <a:gd name="T39" fmla="*/ 3547 h 4400"/>
              <a:gd name="T40" fmla="*/ 0 w 4880"/>
              <a:gd name="T41" fmla="*/ 3760 h 4400"/>
              <a:gd name="T42" fmla="*/ 0 w 4880"/>
              <a:gd name="T43" fmla="*/ 4187 h 4400"/>
              <a:gd name="T44" fmla="*/ 213 w 4880"/>
              <a:gd name="T45" fmla="*/ 4400 h 4400"/>
              <a:gd name="T46" fmla="*/ 720 w 4880"/>
              <a:gd name="T47" fmla="*/ 4400 h 4400"/>
              <a:gd name="T48" fmla="*/ 933 w 4880"/>
              <a:gd name="T49" fmla="*/ 4187 h 4400"/>
              <a:gd name="T50" fmla="*/ 933 w 4880"/>
              <a:gd name="T51" fmla="*/ 3760 h 4400"/>
              <a:gd name="T52" fmla="*/ 720 w 4880"/>
              <a:gd name="T53" fmla="*/ 3547 h 4400"/>
              <a:gd name="T54" fmla="*/ 640 w 4880"/>
              <a:gd name="T55" fmla="*/ 3547 h 4400"/>
              <a:gd name="T56" fmla="*/ 640 w 4880"/>
              <a:gd name="T57" fmla="*/ 2407 h 4400"/>
              <a:gd name="T58" fmla="*/ 649 w 4880"/>
              <a:gd name="T59" fmla="*/ 2400 h 4400"/>
              <a:gd name="T60" fmla="*/ 2147 w 4880"/>
              <a:gd name="T61" fmla="*/ 2400 h 4400"/>
              <a:gd name="T62" fmla="*/ 2147 w 4880"/>
              <a:gd name="T63" fmla="*/ 3547 h 4400"/>
              <a:gd name="T64" fmla="*/ 2107 w 4880"/>
              <a:gd name="T65" fmla="*/ 3547 h 4400"/>
              <a:gd name="T66" fmla="*/ 1893 w 4880"/>
              <a:gd name="T67" fmla="*/ 3760 h 4400"/>
              <a:gd name="T68" fmla="*/ 1893 w 4880"/>
              <a:gd name="T69" fmla="*/ 4187 h 4400"/>
              <a:gd name="T70" fmla="*/ 2107 w 4880"/>
              <a:gd name="T71" fmla="*/ 4400 h 4400"/>
              <a:gd name="T72" fmla="*/ 2613 w 4880"/>
              <a:gd name="T73" fmla="*/ 4400 h 4400"/>
              <a:gd name="T74" fmla="*/ 2827 w 4880"/>
              <a:gd name="T75" fmla="*/ 4187 h 4400"/>
              <a:gd name="T76" fmla="*/ 2827 w 4880"/>
              <a:gd name="T77" fmla="*/ 3760 h 4400"/>
              <a:gd name="T78" fmla="*/ 2613 w 4880"/>
              <a:gd name="T79" fmla="*/ 3547 h 4400"/>
              <a:gd name="T80" fmla="*/ 2547 w 4880"/>
              <a:gd name="T81" fmla="*/ 3547 h 4400"/>
              <a:gd name="T82" fmla="*/ 2547 w 4880"/>
              <a:gd name="T83" fmla="*/ 2400 h 4400"/>
              <a:gd name="T84" fmla="*/ 4185 w 4880"/>
              <a:gd name="T85" fmla="*/ 2400 h 4400"/>
              <a:gd name="T86" fmla="*/ 4200 w 4880"/>
              <a:gd name="T87" fmla="*/ 2407 h 4400"/>
              <a:gd name="T88" fmla="*/ 4200 w 4880"/>
              <a:gd name="T89" fmla="*/ 3547 h 4400"/>
              <a:gd name="T90" fmla="*/ 4160 w 4880"/>
              <a:gd name="T91" fmla="*/ 3547 h 4400"/>
              <a:gd name="T92" fmla="*/ 3947 w 4880"/>
              <a:gd name="T93" fmla="*/ 3760 h 4400"/>
              <a:gd name="T94" fmla="*/ 3947 w 4880"/>
              <a:gd name="T95" fmla="*/ 4187 h 4400"/>
              <a:gd name="T96" fmla="*/ 4160 w 4880"/>
              <a:gd name="T97" fmla="*/ 4400 h 4400"/>
              <a:gd name="T98" fmla="*/ 4667 w 4880"/>
              <a:gd name="T99" fmla="*/ 4400 h 4400"/>
              <a:gd name="T100" fmla="*/ 4880 w 4880"/>
              <a:gd name="T101" fmla="*/ 4187 h 4400"/>
              <a:gd name="T102" fmla="*/ 4880 w 4880"/>
              <a:gd name="T103" fmla="*/ 3760 h 4400"/>
              <a:gd name="T104" fmla="*/ 4667 w 4880"/>
              <a:gd name="T105" fmla="*/ 3547 h 4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80" h="4400">
                <a:moveTo>
                  <a:pt x="4667" y="3547"/>
                </a:moveTo>
                <a:lnTo>
                  <a:pt x="4600" y="3547"/>
                </a:lnTo>
                <a:lnTo>
                  <a:pt x="4600" y="2407"/>
                </a:lnTo>
                <a:cubicBezTo>
                  <a:pt x="4600" y="2183"/>
                  <a:pt x="4414" y="2000"/>
                  <a:pt x="4185" y="2000"/>
                </a:cubicBezTo>
                <a:lnTo>
                  <a:pt x="2547" y="2000"/>
                </a:lnTo>
                <a:lnTo>
                  <a:pt x="2547" y="1227"/>
                </a:lnTo>
                <a:lnTo>
                  <a:pt x="2827" y="1227"/>
                </a:lnTo>
                <a:cubicBezTo>
                  <a:pt x="2944" y="1227"/>
                  <a:pt x="3040" y="1131"/>
                  <a:pt x="3040" y="1013"/>
                </a:cubicBezTo>
                <a:lnTo>
                  <a:pt x="3040" y="213"/>
                </a:lnTo>
                <a:cubicBezTo>
                  <a:pt x="3040" y="96"/>
                  <a:pt x="2944" y="0"/>
                  <a:pt x="2827" y="0"/>
                </a:cubicBezTo>
                <a:lnTo>
                  <a:pt x="1907" y="0"/>
                </a:lnTo>
                <a:cubicBezTo>
                  <a:pt x="1789" y="0"/>
                  <a:pt x="1693" y="96"/>
                  <a:pt x="1693" y="213"/>
                </a:cubicBezTo>
                <a:lnTo>
                  <a:pt x="1693" y="1013"/>
                </a:lnTo>
                <a:cubicBezTo>
                  <a:pt x="1693" y="1131"/>
                  <a:pt x="1789" y="1227"/>
                  <a:pt x="1907" y="1227"/>
                </a:cubicBezTo>
                <a:lnTo>
                  <a:pt x="2147" y="1227"/>
                </a:lnTo>
                <a:lnTo>
                  <a:pt x="2147" y="2000"/>
                </a:lnTo>
                <a:lnTo>
                  <a:pt x="649" y="2000"/>
                </a:lnTo>
                <a:cubicBezTo>
                  <a:pt x="420" y="2000"/>
                  <a:pt x="240" y="2179"/>
                  <a:pt x="240" y="2407"/>
                </a:cubicBezTo>
                <a:lnTo>
                  <a:pt x="240" y="3547"/>
                </a:lnTo>
                <a:lnTo>
                  <a:pt x="213" y="3547"/>
                </a:lnTo>
                <a:cubicBezTo>
                  <a:pt x="96" y="3547"/>
                  <a:pt x="0" y="3642"/>
                  <a:pt x="0" y="3760"/>
                </a:cubicBezTo>
                <a:lnTo>
                  <a:pt x="0" y="4187"/>
                </a:lnTo>
                <a:cubicBezTo>
                  <a:pt x="0" y="4304"/>
                  <a:pt x="96" y="4400"/>
                  <a:pt x="213" y="4400"/>
                </a:cubicBezTo>
                <a:lnTo>
                  <a:pt x="720" y="4400"/>
                </a:lnTo>
                <a:cubicBezTo>
                  <a:pt x="838" y="4400"/>
                  <a:pt x="933" y="4304"/>
                  <a:pt x="933" y="4187"/>
                </a:cubicBezTo>
                <a:lnTo>
                  <a:pt x="933" y="3760"/>
                </a:lnTo>
                <a:cubicBezTo>
                  <a:pt x="933" y="3642"/>
                  <a:pt x="838" y="3547"/>
                  <a:pt x="720" y="3547"/>
                </a:cubicBezTo>
                <a:lnTo>
                  <a:pt x="640" y="3547"/>
                </a:lnTo>
                <a:lnTo>
                  <a:pt x="640" y="2407"/>
                </a:lnTo>
                <a:cubicBezTo>
                  <a:pt x="640" y="2402"/>
                  <a:pt x="640" y="2400"/>
                  <a:pt x="649" y="2400"/>
                </a:cubicBezTo>
                <a:lnTo>
                  <a:pt x="2147" y="2400"/>
                </a:lnTo>
                <a:lnTo>
                  <a:pt x="2147" y="3547"/>
                </a:lnTo>
                <a:lnTo>
                  <a:pt x="2107" y="3547"/>
                </a:lnTo>
                <a:cubicBezTo>
                  <a:pt x="1989" y="3547"/>
                  <a:pt x="1893" y="3642"/>
                  <a:pt x="1893" y="3760"/>
                </a:cubicBezTo>
                <a:lnTo>
                  <a:pt x="1893" y="4187"/>
                </a:lnTo>
                <a:cubicBezTo>
                  <a:pt x="1893" y="4304"/>
                  <a:pt x="1989" y="4400"/>
                  <a:pt x="2107" y="4400"/>
                </a:cubicBezTo>
                <a:lnTo>
                  <a:pt x="2613" y="4400"/>
                </a:lnTo>
                <a:cubicBezTo>
                  <a:pt x="2731" y="4400"/>
                  <a:pt x="2827" y="4304"/>
                  <a:pt x="2827" y="4187"/>
                </a:cubicBezTo>
                <a:lnTo>
                  <a:pt x="2827" y="3760"/>
                </a:lnTo>
                <a:cubicBezTo>
                  <a:pt x="2827" y="3642"/>
                  <a:pt x="2731" y="3547"/>
                  <a:pt x="2613" y="3547"/>
                </a:cubicBezTo>
                <a:lnTo>
                  <a:pt x="2547" y="3547"/>
                </a:lnTo>
                <a:lnTo>
                  <a:pt x="2547" y="2400"/>
                </a:lnTo>
                <a:lnTo>
                  <a:pt x="4185" y="2400"/>
                </a:lnTo>
                <a:cubicBezTo>
                  <a:pt x="4194" y="2400"/>
                  <a:pt x="4200" y="2404"/>
                  <a:pt x="4200" y="2407"/>
                </a:cubicBezTo>
                <a:lnTo>
                  <a:pt x="4200" y="3547"/>
                </a:lnTo>
                <a:lnTo>
                  <a:pt x="4160" y="3547"/>
                </a:lnTo>
                <a:cubicBezTo>
                  <a:pt x="4042" y="3547"/>
                  <a:pt x="3947" y="3642"/>
                  <a:pt x="3947" y="3760"/>
                </a:cubicBezTo>
                <a:lnTo>
                  <a:pt x="3947" y="4187"/>
                </a:lnTo>
                <a:cubicBezTo>
                  <a:pt x="3947" y="4304"/>
                  <a:pt x="4042" y="4400"/>
                  <a:pt x="4160" y="4400"/>
                </a:cubicBezTo>
                <a:lnTo>
                  <a:pt x="4667" y="4400"/>
                </a:lnTo>
                <a:cubicBezTo>
                  <a:pt x="4784" y="4400"/>
                  <a:pt x="4880" y="4304"/>
                  <a:pt x="4880" y="4187"/>
                </a:cubicBezTo>
                <a:lnTo>
                  <a:pt x="4880" y="3760"/>
                </a:lnTo>
                <a:cubicBezTo>
                  <a:pt x="4880" y="3642"/>
                  <a:pt x="4784" y="3547"/>
                  <a:pt x="4667" y="3547"/>
                </a:cubicBezTo>
                <a:close/>
              </a:path>
            </a:pathLst>
          </a:custGeom>
          <a:solidFill>
            <a:srgbClr val="0071ED"/>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75000"/>
                  <a:lumOff val="25000"/>
                </a:schemeClr>
              </a:solidFill>
              <a:cs typeface="+mn-ea"/>
              <a:sym typeface="+mn-lt"/>
            </a:endParaRPr>
          </a:p>
        </p:txBody>
      </p:sp>
      <p:sp>
        <p:nvSpPr>
          <p:cNvPr id="27" name="Freeform 9"/>
          <p:cNvSpPr>
            <a:spLocks noEditPoints="1"/>
          </p:cNvSpPr>
          <p:nvPr/>
        </p:nvSpPr>
        <p:spPr bwMode="auto">
          <a:xfrm>
            <a:off x="6671086" y="2466479"/>
            <a:ext cx="299856" cy="299369"/>
          </a:xfrm>
          <a:custGeom>
            <a:avLst/>
            <a:gdLst>
              <a:gd name="connsiteX0" fmla="*/ 282573 w 608697"/>
              <a:gd name="connsiteY0" fmla="*/ 19758 h 607710"/>
              <a:gd name="connsiteX1" fmla="*/ 282573 w 608697"/>
              <a:gd name="connsiteY1" fmla="*/ 294106 h 607710"/>
              <a:gd name="connsiteX2" fmla="*/ 314128 w 608697"/>
              <a:gd name="connsiteY2" fmla="*/ 325615 h 607710"/>
              <a:gd name="connsiteX3" fmla="*/ 588868 w 608697"/>
              <a:gd name="connsiteY3" fmla="*/ 325615 h 607710"/>
              <a:gd name="connsiteX4" fmla="*/ 294583 w 608697"/>
              <a:gd name="connsiteY4" fmla="*/ 607710 h 607710"/>
              <a:gd name="connsiteX5" fmla="*/ 0 w 608697"/>
              <a:gd name="connsiteY5" fmla="*/ 313622 h 607710"/>
              <a:gd name="connsiteX6" fmla="*/ 282573 w 608697"/>
              <a:gd name="connsiteY6" fmla="*/ 19758 h 607710"/>
              <a:gd name="connsiteX7" fmla="*/ 314157 w 608697"/>
              <a:gd name="connsiteY7" fmla="*/ 0 h 607710"/>
              <a:gd name="connsiteX8" fmla="*/ 608697 w 608697"/>
              <a:gd name="connsiteY8" fmla="*/ 294117 h 607710"/>
              <a:gd name="connsiteX9" fmla="*/ 314157 w 608697"/>
              <a:gd name="connsiteY9" fmla="*/ 294117 h 607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8697" h="607710">
                <a:moveTo>
                  <a:pt x="282573" y="19758"/>
                </a:moveTo>
                <a:lnTo>
                  <a:pt x="282573" y="294106"/>
                </a:lnTo>
                <a:cubicBezTo>
                  <a:pt x="282573" y="311537"/>
                  <a:pt x="296747" y="325615"/>
                  <a:pt x="314128" y="325615"/>
                </a:cubicBezTo>
                <a:lnTo>
                  <a:pt x="588868" y="325615"/>
                </a:lnTo>
                <a:cubicBezTo>
                  <a:pt x="582527" y="482492"/>
                  <a:pt x="453176" y="607710"/>
                  <a:pt x="294583" y="607710"/>
                </a:cubicBezTo>
                <a:cubicBezTo>
                  <a:pt x="131887" y="607710"/>
                  <a:pt x="0" y="476086"/>
                  <a:pt x="0" y="313622"/>
                </a:cubicBezTo>
                <a:cubicBezTo>
                  <a:pt x="0" y="155181"/>
                  <a:pt x="125472" y="26015"/>
                  <a:pt x="282573" y="19758"/>
                </a:cubicBezTo>
                <a:close/>
                <a:moveTo>
                  <a:pt x="314157" y="0"/>
                </a:moveTo>
                <a:cubicBezTo>
                  <a:pt x="476829" y="0"/>
                  <a:pt x="608697" y="131637"/>
                  <a:pt x="608697" y="294117"/>
                </a:cubicBezTo>
                <a:lnTo>
                  <a:pt x="314157" y="294117"/>
                </a:lnTo>
                <a:close/>
              </a:path>
            </a:pathLst>
          </a:custGeom>
          <a:solidFill>
            <a:srgbClr val="0071ED"/>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75000"/>
                  <a:lumOff val="25000"/>
                </a:schemeClr>
              </a:solidFill>
              <a:cs typeface="+mn-ea"/>
              <a:sym typeface="+mn-lt"/>
            </a:endParaRPr>
          </a:p>
        </p:txBody>
      </p:sp>
      <p:sp>
        <p:nvSpPr>
          <p:cNvPr id="28" name="Freeform 13"/>
          <p:cNvSpPr>
            <a:spLocks noEditPoints="1"/>
          </p:cNvSpPr>
          <p:nvPr/>
        </p:nvSpPr>
        <p:spPr bwMode="auto">
          <a:xfrm>
            <a:off x="8176867" y="2491185"/>
            <a:ext cx="249208" cy="249956"/>
          </a:xfrm>
          <a:custGeom>
            <a:avLst/>
            <a:gdLst>
              <a:gd name="T0" fmla="*/ 2586 w 3260"/>
              <a:gd name="T1" fmla="*/ 3168 h 3270"/>
              <a:gd name="T2" fmla="*/ 307 w 3260"/>
              <a:gd name="T3" fmla="*/ 3270 h 3270"/>
              <a:gd name="T4" fmla="*/ 0 w 3260"/>
              <a:gd name="T5" fmla="*/ 307 h 3270"/>
              <a:gd name="T6" fmla="*/ 2483 w 3260"/>
              <a:gd name="T7" fmla="*/ 0 h 3270"/>
              <a:gd name="T8" fmla="*/ 2790 w 3260"/>
              <a:gd name="T9" fmla="*/ 1208 h 3270"/>
              <a:gd name="T10" fmla="*/ 2586 w 3260"/>
              <a:gd name="T11" fmla="*/ 1208 h 3270"/>
              <a:gd name="T12" fmla="*/ 2483 w 3260"/>
              <a:gd name="T13" fmla="*/ 205 h 3270"/>
              <a:gd name="T14" fmla="*/ 205 w 3260"/>
              <a:gd name="T15" fmla="*/ 307 h 3270"/>
              <a:gd name="T16" fmla="*/ 307 w 3260"/>
              <a:gd name="T17" fmla="*/ 3066 h 3270"/>
              <a:gd name="T18" fmla="*/ 586 w 3260"/>
              <a:gd name="T19" fmla="*/ 682 h 3270"/>
              <a:gd name="T20" fmla="*/ 2307 w 3260"/>
              <a:gd name="T21" fmla="*/ 784 h 3270"/>
              <a:gd name="T22" fmla="*/ 586 w 3260"/>
              <a:gd name="T23" fmla="*/ 886 h 3270"/>
              <a:gd name="T24" fmla="*/ 586 w 3260"/>
              <a:gd name="T25" fmla="*/ 682 h 3270"/>
              <a:gd name="T26" fmla="*/ 1366 w 3260"/>
              <a:gd name="T27" fmla="*/ 1840 h 3270"/>
              <a:gd name="T28" fmla="*/ 1366 w 3260"/>
              <a:gd name="T29" fmla="*/ 2045 h 3270"/>
              <a:gd name="T30" fmla="*/ 483 w 3260"/>
              <a:gd name="T31" fmla="*/ 1942 h 3270"/>
              <a:gd name="T32" fmla="*/ 586 w 3260"/>
              <a:gd name="T33" fmla="*/ 2419 h 3270"/>
              <a:gd name="T34" fmla="*/ 2051 w 3260"/>
              <a:gd name="T35" fmla="*/ 2522 h 3270"/>
              <a:gd name="T36" fmla="*/ 586 w 3260"/>
              <a:gd name="T37" fmla="*/ 2624 h 3270"/>
              <a:gd name="T38" fmla="*/ 586 w 3260"/>
              <a:gd name="T39" fmla="*/ 2419 h 3270"/>
              <a:gd name="T40" fmla="*/ 2205 w 3260"/>
              <a:gd name="T41" fmla="*/ 1261 h 3270"/>
              <a:gd name="T42" fmla="*/ 2205 w 3260"/>
              <a:gd name="T43" fmla="*/ 1466 h 3270"/>
              <a:gd name="T44" fmla="*/ 483 w 3260"/>
              <a:gd name="T45" fmla="*/ 1363 h 3270"/>
              <a:gd name="T46" fmla="*/ 2842 w 3260"/>
              <a:gd name="T47" fmla="*/ 1552 h 3270"/>
              <a:gd name="T48" fmla="*/ 3260 w 3260"/>
              <a:gd name="T49" fmla="*/ 1930 h 3270"/>
              <a:gd name="T50" fmla="*/ 3024 w 3260"/>
              <a:gd name="T51" fmla="*/ 2318 h 3270"/>
              <a:gd name="T52" fmla="*/ 2918 w 3260"/>
              <a:gd name="T53" fmla="*/ 2539 h 3270"/>
              <a:gd name="T54" fmla="*/ 2698 w 3260"/>
              <a:gd name="T55" fmla="*/ 2566 h 3270"/>
              <a:gd name="T56" fmla="*/ 2736 w 3260"/>
              <a:gd name="T57" fmla="*/ 2351 h 3270"/>
              <a:gd name="T58" fmla="*/ 2984 w 3260"/>
              <a:gd name="T59" fmla="*/ 2080 h 3270"/>
              <a:gd name="T60" fmla="*/ 2982 w 3260"/>
              <a:gd name="T61" fmla="*/ 1794 h 3270"/>
              <a:gd name="T62" fmla="*/ 2648 w 3260"/>
              <a:gd name="T63" fmla="*/ 1819 h 3270"/>
              <a:gd name="T64" fmla="*/ 2381 w 3260"/>
              <a:gd name="T65" fmla="*/ 2007 h 3270"/>
              <a:gd name="T66" fmla="*/ 2842 w 3260"/>
              <a:gd name="T67" fmla="*/ 1552 h 3270"/>
              <a:gd name="T68" fmla="*/ 2915 w 3260"/>
              <a:gd name="T69" fmla="*/ 2700 h 3270"/>
              <a:gd name="T70" fmla="*/ 2913 w 3260"/>
              <a:gd name="T71" fmla="*/ 2909 h 3270"/>
              <a:gd name="T72" fmla="*/ 2701 w 3260"/>
              <a:gd name="T73" fmla="*/ 2907 h 3270"/>
              <a:gd name="T74" fmla="*/ 2701 w 3260"/>
              <a:gd name="T75" fmla="*/ 2700 h 3270"/>
              <a:gd name="T76" fmla="*/ 2807 w 3260"/>
              <a:gd name="T77" fmla="*/ 2659 h 3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60" h="3270">
                <a:moveTo>
                  <a:pt x="2483" y="3066"/>
                </a:moveTo>
                <a:cubicBezTo>
                  <a:pt x="2540" y="3066"/>
                  <a:pt x="2586" y="3111"/>
                  <a:pt x="2586" y="3168"/>
                </a:cubicBezTo>
                <a:cubicBezTo>
                  <a:pt x="2586" y="3225"/>
                  <a:pt x="2540" y="3270"/>
                  <a:pt x="2483" y="3270"/>
                </a:cubicBezTo>
                <a:cubicBezTo>
                  <a:pt x="307" y="3270"/>
                  <a:pt x="307" y="3270"/>
                  <a:pt x="307" y="3270"/>
                </a:cubicBezTo>
                <a:cubicBezTo>
                  <a:pt x="138" y="3270"/>
                  <a:pt x="0" y="3133"/>
                  <a:pt x="0" y="2963"/>
                </a:cubicBezTo>
                <a:cubicBezTo>
                  <a:pt x="0" y="307"/>
                  <a:pt x="0" y="307"/>
                  <a:pt x="0" y="307"/>
                </a:cubicBezTo>
                <a:cubicBezTo>
                  <a:pt x="0" y="138"/>
                  <a:pt x="138" y="0"/>
                  <a:pt x="307" y="0"/>
                </a:cubicBezTo>
                <a:cubicBezTo>
                  <a:pt x="2483" y="0"/>
                  <a:pt x="2483" y="0"/>
                  <a:pt x="2483" y="0"/>
                </a:cubicBezTo>
                <a:cubicBezTo>
                  <a:pt x="2653" y="0"/>
                  <a:pt x="2790" y="138"/>
                  <a:pt x="2790" y="307"/>
                </a:cubicBezTo>
                <a:cubicBezTo>
                  <a:pt x="2790" y="1208"/>
                  <a:pt x="2790" y="1208"/>
                  <a:pt x="2790" y="1208"/>
                </a:cubicBezTo>
                <a:cubicBezTo>
                  <a:pt x="2790" y="1264"/>
                  <a:pt x="2745" y="1310"/>
                  <a:pt x="2688" y="1310"/>
                </a:cubicBezTo>
                <a:cubicBezTo>
                  <a:pt x="2631" y="1310"/>
                  <a:pt x="2586" y="1264"/>
                  <a:pt x="2586" y="1208"/>
                </a:cubicBezTo>
                <a:cubicBezTo>
                  <a:pt x="2586" y="307"/>
                  <a:pt x="2586" y="307"/>
                  <a:pt x="2586" y="307"/>
                </a:cubicBezTo>
                <a:cubicBezTo>
                  <a:pt x="2586" y="251"/>
                  <a:pt x="2540" y="205"/>
                  <a:pt x="2483" y="205"/>
                </a:cubicBezTo>
                <a:cubicBezTo>
                  <a:pt x="307" y="205"/>
                  <a:pt x="307" y="205"/>
                  <a:pt x="307" y="205"/>
                </a:cubicBezTo>
                <a:cubicBezTo>
                  <a:pt x="251" y="205"/>
                  <a:pt x="205" y="251"/>
                  <a:pt x="205" y="307"/>
                </a:cubicBezTo>
                <a:cubicBezTo>
                  <a:pt x="205" y="2963"/>
                  <a:pt x="205" y="2963"/>
                  <a:pt x="205" y="2963"/>
                </a:cubicBezTo>
                <a:cubicBezTo>
                  <a:pt x="205" y="3020"/>
                  <a:pt x="251" y="3066"/>
                  <a:pt x="307" y="3066"/>
                </a:cubicBezTo>
                <a:lnTo>
                  <a:pt x="2483" y="3066"/>
                </a:lnTo>
                <a:close/>
                <a:moveTo>
                  <a:pt x="586" y="682"/>
                </a:moveTo>
                <a:cubicBezTo>
                  <a:pt x="2205" y="682"/>
                  <a:pt x="2205" y="682"/>
                  <a:pt x="2205" y="682"/>
                </a:cubicBezTo>
                <a:cubicBezTo>
                  <a:pt x="2261" y="682"/>
                  <a:pt x="2307" y="727"/>
                  <a:pt x="2307" y="784"/>
                </a:cubicBezTo>
                <a:cubicBezTo>
                  <a:pt x="2307" y="841"/>
                  <a:pt x="2261" y="886"/>
                  <a:pt x="2205" y="886"/>
                </a:cubicBezTo>
                <a:cubicBezTo>
                  <a:pt x="586" y="886"/>
                  <a:pt x="586" y="886"/>
                  <a:pt x="586" y="886"/>
                </a:cubicBezTo>
                <a:cubicBezTo>
                  <a:pt x="529" y="886"/>
                  <a:pt x="483" y="841"/>
                  <a:pt x="483" y="784"/>
                </a:cubicBezTo>
                <a:cubicBezTo>
                  <a:pt x="483" y="727"/>
                  <a:pt x="529" y="682"/>
                  <a:pt x="586" y="682"/>
                </a:cubicBezTo>
                <a:close/>
                <a:moveTo>
                  <a:pt x="586" y="1840"/>
                </a:moveTo>
                <a:cubicBezTo>
                  <a:pt x="1366" y="1840"/>
                  <a:pt x="1366" y="1840"/>
                  <a:pt x="1366" y="1840"/>
                </a:cubicBezTo>
                <a:cubicBezTo>
                  <a:pt x="1423" y="1840"/>
                  <a:pt x="1469" y="1886"/>
                  <a:pt x="1469" y="1942"/>
                </a:cubicBezTo>
                <a:cubicBezTo>
                  <a:pt x="1469" y="1999"/>
                  <a:pt x="1423" y="2045"/>
                  <a:pt x="1366" y="2045"/>
                </a:cubicBezTo>
                <a:cubicBezTo>
                  <a:pt x="586" y="2045"/>
                  <a:pt x="586" y="2045"/>
                  <a:pt x="586" y="2045"/>
                </a:cubicBezTo>
                <a:cubicBezTo>
                  <a:pt x="529" y="2045"/>
                  <a:pt x="483" y="1999"/>
                  <a:pt x="483" y="1942"/>
                </a:cubicBezTo>
                <a:cubicBezTo>
                  <a:pt x="483" y="1886"/>
                  <a:pt x="529" y="1840"/>
                  <a:pt x="586" y="1840"/>
                </a:cubicBezTo>
                <a:close/>
                <a:moveTo>
                  <a:pt x="586" y="2419"/>
                </a:moveTo>
                <a:cubicBezTo>
                  <a:pt x="1949" y="2419"/>
                  <a:pt x="1949" y="2419"/>
                  <a:pt x="1949" y="2419"/>
                </a:cubicBezTo>
                <a:cubicBezTo>
                  <a:pt x="2005" y="2419"/>
                  <a:pt x="2051" y="2465"/>
                  <a:pt x="2051" y="2522"/>
                </a:cubicBezTo>
                <a:cubicBezTo>
                  <a:pt x="2051" y="2578"/>
                  <a:pt x="2005" y="2624"/>
                  <a:pt x="1949" y="2624"/>
                </a:cubicBezTo>
                <a:cubicBezTo>
                  <a:pt x="586" y="2624"/>
                  <a:pt x="586" y="2624"/>
                  <a:pt x="586" y="2624"/>
                </a:cubicBezTo>
                <a:cubicBezTo>
                  <a:pt x="529" y="2624"/>
                  <a:pt x="483" y="2578"/>
                  <a:pt x="483" y="2522"/>
                </a:cubicBezTo>
                <a:cubicBezTo>
                  <a:pt x="483" y="2465"/>
                  <a:pt x="529" y="2419"/>
                  <a:pt x="586" y="2419"/>
                </a:cubicBezTo>
                <a:close/>
                <a:moveTo>
                  <a:pt x="586" y="1261"/>
                </a:moveTo>
                <a:cubicBezTo>
                  <a:pt x="2205" y="1261"/>
                  <a:pt x="2205" y="1261"/>
                  <a:pt x="2205" y="1261"/>
                </a:cubicBezTo>
                <a:cubicBezTo>
                  <a:pt x="2261" y="1261"/>
                  <a:pt x="2307" y="1307"/>
                  <a:pt x="2307" y="1363"/>
                </a:cubicBezTo>
                <a:cubicBezTo>
                  <a:pt x="2307" y="1420"/>
                  <a:pt x="2261" y="1466"/>
                  <a:pt x="2205" y="1466"/>
                </a:cubicBezTo>
                <a:cubicBezTo>
                  <a:pt x="586" y="1466"/>
                  <a:pt x="586" y="1466"/>
                  <a:pt x="586" y="1466"/>
                </a:cubicBezTo>
                <a:cubicBezTo>
                  <a:pt x="529" y="1466"/>
                  <a:pt x="483" y="1420"/>
                  <a:pt x="483" y="1363"/>
                </a:cubicBezTo>
                <a:cubicBezTo>
                  <a:pt x="483" y="1307"/>
                  <a:pt x="529" y="1261"/>
                  <a:pt x="586" y="1261"/>
                </a:cubicBezTo>
                <a:close/>
                <a:moveTo>
                  <a:pt x="2842" y="1552"/>
                </a:moveTo>
                <a:cubicBezTo>
                  <a:pt x="2966" y="1552"/>
                  <a:pt x="3068" y="1585"/>
                  <a:pt x="3145" y="1654"/>
                </a:cubicBezTo>
                <a:cubicBezTo>
                  <a:pt x="3222" y="1721"/>
                  <a:pt x="3260" y="1813"/>
                  <a:pt x="3260" y="1930"/>
                </a:cubicBezTo>
                <a:cubicBezTo>
                  <a:pt x="3260" y="2026"/>
                  <a:pt x="3235" y="2105"/>
                  <a:pt x="3189" y="2166"/>
                </a:cubicBezTo>
                <a:cubicBezTo>
                  <a:pt x="3172" y="2186"/>
                  <a:pt x="3116" y="2237"/>
                  <a:pt x="3024" y="2318"/>
                </a:cubicBezTo>
                <a:cubicBezTo>
                  <a:pt x="2989" y="2347"/>
                  <a:pt x="2964" y="2380"/>
                  <a:pt x="2947" y="2414"/>
                </a:cubicBezTo>
                <a:cubicBezTo>
                  <a:pt x="2928" y="2452"/>
                  <a:pt x="2918" y="2493"/>
                  <a:pt x="2918" y="2539"/>
                </a:cubicBezTo>
                <a:cubicBezTo>
                  <a:pt x="2918" y="2566"/>
                  <a:pt x="2918" y="2566"/>
                  <a:pt x="2918" y="2566"/>
                </a:cubicBezTo>
                <a:cubicBezTo>
                  <a:pt x="2698" y="2566"/>
                  <a:pt x="2698" y="2566"/>
                  <a:pt x="2698" y="2566"/>
                </a:cubicBezTo>
                <a:cubicBezTo>
                  <a:pt x="2698" y="2539"/>
                  <a:pt x="2698" y="2539"/>
                  <a:pt x="2698" y="2539"/>
                </a:cubicBezTo>
                <a:cubicBezTo>
                  <a:pt x="2698" y="2466"/>
                  <a:pt x="2709" y="2403"/>
                  <a:pt x="2736" y="2351"/>
                </a:cubicBezTo>
                <a:cubicBezTo>
                  <a:pt x="2761" y="2299"/>
                  <a:pt x="2836" y="2218"/>
                  <a:pt x="2961" y="2107"/>
                </a:cubicBezTo>
                <a:cubicBezTo>
                  <a:pt x="2984" y="2080"/>
                  <a:pt x="2984" y="2080"/>
                  <a:pt x="2984" y="2080"/>
                </a:cubicBezTo>
                <a:cubicBezTo>
                  <a:pt x="3018" y="2038"/>
                  <a:pt x="3036" y="1992"/>
                  <a:pt x="3036" y="1944"/>
                </a:cubicBezTo>
                <a:cubicBezTo>
                  <a:pt x="3036" y="1880"/>
                  <a:pt x="3016" y="1830"/>
                  <a:pt x="2982" y="1794"/>
                </a:cubicBezTo>
                <a:cubicBezTo>
                  <a:pt x="2945" y="1757"/>
                  <a:pt x="2893" y="1740"/>
                  <a:pt x="2828" y="1740"/>
                </a:cubicBezTo>
                <a:cubicBezTo>
                  <a:pt x="2744" y="1740"/>
                  <a:pt x="2684" y="1765"/>
                  <a:pt x="2648" y="1819"/>
                </a:cubicBezTo>
                <a:cubicBezTo>
                  <a:pt x="2615" y="1863"/>
                  <a:pt x="2600" y="1926"/>
                  <a:pt x="2600" y="2007"/>
                </a:cubicBezTo>
                <a:cubicBezTo>
                  <a:pt x="2381" y="2007"/>
                  <a:pt x="2381" y="2007"/>
                  <a:pt x="2381" y="2007"/>
                </a:cubicBezTo>
                <a:cubicBezTo>
                  <a:pt x="2381" y="1865"/>
                  <a:pt x="2421" y="1754"/>
                  <a:pt x="2506" y="1673"/>
                </a:cubicBezTo>
                <a:cubicBezTo>
                  <a:pt x="2588" y="1592"/>
                  <a:pt x="2700" y="1552"/>
                  <a:pt x="2842" y="1552"/>
                </a:cubicBezTo>
                <a:close/>
                <a:moveTo>
                  <a:pt x="2807" y="2659"/>
                </a:moveTo>
                <a:cubicBezTo>
                  <a:pt x="2849" y="2659"/>
                  <a:pt x="2886" y="2673"/>
                  <a:pt x="2915" y="2700"/>
                </a:cubicBezTo>
                <a:cubicBezTo>
                  <a:pt x="2941" y="2726"/>
                  <a:pt x="2957" y="2761"/>
                  <a:pt x="2957" y="2803"/>
                </a:cubicBezTo>
                <a:cubicBezTo>
                  <a:pt x="2957" y="2845"/>
                  <a:pt x="2941" y="2882"/>
                  <a:pt x="2913" y="2909"/>
                </a:cubicBezTo>
                <a:cubicBezTo>
                  <a:pt x="2884" y="2936"/>
                  <a:pt x="2849" y="2949"/>
                  <a:pt x="2807" y="2949"/>
                </a:cubicBezTo>
                <a:cubicBezTo>
                  <a:pt x="2765" y="2949"/>
                  <a:pt x="2730" y="2934"/>
                  <a:pt x="2701" y="2907"/>
                </a:cubicBezTo>
                <a:cubicBezTo>
                  <a:pt x="2673" y="2880"/>
                  <a:pt x="2659" y="2845"/>
                  <a:pt x="2659" y="2803"/>
                </a:cubicBezTo>
                <a:cubicBezTo>
                  <a:pt x="2659" y="2761"/>
                  <a:pt x="2673" y="2726"/>
                  <a:pt x="2701" y="2700"/>
                </a:cubicBezTo>
                <a:cubicBezTo>
                  <a:pt x="2730" y="2673"/>
                  <a:pt x="2765" y="2659"/>
                  <a:pt x="2807" y="2659"/>
                </a:cubicBezTo>
                <a:close/>
                <a:moveTo>
                  <a:pt x="2807" y="2659"/>
                </a:moveTo>
                <a:cubicBezTo>
                  <a:pt x="2807" y="2659"/>
                  <a:pt x="2807" y="2659"/>
                  <a:pt x="2807" y="2659"/>
                </a:cubicBezTo>
              </a:path>
            </a:pathLst>
          </a:custGeom>
          <a:solidFill>
            <a:srgbClr val="0071ED"/>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sp>
        <p:nvSpPr>
          <p:cNvPr id="29" name="Freeform 17"/>
          <p:cNvSpPr>
            <a:spLocks noEditPoints="1"/>
          </p:cNvSpPr>
          <p:nvPr/>
        </p:nvSpPr>
        <p:spPr bwMode="auto">
          <a:xfrm>
            <a:off x="9686028" y="2511823"/>
            <a:ext cx="191799" cy="253538"/>
          </a:xfrm>
          <a:custGeom>
            <a:avLst/>
            <a:gdLst>
              <a:gd name="connsiteX0" fmla="*/ 151215 w 458980"/>
              <a:gd name="connsiteY0" fmla="*/ 59275 h 606722"/>
              <a:gd name="connsiteX1" fmla="*/ 437709 w 458980"/>
              <a:gd name="connsiteY1" fmla="*/ 59275 h 606722"/>
              <a:gd name="connsiteX2" fmla="*/ 452305 w 458980"/>
              <a:gd name="connsiteY2" fmla="*/ 95800 h 606722"/>
              <a:gd name="connsiteX3" fmla="*/ 356095 w 458980"/>
              <a:gd name="connsiteY3" fmla="*/ 191868 h 606722"/>
              <a:gd name="connsiteX4" fmla="*/ 452750 w 458980"/>
              <a:gd name="connsiteY4" fmla="*/ 288379 h 606722"/>
              <a:gd name="connsiteX5" fmla="*/ 437175 w 458980"/>
              <a:gd name="connsiteY5" fmla="*/ 324460 h 606722"/>
              <a:gd name="connsiteX6" fmla="*/ 151215 w 458980"/>
              <a:gd name="connsiteY6" fmla="*/ 324460 h 606722"/>
              <a:gd name="connsiteX7" fmla="*/ 144095 w 458980"/>
              <a:gd name="connsiteY7" fmla="*/ 317439 h 606722"/>
              <a:gd name="connsiteX8" fmla="*/ 144095 w 458980"/>
              <a:gd name="connsiteY8" fmla="*/ 66296 h 606722"/>
              <a:gd name="connsiteX9" fmla="*/ 151215 w 458980"/>
              <a:gd name="connsiteY9" fmla="*/ 59275 h 606722"/>
              <a:gd name="connsiteX10" fmla="*/ 21188 w 458980"/>
              <a:gd name="connsiteY10" fmla="*/ 0 h 606722"/>
              <a:gd name="connsiteX11" fmla="*/ 80567 w 458980"/>
              <a:gd name="connsiteY11" fmla="*/ 0 h 606722"/>
              <a:gd name="connsiteX12" fmla="*/ 101755 w 458980"/>
              <a:gd name="connsiteY12" fmla="*/ 21151 h 606722"/>
              <a:gd name="connsiteX13" fmla="*/ 101755 w 458980"/>
              <a:gd name="connsiteY13" fmla="*/ 585571 h 606722"/>
              <a:gd name="connsiteX14" fmla="*/ 80567 w 458980"/>
              <a:gd name="connsiteY14" fmla="*/ 606722 h 606722"/>
              <a:gd name="connsiteX15" fmla="*/ 21188 w 458980"/>
              <a:gd name="connsiteY15" fmla="*/ 606722 h 606722"/>
              <a:gd name="connsiteX16" fmla="*/ 0 w 458980"/>
              <a:gd name="connsiteY16" fmla="*/ 585571 h 606722"/>
              <a:gd name="connsiteX17" fmla="*/ 0 w 458980"/>
              <a:gd name="connsiteY17" fmla="*/ 21151 h 606722"/>
              <a:gd name="connsiteX18" fmla="*/ 21188 w 458980"/>
              <a:gd name="connsiteY1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58980" h="606722">
                <a:moveTo>
                  <a:pt x="151215" y="59275"/>
                </a:moveTo>
                <a:lnTo>
                  <a:pt x="437709" y="59275"/>
                </a:lnTo>
                <a:cubicBezTo>
                  <a:pt x="456310" y="59275"/>
                  <a:pt x="466367" y="81759"/>
                  <a:pt x="452305" y="95800"/>
                </a:cubicBezTo>
                <a:lnTo>
                  <a:pt x="356095" y="191868"/>
                </a:lnTo>
                <a:lnTo>
                  <a:pt x="452750" y="288379"/>
                </a:lnTo>
                <a:cubicBezTo>
                  <a:pt x="465922" y="301532"/>
                  <a:pt x="457022" y="324460"/>
                  <a:pt x="437175" y="324460"/>
                </a:cubicBezTo>
                <a:lnTo>
                  <a:pt x="151215" y="324460"/>
                </a:lnTo>
                <a:cubicBezTo>
                  <a:pt x="147299" y="324460"/>
                  <a:pt x="144095" y="321350"/>
                  <a:pt x="144095" y="317439"/>
                </a:cubicBezTo>
                <a:lnTo>
                  <a:pt x="144095" y="66296"/>
                </a:lnTo>
                <a:cubicBezTo>
                  <a:pt x="144095" y="62386"/>
                  <a:pt x="147299" y="59275"/>
                  <a:pt x="151215" y="59275"/>
                </a:cubicBezTo>
                <a:close/>
                <a:moveTo>
                  <a:pt x="21188" y="0"/>
                </a:moveTo>
                <a:lnTo>
                  <a:pt x="80567" y="0"/>
                </a:lnTo>
                <a:cubicBezTo>
                  <a:pt x="92229" y="0"/>
                  <a:pt x="101755" y="9509"/>
                  <a:pt x="101755" y="21151"/>
                </a:cubicBezTo>
                <a:lnTo>
                  <a:pt x="101755" y="585571"/>
                </a:lnTo>
                <a:cubicBezTo>
                  <a:pt x="101755" y="597213"/>
                  <a:pt x="92229" y="606722"/>
                  <a:pt x="80567" y="606722"/>
                </a:cubicBezTo>
                <a:lnTo>
                  <a:pt x="21188" y="606722"/>
                </a:lnTo>
                <a:cubicBezTo>
                  <a:pt x="9526" y="606722"/>
                  <a:pt x="0" y="597213"/>
                  <a:pt x="0" y="585571"/>
                </a:cubicBezTo>
                <a:lnTo>
                  <a:pt x="0" y="21151"/>
                </a:lnTo>
                <a:cubicBezTo>
                  <a:pt x="0" y="9509"/>
                  <a:pt x="9526" y="0"/>
                  <a:pt x="21188" y="0"/>
                </a:cubicBezTo>
                <a:close/>
              </a:path>
            </a:pathLst>
          </a:custGeom>
          <a:solidFill>
            <a:srgbClr val="0071ED"/>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75000"/>
                  <a:lumOff val="25000"/>
                </a:schemeClr>
              </a:solidFill>
              <a:cs typeface="+mn-ea"/>
              <a:sym typeface="+mn-lt"/>
            </a:endParaRPr>
          </a:p>
        </p:txBody>
      </p:sp>
      <p:sp>
        <p:nvSpPr>
          <p:cNvPr id="30" name="Freeform 21"/>
          <p:cNvSpPr>
            <a:spLocks noEditPoints="1"/>
          </p:cNvSpPr>
          <p:nvPr/>
        </p:nvSpPr>
        <p:spPr bwMode="auto">
          <a:xfrm>
            <a:off x="5210550" y="4396055"/>
            <a:ext cx="260014" cy="259487"/>
          </a:xfrm>
          <a:custGeom>
            <a:avLst/>
            <a:gdLst>
              <a:gd name="connsiteX0" fmla="*/ 224149 w 510715"/>
              <a:gd name="connsiteY0" fmla="*/ 365536 h 509681"/>
              <a:gd name="connsiteX1" fmla="*/ 256434 w 510715"/>
              <a:gd name="connsiteY1" fmla="*/ 365536 h 509681"/>
              <a:gd name="connsiteX2" fmla="*/ 286566 w 510715"/>
              <a:gd name="connsiteY2" fmla="*/ 365536 h 509681"/>
              <a:gd name="connsiteX3" fmla="*/ 256434 w 510715"/>
              <a:gd name="connsiteY3" fmla="*/ 391399 h 509681"/>
              <a:gd name="connsiteX4" fmla="*/ 224149 w 510715"/>
              <a:gd name="connsiteY4" fmla="*/ 365536 h 509681"/>
              <a:gd name="connsiteX5" fmla="*/ 389934 w 510715"/>
              <a:gd name="connsiteY5" fmla="*/ 342086 h 509681"/>
              <a:gd name="connsiteX6" fmla="*/ 366226 w 510715"/>
              <a:gd name="connsiteY6" fmla="*/ 419437 h 509681"/>
              <a:gd name="connsiteX7" fmla="*/ 336052 w 510715"/>
              <a:gd name="connsiteY7" fmla="*/ 425883 h 509681"/>
              <a:gd name="connsiteX8" fmla="*/ 271393 w 510715"/>
              <a:gd name="connsiteY8" fmla="*/ 402248 h 509681"/>
              <a:gd name="connsiteX9" fmla="*/ 312343 w 510715"/>
              <a:gd name="connsiteY9" fmla="*/ 361424 h 509681"/>
              <a:gd name="connsiteX10" fmla="*/ 389934 w 510715"/>
              <a:gd name="connsiteY10" fmla="*/ 342086 h 509681"/>
              <a:gd name="connsiteX11" fmla="*/ 120776 w 510715"/>
              <a:gd name="connsiteY11" fmla="*/ 342086 h 509681"/>
              <a:gd name="connsiteX12" fmla="*/ 198145 w 510715"/>
              <a:gd name="connsiteY12" fmla="*/ 361424 h 509681"/>
              <a:gd name="connsiteX13" fmla="*/ 238978 w 510715"/>
              <a:gd name="connsiteY13" fmla="*/ 402248 h 509681"/>
              <a:gd name="connsiteX14" fmla="*/ 174504 w 510715"/>
              <a:gd name="connsiteY14" fmla="*/ 425883 h 509681"/>
              <a:gd name="connsiteX15" fmla="*/ 144417 w 510715"/>
              <a:gd name="connsiteY15" fmla="*/ 419437 h 509681"/>
              <a:gd name="connsiteX16" fmla="*/ 120776 w 510715"/>
              <a:gd name="connsiteY16" fmla="*/ 342086 h 509681"/>
              <a:gd name="connsiteX17" fmla="*/ 372626 w 510715"/>
              <a:gd name="connsiteY17" fmla="*/ 275186 h 509681"/>
              <a:gd name="connsiteX18" fmla="*/ 385537 w 510715"/>
              <a:gd name="connsiteY18" fmla="*/ 324625 h 509681"/>
              <a:gd name="connsiteX19" fmla="*/ 331741 w 510715"/>
              <a:gd name="connsiteY19" fmla="*/ 339672 h 509681"/>
              <a:gd name="connsiteX20" fmla="*/ 348956 w 510715"/>
              <a:gd name="connsiteY20" fmla="*/ 316027 h 509681"/>
              <a:gd name="connsiteX21" fmla="*/ 372626 w 510715"/>
              <a:gd name="connsiteY21" fmla="*/ 275186 h 509681"/>
              <a:gd name="connsiteX22" fmla="*/ 137828 w 510715"/>
              <a:gd name="connsiteY22" fmla="*/ 275186 h 509681"/>
              <a:gd name="connsiteX23" fmla="*/ 161650 w 510715"/>
              <a:gd name="connsiteY23" fmla="*/ 316027 h 509681"/>
              <a:gd name="connsiteX24" fmla="*/ 178975 w 510715"/>
              <a:gd name="connsiteY24" fmla="*/ 339672 h 509681"/>
              <a:gd name="connsiteX25" fmla="*/ 124834 w 510715"/>
              <a:gd name="connsiteY25" fmla="*/ 324625 h 509681"/>
              <a:gd name="connsiteX26" fmla="*/ 137828 w 510715"/>
              <a:gd name="connsiteY26" fmla="*/ 275186 h 509681"/>
              <a:gd name="connsiteX27" fmla="*/ 256435 w 510715"/>
              <a:gd name="connsiteY27" fmla="*/ 221594 h 509681"/>
              <a:gd name="connsiteX28" fmla="*/ 224118 w 510715"/>
              <a:gd name="connsiteY28" fmla="*/ 253806 h 509681"/>
              <a:gd name="connsiteX29" fmla="*/ 256435 w 510715"/>
              <a:gd name="connsiteY29" fmla="*/ 286017 h 509681"/>
              <a:gd name="connsiteX30" fmla="*/ 286597 w 510715"/>
              <a:gd name="connsiteY30" fmla="*/ 253806 h 509681"/>
              <a:gd name="connsiteX31" fmla="*/ 256435 w 510715"/>
              <a:gd name="connsiteY31" fmla="*/ 221594 h 509681"/>
              <a:gd name="connsiteX32" fmla="*/ 402841 w 510715"/>
              <a:gd name="connsiteY32" fmla="*/ 191389 h 509681"/>
              <a:gd name="connsiteX33" fmla="*/ 454505 w 510715"/>
              <a:gd name="connsiteY33" fmla="*/ 253806 h 509681"/>
              <a:gd name="connsiteX34" fmla="*/ 402841 w 510715"/>
              <a:gd name="connsiteY34" fmla="*/ 316223 h 509681"/>
              <a:gd name="connsiteX35" fmla="*/ 383467 w 510715"/>
              <a:gd name="connsiteY35" fmla="*/ 253806 h 509681"/>
              <a:gd name="connsiteX36" fmla="*/ 402841 w 510715"/>
              <a:gd name="connsiteY36" fmla="*/ 191389 h 509681"/>
              <a:gd name="connsiteX37" fmla="*/ 107780 w 510715"/>
              <a:gd name="connsiteY37" fmla="*/ 191389 h 509681"/>
              <a:gd name="connsiteX38" fmla="*/ 127248 w 510715"/>
              <a:gd name="connsiteY38" fmla="*/ 253806 h 509681"/>
              <a:gd name="connsiteX39" fmla="*/ 107780 w 510715"/>
              <a:gd name="connsiteY39" fmla="*/ 316223 h 509681"/>
              <a:gd name="connsiteX40" fmla="*/ 55865 w 510715"/>
              <a:gd name="connsiteY40" fmla="*/ 253806 h 509681"/>
              <a:gd name="connsiteX41" fmla="*/ 107780 w 510715"/>
              <a:gd name="connsiteY41" fmla="*/ 191389 h 509681"/>
              <a:gd name="connsiteX42" fmla="*/ 331741 w 510715"/>
              <a:gd name="connsiteY42" fmla="*/ 165526 h 509681"/>
              <a:gd name="connsiteX43" fmla="*/ 387951 w 510715"/>
              <a:gd name="connsiteY43" fmla="*/ 182791 h 509681"/>
              <a:gd name="connsiteX44" fmla="*/ 372818 w 510715"/>
              <a:gd name="connsiteY44" fmla="*/ 232426 h 509681"/>
              <a:gd name="connsiteX45" fmla="*/ 349036 w 510715"/>
              <a:gd name="connsiteY45" fmla="*/ 191423 h 509681"/>
              <a:gd name="connsiteX46" fmla="*/ 331741 w 510715"/>
              <a:gd name="connsiteY46" fmla="*/ 165526 h 509681"/>
              <a:gd name="connsiteX47" fmla="*/ 178975 w 510715"/>
              <a:gd name="connsiteY47" fmla="*/ 165526 h 509681"/>
              <a:gd name="connsiteX48" fmla="*/ 161680 w 510715"/>
              <a:gd name="connsiteY48" fmla="*/ 191423 h 509681"/>
              <a:gd name="connsiteX49" fmla="*/ 137899 w 510715"/>
              <a:gd name="connsiteY49" fmla="*/ 232426 h 509681"/>
              <a:gd name="connsiteX50" fmla="*/ 122765 w 510715"/>
              <a:gd name="connsiteY50" fmla="*/ 182791 h 509681"/>
              <a:gd name="connsiteX51" fmla="*/ 178975 w 510715"/>
              <a:gd name="connsiteY51" fmla="*/ 165526 h 509681"/>
              <a:gd name="connsiteX52" fmla="*/ 256435 w 510715"/>
              <a:gd name="connsiteY52" fmla="*/ 159318 h 509681"/>
              <a:gd name="connsiteX53" fmla="*/ 303832 w 510715"/>
              <a:gd name="connsiteY53" fmla="*/ 161465 h 509681"/>
              <a:gd name="connsiteX54" fmla="*/ 333994 w 510715"/>
              <a:gd name="connsiteY54" fmla="*/ 200119 h 509681"/>
              <a:gd name="connsiteX55" fmla="*/ 364156 w 510715"/>
              <a:gd name="connsiteY55" fmla="*/ 253806 h 509681"/>
              <a:gd name="connsiteX56" fmla="*/ 333994 w 510715"/>
              <a:gd name="connsiteY56" fmla="*/ 305344 h 509681"/>
              <a:gd name="connsiteX57" fmla="*/ 303832 w 510715"/>
              <a:gd name="connsiteY57" fmla="*/ 343998 h 509681"/>
              <a:gd name="connsiteX58" fmla="*/ 256435 w 510715"/>
              <a:gd name="connsiteY58" fmla="*/ 348293 h 509681"/>
              <a:gd name="connsiteX59" fmla="*/ 206883 w 510715"/>
              <a:gd name="connsiteY59" fmla="*/ 343998 h 509681"/>
              <a:gd name="connsiteX60" fmla="*/ 176721 w 510715"/>
              <a:gd name="connsiteY60" fmla="*/ 305344 h 509681"/>
              <a:gd name="connsiteX61" fmla="*/ 146559 w 510715"/>
              <a:gd name="connsiteY61" fmla="*/ 253806 h 509681"/>
              <a:gd name="connsiteX62" fmla="*/ 176721 w 510715"/>
              <a:gd name="connsiteY62" fmla="*/ 200119 h 509681"/>
              <a:gd name="connsiteX63" fmla="*/ 206883 w 510715"/>
              <a:gd name="connsiteY63" fmla="*/ 161465 h 509681"/>
              <a:gd name="connsiteX64" fmla="*/ 256435 w 510715"/>
              <a:gd name="connsiteY64" fmla="*/ 159318 h 509681"/>
              <a:gd name="connsiteX65" fmla="*/ 256434 w 510715"/>
              <a:gd name="connsiteY65" fmla="*/ 114144 h 509681"/>
              <a:gd name="connsiteX66" fmla="*/ 286566 w 510715"/>
              <a:gd name="connsiteY66" fmla="*/ 142076 h 509681"/>
              <a:gd name="connsiteX67" fmla="*/ 256434 w 510715"/>
              <a:gd name="connsiteY67" fmla="*/ 142076 h 509681"/>
              <a:gd name="connsiteX68" fmla="*/ 224149 w 510715"/>
              <a:gd name="connsiteY68" fmla="*/ 142076 h 509681"/>
              <a:gd name="connsiteX69" fmla="*/ 256434 w 510715"/>
              <a:gd name="connsiteY69" fmla="*/ 114144 h 509681"/>
              <a:gd name="connsiteX70" fmla="*/ 336052 w 510715"/>
              <a:gd name="connsiteY70" fmla="*/ 79659 h 509681"/>
              <a:gd name="connsiteX71" fmla="*/ 366226 w 510715"/>
              <a:gd name="connsiteY71" fmla="*/ 88246 h 509681"/>
              <a:gd name="connsiteX72" fmla="*/ 389934 w 510715"/>
              <a:gd name="connsiteY72" fmla="*/ 165525 h 509681"/>
              <a:gd name="connsiteX73" fmla="*/ 312343 w 510715"/>
              <a:gd name="connsiteY73" fmla="*/ 144058 h 509681"/>
              <a:gd name="connsiteX74" fmla="*/ 271393 w 510715"/>
              <a:gd name="connsiteY74" fmla="*/ 105419 h 509681"/>
              <a:gd name="connsiteX75" fmla="*/ 336052 w 510715"/>
              <a:gd name="connsiteY75" fmla="*/ 79659 h 509681"/>
              <a:gd name="connsiteX76" fmla="*/ 174504 w 510715"/>
              <a:gd name="connsiteY76" fmla="*/ 79659 h 509681"/>
              <a:gd name="connsiteX77" fmla="*/ 238978 w 510715"/>
              <a:gd name="connsiteY77" fmla="*/ 105419 h 509681"/>
              <a:gd name="connsiteX78" fmla="*/ 198145 w 510715"/>
              <a:gd name="connsiteY78" fmla="*/ 144058 h 509681"/>
              <a:gd name="connsiteX79" fmla="*/ 120776 w 510715"/>
              <a:gd name="connsiteY79" fmla="*/ 165525 h 509681"/>
              <a:gd name="connsiteX80" fmla="*/ 144417 w 510715"/>
              <a:gd name="connsiteY80" fmla="*/ 88246 h 509681"/>
              <a:gd name="connsiteX81" fmla="*/ 174504 w 510715"/>
              <a:gd name="connsiteY81" fmla="*/ 79659 h 509681"/>
              <a:gd name="connsiteX82" fmla="*/ 174548 w 510715"/>
              <a:gd name="connsiteY82" fmla="*/ 62366 h 509681"/>
              <a:gd name="connsiteX83" fmla="*/ 135760 w 510715"/>
              <a:gd name="connsiteY83" fmla="*/ 73119 h 509681"/>
              <a:gd name="connsiteX84" fmla="*/ 103436 w 510715"/>
              <a:gd name="connsiteY84" fmla="*/ 172044 h 509681"/>
              <a:gd name="connsiteX85" fmla="*/ 38789 w 510715"/>
              <a:gd name="connsiteY85" fmla="*/ 253765 h 509681"/>
              <a:gd name="connsiteX86" fmla="*/ 103436 w 510715"/>
              <a:gd name="connsiteY86" fmla="*/ 335486 h 509681"/>
              <a:gd name="connsiteX87" fmla="*/ 135760 w 510715"/>
              <a:gd name="connsiteY87" fmla="*/ 434412 h 509681"/>
              <a:gd name="connsiteX88" fmla="*/ 174548 w 510715"/>
              <a:gd name="connsiteY88" fmla="*/ 445164 h 509681"/>
              <a:gd name="connsiteX89" fmla="*/ 256435 w 510715"/>
              <a:gd name="connsiteY89" fmla="*/ 412906 h 509681"/>
              <a:gd name="connsiteX90" fmla="*/ 336167 w 510715"/>
              <a:gd name="connsiteY90" fmla="*/ 445164 h 509681"/>
              <a:gd name="connsiteX91" fmla="*/ 374955 w 510715"/>
              <a:gd name="connsiteY91" fmla="*/ 434412 h 509681"/>
              <a:gd name="connsiteX92" fmla="*/ 407279 w 510715"/>
              <a:gd name="connsiteY92" fmla="*/ 335486 h 509681"/>
              <a:gd name="connsiteX93" fmla="*/ 471927 w 510715"/>
              <a:gd name="connsiteY93" fmla="*/ 253765 h 509681"/>
              <a:gd name="connsiteX94" fmla="*/ 407279 w 510715"/>
              <a:gd name="connsiteY94" fmla="*/ 172044 h 509681"/>
              <a:gd name="connsiteX95" fmla="*/ 374955 w 510715"/>
              <a:gd name="connsiteY95" fmla="*/ 73119 h 509681"/>
              <a:gd name="connsiteX96" fmla="*/ 336167 w 510715"/>
              <a:gd name="connsiteY96" fmla="*/ 62366 h 509681"/>
              <a:gd name="connsiteX97" fmla="*/ 256435 w 510715"/>
              <a:gd name="connsiteY97" fmla="*/ 92474 h 509681"/>
              <a:gd name="connsiteX98" fmla="*/ 174548 w 510715"/>
              <a:gd name="connsiteY98" fmla="*/ 62366 h 509681"/>
              <a:gd name="connsiteX99" fmla="*/ 256435 w 510715"/>
              <a:gd name="connsiteY99" fmla="*/ 0 h 509681"/>
              <a:gd name="connsiteX100" fmla="*/ 510715 w 510715"/>
              <a:gd name="connsiteY100" fmla="*/ 255916 h 509681"/>
              <a:gd name="connsiteX101" fmla="*/ 256435 w 510715"/>
              <a:gd name="connsiteY101" fmla="*/ 509681 h 509681"/>
              <a:gd name="connsiteX102" fmla="*/ 0 w 510715"/>
              <a:gd name="connsiteY102" fmla="*/ 255916 h 509681"/>
              <a:gd name="connsiteX103" fmla="*/ 256435 w 510715"/>
              <a:gd name="connsiteY103" fmla="*/ 0 h 509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510715" h="509681">
                <a:moveTo>
                  <a:pt x="224149" y="365536"/>
                </a:moveTo>
                <a:cubicBezTo>
                  <a:pt x="234911" y="365536"/>
                  <a:pt x="245672" y="365536"/>
                  <a:pt x="256434" y="365536"/>
                </a:cubicBezTo>
                <a:cubicBezTo>
                  <a:pt x="265043" y="365536"/>
                  <a:pt x="275804" y="365536"/>
                  <a:pt x="286566" y="365536"/>
                </a:cubicBezTo>
                <a:cubicBezTo>
                  <a:pt x="275804" y="374157"/>
                  <a:pt x="265043" y="382778"/>
                  <a:pt x="256434" y="391399"/>
                </a:cubicBezTo>
                <a:cubicBezTo>
                  <a:pt x="245672" y="382778"/>
                  <a:pt x="234911" y="374157"/>
                  <a:pt x="224149" y="365536"/>
                </a:cubicBezTo>
                <a:close/>
                <a:moveTo>
                  <a:pt x="389934" y="342086"/>
                </a:moveTo>
                <a:cubicBezTo>
                  <a:pt x="392089" y="378613"/>
                  <a:pt x="385623" y="406545"/>
                  <a:pt x="366226" y="419437"/>
                </a:cubicBezTo>
                <a:cubicBezTo>
                  <a:pt x="357604" y="423734"/>
                  <a:pt x="348983" y="425883"/>
                  <a:pt x="336052" y="425883"/>
                </a:cubicBezTo>
                <a:cubicBezTo>
                  <a:pt x="316654" y="425883"/>
                  <a:pt x="295101" y="417288"/>
                  <a:pt x="271393" y="402248"/>
                </a:cubicBezTo>
                <a:cubicBezTo>
                  <a:pt x="284325" y="391505"/>
                  <a:pt x="299412" y="376464"/>
                  <a:pt x="312343" y="361424"/>
                </a:cubicBezTo>
                <a:cubicBezTo>
                  <a:pt x="342517" y="357126"/>
                  <a:pt x="366226" y="350681"/>
                  <a:pt x="389934" y="342086"/>
                </a:cubicBezTo>
                <a:close/>
                <a:moveTo>
                  <a:pt x="120776" y="342086"/>
                </a:moveTo>
                <a:cubicBezTo>
                  <a:pt x="144417" y="350681"/>
                  <a:pt x="168057" y="357126"/>
                  <a:pt x="198145" y="361424"/>
                </a:cubicBezTo>
                <a:cubicBezTo>
                  <a:pt x="211039" y="376464"/>
                  <a:pt x="226083" y="391505"/>
                  <a:pt x="238978" y="402248"/>
                </a:cubicBezTo>
                <a:cubicBezTo>
                  <a:pt x="215338" y="417288"/>
                  <a:pt x="193846" y="425883"/>
                  <a:pt x="174504" y="425883"/>
                </a:cubicBezTo>
                <a:cubicBezTo>
                  <a:pt x="161610" y="425883"/>
                  <a:pt x="153013" y="423734"/>
                  <a:pt x="144417" y="419437"/>
                </a:cubicBezTo>
                <a:cubicBezTo>
                  <a:pt x="125074" y="406545"/>
                  <a:pt x="118627" y="378613"/>
                  <a:pt x="120776" y="342086"/>
                </a:cubicBezTo>
                <a:close/>
                <a:moveTo>
                  <a:pt x="372626" y="275186"/>
                </a:moveTo>
                <a:cubicBezTo>
                  <a:pt x="379081" y="292382"/>
                  <a:pt x="383385" y="307429"/>
                  <a:pt x="385537" y="324625"/>
                </a:cubicBezTo>
                <a:cubicBezTo>
                  <a:pt x="370474" y="331074"/>
                  <a:pt x="351108" y="337522"/>
                  <a:pt x="331741" y="339672"/>
                </a:cubicBezTo>
                <a:cubicBezTo>
                  <a:pt x="338197" y="333223"/>
                  <a:pt x="342500" y="324625"/>
                  <a:pt x="348956" y="316027"/>
                </a:cubicBezTo>
                <a:cubicBezTo>
                  <a:pt x="357563" y="303130"/>
                  <a:pt x="366170" y="288083"/>
                  <a:pt x="372626" y="275186"/>
                </a:cubicBezTo>
                <a:close/>
                <a:moveTo>
                  <a:pt x="137828" y="275186"/>
                </a:moveTo>
                <a:cubicBezTo>
                  <a:pt x="144325" y="288083"/>
                  <a:pt x="152987" y="303130"/>
                  <a:pt x="161650" y="316027"/>
                </a:cubicBezTo>
                <a:cubicBezTo>
                  <a:pt x="168147" y="324625"/>
                  <a:pt x="172478" y="333223"/>
                  <a:pt x="178975" y="339672"/>
                </a:cubicBezTo>
                <a:cubicBezTo>
                  <a:pt x="159484" y="337522"/>
                  <a:pt x="139994" y="331074"/>
                  <a:pt x="124834" y="324625"/>
                </a:cubicBezTo>
                <a:cubicBezTo>
                  <a:pt x="127000" y="307429"/>
                  <a:pt x="131331" y="292382"/>
                  <a:pt x="137828" y="275186"/>
                </a:cubicBezTo>
                <a:close/>
                <a:moveTo>
                  <a:pt x="256435" y="221594"/>
                </a:moveTo>
                <a:cubicBezTo>
                  <a:pt x="237045" y="221594"/>
                  <a:pt x="224118" y="236626"/>
                  <a:pt x="224118" y="253806"/>
                </a:cubicBezTo>
                <a:cubicBezTo>
                  <a:pt x="224118" y="270985"/>
                  <a:pt x="237045" y="286017"/>
                  <a:pt x="256435" y="286017"/>
                </a:cubicBezTo>
                <a:cubicBezTo>
                  <a:pt x="273670" y="286017"/>
                  <a:pt x="286597" y="270985"/>
                  <a:pt x="286597" y="253806"/>
                </a:cubicBezTo>
                <a:cubicBezTo>
                  <a:pt x="286597" y="236626"/>
                  <a:pt x="273670" y="221594"/>
                  <a:pt x="256435" y="221594"/>
                </a:cubicBezTo>
                <a:close/>
                <a:moveTo>
                  <a:pt x="402841" y="191389"/>
                </a:moveTo>
                <a:cubicBezTo>
                  <a:pt x="435131" y="208607"/>
                  <a:pt x="454505" y="230131"/>
                  <a:pt x="454505" y="253806"/>
                </a:cubicBezTo>
                <a:cubicBezTo>
                  <a:pt x="454505" y="277481"/>
                  <a:pt x="435131" y="299005"/>
                  <a:pt x="402841" y="316223"/>
                </a:cubicBezTo>
                <a:cubicBezTo>
                  <a:pt x="398536" y="296852"/>
                  <a:pt x="392078" y="275329"/>
                  <a:pt x="383467" y="253806"/>
                </a:cubicBezTo>
                <a:cubicBezTo>
                  <a:pt x="392078" y="232283"/>
                  <a:pt x="398536" y="210760"/>
                  <a:pt x="402841" y="191389"/>
                </a:cubicBezTo>
                <a:close/>
                <a:moveTo>
                  <a:pt x="107780" y="191389"/>
                </a:moveTo>
                <a:cubicBezTo>
                  <a:pt x="112106" y="210760"/>
                  <a:pt x="118596" y="232283"/>
                  <a:pt x="127248" y="253806"/>
                </a:cubicBezTo>
                <a:cubicBezTo>
                  <a:pt x="118596" y="275329"/>
                  <a:pt x="112106" y="296852"/>
                  <a:pt x="107780" y="316223"/>
                </a:cubicBezTo>
                <a:cubicBezTo>
                  <a:pt x="75333" y="299005"/>
                  <a:pt x="55865" y="277481"/>
                  <a:pt x="55865" y="253806"/>
                </a:cubicBezTo>
                <a:cubicBezTo>
                  <a:pt x="55865" y="230131"/>
                  <a:pt x="75333" y="208607"/>
                  <a:pt x="107780" y="191389"/>
                </a:cubicBezTo>
                <a:close/>
                <a:moveTo>
                  <a:pt x="331741" y="165526"/>
                </a:moveTo>
                <a:cubicBezTo>
                  <a:pt x="351198" y="169842"/>
                  <a:pt x="370656" y="176316"/>
                  <a:pt x="387951" y="182791"/>
                </a:cubicBezTo>
                <a:cubicBezTo>
                  <a:pt x="383627" y="197897"/>
                  <a:pt x="379303" y="215161"/>
                  <a:pt x="372818" y="232426"/>
                </a:cubicBezTo>
                <a:cubicBezTo>
                  <a:pt x="366332" y="217320"/>
                  <a:pt x="357684" y="204371"/>
                  <a:pt x="349036" y="191423"/>
                </a:cubicBezTo>
                <a:cubicBezTo>
                  <a:pt x="342551" y="182791"/>
                  <a:pt x="338227" y="174158"/>
                  <a:pt x="331741" y="165526"/>
                </a:cubicBezTo>
                <a:close/>
                <a:moveTo>
                  <a:pt x="178975" y="165526"/>
                </a:moveTo>
                <a:cubicBezTo>
                  <a:pt x="172489" y="174158"/>
                  <a:pt x="168165" y="182791"/>
                  <a:pt x="161680" y="191423"/>
                </a:cubicBezTo>
                <a:cubicBezTo>
                  <a:pt x="153032" y="204371"/>
                  <a:pt x="144384" y="217320"/>
                  <a:pt x="137899" y="232426"/>
                </a:cubicBezTo>
                <a:cubicBezTo>
                  <a:pt x="131413" y="215161"/>
                  <a:pt x="127089" y="197897"/>
                  <a:pt x="122765" y="182791"/>
                </a:cubicBezTo>
                <a:cubicBezTo>
                  <a:pt x="140060" y="176316"/>
                  <a:pt x="159518" y="169842"/>
                  <a:pt x="178975" y="165526"/>
                </a:cubicBezTo>
                <a:close/>
                <a:moveTo>
                  <a:pt x="256435" y="159318"/>
                </a:moveTo>
                <a:cubicBezTo>
                  <a:pt x="271516" y="159318"/>
                  <a:pt x="288751" y="159318"/>
                  <a:pt x="303832" y="161465"/>
                </a:cubicBezTo>
                <a:cubicBezTo>
                  <a:pt x="314604" y="174350"/>
                  <a:pt x="325376" y="187235"/>
                  <a:pt x="333994" y="200119"/>
                </a:cubicBezTo>
                <a:cubicBezTo>
                  <a:pt x="346921" y="219446"/>
                  <a:pt x="355538" y="236626"/>
                  <a:pt x="364156" y="253806"/>
                </a:cubicBezTo>
                <a:cubicBezTo>
                  <a:pt x="355538" y="270985"/>
                  <a:pt x="346921" y="288165"/>
                  <a:pt x="333994" y="305344"/>
                </a:cubicBezTo>
                <a:cubicBezTo>
                  <a:pt x="325376" y="320376"/>
                  <a:pt x="314604" y="333261"/>
                  <a:pt x="303832" y="343998"/>
                </a:cubicBezTo>
                <a:cubicBezTo>
                  <a:pt x="288751" y="346146"/>
                  <a:pt x="271516" y="348293"/>
                  <a:pt x="256435" y="348293"/>
                </a:cubicBezTo>
                <a:cubicBezTo>
                  <a:pt x="239199" y="348293"/>
                  <a:pt x="221964" y="346146"/>
                  <a:pt x="206883" y="343998"/>
                </a:cubicBezTo>
                <a:cubicBezTo>
                  <a:pt x="196111" y="333261"/>
                  <a:pt x="185339" y="320376"/>
                  <a:pt x="176721" y="305344"/>
                </a:cubicBezTo>
                <a:cubicBezTo>
                  <a:pt x="163794" y="288165"/>
                  <a:pt x="155177" y="270985"/>
                  <a:pt x="146559" y="253806"/>
                </a:cubicBezTo>
                <a:cubicBezTo>
                  <a:pt x="155177" y="236626"/>
                  <a:pt x="163794" y="219446"/>
                  <a:pt x="176721" y="200119"/>
                </a:cubicBezTo>
                <a:cubicBezTo>
                  <a:pt x="185339" y="187235"/>
                  <a:pt x="196111" y="174350"/>
                  <a:pt x="206883" y="161465"/>
                </a:cubicBezTo>
                <a:cubicBezTo>
                  <a:pt x="221964" y="159318"/>
                  <a:pt x="239199" y="159318"/>
                  <a:pt x="256435" y="159318"/>
                </a:cubicBezTo>
                <a:close/>
                <a:moveTo>
                  <a:pt x="256434" y="114144"/>
                </a:moveTo>
                <a:cubicBezTo>
                  <a:pt x="265043" y="122738"/>
                  <a:pt x="275804" y="131333"/>
                  <a:pt x="286566" y="142076"/>
                </a:cubicBezTo>
                <a:cubicBezTo>
                  <a:pt x="275804" y="142076"/>
                  <a:pt x="265043" y="142076"/>
                  <a:pt x="256434" y="142076"/>
                </a:cubicBezTo>
                <a:cubicBezTo>
                  <a:pt x="245672" y="142076"/>
                  <a:pt x="234911" y="142076"/>
                  <a:pt x="224149" y="142076"/>
                </a:cubicBezTo>
                <a:cubicBezTo>
                  <a:pt x="234911" y="131333"/>
                  <a:pt x="245672" y="122738"/>
                  <a:pt x="256434" y="114144"/>
                </a:cubicBezTo>
                <a:close/>
                <a:moveTo>
                  <a:pt x="336052" y="79659"/>
                </a:moveTo>
                <a:cubicBezTo>
                  <a:pt x="346828" y="79659"/>
                  <a:pt x="357604" y="83952"/>
                  <a:pt x="366226" y="88246"/>
                </a:cubicBezTo>
                <a:cubicBezTo>
                  <a:pt x="383468" y="101126"/>
                  <a:pt x="392089" y="126885"/>
                  <a:pt x="389934" y="165525"/>
                </a:cubicBezTo>
                <a:cubicBezTo>
                  <a:pt x="366226" y="154792"/>
                  <a:pt x="342517" y="148352"/>
                  <a:pt x="312343" y="144058"/>
                </a:cubicBezTo>
                <a:cubicBezTo>
                  <a:pt x="299412" y="129032"/>
                  <a:pt x="284325" y="116152"/>
                  <a:pt x="271393" y="105419"/>
                </a:cubicBezTo>
                <a:cubicBezTo>
                  <a:pt x="295101" y="88246"/>
                  <a:pt x="316654" y="79659"/>
                  <a:pt x="336052" y="79659"/>
                </a:cubicBezTo>
                <a:close/>
                <a:moveTo>
                  <a:pt x="174504" y="79659"/>
                </a:moveTo>
                <a:cubicBezTo>
                  <a:pt x="193846" y="79659"/>
                  <a:pt x="215338" y="88246"/>
                  <a:pt x="238978" y="105419"/>
                </a:cubicBezTo>
                <a:cubicBezTo>
                  <a:pt x="226083" y="116152"/>
                  <a:pt x="211039" y="129032"/>
                  <a:pt x="198145" y="144058"/>
                </a:cubicBezTo>
                <a:cubicBezTo>
                  <a:pt x="168057" y="148352"/>
                  <a:pt x="144417" y="154792"/>
                  <a:pt x="120776" y="165525"/>
                </a:cubicBezTo>
                <a:cubicBezTo>
                  <a:pt x="118627" y="126885"/>
                  <a:pt x="127224" y="101126"/>
                  <a:pt x="144417" y="88246"/>
                </a:cubicBezTo>
                <a:cubicBezTo>
                  <a:pt x="153013" y="83952"/>
                  <a:pt x="161610" y="79659"/>
                  <a:pt x="174504" y="79659"/>
                </a:cubicBezTo>
                <a:close/>
                <a:moveTo>
                  <a:pt x="174548" y="62366"/>
                </a:moveTo>
                <a:cubicBezTo>
                  <a:pt x="159464" y="62366"/>
                  <a:pt x="146534" y="66667"/>
                  <a:pt x="135760" y="73119"/>
                </a:cubicBezTo>
                <a:cubicBezTo>
                  <a:pt x="109901" y="90323"/>
                  <a:pt x="99126" y="124732"/>
                  <a:pt x="103436" y="172044"/>
                </a:cubicBezTo>
                <a:cubicBezTo>
                  <a:pt x="64648" y="193550"/>
                  <a:pt x="38789" y="221507"/>
                  <a:pt x="38789" y="253765"/>
                </a:cubicBezTo>
                <a:cubicBezTo>
                  <a:pt x="38789" y="286024"/>
                  <a:pt x="64648" y="313981"/>
                  <a:pt x="103436" y="335486"/>
                </a:cubicBezTo>
                <a:cubicBezTo>
                  <a:pt x="99126" y="378497"/>
                  <a:pt x="107746" y="415057"/>
                  <a:pt x="135760" y="434412"/>
                </a:cubicBezTo>
                <a:cubicBezTo>
                  <a:pt x="146534" y="440863"/>
                  <a:pt x="159464" y="445164"/>
                  <a:pt x="174548" y="445164"/>
                </a:cubicBezTo>
                <a:cubicBezTo>
                  <a:pt x="198252" y="445164"/>
                  <a:pt x="226266" y="432261"/>
                  <a:pt x="256435" y="412906"/>
                </a:cubicBezTo>
                <a:cubicBezTo>
                  <a:pt x="284449" y="432261"/>
                  <a:pt x="312463" y="445164"/>
                  <a:pt x="336167" y="445164"/>
                </a:cubicBezTo>
                <a:cubicBezTo>
                  <a:pt x="351251" y="445164"/>
                  <a:pt x="364181" y="440863"/>
                  <a:pt x="374955" y="434412"/>
                </a:cubicBezTo>
                <a:cubicBezTo>
                  <a:pt x="402969" y="415057"/>
                  <a:pt x="411589" y="378497"/>
                  <a:pt x="407279" y="335486"/>
                </a:cubicBezTo>
                <a:cubicBezTo>
                  <a:pt x="446068" y="313981"/>
                  <a:pt x="471927" y="286024"/>
                  <a:pt x="471927" y="253765"/>
                </a:cubicBezTo>
                <a:cubicBezTo>
                  <a:pt x="471927" y="221507"/>
                  <a:pt x="446068" y="193550"/>
                  <a:pt x="407279" y="172044"/>
                </a:cubicBezTo>
                <a:cubicBezTo>
                  <a:pt x="411589" y="124732"/>
                  <a:pt x="400814" y="90323"/>
                  <a:pt x="374955" y="73119"/>
                </a:cubicBezTo>
                <a:cubicBezTo>
                  <a:pt x="364181" y="66667"/>
                  <a:pt x="351251" y="62366"/>
                  <a:pt x="336167" y="62366"/>
                </a:cubicBezTo>
                <a:cubicBezTo>
                  <a:pt x="312463" y="62366"/>
                  <a:pt x="284449" y="73119"/>
                  <a:pt x="256435" y="92474"/>
                </a:cubicBezTo>
                <a:cubicBezTo>
                  <a:pt x="226266" y="73119"/>
                  <a:pt x="198252" y="62366"/>
                  <a:pt x="174548" y="62366"/>
                </a:cubicBezTo>
                <a:close/>
                <a:moveTo>
                  <a:pt x="256435" y="0"/>
                </a:moveTo>
                <a:cubicBezTo>
                  <a:pt x="396504" y="0"/>
                  <a:pt x="510715" y="113979"/>
                  <a:pt x="510715" y="255916"/>
                </a:cubicBezTo>
                <a:cubicBezTo>
                  <a:pt x="510715" y="395702"/>
                  <a:pt x="396504" y="509681"/>
                  <a:pt x="256435" y="509681"/>
                </a:cubicBezTo>
                <a:cubicBezTo>
                  <a:pt x="114211" y="509681"/>
                  <a:pt x="0" y="395702"/>
                  <a:pt x="0" y="255916"/>
                </a:cubicBezTo>
                <a:cubicBezTo>
                  <a:pt x="0" y="113979"/>
                  <a:pt x="114211" y="0"/>
                  <a:pt x="256435" y="0"/>
                </a:cubicBezTo>
                <a:close/>
              </a:path>
            </a:pathLst>
          </a:custGeom>
          <a:solidFill>
            <a:srgbClr val="0071ED"/>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75000"/>
                  <a:lumOff val="25000"/>
                </a:schemeClr>
              </a:solidFill>
              <a:cs typeface="+mn-ea"/>
              <a:sym typeface="+mn-lt"/>
            </a:endParaRPr>
          </a:p>
        </p:txBody>
      </p:sp>
      <p:grpSp>
        <p:nvGrpSpPr>
          <p:cNvPr id="31" name="Group 24"/>
          <p:cNvGrpSpPr>
            <a:grpSpLocks noChangeAspect="1"/>
          </p:cNvGrpSpPr>
          <p:nvPr/>
        </p:nvGrpSpPr>
        <p:grpSpPr bwMode="auto">
          <a:xfrm>
            <a:off x="6672769" y="4377809"/>
            <a:ext cx="296490" cy="295979"/>
            <a:chOff x="-12" y="-66"/>
            <a:chExt cx="4066" cy="4059"/>
          </a:xfrm>
          <a:solidFill>
            <a:srgbClr val="0071ED"/>
          </a:solidFill>
        </p:grpSpPr>
        <p:sp>
          <p:nvSpPr>
            <p:cNvPr id="32" name="Freeform 25"/>
            <p:cNvSpPr>
              <a:spLocks noEditPoints="1"/>
            </p:cNvSpPr>
            <p:nvPr/>
          </p:nvSpPr>
          <p:spPr bwMode="auto">
            <a:xfrm>
              <a:off x="829" y="999"/>
              <a:ext cx="2383" cy="2379"/>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601409" h="600489">
                  <a:moveTo>
                    <a:pt x="63148" y="143225"/>
                  </a:moveTo>
                  <a:lnTo>
                    <a:pt x="41620" y="160426"/>
                  </a:lnTo>
                  <a:lnTo>
                    <a:pt x="58843" y="171894"/>
                  </a:lnTo>
                  <a:lnTo>
                    <a:pt x="91853" y="171894"/>
                  </a:lnTo>
                  <a:lnTo>
                    <a:pt x="142085" y="163293"/>
                  </a:lnTo>
                  <a:lnTo>
                    <a:pt x="173659" y="214896"/>
                  </a:lnTo>
                  <a:lnTo>
                    <a:pt x="173659" y="262200"/>
                  </a:lnTo>
                  <a:lnTo>
                    <a:pt x="216715" y="320970"/>
                  </a:lnTo>
                  <a:lnTo>
                    <a:pt x="223891" y="320970"/>
                  </a:lnTo>
                  <a:lnTo>
                    <a:pt x="223891" y="299469"/>
                  </a:lnTo>
                  <a:lnTo>
                    <a:pt x="241113" y="335305"/>
                  </a:lnTo>
                  <a:lnTo>
                    <a:pt x="291345" y="345339"/>
                  </a:lnTo>
                  <a:lnTo>
                    <a:pt x="312873" y="368273"/>
                  </a:lnTo>
                  <a:lnTo>
                    <a:pt x="332966" y="374007"/>
                  </a:lnTo>
                  <a:lnTo>
                    <a:pt x="312873" y="417010"/>
                  </a:lnTo>
                  <a:lnTo>
                    <a:pt x="335836" y="457146"/>
                  </a:lnTo>
                  <a:cubicBezTo>
                    <a:pt x="335836" y="457146"/>
                    <a:pt x="348753" y="503016"/>
                    <a:pt x="348753" y="505883"/>
                  </a:cubicBezTo>
                  <a:cubicBezTo>
                    <a:pt x="348753" y="507316"/>
                    <a:pt x="335836" y="561786"/>
                    <a:pt x="335836" y="561786"/>
                  </a:cubicBezTo>
                  <a:lnTo>
                    <a:pt x="338707" y="597622"/>
                  </a:lnTo>
                  <a:cubicBezTo>
                    <a:pt x="325790" y="599056"/>
                    <a:pt x="312873" y="600489"/>
                    <a:pt x="299957" y="600489"/>
                  </a:cubicBezTo>
                  <a:cubicBezTo>
                    <a:pt x="134909" y="600489"/>
                    <a:pt x="0" y="465747"/>
                    <a:pt x="0" y="299469"/>
                  </a:cubicBezTo>
                  <a:cubicBezTo>
                    <a:pt x="0" y="244998"/>
                    <a:pt x="15787" y="193395"/>
                    <a:pt x="41620" y="148959"/>
                  </a:cubicBezTo>
                  <a:close/>
                  <a:moveTo>
                    <a:pt x="367486" y="60233"/>
                  </a:moveTo>
                  <a:lnTo>
                    <a:pt x="394753" y="65966"/>
                  </a:lnTo>
                  <a:lnTo>
                    <a:pt x="419150" y="87465"/>
                  </a:lnTo>
                  <a:lnTo>
                    <a:pt x="426326" y="106098"/>
                  </a:lnTo>
                  <a:lnTo>
                    <a:pt x="432066" y="124731"/>
                  </a:lnTo>
                  <a:lnTo>
                    <a:pt x="469379" y="159130"/>
                  </a:lnTo>
                  <a:lnTo>
                    <a:pt x="479425" y="161996"/>
                  </a:lnTo>
                  <a:lnTo>
                    <a:pt x="493776" y="140497"/>
                  </a:lnTo>
                  <a:lnTo>
                    <a:pt x="541135" y="136197"/>
                  </a:lnTo>
                  <a:lnTo>
                    <a:pt x="549745" y="133331"/>
                  </a:lnTo>
                  <a:cubicBezTo>
                    <a:pt x="582753" y="180629"/>
                    <a:pt x="601409" y="237961"/>
                    <a:pt x="601409" y="299592"/>
                  </a:cubicBezTo>
                  <a:cubicBezTo>
                    <a:pt x="601409" y="441488"/>
                    <a:pt x="503822" y="560451"/>
                    <a:pt x="371791" y="591983"/>
                  </a:cubicBezTo>
                  <a:lnTo>
                    <a:pt x="376097" y="571917"/>
                  </a:lnTo>
                  <a:lnTo>
                    <a:pt x="427761" y="537518"/>
                  </a:lnTo>
                  <a:lnTo>
                    <a:pt x="442112" y="500253"/>
                  </a:lnTo>
                  <a:lnTo>
                    <a:pt x="477990" y="484486"/>
                  </a:lnTo>
                  <a:lnTo>
                    <a:pt x="510997" y="419988"/>
                  </a:lnTo>
                  <a:lnTo>
                    <a:pt x="459333" y="388456"/>
                  </a:lnTo>
                  <a:lnTo>
                    <a:pt x="432066" y="358357"/>
                  </a:lnTo>
                  <a:lnTo>
                    <a:pt x="416280" y="356924"/>
                  </a:lnTo>
                  <a:lnTo>
                    <a:pt x="384707" y="348324"/>
                  </a:lnTo>
                  <a:lnTo>
                    <a:pt x="356005" y="344024"/>
                  </a:lnTo>
                  <a:lnTo>
                    <a:pt x="333043" y="349757"/>
                  </a:lnTo>
                  <a:lnTo>
                    <a:pt x="317257" y="333991"/>
                  </a:lnTo>
                  <a:lnTo>
                    <a:pt x="302906" y="329691"/>
                  </a:lnTo>
                  <a:lnTo>
                    <a:pt x="304341" y="306759"/>
                  </a:lnTo>
                  <a:lnTo>
                    <a:pt x="285684" y="308192"/>
                  </a:lnTo>
                  <a:lnTo>
                    <a:pt x="275639" y="319658"/>
                  </a:lnTo>
                  <a:lnTo>
                    <a:pt x="269898" y="295292"/>
                  </a:lnTo>
                  <a:lnTo>
                    <a:pt x="294295" y="283826"/>
                  </a:lnTo>
                  <a:lnTo>
                    <a:pt x="317257" y="295292"/>
                  </a:lnTo>
                  <a:lnTo>
                    <a:pt x="330173" y="295292"/>
                  </a:lnTo>
                  <a:lnTo>
                    <a:pt x="335913" y="276660"/>
                  </a:lnTo>
                  <a:lnTo>
                    <a:pt x="371791" y="233661"/>
                  </a:lnTo>
                  <a:lnTo>
                    <a:pt x="420585" y="207862"/>
                  </a:lnTo>
                  <a:lnTo>
                    <a:pt x="449287" y="212162"/>
                  </a:lnTo>
                  <a:lnTo>
                    <a:pt x="452158" y="197829"/>
                  </a:lnTo>
                  <a:lnTo>
                    <a:pt x="416280" y="160563"/>
                  </a:lnTo>
                  <a:lnTo>
                    <a:pt x="403364" y="134764"/>
                  </a:lnTo>
                  <a:lnTo>
                    <a:pt x="383272" y="134764"/>
                  </a:lnTo>
                  <a:lnTo>
                    <a:pt x="371791" y="127598"/>
                  </a:lnTo>
                  <a:lnTo>
                    <a:pt x="344524" y="123298"/>
                  </a:lnTo>
                  <a:lnTo>
                    <a:pt x="338784" y="154830"/>
                  </a:lnTo>
                  <a:lnTo>
                    <a:pt x="307211" y="147664"/>
                  </a:lnTo>
                  <a:lnTo>
                    <a:pt x="304341" y="129031"/>
                  </a:lnTo>
                  <a:lnTo>
                    <a:pt x="328738" y="123298"/>
                  </a:lnTo>
                  <a:lnTo>
                    <a:pt x="337349" y="87465"/>
                  </a:lnTo>
                  <a:lnTo>
                    <a:pt x="361745" y="97498"/>
                  </a:lnTo>
                  <a:lnTo>
                    <a:pt x="361745" y="113265"/>
                  </a:lnTo>
                  <a:lnTo>
                    <a:pt x="380402" y="120431"/>
                  </a:lnTo>
                  <a:lnTo>
                    <a:pt x="391883" y="124731"/>
                  </a:lnTo>
                  <a:lnTo>
                    <a:pt x="407669" y="116131"/>
                  </a:lnTo>
                  <a:lnTo>
                    <a:pt x="393318" y="100365"/>
                  </a:lnTo>
                  <a:lnTo>
                    <a:pt x="366051" y="73133"/>
                  </a:lnTo>
                  <a:close/>
                  <a:moveTo>
                    <a:pt x="222541" y="32978"/>
                  </a:moveTo>
                  <a:cubicBezTo>
                    <a:pt x="222541" y="35846"/>
                    <a:pt x="202448" y="48750"/>
                    <a:pt x="202448" y="48750"/>
                  </a:cubicBezTo>
                  <a:lnTo>
                    <a:pt x="222541" y="60221"/>
                  </a:lnTo>
                  <a:lnTo>
                    <a:pt x="262728" y="48750"/>
                  </a:lnTo>
                  <a:lnTo>
                    <a:pt x="254117" y="32978"/>
                  </a:lnTo>
                  <a:lnTo>
                    <a:pt x="235458" y="37280"/>
                  </a:lnTo>
                  <a:close/>
                  <a:moveTo>
                    <a:pt x="344537" y="12904"/>
                  </a:moveTo>
                  <a:lnTo>
                    <a:pt x="312962" y="30110"/>
                  </a:lnTo>
                  <a:lnTo>
                    <a:pt x="295739" y="40147"/>
                  </a:lnTo>
                  <a:lnTo>
                    <a:pt x="308656" y="48750"/>
                  </a:lnTo>
                  <a:lnTo>
                    <a:pt x="335926" y="45883"/>
                  </a:lnTo>
                  <a:lnTo>
                    <a:pt x="363196" y="24375"/>
                  </a:lnTo>
                  <a:close/>
                  <a:moveTo>
                    <a:pt x="300045" y="0"/>
                  </a:moveTo>
                  <a:cubicBezTo>
                    <a:pt x="345973" y="0"/>
                    <a:pt x="390465" y="10037"/>
                    <a:pt x="429217" y="28677"/>
                  </a:cubicBezTo>
                  <a:lnTo>
                    <a:pt x="417735" y="30110"/>
                  </a:lnTo>
                  <a:lnTo>
                    <a:pt x="389030" y="25809"/>
                  </a:lnTo>
                  <a:lnTo>
                    <a:pt x="367501" y="40147"/>
                  </a:lnTo>
                  <a:lnTo>
                    <a:pt x="353149" y="55919"/>
                  </a:lnTo>
                  <a:lnTo>
                    <a:pt x="298609" y="61655"/>
                  </a:lnTo>
                  <a:lnTo>
                    <a:pt x="277081" y="57353"/>
                  </a:lnTo>
                  <a:lnTo>
                    <a:pt x="261293" y="81728"/>
                  </a:lnTo>
                  <a:lnTo>
                    <a:pt x="218235" y="84596"/>
                  </a:lnTo>
                  <a:lnTo>
                    <a:pt x="189530" y="75993"/>
                  </a:lnTo>
                  <a:lnTo>
                    <a:pt x="165131" y="88897"/>
                  </a:lnTo>
                  <a:lnTo>
                    <a:pt x="112027" y="97500"/>
                  </a:lnTo>
                  <a:lnTo>
                    <a:pt x="68969" y="108971"/>
                  </a:lnTo>
                  <a:cubicBezTo>
                    <a:pt x="123509" y="43015"/>
                    <a:pt x="206753" y="0"/>
                    <a:pt x="30004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75000"/>
                    <a:lumOff val="25000"/>
                  </a:schemeClr>
                </a:solidFill>
                <a:cs typeface="+mn-ea"/>
                <a:sym typeface="+mn-lt"/>
              </a:endParaRPr>
            </a:p>
          </p:txBody>
        </p:sp>
        <p:sp>
          <p:nvSpPr>
            <p:cNvPr id="33" name="Freeform 26"/>
            <p:cNvSpPr>
              <a:spLocks noEditPoints="1"/>
            </p:cNvSpPr>
            <p:nvPr/>
          </p:nvSpPr>
          <p:spPr bwMode="auto">
            <a:xfrm>
              <a:off x="-12" y="-66"/>
              <a:ext cx="4066" cy="4059"/>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601409" h="600489">
                  <a:moveTo>
                    <a:pt x="63148" y="143225"/>
                  </a:moveTo>
                  <a:lnTo>
                    <a:pt x="41620" y="160426"/>
                  </a:lnTo>
                  <a:lnTo>
                    <a:pt x="58843" y="171894"/>
                  </a:lnTo>
                  <a:lnTo>
                    <a:pt x="91853" y="171894"/>
                  </a:lnTo>
                  <a:lnTo>
                    <a:pt x="142085" y="163293"/>
                  </a:lnTo>
                  <a:lnTo>
                    <a:pt x="173659" y="214896"/>
                  </a:lnTo>
                  <a:lnTo>
                    <a:pt x="173659" y="262200"/>
                  </a:lnTo>
                  <a:lnTo>
                    <a:pt x="216715" y="320970"/>
                  </a:lnTo>
                  <a:lnTo>
                    <a:pt x="223891" y="320970"/>
                  </a:lnTo>
                  <a:lnTo>
                    <a:pt x="223891" y="299469"/>
                  </a:lnTo>
                  <a:lnTo>
                    <a:pt x="241113" y="335305"/>
                  </a:lnTo>
                  <a:lnTo>
                    <a:pt x="291345" y="345339"/>
                  </a:lnTo>
                  <a:lnTo>
                    <a:pt x="312873" y="368273"/>
                  </a:lnTo>
                  <a:lnTo>
                    <a:pt x="332966" y="374007"/>
                  </a:lnTo>
                  <a:lnTo>
                    <a:pt x="312873" y="417010"/>
                  </a:lnTo>
                  <a:lnTo>
                    <a:pt x="335836" y="457146"/>
                  </a:lnTo>
                  <a:cubicBezTo>
                    <a:pt x="335836" y="457146"/>
                    <a:pt x="348753" y="503016"/>
                    <a:pt x="348753" y="505883"/>
                  </a:cubicBezTo>
                  <a:cubicBezTo>
                    <a:pt x="348753" y="507316"/>
                    <a:pt x="335836" y="561786"/>
                    <a:pt x="335836" y="561786"/>
                  </a:cubicBezTo>
                  <a:lnTo>
                    <a:pt x="338707" y="597622"/>
                  </a:lnTo>
                  <a:cubicBezTo>
                    <a:pt x="325790" y="599056"/>
                    <a:pt x="312873" y="600489"/>
                    <a:pt x="299957" y="600489"/>
                  </a:cubicBezTo>
                  <a:cubicBezTo>
                    <a:pt x="134909" y="600489"/>
                    <a:pt x="0" y="465747"/>
                    <a:pt x="0" y="299469"/>
                  </a:cubicBezTo>
                  <a:cubicBezTo>
                    <a:pt x="0" y="244998"/>
                    <a:pt x="15787" y="193395"/>
                    <a:pt x="41620" y="148959"/>
                  </a:cubicBezTo>
                  <a:close/>
                  <a:moveTo>
                    <a:pt x="367486" y="60233"/>
                  </a:moveTo>
                  <a:lnTo>
                    <a:pt x="394753" y="65966"/>
                  </a:lnTo>
                  <a:lnTo>
                    <a:pt x="419150" y="87465"/>
                  </a:lnTo>
                  <a:lnTo>
                    <a:pt x="426326" y="106098"/>
                  </a:lnTo>
                  <a:lnTo>
                    <a:pt x="432066" y="124731"/>
                  </a:lnTo>
                  <a:lnTo>
                    <a:pt x="469379" y="159130"/>
                  </a:lnTo>
                  <a:lnTo>
                    <a:pt x="479425" y="161996"/>
                  </a:lnTo>
                  <a:lnTo>
                    <a:pt x="493776" y="140497"/>
                  </a:lnTo>
                  <a:lnTo>
                    <a:pt x="541135" y="136197"/>
                  </a:lnTo>
                  <a:lnTo>
                    <a:pt x="549745" y="133331"/>
                  </a:lnTo>
                  <a:cubicBezTo>
                    <a:pt x="582753" y="180629"/>
                    <a:pt x="601409" y="237961"/>
                    <a:pt x="601409" y="299592"/>
                  </a:cubicBezTo>
                  <a:cubicBezTo>
                    <a:pt x="601409" y="441488"/>
                    <a:pt x="503822" y="560451"/>
                    <a:pt x="371791" y="591983"/>
                  </a:cubicBezTo>
                  <a:lnTo>
                    <a:pt x="376097" y="571917"/>
                  </a:lnTo>
                  <a:lnTo>
                    <a:pt x="427761" y="537518"/>
                  </a:lnTo>
                  <a:lnTo>
                    <a:pt x="442112" y="500253"/>
                  </a:lnTo>
                  <a:lnTo>
                    <a:pt x="477990" y="484486"/>
                  </a:lnTo>
                  <a:lnTo>
                    <a:pt x="510997" y="419988"/>
                  </a:lnTo>
                  <a:lnTo>
                    <a:pt x="459333" y="388456"/>
                  </a:lnTo>
                  <a:lnTo>
                    <a:pt x="432066" y="358357"/>
                  </a:lnTo>
                  <a:lnTo>
                    <a:pt x="416280" y="356924"/>
                  </a:lnTo>
                  <a:lnTo>
                    <a:pt x="384707" y="348324"/>
                  </a:lnTo>
                  <a:lnTo>
                    <a:pt x="356005" y="344024"/>
                  </a:lnTo>
                  <a:lnTo>
                    <a:pt x="333043" y="349757"/>
                  </a:lnTo>
                  <a:lnTo>
                    <a:pt x="317257" y="333991"/>
                  </a:lnTo>
                  <a:lnTo>
                    <a:pt x="302906" y="329691"/>
                  </a:lnTo>
                  <a:lnTo>
                    <a:pt x="304341" y="306759"/>
                  </a:lnTo>
                  <a:lnTo>
                    <a:pt x="285684" y="308192"/>
                  </a:lnTo>
                  <a:lnTo>
                    <a:pt x="275639" y="319658"/>
                  </a:lnTo>
                  <a:lnTo>
                    <a:pt x="269898" y="295292"/>
                  </a:lnTo>
                  <a:lnTo>
                    <a:pt x="294295" y="283826"/>
                  </a:lnTo>
                  <a:lnTo>
                    <a:pt x="317257" y="295292"/>
                  </a:lnTo>
                  <a:lnTo>
                    <a:pt x="330173" y="295292"/>
                  </a:lnTo>
                  <a:lnTo>
                    <a:pt x="335913" y="276660"/>
                  </a:lnTo>
                  <a:lnTo>
                    <a:pt x="371791" y="233661"/>
                  </a:lnTo>
                  <a:lnTo>
                    <a:pt x="420585" y="207862"/>
                  </a:lnTo>
                  <a:lnTo>
                    <a:pt x="449287" y="212162"/>
                  </a:lnTo>
                  <a:lnTo>
                    <a:pt x="452158" y="197829"/>
                  </a:lnTo>
                  <a:lnTo>
                    <a:pt x="416280" y="160563"/>
                  </a:lnTo>
                  <a:lnTo>
                    <a:pt x="403364" y="134764"/>
                  </a:lnTo>
                  <a:lnTo>
                    <a:pt x="383272" y="134764"/>
                  </a:lnTo>
                  <a:lnTo>
                    <a:pt x="371791" y="127598"/>
                  </a:lnTo>
                  <a:lnTo>
                    <a:pt x="344524" y="123298"/>
                  </a:lnTo>
                  <a:lnTo>
                    <a:pt x="338784" y="154830"/>
                  </a:lnTo>
                  <a:lnTo>
                    <a:pt x="307211" y="147664"/>
                  </a:lnTo>
                  <a:lnTo>
                    <a:pt x="304341" y="129031"/>
                  </a:lnTo>
                  <a:lnTo>
                    <a:pt x="328738" y="123298"/>
                  </a:lnTo>
                  <a:lnTo>
                    <a:pt x="337349" y="87465"/>
                  </a:lnTo>
                  <a:lnTo>
                    <a:pt x="361745" y="97498"/>
                  </a:lnTo>
                  <a:lnTo>
                    <a:pt x="361745" y="113265"/>
                  </a:lnTo>
                  <a:lnTo>
                    <a:pt x="380402" y="120431"/>
                  </a:lnTo>
                  <a:lnTo>
                    <a:pt x="391883" y="124731"/>
                  </a:lnTo>
                  <a:lnTo>
                    <a:pt x="407669" y="116131"/>
                  </a:lnTo>
                  <a:lnTo>
                    <a:pt x="393318" y="100365"/>
                  </a:lnTo>
                  <a:lnTo>
                    <a:pt x="366051" y="73133"/>
                  </a:lnTo>
                  <a:close/>
                  <a:moveTo>
                    <a:pt x="222541" y="32978"/>
                  </a:moveTo>
                  <a:cubicBezTo>
                    <a:pt x="222541" y="35846"/>
                    <a:pt x="202448" y="48750"/>
                    <a:pt x="202448" y="48750"/>
                  </a:cubicBezTo>
                  <a:lnTo>
                    <a:pt x="222541" y="60221"/>
                  </a:lnTo>
                  <a:lnTo>
                    <a:pt x="262728" y="48750"/>
                  </a:lnTo>
                  <a:lnTo>
                    <a:pt x="254117" y="32978"/>
                  </a:lnTo>
                  <a:lnTo>
                    <a:pt x="235458" y="37280"/>
                  </a:lnTo>
                  <a:close/>
                  <a:moveTo>
                    <a:pt x="344537" y="12904"/>
                  </a:moveTo>
                  <a:lnTo>
                    <a:pt x="312962" y="30110"/>
                  </a:lnTo>
                  <a:lnTo>
                    <a:pt x="295739" y="40147"/>
                  </a:lnTo>
                  <a:lnTo>
                    <a:pt x="308656" y="48750"/>
                  </a:lnTo>
                  <a:lnTo>
                    <a:pt x="335926" y="45883"/>
                  </a:lnTo>
                  <a:lnTo>
                    <a:pt x="363196" y="24375"/>
                  </a:lnTo>
                  <a:close/>
                  <a:moveTo>
                    <a:pt x="300045" y="0"/>
                  </a:moveTo>
                  <a:cubicBezTo>
                    <a:pt x="345973" y="0"/>
                    <a:pt x="390465" y="10037"/>
                    <a:pt x="429217" y="28677"/>
                  </a:cubicBezTo>
                  <a:lnTo>
                    <a:pt x="417735" y="30110"/>
                  </a:lnTo>
                  <a:lnTo>
                    <a:pt x="389030" y="25809"/>
                  </a:lnTo>
                  <a:lnTo>
                    <a:pt x="367501" y="40147"/>
                  </a:lnTo>
                  <a:lnTo>
                    <a:pt x="353149" y="55919"/>
                  </a:lnTo>
                  <a:lnTo>
                    <a:pt x="298609" y="61655"/>
                  </a:lnTo>
                  <a:lnTo>
                    <a:pt x="277081" y="57353"/>
                  </a:lnTo>
                  <a:lnTo>
                    <a:pt x="261293" y="81728"/>
                  </a:lnTo>
                  <a:lnTo>
                    <a:pt x="218235" y="84596"/>
                  </a:lnTo>
                  <a:lnTo>
                    <a:pt x="189530" y="75993"/>
                  </a:lnTo>
                  <a:lnTo>
                    <a:pt x="165131" y="88897"/>
                  </a:lnTo>
                  <a:lnTo>
                    <a:pt x="112027" y="97500"/>
                  </a:lnTo>
                  <a:lnTo>
                    <a:pt x="68969" y="108971"/>
                  </a:lnTo>
                  <a:cubicBezTo>
                    <a:pt x="123509" y="43015"/>
                    <a:pt x="206753" y="0"/>
                    <a:pt x="30004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75000"/>
                    <a:lumOff val="25000"/>
                  </a:schemeClr>
                </a:solidFill>
                <a:cs typeface="+mn-ea"/>
                <a:sym typeface="+mn-lt"/>
              </a:endParaRPr>
            </a:p>
          </p:txBody>
        </p:sp>
      </p:grpSp>
      <p:sp>
        <p:nvSpPr>
          <p:cNvPr id="34" name="Freeform 30"/>
          <p:cNvSpPr>
            <a:spLocks noEditPoints="1"/>
          </p:cNvSpPr>
          <p:nvPr/>
        </p:nvSpPr>
        <p:spPr bwMode="auto">
          <a:xfrm flipH="1">
            <a:off x="8170852" y="4395392"/>
            <a:ext cx="261238" cy="260814"/>
          </a:xfrm>
          <a:custGeom>
            <a:avLst/>
            <a:gdLst>
              <a:gd name="connsiteX0" fmla="*/ 458214 w 609614"/>
              <a:gd name="connsiteY0" fmla="*/ 470741 h 608626"/>
              <a:gd name="connsiteX1" fmla="*/ 548434 w 609614"/>
              <a:gd name="connsiteY1" fmla="*/ 487659 h 608626"/>
              <a:gd name="connsiteX2" fmla="*/ 422757 w 609614"/>
              <a:gd name="connsiteY2" fmla="*/ 585621 h 608626"/>
              <a:gd name="connsiteX3" fmla="*/ 458214 w 609614"/>
              <a:gd name="connsiteY3" fmla="*/ 470741 h 608626"/>
              <a:gd name="connsiteX4" fmla="*/ 148976 w 609614"/>
              <a:gd name="connsiteY4" fmla="*/ 469401 h 608626"/>
              <a:gd name="connsiteX5" fmla="*/ 184246 w 609614"/>
              <a:gd name="connsiteY5" fmla="*/ 584422 h 608626"/>
              <a:gd name="connsiteX6" fmla="*/ 60898 w 609614"/>
              <a:gd name="connsiteY6" fmla="*/ 487195 h 608626"/>
              <a:gd name="connsiteX7" fmla="*/ 148976 w 609614"/>
              <a:gd name="connsiteY7" fmla="*/ 469401 h 608626"/>
              <a:gd name="connsiteX8" fmla="*/ 319096 w 609614"/>
              <a:gd name="connsiteY8" fmla="*/ 459239 h 608626"/>
              <a:gd name="connsiteX9" fmla="*/ 429954 w 609614"/>
              <a:gd name="connsiteY9" fmla="*/ 467008 h 608626"/>
              <a:gd name="connsiteX10" fmla="*/ 387286 w 609614"/>
              <a:gd name="connsiteY10" fmla="*/ 597710 h 608626"/>
              <a:gd name="connsiteX11" fmla="*/ 319096 w 609614"/>
              <a:gd name="connsiteY11" fmla="*/ 608626 h 608626"/>
              <a:gd name="connsiteX12" fmla="*/ 290588 w 609614"/>
              <a:gd name="connsiteY12" fmla="*/ 458957 h 608626"/>
              <a:gd name="connsiteX13" fmla="*/ 290588 w 609614"/>
              <a:gd name="connsiteY13" fmla="*/ 608626 h 608626"/>
              <a:gd name="connsiteX14" fmla="*/ 219893 w 609614"/>
              <a:gd name="connsiteY14" fmla="*/ 597121 h 608626"/>
              <a:gd name="connsiteX15" fmla="*/ 177260 w 609614"/>
              <a:gd name="connsiteY15" fmla="*/ 465644 h 608626"/>
              <a:gd name="connsiteX16" fmla="*/ 290588 w 609614"/>
              <a:gd name="connsiteY16" fmla="*/ 458957 h 608626"/>
              <a:gd name="connsiteX17" fmla="*/ 319096 w 609614"/>
              <a:gd name="connsiteY17" fmla="*/ 317967 h 608626"/>
              <a:gd name="connsiteX18" fmla="*/ 450489 w 609614"/>
              <a:gd name="connsiteY18" fmla="*/ 317967 h 608626"/>
              <a:gd name="connsiteX19" fmla="*/ 435912 w 609614"/>
              <a:gd name="connsiteY19" fmla="*/ 438704 h 608626"/>
              <a:gd name="connsiteX20" fmla="*/ 319096 w 609614"/>
              <a:gd name="connsiteY20" fmla="*/ 430241 h 608626"/>
              <a:gd name="connsiteX21" fmla="*/ 478860 w 609614"/>
              <a:gd name="connsiteY21" fmla="*/ 317897 h 608626"/>
              <a:gd name="connsiteX22" fmla="*/ 609614 w 609614"/>
              <a:gd name="connsiteY22" fmla="*/ 317897 h 608626"/>
              <a:gd name="connsiteX23" fmla="*/ 565570 w 609614"/>
              <a:gd name="connsiteY23" fmla="*/ 462485 h 608626"/>
              <a:gd name="connsiteX24" fmla="*/ 464179 w 609614"/>
              <a:gd name="connsiteY24" fmla="*/ 442518 h 608626"/>
              <a:gd name="connsiteX25" fmla="*/ 478860 w 609614"/>
              <a:gd name="connsiteY25" fmla="*/ 317897 h 608626"/>
              <a:gd name="connsiteX26" fmla="*/ 156937 w 609614"/>
              <a:gd name="connsiteY26" fmla="*/ 317897 h 608626"/>
              <a:gd name="connsiteX27" fmla="*/ 290588 w 609614"/>
              <a:gd name="connsiteY27" fmla="*/ 317897 h 608626"/>
              <a:gd name="connsiteX28" fmla="*/ 290588 w 609614"/>
              <a:gd name="connsiteY28" fmla="*/ 430128 h 608626"/>
              <a:gd name="connsiteX29" fmla="*/ 171218 w 609614"/>
              <a:gd name="connsiteY29" fmla="*/ 437505 h 608626"/>
              <a:gd name="connsiteX30" fmla="*/ 156937 w 609614"/>
              <a:gd name="connsiteY30" fmla="*/ 317897 h 608626"/>
              <a:gd name="connsiteX31" fmla="*/ 0 w 609614"/>
              <a:gd name="connsiteY31" fmla="*/ 317897 h 608626"/>
              <a:gd name="connsiteX32" fmla="*/ 128555 w 609614"/>
              <a:gd name="connsiteY32" fmla="*/ 317897 h 608626"/>
              <a:gd name="connsiteX33" fmla="*/ 143036 w 609614"/>
              <a:gd name="connsiteY33" fmla="*/ 441460 h 608626"/>
              <a:gd name="connsiteX34" fmla="*/ 44034 w 609614"/>
              <a:gd name="connsiteY34" fmla="*/ 462415 h 608626"/>
              <a:gd name="connsiteX35" fmla="*/ 0 w 609614"/>
              <a:gd name="connsiteY35" fmla="*/ 317897 h 608626"/>
              <a:gd name="connsiteX36" fmla="*/ 443427 w 609614"/>
              <a:gd name="connsiteY36" fmla="*/ 162089 h 608626"/>
              <a:gd name="connsiteX37" fmla="*/ 451407 w 609614"/>
              <a:gd name="connsiteY37" fmla="*/ 289601 h 608626"/>
              <a:gd name="connsiteX38" fmla="*/ 319096 w 609614"/>
              <a:gd name="connsiteY38" fmla="*/ 289601 h 608626"/>
              <a:gd name="connsiteX39" fmla="*/ 319096 w 609614"/>
              <a:gd name="connsiteY39" fmla="*/ 170255 h 608626"/>
              <a:gd name="connsiteX40" fmla="*/ 443427 w 609614"/>
              <a:gd name="connsiteY40" fmla="*/ 162089 h 608626"/>
              <a:gd name="connsiteX41" fmla="*/ 164195 w 609614"/>
              <a:gd name="connsiteY41" fmla="*/ 160536 h 608626"/>
              <a:gd name="connsiteX42" fmla="*/ 290588 w 609614"/>
              <a:gd name="connsiteY42" fmla="*/ 169979 h 608626"/>
              <a:gd name="connsiteX43" fmla="*/ 290588 w 609614"/>
              <a:gd name="connsiteY43" fmla="*/ 289600 h 608626"/>
              <a:gd name="connsiteX44" fmla="*/ 156019 w 609614"/>
              <a:gd name="connsiteY44" fmla="*/ 289600 h 608626"/>
              <a:gd name="connsiteX45" fmla="*/ 164195 w 609614"/>
              <a:gd name="connsiteY45" fmla="*/ 160536 h 608626"/>
              <a:gd name="connsiteX46" fmla="*/ 48359 w 609614"/>
              <a:gd name="connsiteY46" fmla="*/ 139084 h 608626"/>
              <a:gd name="connsiteX47" fmla="*/ 136262 w 609614"/>
              <a:gd name="connsiteY47" fmla="*/ 156496 h 608626"/>
              <a:gd name="connsiteX48" fmla="*/ 127787 w 609614"/>
              <a:gd name="connsiteY48" fmla="*/ 289600 h 608626"/>
              <a:gd name="connsiteX49" fmla="*/ 71 w 609614"/>
              <a:gd name="connsiteY49" fmla="*/ 289600 h 608626"/>
              <a:gd name="connsiteX50" fmla="*/ 48359 w 609614"/>
              <a:gd name="connsiteY50" fmla="*/ 139084 h 608626"/>
              <a:gd name="connsiteX51" fmla="*/ 561251 w 609614"/>
              <a:gd name="connsiteY51" fmla="*/ 139014 h 608626"/>
              <a:gd name="connsiteX52" fmla="*/ 609614 w 609614"/>
              <a:gd name="connsiteY52" fmla="*/ 289600 h 608626"/>
              <a:gd name="connsiteX53" fmla="*/ 479792 w 609614"/>
              <a:gd name="connsiteY53" fmla="*/ 289600 h 608626"/>
              <a:gd name="connsiteX54" fmla="*/ 471518 w 609614"/>
              <a:gd name="connsiteY54" fmla="*/ 157997 h 608626"/>
              <a:gd name="connsiteX55" fmla="*/ 561251 w 609614"/>
              <a:gd name="connsiteY55" fmla="*/ 139014 h 608626"/>
              <a:gd name="connsiteX56" fmla="*/ 162442 w 609614"/>
              <a:gd name="connsiteY56" fmla="*/ 34648 h 608626"/>
              <a:gd name="connsiteX57" fmla="*/ 140667 w 609614"/>
              <a:gd name="connsiteY57" fmla="*/ 127935 h 608626"/>
              <a:gd name="connsiteX58" fmla="*/ 66473 w 609614"/>
              <a:gd name="connsiteY58" fmla="*/ 113976 h 608626"/>
              <a:gd name="connsiteX59" fmla="*/ 162442 w 609614"/>
              <a:gd name="connsiteY59" fmla="*/ 34648 h 608626"/>
              <a:gd name="connsiteX60" fmla="*/ 444703 w 609614"/>
              <a:gd name="connsiteY60" fmla="*/ 33448 h 608626"/>
              <a:gd name="connsiteX61" fmla="*/ 543424 w 609614"/>
              <a:gd name="connsiteY61" fmla="*/ 114299 h 608626"/>
              <a:gd name="connsiteX62" fmla="*/ 467068 w 609614"/>
              <a:gd name="connsiteY62" fmla="*/ 129840 h 608626"/>
              <a:gd name="connsiteX63" fmla="*/ 444703 w 609614"/>
              <a:gd name="connsiteY63" fmla="*/ 33448 h 608626"/>
              <a:gd name="connsiteX64" fmla="*/ 319096 w 609614"/>
              <a:gd name="connsiteY64" fmla="*/ 0 h 608626"/>
              <a:gd name="connsiteX65" fmla="*/ 410024 w 609614"/>
              <a:gd name="connsiteY65" fmla="*/ 18295 h 608626"/>
              <a:gd name="connsiteX66" fmla="*/ 438987 w 609614"/>
              <a:gd name="connsiteY66" fmla="*/ 133768 h 608626"/>
              <a:gd name="connsiteX67" fmla="*/ 319096 w 609614"/>
              <a:gd name="connsiteY67" fmla="*/ 141342 h 608626"/>
              <a:gd name="connsiteX68" fmla="*/ 290588 w 609614"/>
              <a:gd name="connsiteY68" fmla="*/ 0 h 608626"/>
              <a:gd name="connsiteX69" fmla="*/ 290588 w 609614"/>
              <a:gd name="connsiteY69" fmla="*/ 141131 h 608626"/>
              <a:gd name="connsiteX70" fmla="*/ 168792 w 609614"/>
              <a:gd name="connsiteY70" fmla="*/ 131984 h 608626"/>
              <a:gd name="connsiteX71" fmla="*/ 197149 w 609614"/>
              <a:gd name="connsiteY71" fmla="*/ 19178 h 608626"/>
              <a:gd name="connsiteX72" fmla="*/ 290588 w 609614"/>
              <a:gd name="connsiteY72" fmla="*/ 0 h 60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09614" h="608626">
                <a:moveTo>
                  <a:pt x="458214" y="470741"/>
                </a:moveTo>
                <a:cubicBezTo>
                  <a:pt x="497021" y="476348"/>
                  <a:pt x="527948" y="482839"/>
                  <a:pt x="548434" y="487659"/>
                </a:cubicBezTo>
                <a:cubicBezTo>
                  <a:pt x="516030" y="530443"/>
                  <a:pt x="472988" y="564573"/>
                  <a:pt x="422757" y="585621"/>
                </a:cubicBezTo>
                <a:cubicBezTo>
                  <a:pt x="437925" y="546574"/>
                  <a:pt x="449646" y="508117"/>
                  <a:pt x="458214" y="470741"/>
                </a:cubicBezTo>
                <a:close/>
                <a:moveTo>
                  <a:pt x="148976" y="469401"/>
                </a:moveTo>
                <a:cubicBezTo>
                  <a:pt x="157547" y="506857"/>
                  <a:pt x="169172" y="545394"/>
                  <a:pt x="184246" y="584422"/>
                </a:cubicBezTo>
                <a:cubicBezTo>
                  <a:pt x="134986" y="563286"/>
                  <a:pt x="92720" y="529369"/>
                  <a:pt x="60898" y="487195"/>
                </a:cubicBezTo>
                <a:cubicBezTo>
                  <a:pt x="90454" y="479625"/>
                  <a:pt x="119912" y="473727"/>
                  <a:pt x="148976" y="469401"/>
                </a:cubicBezTo>
                <a:close/>
                <a:moveTo>
                  <a:pt x="319096" y="459239"/>
                </a:moveTo>
                <a:cubicBezTo>
                  <a:pt x="359399" y="460124"/>
                  <a:pt x="396844" y="463173"/>
                  <a:pt x="429954" y="467008"/>
                </a:cubicBezTo>
                <a:cubicBezTo>
                  <a:pt x="420001" y="509494"/>
                  <a:pt x="406206" y="553159"/>
                  <a:pt x="387286" y="597710"/>
                </a:cubicBezTo>
                <a:cubicBezTo>
                  <a:pt x="365410" y="603906"/>
                  <a:pt x="342549" y="607544"/>
                  <a:pt x="319096" y="608626"/>
                </a:cubicBezTo>
                <a:close/>
                <a:moveTo>
                  <a:pt x="290588" y="458957"/>
                </a:moveTo>
                <a:lnTo>
                  <a:pt x="290588" y="608626"/>
                </a:lnTo>
                <a:cubicBezTo>
                  <a:pt x="266170" y="607446"/>
                  <a:pt x="242539" y="603611"/>
                  <a:pt x="219893" y="597121"/>
                </a:cubicBezTo>
                <a:cubicBezTo>
                  <a:pt x="200989" y="552279"/>
                  <a:pt x="187205" y="508224"/>
                  <a:pt x="177260" y="465644"/>
                </a:cubicBezTo>
                <a:cubicBezTo>
                  <a:pt x="216447" y="461022"/>
                  <a:pt x="254453" y="459153"/>
                  <a:pt x="290588" y="458957"/>
                </a:cubicBezTo>
                <a:close/>
                <a:moveTo>
                  <a:pt x="319096" y="317967"/>
                </a:moveTo>
                <a:lnTo>
                  <a:pt x="450489" y="317967"/>
                </a:lnTo>
                <a:cubicBezTo>
                  <a:pt x="448716" y="356146"/>
                  <a:pt x="444185" y="396588"/>
                  <a:pt x="435912" y="438704"/>
                </a:cubicBezTo>
                <a:cubicBezTo>
                  <a:pt x="401241" y="434473"/>
                  <a:pt x="361843" y="431127"/>
                  <a:pt x="319096" y="430241"/>
                </a:cubicBezTo>
                <a:close/>
                <a:moveTo>
                  <a:pt x="478860" y="317897"/>
                </a:moveTo>
                <a:lnTo>
                  <a:pt x="609614" y="317897"/>
                </a:lnTo>
                <a:cubicBezTo>
                  <a:pt x="607249" y="370716"/>
                  <a:pt x="591582" y="419895"/>
                  <a:pt x="565570" y="462485"/>
                </a:cubicBezTo>
                <a:cubicBezTo>
                  <a:pt x="545469" y="457370"/>
                  <a:pt x="510391" y="449305"/>
                  <a:pt x="464179" y="442518"/>
                </a:cubicBezTo>
                <a:cubicBezTo>
                  <a:pt x="472554" y="399043"/>
                  <a:pt x="477185" y="357339"/>
                  <a:pt x="478860" y="317897"/>
                </a:cubicBezTo>
                <a:close/>
                <a:moveTo>
                  <a:pt x="156937" y="317897"/>
                </a:moveTo>
                <a:lnTo>
                  <a:pt x="290588" y="317897"/>
                </a:lnTo>
                <a:lnTo>
                  <a:pt x="290588" y="430128"/>
                </a:lnTo>
                <a:cubicBezTo>
                  <a:pt x="252669" y="430226"/>
                  <a:pt x="212584" y="432488"/>
                  <a:pt x="171218" y="437505"/>
                </a:cubicBezTo>
                <a:cubicBezTo>
                  <a:pt x="163142" y="395898"/>
                  <a:pt x="158611" y="355766"/>
                  <a:pt x="156937" y="317897"/>
                </a:cubicBezTo>
                <a:close/>
                <a:moveTo>
                  <a:pt x="0" y="317897"/>
                </a:moveTo>
                <a:lnTo>
                  <a:pt x="128555" y="317897"/>
                </a:lnTo>
                <a:cubicBezTo>
                  <a:pt x="130230" y="357051"/>
                  <a:pt x="134761" y="398370"/>
                  <a:pt x="143036" y="441460"/>
                </a:cubicBezTo>
                <a:cubicBezTo>
                  <a:pt x="110528" y="446379"/>
                  <a:pt x="77330" y="453266"/>
                  <a:pt x="44034" y="462415"/>
                </a:cubicBezTo>
                <a:cubicBezTo>
                  <a:pt x="18027" y="419915"/>
                  <a:pt x="2364" y="370726"/>
                  <a:pt x="0" y="317897"/>
                </a:cubicBezTo>
                <a:close/>
                <a:moveTo>
                  <a:pt x="443427" y="162089"/>
                </a:moveTo>
                <a:cubicBezTo>
                  <a:pt x="448649" y="199673"/>
                  <a:pt x="451900" y="242669"/>
                  <a:pt x="451407" y="289601"/>
                </a:cubicBezTo>
                <a:lnTo>
                  <a:pt x="319096" y="289601"/>
                </a:lnTo>
                <a:lnTo>
                  <a:pt x="319096" y="170255"/>
                </a:lnTo>
                <a:cubicBezTo>
                  <a:pt x="358504" y="169960"/>
                  <a:pt x="400276" y="167697"/>
                  <a:pt x="443427" y="162089"/>
                </a:cubicBezTo>
                <a:close/>
                <a:moveTo>
                  <a:pt x="164195" y="160536"/>
                </a:moveTo>
                <a:cubicBezTo>
                  <a:pt x="201138" y="165356"/>
                  <a:pt x="243893" y="169094"/>
                  <a:pt x="290588" y="169979"/>
                </a:cubicBezTo>
                <a:lnTo>
                  <a:pt x="290588" y="289600"/>
                </a:lnTo>
                <a:lnTo>
                  <a:pt x="156019" y="289600"/>
                </a:lnTo>
                <a:cubicBezTo>
                  <a:pt x="155526" y="241988"/>
                  <a:pt x="158876" y="198507"/>
                  <a:pt x="164195" y="160536"/>
                </a:cubicBezTo>
                <a:close/>
                <a:moveTo>
                  <a:pt x="48359" y="139084"/>
                </a:moveTo>
                <a:cubicBezTo>
                  <a:pt x="67674" y="143904"/>
                  <a:pt x="97730" y="150594"/>
                  <a:pt x="136262" y="156496"/>
                </a:cubicBezTo>
                <a:cubicBezTo>
                  <a:pt x="130743" y="195749"/>
                  <a:pt x="127196" y="240608"/>
                  <a:pt x="127787" y="289600"/>
                </a:cubicBezTo>
                <a:lnTo>
                  <a:pt x="71" y="289600"/>
                </a:lnTo>
                <a:cubicBezTo>
                  <a:pt x="2732" y="234312"/>
                  <a:pt x="19977" y="182861"/>
                  <a:pt x="48359" y="139084"/>
                </a:cubicBezTo>
                <a:close/>
                <a:moveTo>
                  <a:pt x="561251" y="139014"/>
                </a:moveTo>
                <a:cubicBezTo>
                  <a:pt x="589619" y="182783"/>
                  <a:pt x="606856" y="234323"/>
                  <a:pt x="609614" y="289600"/>
                </a:cubicBezTo>
                <a:lnTo>
                  <a:pt x="479792" y="289600"/>
                </a:lnTo>
                <a:cubicBezTo>
                  <a:pt x="480284" y="241208"/>
                  <a:pt x="476837" y="196848"/>
                  <a:pt x="471518" y="157997"/>
                </a:cubicBezTo>
                <a:cubicBezTo>
                  <a:pt x="500969" y="153374"/>
                  <a:pt x="531012" y="147079"/>
                  <a:pt x="561251" y="139014"/>
                </a:cubicBezTo>
                <a:close/>
                <a:moveTo>
                  <a:pt x="162442" y="34648"/>
                </a:moveTo>
                <a:cubicBezTo>
                  <a:pt x="155446" y="57847"/>
                  <a:pt x="147367" y="89499"/>
                  <a:pt x="140667" y="127935"/>
                </a:cubicBezTo>
                <a:cubicBezTo>
                  <a:pt x="109925" y="123315"/>
                  <a:pt x="84800" y="118203"/>
                  <a:pt x="66473" y="113976"/>
                </a:cubicBezTo>
                <a:cubicBezTo>
                  <a:pt x="92584" y="81439"/>
                  <a:pt x="125197" y="54308"/>
                  <a:pt x="162442" y="34648"/>
                </a:cubicBezTo>
                <a:close/>
                <a:moveTo>
                  <a:pt x="444703" y="33448"/>
                </a:moveTo>
                <a:cubicBezTo>
                  <a:pt x="483029" y="53218"/>
                  <a:pt x="516626" y="80857"/>
                  <a:pt x="543424" y="114299"/>
                </a:cubicBezTo>
                <a:cubicBezTo>
                  <a:pt x="517808" y="120791"/>
                  <a:pt x="492290" y="125905"/>
                  <a:pt x="467068" y="129840"/>
                </a:cubicBezTo>
                <a:cubicBezTo>
                  <a:pt x="460171" y="89808"/>
                  <a:pt x="451797" y="57054"/>
                  <a:pt x="444703" y="33448"/>
                </a:cubicBezTo>
                <a:close/>
                <a:moveTo>
                  <a:pt x="319096" y="0"/>
                </a:moveTo>
                <a:cubicBezTo>
                  <a:pt x="350916" y="1475"/>
                  <a:pt x="381357" y="7770"/>
                  <a:pt x="410024" y="18295"/>
                </a:cubicBezTo>
                <a:cubicBezTo>
                  <a:pt x="417215" y="39147"/>
                  <a:pt x="429628" y="79376"/>
                  <a:pt x="438987" y="133768"/>
                </a:cubicBezTo>
                <a:cubicBezTo>
                  <a:pt x="397513" y="138981"/>
                  <a:pt x="357221" y="141145"/>
                  <a:pt x="319096" y="141342"/>
                </a:cubicBezTo>
                <a:close/>
                <a:moveTo>
                  <a:pt x="290588" y="0"/>
                </a:moveTo>
                <a:lnTo>
                  <a:pt x="290588" y="141131"/>
                </a:lnTo>
                <a:cubicBezTo>
                  <a:pt x="245690" y="140147"/>
                  <a:pt x="204435" y="136508"/>
                  <a:pt x="168792" y="131984"/>
                </a:cubicBezTo>
                <a:cubicBezTo>
                  <a:pt x="177949" y="79269"/>
                  <a:pt x="189961" y="40126"/>
                  <a:pt x="197149" y="19178"/>
                </a:cubicBezTo>
                <a:cubicBezTo>
                  <a:pt x="226490" y="8163"/>
                  <a:pt x="257801" y="1475"/>
                  <a:pt x="290588" y="0"/>
                </a:cubicBezTo>
                <a:close/>
              </a:path>
            </a:pathLst>
          </a:custGeom>
          <a:solidFill>
            <a:srgbClr val="0071ED"/>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75000"/>
                  <a:lumOff val="25000"/>
                </a:schemeClr>
              </a:solidFill>
              <a:cs typeface="+mn-ea"/>
              <a:sym typeface="+mn-lt"/>
            </a:endParaRPr>
          </a:p>
        </p:txBody>
      </p:sp>
      <p:grpSp>
        <p:nvGrpSpPr>
          <p:cNvPr id="35" name="Group 33"/>
          <p:cNvGrpSpPr>
            <a:grpSpLocks noChangeAspect="1"/>
          </p:cNvGrpSpPr>
          <p:nvPr/>
        </p:nvGrpSpPr>
        <p:grpSpPr bwMode="auto">
          <a:xfrm>
            <a:off x="9651342" y="4430484"/>
            <a:ext cx="261172" cy="235487"/>
            <a:chOff x="4" y="244"/>
            <a:chExt cx="5562" cy="5015"/>
          </a:xfrm>
          <a:solidFill>
            <a:srgbClr val="0071ED"/>
          </a:solidFill>
        </p:grpSpPr>
        <p:sp>
          <p:nvSpPr>
            <p:cNvPr id="36" name="Freeform 34"/>
            <p:cNvSpPr>
              <a:spLocks noEditPoints="1"/>
            </p:cNvSpPr>
            <p:nvPr/>
          </p:nvSpPr>
          <p:spPr bwMode="auto">
            <a:xfrm>
              <a:off x="4" y="244"/>
              <a:ext cx="5562" cy="5015"/>
            </a:xfrm>
            <a:custGeom>
              <a:avLst/>
              <a:gdLst>
                <a:gd name="connsiteX0" fmla="*/ 521432 w 608344"/>
                <a:gd name="connsiteY0" fmla="*/ 370453 h 548582"/>
                <a:gd name="connsiteX1" fmla="*/ 465737 w 608344"/>
                <a:gd name="connsiteY1" fmla="*/ 425787 h 548582"/>
                <a:gd name="connsiteX2" fmla="*/ 442491 w 608344"/>
                <a:gd name="connsiteY2" fmla="*/ 402479 h 548582"/>
                <a:gd name="connsiteX3" fmla="*/ 418201 w 608344"/>
                <a:gd name="connsiteY3" fmla="*/ 426545 h 548582"/>
                <a:gd name="connsiteX4" fmla="*/ 441447 w 608344"/>
                <a:gd name="connsiteY4" fmla="*/ 449948 h 548582"/>
                <a:gd name="connsiteX5" fmla="*/ 465642 w 608344"/>
                <a:gd name="connsiteY5" fmla="*/ 474204 h 548582"/>
                <a:gd name="connsiteX6" fmla="*/ 489932 w 608344"/>
                <a:gd name="connsiteY6" fmla="*/ 450043 h 548582"/>
                <a:gd name="connsiteX7" fmla="*/ 545532 w 608344"/>
                <a:gd name="connsiteY7" fmla="*/ 394709 h 548582"/>
                <a:gd name="connsiteX8" fmla="*/ 481962 w 608344"/>
                <a:gd name="connsiteY8" fmla="*/ 296170 h 548582"/>
                <a:gd name="connsiteX9" fmla="*/ 608344 w 608344"/>
                <a:gd name="connsiteY9" fmla="*/ 422376 h 548582"/>
                <a:gd name="connsiteX10" fmla="*/ 481962 w 608344"/>
                <a:gd name="connsiteY10" fmla="*/ 548582 h 548582"/>
                <a:gd name="connsiteX11" fmla="*/ 355579 w 608344"/>
                <a:gd name="connsiteY11" fmla="*/ 422376 h 548582"/>
                <a:gd name="connsiteX12" fmla="*/ 481962 w 608344"/>
                <a:gd name="connsiteY12" fmla="*/ 296170 h 548582"/>
                <a:gd name="connsiteX13" fmla="*/ 255835 w 608344"/>
                <a:gd name="connsiteY13" fmla="*/ 446 h 548582"/>
                <a:gd name="connsiteX14" fmla="*/ 317801 w 608344"/>
                <a:gd name="connsiteY14" fmla="*/ 13616 h 548582"/>
                <a:gd name="connsiteX15" fmla="*/ 348072 w 608344"/>
                <a:gd name="connsiteY15" fmla="*/ 41661 h 548582"/>
                <a:gd name="connsiteX16" fmla="*/ 381190 w 608344"/>
                <a:gd name="connsiteY16" fmla="*/ 146831 h 548582"/>
                <a:gd name="connsiteX17" fmla="*/ 378913 w 608344"/>
                <a:gd name="connsiteY17" fmla="*/ 156211 h 548582"/>
                <a:gd name="connsiteX18" fmla="*/ 387833 w 608344"/>
                <a:gd name="connsiteY18" fmla="*/ 200458 h 548582"/>
                <a:gd name="connsiteX19" fmla="*/ 366387 w 608344"/>
                <a:gd name="connsiteY19" fmla="*/ 237694 h 548582"/>
                <a:gd name="connsiteX20" fmla="*/ 351393 w 608344"/>
                <a:gd name="connsiteY20" fmla="*/ 278720 h 548582"/>
                <a:gd name="connsiteX21" fmla="*/ 351393 w 608344"/>
                <a:gd name="connsiteY21" fmla="*/ 322873 h 548582"/>
                <a:gd name="connsiteX22" fmla="*/ 317611 w 608344"/>
                <a:gd name="connsiteY22" fmla="*/ 422358 h 548582"/>
                <a:gd name="connsiteX23" fmla="*/ 376635 w 608344"/>
                <a:gd name="connsiteY23" fmla="*/ 548088 h 548582"/>
                <a:gd name="connsiteX24" fmla="*/ 26855 w 608344"/>
                <a:gd name="connsiteY24" fmla="*/ 548088 h 548582"/>
                <a:gd name="connsiteX25" fmla="*/ 0 w 608344"/>
                <a:gd name="connsiteY25" fmla="*/ 521274 h 548582"/>
                <a:gd name="connsiteX26" fmla="*/ 0 w 608344"/>
                <a:gd name="connsiteY26" fmla="*/ 473806 h 548582"/>
                <a:gd name="connsiteX27" fmla="*/ 19453 w 608344"/>
                <a:gd name="connsiteY27" fmla="*/ 432969 h 548582"/>
                <a:gd name="connsiteX28" fmla="*/ 173751 w 608344"/>
                <a:gd name="connsiteY28" fmla="*/ 334242 h 548582"/>
                <a:gd name="connsiteX29" fmla="*/ 176408 w 608344"/>
                <a:gd name="connsiteY29" fmla="*/ 329884 h 548582"/>
                <a:gd name="connsiteX30" fmla="*/ 176408 w 608344"/>
                <a:gd name="connsiteY30" fmla="*/ 278720 h 548582"/>
                <a:gd name="connsiteX31" fmla="*/ 161320 w 608344"/>
                <a:gd name="connsiteY31" fmla="*/ 237694 h 548582"/>
                <a:gd name="connsiteX32" fmla="*/ 139969 w 608344"/>
                <a:gd name="connsiteY32" fmla="*/ 200458 h 548582"/>
                <a:gd name="connsiteX33" fmla="*/ 148320 w 608344"/>
                <a:gd name="connsiteY33" fmla="*/ 156211 h 548582"/>
                <a:gd name="connsiteX34" fmla="*/ 146042 w 608344"/>
                <a:gd name="connsiteY34" fmla="*/ 146736 h 548582"/>
                <a:gd name="connsiteX35" fmla="*/ 145758 w 608344"/>
                <a:gd name="connsiteY35" fmla="*/ 95099 h 548582"/>
                <a:gd name="connsiteX36" fmla="*/ 176029 w 608344"/>
                <a:gd name="connsiteY36" fmla="*/ 42135 h 548582"/>
                <a:gd name="connsiteX37" fmla="*/ 203928 w 608344"/>
                <a:gd name="connsiteY37" fmla="*/ 19017 h 548582"/>
                <a:gd name="connsiteX38" fmla="*/ 231162 w 608344"/>
                <a:gd name="connsiteY38" fmla="*/ 5089 h 548582"/>
                <a:gd name="connsiteX39" fmla="*/ 255835 w 608344"/>
                <a:gd name="connsiteY39" fmla="*/ 446 h 548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8344" h="548582">
                  <a:moveTo>
                    <a:pt x="521432" y="370453"/>
                  </a:moveTo>
                  <a:lnTo>
                    <a:pt x="465737" y="425787"/>
                  </a:lnTo>
                  <a:lnTo>
                    <a:pt x="442491" y="402479"/>
                  </a:lnTo>
                  <a:lnTo>
                    <a:pt x="418201" y="426545"/>
                  </a:lnTo>
                  <a:lnTo>
                    <a:pt x="441447" y="449948"/>
                  </a:lnTo>
                  <a:lnTo>
                    <a:pt x="465642" y="474204"/>
                  </a:lnTo>
                  <a:lnTo>
                    <a:pt x="489932" y="450043"/>
                  </a:lnTo>
                  <a:lnTo>
                    <a:pt x="545532" y="394709"/>
                  </a:lnTo>
                  <a:close/>
                  <a:moveTo>
                    <a:pt x="481962" y="296170"/>
                  </a:moveTo>
                  <a:cubicBezTo>
                    <a:pt x="551795" y="296170"/>
                    <a:pt x="608344" y="352641"/>
                    <a:pt x="608344" y="422376"/>
                  </a:cubicBezTo>
                  <a:cubicBezTo>
                    <a:pt x="608344" y="492111"/>
                    <a:pt x="551795" y="548582"/>
                    <a:pt x="481962" y="548582"/>
                  </a:cubicBezTo>
                  <a:cubicBezTo>
                    <a:pt x="412129" y="548582"/>
                    <a:pt x="355579" y="492111"/>
                    <a:pt x="355579" y="422376"/>
                  </a:cubicBezTo>
                  <a:cubicBezTo>
                    <a:pt x="355579" y="352641"/>
                    <a:pt x="412129" y="296170"/>
                    <a:pt x="481962" y="296170"/>
                  </a:cubicBezTo>
                  <a:close/>
                  <a:moveTo>
                    <a:pt x="255835" y="446"/>
                  </a:moveTo>
                  <a:cubicBezTo>
                    <a:pt x="282785" y="-1828"/>
                    <a:pt x="303187" y="4899"/>
                    <a:pt x="317801" y="13616"/>
                  </a:cubicBezTo>
                  <a:cubicBezTo>
                    <a:pt x="339721" y="25744"/>
                    <a:pt x="348072" y="41661"/>
                    <a:pt x="348072" y="41661"/>
                  </a:cubicBezTo>
                  <a:cubicBezTo>
                    <a:pt x="348072" y="41661"/>
                    <a:pt x="398176" y="45167"/>
                    <a:pt x="381190" y="146831"/>
                  </a:cubicBezTo>
                  <a:cubicBezTo>
                    <a:pt x="380621" y="149863"/>
                    <a:pt x="379862" y="153085"/>
                    <a:pt x="378913" y="156211"/>
                  </a:cubicBezTo>
                  <a:cubicBezTo>
                    <a:pt x="388592" y="156211"/>
                    <a:pt x="398271" y="163507"/>
                    <a:pt x="387833" y="200458"/>
                  </a:cubicBezTo>
                  <a:cubicBezTo>
                    <a:pt x="379672" y="229262"/>
                    <a:pt x="372080" y="237221"/>
                    <a:pt x="366387" y="237694"/>
                  </a:cubicBezTo>
                  <a:cubicBezTo>
                    <a:pt x="364394" y="250675"/>
                    <a:pt x="359175" y="265076"/>
                    <a:pt x="351393" y="278720"/>
                  </a:cubicBezTo>
                  <a:lnTo>
                    <a:pt x="351393" y="322873"/>
                  </a:lnTo>
                  <a:cubicBezTo>
                    <a:pt x="330232" y="350539"/>
                    <a:pt x="317611" y="385027"/>
                    <a:pt x="317611" y="422358"/>
                  </a:cubicBezTo>
                  <a:cubicBezTo>
                    <a:pt x="317611" y="472764"/>
                    <a:pt x="340480" y="518053"/>
                    <a:pt x="376635" y="548088"/>
                  </a:cubicBezTo>
                  <a:lnTo>
                    <a:pt x="26855" y="548088"/>
                  </a:lnTo>
                  <a:cubicBezTo>
                    <a:pt x="12052" y="548088"/>
                    <a:pt x="0" y="536055"/>
                    <a:pt x="0" y="521274"/>
                  </a:cubicBezTo>
                  <a:lnTo>
                    <a:pt x="0" y="473806"/>
                  </a:lnTo>
                  <a:cubicBezTo>
                    <a:pt x="0" y="457983"/>
                    <a:pt x="7212" y="443013"/>
                    <a:pt x="19453" y="432969"/>
                  </a:cubicBezTo>
                  <a:cubicBezTo>
                    <a:pt x="86638" y="377921"/>
                    <a:pt x="159043" y="341443"/>
                    <a:pt x="173751" y="334242"/>
                  </a:cubicBezTo>
                  <a:cubicBezTo>
                    <a:pt x="175365" y="333484"/>
                    <a:pt x="176408" y="331779"/>
                    <a:pt x="176408" y="329884"/>
                  </a:cubicBezTo>
                  <a:lnTo>
                    <a:pt x="176408" y="278720"/>
                  </a:lnTo>
                  <a:cubicBezTo>
                    <a:pt x="168437" y="265076"/>
                    <a:pt x="163313" y="250675"/>
                    <a:pt x="161320" y="237694"/>
                  </a:cubicBezTo>
                  <a:cubicBezTo>
                    <a:pt x="155627" y="237221"/>
                    <a:pt x="148035" y="229072"/>
                    <a:pt x="139969" y="200458"/>
                  </a:cubicBezTo>
                  <a:cubicBezTo>
                    <a:pt x="129531" y="164170"/>
                    <a:pt x="138925" y="156496"/>
                    <a:pt x="148320" y="156211"/>
                  </a:cubicBezTo>
                  <a:cubicBezTo>
                    <a:pt x="147371" y="153085"/>
                    <a:pt x="146612" y="149863"/>
                    <a:pt x="146042" y="146736"/>
                  </a:cubicBezTo>
                  <a:cubicBezTo>
                    <a:pt x="142436" y="128450"/>
                    <a:pt x="141487" y="111396"/>
                    <a:pt x="145758" y="95099"/>
                  </a:cubicBezTo>
                  <a:cubicBezTo>
                    <a:pt x="150787" y="73212"/>
                    <a:pt x="162744" y="55684"/>
                    <a:pt x="176029" y="42135"/>
                  </a:cubicBezTo>
                  <a:cubicBezTo>
                    <a:pt x="184379" y="33134"/>
                    <a:pt x="193869" y="25459"/>
                    <a:pt x="203928" y="19017"/>
                  </a:cubicBezTo>
                  <a:cubicBezTo>
                    <a:pt x="212183" y="13332"/>
                    <a:pt x="221293" y="8405"/>
                    <a:pt x="231162" y="5089"/>
                  </a:cubicBezTo>
                  <a:cubicBezTo>
                    <a:pt x="238849" y="2625"/>
                    <a:pt x="247105" y="825"/>
                    <a:pt x="255835" y="4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75000"/>
                    <a:lumOff val="25000"/>
                  </a:schemeClr>
                </a:solidFill>
                <a:cs typeface="+mn-ea"/>
                <a:sym typeface="+mn-lt"/>
              </a:endParaRPr>
            </a:p>
          </p:txBody>
        </p:sp>
        <p:sp>
          <p:nvSpPr>
            <p:cNvPr id="37" name="Freeform 35"/>
            <p:cNvSpPr>
              <a:spLocks noEditPoints="1"/>
            </p:cNvSpPr>
            <p:nvPr/>
          </p:nvSpPr>
          <p:spPr bwMode="auto">
            <a:xfrm>
              <a:off x="1503" y="1711"/>
              <a:ext cx="2009" cy="1811"/>
            </a:xfrm>
            <a:custGeom>
              <a:avLst/>
              <a:gdLst>
                <a:gd name="connsiteX0" fmla="*/ 521432 w 608344"/>
                <a:gd name="connsiteY0" fmla="*/ 370453 h 548582"/>
                <a:gd name="connsiteX1" fmla="*/ 465737 w 608344"/>
                <a:gd name="connsiteY1" fmla="*/ 425787 h 548582"/>
                <a:gd name="connsiteX2" fmla="*/ 442491 w 608344"/>
                <a:gd name="connsiteY2" fmla="*/ 402479 h 548582"/>
                <a:gd name="connsiteX3" fmla="*/ 418201 w 608344"/>
                <a:gd name="connsiteY3" fmla="*/ 426545 h 548582"/>
                <a:gd name="connsiteX4" fmla="*/ 441447 w 608344"/>
                <a:gd name="connsiteY4" fmla="*/ 449948 h 548582"/>
                <a:gd name="connsiteX5" fmla="*/ 465642 w 608344"/>
                <a:gd name="connsiteY5" fmla="*/ 474204 h 548582"/>
                <a:gd name="connsiteX6" fmla="*/ 489932 w 608344"/>
                <a:gd name="connsiteY6" fmla="*/ 450043 h 548582"/>
                <a:gd name="connsiteX7" fmla="*/ 545532 w 608344"/>
                <a:gd name="connsiteY7" fmla="*/ 394709 h 548582"/>
                <a:gd name="connsiteX8" fmla="*/ 481962 w 608344"/>
                <a:gd name="connsiteY8" fmla="*/ 296170 h 548582"/>
                <a:gd name="connsiteX9" fmla="*/ 608344 w 608344"/>
                <a:gd name="connsiteY9" fmla="*/ 422376 h 548582"/>
                <a:gd name="connsiteX10" fmla="*/ 481962 w 608344"/>
                <a:gd name="connsiteY10" fmla="*/ 548582 h 548582"/>
                <a:gd name="connsiteX11" fmla="*/ 355579 w 608344"/>
                <a:gd name="connsiteY11" fmla="*/ 422376 h 548582"/>
                <a:gd name="connsiteX12" fmla="*/ 481962 w 608344"/>
                <a:gd name="connsiteY12" fmla="*/ 296170 h 548582"/>
                <a:gd name="connsiteX13" fmla="*/ 255835 w 608344"/>
                <a:gd name="connsiteY13" fmla="*/ 446 h 548582"/>
                <a:gd name="connsiteX14" fmla="*/ 317801 w 608344"/>
                <a:gd name="connsiteY14" fmla="*/ 13616 h 548582"/>
                <a:gd name="connsiteX15" fmla="*/ 348072 w 608344"/>
                <a:gd name="connsiteY15" fmla="*/ 41661 h 548582"/>
                <a:gd name="connsiteX16" fmla="*/ 381190 w 608344"/>
                <a:gd name="connsiteY16" fmla="*/ 146831 h 548582"/>
                <a:gd name="connsiteX17" fmla="*/ 378913 w 608344"/>
                <a:gd name="connsiteY17" fmla="*/ 156211 h 548582"/>
                <a:gd name="connsiteX18" fmla="*/ 387833 w 608344"/>
                <a:gd name="connsiteY18" fmla="*/ 200458 h 548582"/>
                <a:gd name="connsiteX19" fmla="*/ 366387 w 608344"/>
                <a:gd name="connsiteY19" fmla="*/ 237694 h 548582"/>
                <a:gd name="connsiteX20" fmla="*/ 351393 w 608344"/>
                <a:gd name="connsiteY20" fmla="*/ 278720 h 548582"/>
                <a:gd name="connsiteX21" fmla="*/ 351393 w 608344"/>
                <a:gd name="connsiteY21" fmla="*/ 322873 h 548582"/>
                <a:gd name="connsiteX22" fmla="*/ 317611 w 608344"/>
                <a:gd name="connsiteY22" fmla="*/ 422358 h 548582"/>
                <a:gd name="connsiteX23" fmla="*/ 376635 w 608344"/>
                <a:gd name="connsiteY23" fmla="*/ 548088 h 548582"/>
                <a:gd name="connsiteX24" fmla="*/ 26855 w 608344"/>
                <a:gd name="connsiteY24" fmla="*/ 548088 h 548582"/>
                <a:gd name="connsiteX25" fmla="*/ 0 w 608344"/>
                <a:gd name="connsiteY25" fmla="*/ 521274 h 548582"/>
                <a:gd name="connsiteX26" fmla="*/ 0 w 608344"/>
                <a:gd name="connsiteY26" fmla="*/ 473806 h 548582"/>
                <a:gd name="connsiteX27" fmla="*/ 19453 w 608344"/>
                <a:gd name="connsiteY27" fmla="*/ 432969 h 548582"/>
                <a:gd name="connsiteX28" fmla="*/ 173751 w 608344"/>
                <a:gd name="connsiteY28" fmla="*/ 334242 h 548582"/>
                <a:gd name="connsiteX29" fmla="*/ 176408 w 608344"/>
                <a:gd name="connsiteY29" fmla="*/ 329884 h 548582"/>
                <a:gd name="connsiteX30" fmla="*/ 176408 w 608344"/>
                <a:gd name="connsiteY30" fmla="*/ 278720 h 548582"/>
                <a:gd name="connsiteX31" fmla="*/ 161320 w 608344"/>
                <a:gd name="connsiteY31" fmla="*/ 237694 h 548582"/>
                <a:gd name="connsiteX32" fmla="*/ 139969 w 608344"/>
                <a:gd name="connsiteY32" fmla="*/ 200458 h 548582"/>
                <a:gd name="connsiteX33" fmla="*/ 148320 w 608344"/>
                <a:gd name="connsiteY33" fmla="*/ 156211 h 548582"/>
                <a:gd name="connsiteX34" fmla="*/ 146042 w 608344"/>
                <a:gd name="connsiteY34" fmla="*/ 146736 h 548582"/>
                <a:gd name="connsiteX35" fmla="*/ 145758 w 608344"/>
                <a:gd name="connsiteY35" fmla="*/ 95099 h 548582"/>
                <a:gd name="connsiteX36" fmla="*/ 176029 w 608344"/>
                <a:gd name="connsiteY36" fmla="*/ 42135 h 548582"/>
                <a:gd name="connsiteX37" fmla="*/ 203928 w 608344"/>
                <a:gd name="connsiteY37" fmla="*/ 19017 h 548582"/>
                <a:gd name="connsiteX38" fmla="*/ 231162 w 608344"/>
                <a:gd name="connsiteY38" fmla="*/ 5089 h 548582"/>
                <a:gd name="connsiteX39" fmla="*/ 255835 w 608344"/>
                <a:gd name="connsiteY39" fmla="*/ 446 h 548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8344" h="548582">
                  <a:moveTo>
                    <a:pt x="521432" y="370453"/>
                  </a:moveTo>
                  <a:lnTo>
                    <a:pt x="465737" y="425787"/>
                  </a:lnTo>
                  <a:lnTo>
                    <a:pt x="442491" y="402479"/>
                  </a:lnTo>
                  <a:lnTo>
                    <a:pt x="418201" y="426545"/>
                  </a:lnTo>
                  <a:lnTo>
                    <a:pt x="441447" y="449948"/>
                  </a:lnTo>
                  <a:lnTo>
                    <a:pt x="465642" y="474204"/>
                  </a:lnTo>
                  <a:lnTo>
                    <a:pt x="489932" y="450043"/>
                  </a:lnTo>
                  <a:lnTo>
                    <a:pt x="545532" y="394709"/>
                  </a:lnTo>
                  <a:close/>
                  <a:moveTo>
                    <a:pt x="481962" y="296170"/>
                  </a:moveTo>
                  <a:cubicBezTo>
                    <a:pt x="551795" y="296170"/>
                    <a:pt x="608344" y="352641"/>
                    <a:pt x="608344" y="422376"/>
                  </a:cubicBezTo>
                  <a:cubicBezTo>
                    <a:pt x="608344" y="492111"/>
                    <a:pt x="551795" y="548582"/>
                    <a:pt x="481962" y="548582"/>
                  </a:cubicBezTo>
                  <a:cubicBezTo>
                    <a:pt x="412129" y="548582"/>
                    <a:pt x="355579" y="492111"/>
                    <a:pt x="355579" y="422376"/>
                  </a:cubicBezTo>
                  <a:cubicBezTo>
                    <a:pt x="355579" y="352641"/>
                    <a:pt x="412129" y="296170"/>
                    <a:pt x="481962" y="296170"/>
                  </a:cubicBezTo>
                  <a:close/>
                  <a:moveTo>
                    <a:pt x="255835" y="446"/>
                  </a:moveTo>
                  <a:cubicBezTo>
                    <a:pt x="282785" y="-1828"/>
                    <a:pt x="303187" y="4899"/>
                    <a:pt x="317801" y="13616"/>
                  </a:cubicBezTo>
                  <a:cubicBezTo>
                    <a:pt x="339721" y="25744"/>
                    <a:pt x="348072" y="41661"/>
                    <a:pt x="348072" y="41661"/>
                  </a:cubicBezTo>
                  <a:cubicBezTo>
                    <a:pt x="348072" y="41661"/>
                    <a:pt x="398176" y="45167"/>
                    <a:pt x="381190" y="146831"/>
                  </a:cubicBezTo>
                  <a:cubicBezTo>
                    <a:pt x="380621" y="149863"/>
                    <a:pt x="379862" y="153085"/>
                    <a:pt x="378913" y="156211"/>
                  </a:cubicBezTo>
                  <a:cubicBezTo>
                    <a:pt x="388592" y="156211"/>
                    <a:pt x="398271" y="163507"/>
                    <a:pt x="387833" y="200458"/>
                  </a:cubicBezTo>
                  <a:cubicBezTo>
                    <a:pt x="379672" y="229262"/>
                    <a:pt x="372080" y="237221"/>
                    <a:pt x="366387" y="237694"/>
                  </a:cubicBezTo>
                  <a:cubicBezTo>
                    <a:pt x="364394" y="250675"/>
                    <a:pt x="359175" y="265076"/>
                    <a:pt x="351393" y="278720"/>
                  </a:cubicBezTo>
                  <a:lnTo>
                    <a:pt x="351393" y="322873"/>
                  </a:lnTo>
                  <a:cubicBezTo>
                    <a:pt x="330232" y="350539"/>
                    <a:pt x="317611" y="385027"/>
                    <a:pt x="317611" y="422358"/>
                  </a:cubicBezTo>
                  <a:cubicBezTo>
                    <a:pt x="317611" y="472764"/>
                    <a:pt x="340480" y="518053"/>
                    <a:pt x="376635" y="548088"/>
                  </a:cubicBezTo>
                  <a:lnTo>
                    <a:pt x="26855" y="548088"/>
                  </a:lnTo>
                  <a:cubicBezTo>
                    <a:pt x="12052" y="548088"/>
                    <a:pt x="0" y="536055"/>
                    <a:pt x="0" y="521274"/>
                  </a:cubicBezTo>
                  <a:lnTo>
                    <a:pt x="0" y="473806"/>
                  </a:lnTo>
                  <a:cubicBezTo>
                    <a:pt x="0" y="457983"/>
                    <a:pt x="7212" y="443013"/>
                    <a:pt x="19453" y="432969"/>
                  </a:cubicBezTo>
                  <a:cubicBezTo>
                    <a:pt x="86638" y="377921"/>
                    <a:pt x="159043" y="341443"/>
                    <a:pt x="173751" y="334242"/>
                  </a:cubicBezTo>
                  <a:cubicBezTo>
                    <a:pt x="175365" y="333484"/>
                    <a:pt x="176408" y="331779"/>
                    <a:pt x="176408" y="329884"/>
                  </a:cubicBezTo>
                  <a:lnTo>
                    <a:pt x="176408" y="278720"/>
                  </a:lnTo>
                  <a:cubicBezTo>
                    <a:pt x="168437" y="265076"/>
                    <a:pt x="163313" y="250675"/>
                    <a:pt x="161320" y="237694"/>
                  </a:cubicBezTo>
                  <a:cubicBezTo>
                    <a:pt x="155627" y="237221"/>
                    <a:pt x="148035" y="229072"/>
                    <a:pt x="139969" y="200458"/>
                  </a:cubicBezTo>
                  <a:cubicBezTo>
                    <a:pt x="129531" y="164170"/>
                    <a:pt x="138925" y="156496"/>
                    <a:pt x="148320" y="156211"/>
                  </a:cubicBezTo>
                  <a:cubicBezTo>
                    <a:pt x="147371" y="153085"/>
                    <a:pt x="146612" y="149863"/>
                    <a:pt x="146042" y="146736"/>
                  </a:cubicBezTo>
                  <a:cubicBezTo>
                    <a:pt x="142436" y="128450"/>
                    <a:pt x="141487" y="111396"/>
                    <a:pt x="145758" y="95099"/>
                  </a:cubicBezTo>
                  <a:cubicBezTo>
                    <a:pt x="150787" y="73212"/>
                    <a:pt x="162744" y="55684"/>
                    <a:pt x="176029" y="42135"/>
                  </a:cubicBezTo>
                  <a:cubicBezTo>
                    <a:pt x="184379" y="33134"/>
                    <a:pt x="193869" y="25459"/>
                    <a:pt x="203928" y="19017"/>
                  </a:cubicBezTo>
                  <a:cubicBezTo>
                    <a:pt x="212183" y="13332"/>
                    <a:pt x="221293" y="8405"/>
                    <a:pt x="231162" y="5089"/>
                  </a:cubicBezTo>
                  <a:cubicBezTo>
                    <a:pt x="238849" y="2625"/>
                    <a:pt x="247105" y="825"/>
                    <a:pt x="255835" y="4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75000"/>
                    <a:lumOff val="25000"/>
                  </a:schemeClr>
                </a:solidFill>
                <a:cs typeface="+mn-ea"/>
                <a:sym typeface="+mn-lt"/>
              </a:endParaRPr>
            </a:p>
          </p:txBody>
        </p:sp>
      </p:grpSp>
      <p:grpSp>
        <p:nvGrpSpPr>
          <p:cNvPr id="38" name="组合 37"/>
          <p:cNvGrpSpPr/>
          <p:nvPr/>
        </p:nvGrpSpPr>
        <p:grpSpPr>
          <a:xfrm>
            <a:off x="-1384507" y="232229"/>
            <a:ext cx="6061410" cy="686927"/>
            <a:chOff x="-1384507" y="232229"/>
            <a:chExt cx="6061410" cy="686927"/>
          </a:xfrm>
        </p:grpSpPr>
        <p:grpSp>
          <p:nvGrpSpPr>
            <p:cNvPr id="39" name="组合 38"/>
            <p:cNvGrpSpPr/>
            <p:nvPr/>
          </p:nvGrpSpPr>
          <p:grpSpPr>
            <a:xfrm>
              <a:off x="-1384507" y="232229"/>
              <a:ext cx="2370056" cy="686927"/>
              <a:chOff x="-4476051" y="1082357"/>
              <a:chExt cx="17064239" cy="4945827"/>
            </a:xfrm>
          </p:grpSpPr>
          <p:sp>
            <p:nvSpPr>
              <p:cNvPr id="41" name="平行四边形 40"/>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42" name="组合 41"/>
              <p:cNvGrpSpPr/>
              <p:nvPr/>
            </p:nvGrpSpPr>
            <p:grpSpPr>
              <a:xfrm>
                <a:off x="7100152" y="1082357"/>
                <a:ext cx="5488036" cy="4945827"/>
                <a:chOff x="-1317683" y="1736199"/>
                <a:chExt cx="2649292" cy="2387547"/>
              </a:xfrm>
            </p:grpSpPr>
            <p:sp>
              <p:nvSpPr>
                <p:cNvPr id="43" name="平行四边形 42"/>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44" name="组合 43"/>
                <p:cNvGrpSpPr/>
                <p:nvPr/>
              </p:nvGrpSpPr>
              <p:grpSpPr>
                <a:xfrm>
                  <a:off x="-870550" y="1736199"/>
                  <a:ext cx="2202159" cy="2387547"/>
                  <a:chOff x="-870550" y="1435257"/>
                  <a:chExt cx="2202159" cy="2387547"/>
                </a:xfrm>
                <a:solidFill>
                  <a:srgbClr val="0071ED">
                    <a:alpha val="7000"/>
                  </a:srgbClr>
                </a:solidFill>
              </p:grpSpPr>
              <p:sp>
                <p:nvSpPr>
                  <p:cNvPr id="45" name="平行四边形 44"/>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6" name="平行四边形 45"/>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40" name="文本框 39"/>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完成情况</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1000"/>
                                        <p:tgtEl>
                                          <p:spTgt spid="15"/>
                                        </p:tgtEl>
                                      </p:cBhvr>
                                    </p:animEffect>
                                    <p:anim calcmode="lin" valueType="num">
                                      <p:cBhvr>
                                        <p:cTn id="42" dur="1000" fill="hold"/>
                                        <p:tgtEl>
                                          <p:spTgt spid="15"/>
                                        </p:tgtEl>
                                        <p:attrNameLst>
                                          <p:attrName>ppt_x</p:attrName>
                                        </p:attrNameLst>
                                      </p:cBhvr>
                                      <p:tavLst>
                                        <p:tav tm="0">
                                          <p:val>
                                            <p:strVal val="#ppt_x"/>
                                          </p:val>
                                        </p:tav>
                                        <p:tav tm="100000">
                                          <p:val>
                                            <p:strVal val="#ppt_x"/>
                                          </p:val>
                                        </p:tav>
                                      </p:tavLst>
                                    </p:anim>
                                    <p:anim calcmode="lin" valueType="num">
                                      <p:cBhvr>
                                        <p:cTn id="43" dur="1000" fill="hold"/>
                                        <p:tgtEl>
                                          <p:spTgt spid="15"/>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1000"/>
                                        <p:tgtEl>
                                          <p:spTgt spid="16"/>
                                        </p:tgtEl>
                                      </p:cBhvr>
                                    </p:animEffect>
                                    <p:anim calcmode="lin" valueType="num">
                                      <p:cBhvr>
                                        <p:cTn id="47" dur="1000" fill="hold"/>
                                        <p:tgtEl>
                                          <p:spTgt spid="16"/>
                                        </p:tgtEl>
                                        <p:attrNameLst>
                                          <p:attrName>ppt_x</p:attrName>
                                        </p:attrNameLst>
                                      </p:cBhvr>
                                      <p:tavLst>
                                        <p:tav tm="0">
                                          <p:val>
                                            <p:strVal val="#ppt_x"/>
                                          </p:val>
                                        </p:tav>
                                        <p:tav tm="100000">
                                          <p:val>
                                            <p:strVal val="#ppt_x"/>
                                          </p:val>
                                        </p:tav>
                                      </p:tavLst>
                                    </p:anim>
                                    <p:anim calcmode="lin" valueType="num">
                                      <p:cBhvr>
                                        <p:cTn id="48" dur="1000" fill="hold"/>
                                        <p:tgtEl>
                                          <p:spTgt spid="16"/>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1000"/>
                                        <p:tgtEl>
                                          <p:spTgt spid="24"/>
                                        </p:tgtEl>
                                      </p:cBhvr>
                                    </p:animEffect>
                                    <p:anim calcmode="lin" valueType="num">
                                      <p:cBhvr>
                                        <p:cTn id="67" dur="1000" fill="hold"/>
                                        <p:tgtEl>
                                          <p:spTgt spid="24"/>
                                        </p:tgtEl>
                                        <p:attrNameLst>
                                          <p:attrName>ppt_x</p:attrName>
                                        </p:attrNameLst>
                                      </p:cBhvr>
                                      <p:tavLst>
                                        <p:tav tm="0">
                                          <p:val>
                                            <p:strVal val="#ppt_x"/>
                                          </p:val>
                                        </p:tav>
                                        <p:tav tm="100000">
                                          <p:val>
                                            <p:strVal val="#ppt_x"/>
                                          </p:val>
                                        </p:tav>
                                      </p:tavLst>
                                    </p:anim>
                                    <p:anim calcmode="lin" valueType="num">
                                      <p:cBhvr>
                                        <p:cTn id="68"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7" presetClass="entr" presetSubtype="0" fill="hold" grpId="0" nodeType="clickEffect">
                                  <p:stCondLst>
                                    <p:cond delay="0"/>
                                  </p:stCondLst>
                                  <p:childTnLst>
                                    <p:set>
                                      <p:cBhvr>
                                        <p:cTn id="72" dur="1" fill="hold">
                                          <p:stCondLst>
                                            <p:cond delay="0"/>
                                          </p:stCondLst>
                                        </p:cTn>
                                        <p:tgtEl>
                                          <p:spTgt spid="5"/>
                                        </p:tgtEl>
                                        <p:attrNameLst>
                                          <p:attrName>style.visibility</p:attrName>
                                        </p:attrNameLst>
                                      </p:cBhvr>
                                      <p:to>
                                        <p:strVal val="visible"/>
                                      </p:to>
                                    </p:set>
                                    <p:animEffect transition="in" filter="fade">
                                      <p:cBhvr>
                                        <p:cTn id="73" dur="1000"/>
                                        <p:tgtEl>
                                          <p:spTgt spid="5"/>
                                        </p:tgtEl>
                                      </p:cBhvr>
                                    </p:animEffect>
                                    <p:anim calcmode="lin" valueType="num">
                                      <p:cBhvr>
                                        <p:cTn id="74" dur="1000" fill="hold"/>
                                        <p:tgtEl>
                                          <p:spTgt spid="5"/>
                                        </p:tgtEl>
                                        <p:attrNameLst>
                                          <p:attrName>ppt_x</p:attrName>
                                        </p:attrNameLst>
                                      </p:cBhvr>
                                      <p:tavLst>
                                        <p:tav tm="0">
                                          <p:val>
                                            <p:strVal val="#ppt_x"/>
                                          </p:val>
                                        </p:tav>
                                        <p:tav tm="100000">
                                          <p:val>
                                            <p:strVal val="#ppt_x"/>
                                          </p:val>
                                        </p:tav>
                                      </p:tavLst>
                                    </p:anim>
                                    <p:anim calcmode="lin" valueType="num">
                                      <p:cBhvr>
                                        <p:cTn id="7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7" presetClass="entr" presetSubtype="0" fill="hold" grpId="0" nodeType="clickEffect">
                                  <p:stCondLst>
                                    <p:cond delay="0"/>
                                  </p:stCondLst>
                                  <p:childTnLst>
                                    <p:set>
                                      <p:cBhvr>
                                        <p:cTn id="79" dur="1" fill="hold">
                                          <p:stCondLst>
                                            <p:cond delay="0"/>
                                          </p:stCondLst>
                                        </p:cTn>
                                        <p:tgtEl>
                                          <p:spTgt spid="10"/>
                                        </p:tgtEl>
                                        <p:attrNameLst>
                                          <p:attrName>style.visibility</p:attrName>
                                        </p:attrNameLst>
                                      </p:cBhvr>
                                      <p:to>
                                        <p:strVal val="visible"/>
                                      </p:to>
                                    </p:set>
                                    <p:animEffect transition="in" filter="fade">
                                      <p:cBhvr>
                                        <p:cTn id="80" dur="1000"/>
                                        <p:tgtEl>
                                          <p:spTgt spid="10"/>
                                        </p:tgtEl>
                                      </p:cBhvr>
                                    </p:animEffect>
                                    <p:anim calcmode="lin" valueType="num">
                                      <p:cBhvr>
                                        <p:cTn id="81" dur="1000" fill="hold"/>
                                        <p:tgtEl>
                                          <p:spTgt spid="10"/>
                                        </p:tgtEl>
                                        <p:attrNameLst>
                                          <p:attrName>ppt_x</p:attrName>
                                        </p:attrNameLst>
                                      </p:cBhvr>
                                      <p:tavLst>
                                        <p:tav tm="0">
                                          <p:val>
                                            <p:strVal val="#ppt_x"/>
                                          </p:val>
                                        </p:tav>
                                        <p:tav tm="100000">
                                          <p:val>
                                            <p:strVal val="#ppt_x"/>
                                          </p:val>
                                        </p:tav>
                                      </p:tavLst>
                                    </p:anim>
                                    <p:anim calcmode="lin" valueType="num">
                                      <p:cBhvr>
                                        <p:cTn id="82" dur="1000" fill="hold"/>
                                        <p:tgtEl>
                                          <p:spTgt spid="10"/>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8"/>
                                        </p:tgtEl>
                                        <p:attrNameLst>
                                          <p:attrName>style.visibility</p:attrName>
                                        </p:attrNameLst>
                                      </p:cBhvr>
                                      <p:to>
                                        <p:strVal val="visible"/>
                                      </p:to>
                                    </p:set>
                                    <p:animEffect transition="in" filter="fade">
                                      <p:cBhvr>
                                        <p:cTn id="85" dur="1000"/>
                                        <p:tgtEl>
                                          <p:spTgt spid="28"/>
                                        </p:tgtEl>
                                      </p:cBhvr>
                                    </p:animEffect>
                                    <p:anim calcmode="lin" valueType="num">
                                      <p:cBhvr>
                                        <p:cTn id="86" dur="1000" fill="hold"/>
                                        <p:tgtEl>
                                          <p:spTgt spid="28"/>
                                        </p:tgtEl>
                                        <p:attrNameLst>
                                          <p:attrName>ppt_x</p:attrName>
                                        </p:attrNameLst>
                                      </p:cBhvr>
                                      <p:tavLst>
                                        <p:tav tm="0">
                                          <p:val>
                                            <p:strVal val="#ppt_x"/>
                                          </p:val>
                                        </p:tav>
                                        <p:tav tm="100000">
                                          <p:val>
                                            <p:strVal val="#ppt_x"/>
                                          </p:val>
                                        </p:tav>
                                      </p:tavLst>
                                    </p:anim>
                                    <p:anim calcmode="lin" valueType="num">
                                      <p:cBhvr>
                                        <p:cTn id="87" dur="1000" fill="hold"/>
                                        <p:tgtEl>
                                          <p:spTgt spid="28"/>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11"/>
                                        </p:tgtEl>
                                        <p:attrNameLst>
                                          <p:attrName>style.visibility</p:attrName>
                                        </p:attrNameLst>
                                      </p:cBhvr>
                                      <p:to>
                                        <p:strVal val="visible"/>
                                      </p:to>
                                    </p:set>
                                    <p:animEffect transition="in" filter="fade">
                                      <p:cBhvr>
                                        <p:cTn id="90" dur="1000"/>
                                        <p:tgtEl>
                                          <p:spTgt spid="11"/>
                                        </p:tgtEl>
                                      </p:cBhvr>
                                    </p:animEffect>
                                    <p:anim calcmode="lin" valueType="num">
                                      <p:cBhvr>
                                        <p:cTn id="91" dur="1000" fill="hold"/>
                                        <p:tgtEl>
                                          <p:spTgt spid="11"/>
                                        </p:tgtEl>
                                        <p:attrNameLst>
                                          <p:attrName>ppt_x</p:attrName>
                                        </p:attrNameLst>
                                      </p:cBhvr>
                                      <p:tavLst>
                                        <p:tav tm="0">
                                          <p:val>
                                            <p:strVal val="#ppt_x"/>
                                          </p:val>
                                        </p:tav>
                                        <p:tav tm="100000">
                                          <p:val>
                                            <p:strVal val="#ppt_x"/>
                                          </p:val>
                                        </p:tav>
                                      </p:tavLst>
                                    </p:anim>
                                    <p:anim calcmode="lin" valueType="num">
                                      <p:cBhvr>
                                        <p:cTn id="92" dur="1000" fill="hold"/>
                                        <p:tgtEl>
                                          <p:spTgt spid="11"/>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12"/>
                                        </p:tgtEl>
                                        <p:attrNameLst>
                                          <p:attrName>style.visibility</p:attrName>
                                        </p:attrNameLst>
                                      </p:cBhvr>
                                      <p:to>
                                        <p:strVal val="visible"/>
                                      </p:to>
                                    </p:set>
                                    <p:animEffect transition="in" filter="fade">
                                      <p:cBhvr>
                                        <p:cTn id="95" dur="1000"/>
                                        <p:tgtEl>
                                          <p:spTgt spid="12"/>
                                        </p:tgtEl>
                                      </p:cBhvr>
                                    </p:animEffect>
                                    <p:anim calcmode="lin" valueType="num">
                                      <p:cBhvr>
                                        <p:cTn id="96" dur="1000" fill="hold"/>
                                        <p:tgtEl>
                                          <p:spTgt spid="12"/>
                                        </p:tgtEl>
                                        <p:attrNameLst>
                                          <p:attrName>ppt_x</p:attrName>
                                        </p:attrNameLst>
                                      </p:cBhvr>
                                      <p:tavLst>
                                        <p:tav tm="0">
                                          <p:val>
                                            <p:strVal val="#ppt_x"/>
                                          </p:val>
                                        </p:tav>
                                        <p:tav tm="100000">
                                          <p:val>
                                            <p:strVal val="#ppt_x"/>
                                          </p:val>
                                        </p:tav>
                                      </p:tavLst>
                                    </p:anim>
                                    <p:anim calcmode="lin" valueType="num">
                                      <p:cBhvr>
                                        <p:cTn id="97" dur="1000" fill="hold"/>
                                        <p:tgtEl>
                                          <p:spTgt spid="12"/>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0"/>
                                  </p:stCondLst>
                                  <p:childTnLst>
                                    <p:set>
                                      <p:cBhvr>
                                        <p:cTn id="99" dur="1" fill="hold">
                                          <p:stCondLst>
                                            <p:cond delay="0"/>
                                          </p:stCondLst>
                                        </p:cTn>
                                        <p:tgtEl>
                                          <p:spTgt spid="13"/>
                                        </p:tgtEl>
                                        <p:attrNameLst>
                                          <p:attrName>style.visibility</p:attrName>
                                        </p:attrNameLst>
                                      </p:cBhvr>
                                      <p:to>
                                        <p:strVal val="visible"/>
                                      </p:to>
                                    </p:set>
                                    <p:animEffect transition="in" filter="fade">
                                      <p:cBhvr>
                                        <p:cTn id="100" dur="1000"/>
                                        <p:tgtEl>
                                          <p:spTgt spid="13"/>
                                        </p:tgtEl>
                                      </p:cBhvr>
                                    </p:animEffect>
                                    <p:anim calcmode="lin" valueType="num">
                                      <p:cBhvr>
                                        <p:cTn id="101" dur="1000" fill="hold"/>
                                        <p:tgtEl>
                                          <p:spTgt spid="13"/>
                                        </p:tgtEl>
                                        <p:attrNameLst>
                                          <p:attrName>ppt_x</p:attrName>
                                        </p:attrNameLst>
                                      </p:cBhvr>
                                      <p:tavLst>
                                        <p:tav tm="0">
                                          <p:val>
                                            <p:strVal val="#ppt_x"/>
                                          </p:val>
                                        </p:tav>
                                        <p:tav tm="100000">
                                          <p:val>
                                            <p:strVal val="#ppt_x"/>
                                          </p:val>
                                        </p:tav>
                                      </p:tavLst>
                                    </p:anim>
                                    <p:anim calcmode="lin" valueType="num">
                                      <p:cBhvr>
                                        <p:cTn id="102" dur="1000" fill="hold"/>
                                        <p:tgtEl>
                                          <p:spTgt spid="13"/>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14"/>
                                        </p:tgtEl>
                                        <p:attrNameLst>
                                          <p:attrName>style.visibility</p:attrName>
                                        </p:attrNameLst>
                                      </p:cBhvr>
                                      <p:to>
                                        <p:strVal val="visible"/>
                                      </p:to>
                                    </p:set>
                                    <p:animEffect transition="in" filter="fade">
                                      <p:cBhvr>
                                        <p:cTn id="105" dur="1000"/>
                                        <p:tgtEl>
                                          <p:spTgt spid="14"/>
                                        </p:tgtEl>
                                      </p:cBhvr>
                                    </p:animEffect>
                                    <p:anim calcmode="lin" valueType="num">
                                      <p:cBhvr>
                                        <p:cTn id="106" dur="1000" fill="hold"/>
                                        <p:tgtEl>
                                          <p:spTgt spid="14"/>
                                        </p:tgtEl>
                                        <p:attrNameLst>
                                          <p:attrName>ppt_x</p:attrName>
                                        </p:attrNameLst>
                                      </p:cBhvr>
                                      <p:tavLst>
                                        <p:tav tm="0">
                                          <p:val>
                                            <p:strVal val="#ppt_x"/>
                                          </p:val>
                                        </p:tav>
                                        <p:tav tm="100000">
                                          <p:val>
                                            <p:strVal val="#ppt_x"/>
                                          </p:val>
                                        </p:tav>
                                      </p:tavLst>
                                    </p:anim>
                                    <p:anim calcmode="lin" valueType="num">
                                      <p:cBhvr>
                                        <p:cTn id="107" dur="1000" fill="hold"/>
                                        <p:tgtEl>
                                          <p:spTgt spid="14"/>
                                        </p:tgtEl>
                                        <p:attrNameLst>
                                          <p:attrName>ppt_y</p:attrName>
                                        </p:attrNameLst>
                                      </p:cBhvr>
                                      <p:tavLst>
                                        <p:tav tm="0">
                                          <p:val>
                                            <p:strVal val="#ppt_y-.1"/>
                                          </p:val>
                                        </p:tav>
                                        <p:tav tm="100000">
                                          <p:val>
                                            <p:strVal val="#ppt_y"/>
                                          </p:val>
                                        </p:tav>
                                      </p:tavLst>
                                    </p:anim>
                                  </p:childTnLst>
                                </p:cTn>
                              </p:par>
                              <p:par>
                                <p:cTn id="108" presetID="47" presetClass="entr" presetSubtype="0" fill="hold" grpId="0" nodeType="withEffect">
                                  <p:stCondLst>
                                    <p:cond delay="0"/>
                                  </p:stCondLst>
                                  <p:childTnLst>
                                    <p:set>
                                      <p:cBhvr>
                                        <p:cTn id="109" dur="1" fill="hold">
                                          <p:stCondLst>
                                            <p:cond delay="0"/>
                                          </p:stCondLst>
                                        </p:cTn>
                                        <p:tgtEl>
                                          <p:spTgt spid="20"/>
                                        </p:tgtEl>
                                        <p:attrNameLst>
                                          <p:attrName>style.visibility</p:attrName>
                                        </p:attrNameLst>
                                      </p:cBhvr>
                                      <p:to>
                                        <p:strVal val="visible"/>
                                      </p:to>
                                    </p:set>
                                    <p:animEffect transition="in" filter="fade">
                                      <p:cBhvr>
                                        <p:cTn id="110" dur="1000"/>
                                        <p:tgtEl>
                                          <p:spTgt spid="20"/>
                                        </p:tgtEl>
                                      </p:cBhvr>
                                    </p:animEffect>
                                    <p:anim calcmode="lin" valueType="num">
                                      <p:cBhvr>
                                        <p:cTn id="111" dur="1000" fill="hold"/>
                                        <p:tgtEl>
                                          <p:spTgt spid="20"/>
                                        </p:tgtEl>
                                        <p:attrNameLst>
                                          <p:attrName>ppt_x</p:attrName>
                                        </p:attrNameLst>
                                      </p:cBhvr>
                                      <p:tavLst>
                                        <p:tav tm="0">
                                          <p:val>
                                            <p:strVal val="#ppt_x"/>
                                          </p:val>
                                        </p:tav>
                                        <p:tav tm="100000">
                                          <p:val>
                                            <p:strVal val="#ppt_x"/>
                                          </p:val>
                                        </p:tav>
                                      </p:tavLst>
                                    </p:anim>
                                    <p:anim calcmode="lin" valueType="num">
                                      <p:cBhvr>
                                        <p:cTn id="112" dur="1000" fill="hold"/>
                                        <p:tgtEl>
                                          <p:spTgt spid="20"/>
                                        </p:tgtEl>
                                        <p:attrNameLst>
                                          <p:attrName>ppt_y</p:attrName>
                                        </p:attrNameLst>
                                      </p:cBhvr>
                                      <p:tavLst>
                                        <p:tav tm="0">
                                          <p:val>
                                            <p:strVal val="#ppt_y-.1"/>
                                          </p:val>
                                        </p:tav>
                                        <p:tav tm="100000">
                                          <p:val>
                                            <p:strVal val="#ppt_y"/>
                                          </p:val>
                                        </p:tav>
                                      </p:tavLst>
                                    </p:anim>
                                  </p:childTnLst>
                                </p:cTn>
                              </p:par>
                              <p:par>
                                <p:cTn id="113" presetID="47" presetClass="entr" presetSubtype="0" fill="hold" grpId="0" nodeType="with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1000"/>
                                        <p:tgtEl>
                                          <p:spTgt spid="21"/>
                                        </p:tgtEl>
                                      </p:cBhvr>
                                    </p:animEffect>
                                    <p:anim calcmode="lin" valueType="num">
                                      <p:cBhvr>
                                        <p:cTn id="116" dur="1000" fill="hold"/>
                                        <p:tgtEl>
                                          <p:spTgt spid="21"/>
                                        </p:tgtEl>
                                        <p:attrNameLst>
                                          <p:attrName>ppt_x</p:attrName>
                                        </p:attrNameLst>
                                      </p:cBhvr>
                                      <p:tavLst>
                                        <p:tav tm="0">
                                          <p:val>
                                            <p:strVal val="#ppt_x"/>
                                          </p:val>
                                        </p:tav>
                                        <p:tav tm="100000">
                                          <p:val>
                                            <p:strVal val="#ppt_x"/>
                                          </p:val>
                                        </p:tav>
                                      </p:tavLst>
                                    </p:anim>
                                    <p:anim calcmode="lin" valueType="num">
                                      <p:cBhvr>
                                        <p:cTn id="117" dur="1000" fill="hold"/>
                                        <p:tgtEl>
                                          <p:spTgt spid="21"/>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0"/>
                                  </p:stCondLst>
                                  <p:childTnLst>
                                    <p:set>
                                      <p:cBhvr>
                                        <p:cTn id="119" dur="1" fill="hold">
                                          <p:stCondLst>
                                            <p:cond delay="0"/>
                                          </p:stCondLst>
                                        </p:cTn>
                                        <p:tgtEl>
                                          <p:spTgt spid="22"/>
                                        </p:tgtEl>
                                        <p:attrNameLst>
                                          <p:attrName>style.visibility</p:attrName>
                                        </p:attrNameLst>
                                      </p:cBhvr>
                                      <p:to>
                                        <p:strVal val="visible"/>
                                      </p:to>
                                    </p:set>
                                    <p:animEffect transition="in" filter="fade">
                                      <p:cBhvr>
                                        <p:cTn id="120" dur="1000"/>
                                        <p:tgtEl>
                                          <p:spTgt spid="22"/>
                                        </p:tgtEl>
                                      </p:cBhvr>
                                    </p:animEffect>
                                    <p:anim calcmode="lin" valueType="num">
                                      <p:cBhvr>
                                        <p:cTn id="121" dur="1000" fill="hold"/>
                                        <p:tgtEl>
                                          <p:spTgt spid="22"/>
                                        </p:tgtEl>
                                        <p:attrNameLst>
                                          <p:attrName>ppt_x</p:attrName>
                                        </p:attrNameLst>
                                      </p:cBhvr>
                                      <p:tavLst>
                                        <p:tav tm="0">
                                          <p:val>
                                            <p:strVal val="#ppt_x"/>
                                          </p:val>
                                        </p:tav>
                                        <p:tav tm="100000">
                                          <p:val>
                                            <p:strVal val="#ppt_x"/>
                                          </p:val>
                                        </p:tav>
                                      </p:tavLst>
                                    </p:anim>
                                    <p:anim calcmode="lin" valueType="num">
                                      <p:cBhvr>
                                        <p:cTn id="122" dur="1000" fill="hold"/>
                                        <p:tgtEl>
                                          <p:spTgt spid="22"/>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23"/>
                                        </p:tgtEl>
                                        <p:attrNameLst>
                                          <p:attrName>style.visibility</p:attrName>
                                        </p:attrNameLst>
                                      </p:cBhvr>
                                      <p:to>
                                        <p:strVal val="visible"/>
                                      </p:to>
                                    </p:set>
                                    <p:animEffect transition="in" filter="fade">
                                      <p:cBhvr>
                                        <p:cTn id="125" dur="1000"/>
                                        <p:tgtEl>
                                          <p:spTgt spid="23"/>
                                        </p:tgtEl>
                                      </p:cBhvr>
                                    </p:animEffect>
                                    <p:anim calcmode="lin" valueType="num">
                                      <p:cBhvr>
                                        <p:cTn id="126" dur="1000" fill="hold"/>
                                        <p:tgtEl>
                                          <p:spTgt spid="23"/>
                                        </p:tgtEl>
                                        <p:attrNameLst>
                                          <p:attrName>ppt_x</p:attrName>
                                        </p:attrNameLst>
                                      </p:cBhvr>
                                      <p:tavLst>
                                        <p:tav tm="0">
                                          <p:val>
                                            <p:strVal val="#ppt_x"/>
                                          </p:val>
                                        </p:tav>
                                        <p:tav tm="100000">
                                          <p:val>
                                            <p:strVal val="#ppt_x"/>
                                          </p:val>
                                        </p:tav>
                                      </p:tavLst>
                                    </p:anim>
                                    <p:anim calcmode="lin" valueType="num">
                                      <p:cBhvr>
                                        <p:cTn id="127" dur="1000" fill="hold"/>
                                        <p:tgtEl>
                                          <p:spTgt spid="23"/>
                                        </p:tgtEl>
                                        <p:attrNameLst>
                                          <p:attrName>ppt_y</p:attrName>
                                        </p:attrNameLst>
                                      </p:cBhvr>
                                      <p:tavLst>
                                        <p:tav tm="0">
                                          <p:val>
                                            <p:strVal val="#ppt_y-.1"/>
                                          </p:val>
                                        </p:tav>
                                        <p:tav tm="100000">
                                          <p:val>
                                            <p:strVal val="#ppt_y"/>
                                          </p:val>
                                        </p:tav>
                                      </p:tavLst>
                                    </p:anim>
                                  </p:childTnLst>
                                </p:cTn>
                              </p:par>
                              <p:par>
                                <p:cTn id="128" presetID="47" presetClass="entr" presetSubtype="0" fill="hold" grpId="0" nodeType="withEffect">
                                  <p:stCondLst>
                                    <p:cond delay="0"/>
                                  </p:stCondLst>
                                  <p:childTnLst>
                                    <p:set>
                                      <p:cBhvr>
                                        <p:cTn id="129" dur="1" fill="hold">
                                          <p:stCondLst>
                                            <p:cond delay="0"/>
                                          </p:stCondLst>
                                        </p:cTn>
                                        <p:tgtEl>
                                          <p:spTgt spid="25"/>
                                        </p:tgtEl>
                                        <p:attrNameLst>
                                          <p:attrName>style.visibility</p:attrName>
                                        </p:attrNameLst>
                                      </p:cBhvr>
                                      <p:to>
                                        <p:strVal val="visible"/>
                                      </p:to>
                                    </p:set>
                                    <p:animEffect transition="in" filter="fade">
                                      <p:cBhvr>
                                        <p:cTn id="130" dur="1000"/>
                                        <p:tgtEl>
                                          <p:spTgt spid="25"/>
                                        </p:tgtEl>
                                      </p:cBhvr>
                                    </p:animEffect>
                                    <p:anim calcmode="lin" valueType="num">
                                      <p:cBhvr>
                                        <p:cTn id="131" dur="1000" fill="hold"/>
                                        <p:tgtEl>
                                          <p:spTgt spid="25"/>
                                        </p:tgtEl>
                                        <p:attrNameLst>
                                          <p:attrName>ppt_x</p:attrName>
                                        </p:attrNameLst>
                                      </p:cBhvr>
                                      <p:tavLst>
                                        <p:tav tm="0">
                                          <p:val>
                                            <p:strVal val="#ppt_x"/>
                                          </p:val>
                                        </p:tav>
                                        <p:tav tm="100000">
                                          <p:val>
                                            <p:strVal val="#ppt_x"/>
                                          </p:val>
                                        </p:tav>
                                      </p:tavLst>
                                    </p:anim>
                                    <p:anim calcmode="lin" valueType="num">
                                      <p:cBhvr>
                                        <p:cTn id="132" dur="1000" fill="hold"/>
                                        <p:tgtEl>
                                          <p:spTgt spid="25"/>
                                        </p:tgtEl>
                                        <p:attrNameLst>
                                          <p:attrName>ppt_y</p:attrName>
                                        </p:attrNameLst>
                                      </p:cBhvr>
                                      <p:tavLst>
                                        <p:tav tm="0">
                                          <p:val>
                                            <p:strVal val="#ppt_y-.1"/>
                                          </p:val>
                                        </p:tav>
                                        <p:tav tm="100000">
                                          <p:val>
                                            <p:strVal val="#ppt_y"/>
                                          </p:val>
                                        </p:tav>
                                      </p:tavLst>
                                    </p:anim>
                                  </p:childTnLst>
                                </p:cTn>
                              </p:par>
                              <p:par>
                                <p:cTn id="133" presetID="42" presetClass="entr" presetSubtype="0" fill="hold" grpId="0" nodeType="withEffect">
                                  <p:stCondLst>
                                    <p:cond delay="0"/>
                                  </p:stCondLst>
                                  <p:childTnLst>
                                    <p:set>
                                      <p:cBhvr>
                                        <p:cTn id="134" dur="1" fill="hold">
                                          <p:stCondLst>
                                            <p:cond delay="0"/>
                                          </p:stCondLst>
                                        </p:cTn>
                                        <p:tgtEl>
                                          <p:spTgt spid="26"/>
                                        </p:tgtEl>
                                        <p:attrNameLst>
                                          <p:attrName>style.visibility</p:attrName>
                                        </p:attrNameLst>
                                      </p:cBhvr>
                                      <p:to>
                                        <p:strVal val="visible"/>
                                      </p:to>
                                    </p:set>
                                    <p:animEffect transition="in" filter="fade">
                                      <p:cBhvr>
                                        <p:cTn id="135" dur="1000"/>
                                        <p:tgtEl>
                                          <p:spTgt spid="26"/>
                                        </p:tgtEl>
                                      </p:cBhvr>
                                    </p:animEffect>
                                    <p:anim calcmode="lin" valueType="num">
                                      <p:cBhvr>
                                        <p:cTn id="136" dur="1000" fill="hold"/>
                                        <p:tgtEl>
                                          <p:spTgt spid="26"/>
                                        </p:tgtEl>
                                        <p:attrNameLst>
                                          <p:attrName>ppt_x</p:attrName>
                                        </p:attrNameLst>
                                      </p:cBhvr>
                                      <p:tavLst>
                                        <p:tav tm="0">
                                          <p:val>
                                            <p:strVal val="#ppt_x"/>
                                          </p:val>
                                        </p:tav>
                                        <p:tav tm="100000">
                                          <p:val>
                                            <p:strVal val="#ppt_x"/>
                                          </p:val>
                                        </p:tav>
                                      </p:tavLst>
                                    </p:anim>
                                    <p:anim calcmode="lin" valueType="num">
                                      <p:cBhvr>
                                        <p:cTn id="137" dur="1000" fill="hold"/>
                                        <p:tgtEl>
                                          <p:spTgt spid="26"/>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27"/>
                                        </p:tgtEl>
                                        <p:attrNameLst>
                                          <p:attrName>style.visibility</p:attrName>
                                        </p:attrNameLst>
                                      </p:cBhvr>
                                      <p:to>
                                        <p:strVal val="visible"/>
                                      </p:to>
                                    </p:set>
                                    <p:animEffect transition="in" filter="fade">
                                      <p:cBhvr>
                                        <p:cTn id="140" dur="1000"/>
                                        <p:tgtEl>
                                          <p:spTgt spid="27"/>
                                        </p:tgtEl>
                                      </p:cBhvr>
                                    </p:animEffect>
                                    <p:anim calcmode="lin" valueType="num">
                                      <p:cBhvr>
                                        <p:cTn id="141" dur="1000" fill="hold"/>
                                        <p:tgtEl>
                                          <p:spTgt spid="27"/>
                                        </p:tgtEl>
                                        <p:attrNameLst>
                                          <p:attrName>ppt_x</p:attrName>
                                        </p:attrNameLst>
                                      </p:cBhvr>
                                      <p:tavLst>
                                        <p:tav tm="0">
                                          <p:val>
                                            <p:strVal val="#ppt_x"/>
                                          </p:val>
                                        </p:tav>
                                        <p:tav tm="100000">
                                          <p:val>
                                            <p:strVal val="#ppt_x"/>
                                          </p:val>
                                        </p:tav>
                                      </p:tavLst>
                                    </p:anim>
                                    <p:anim calcmode="lin" valueType="num">
                                      <p:cBhvr>
                                        <p:cTn id="142" dur="1000" fill="hold"/>
                                        <p:tgtEl>
                                          <p:spTgt spid="27"/>
                                        </p:tgtEl>
                                        <p:attrNameLst>
                                          <p:attrName>ppt_y</p:attrName>
                                        </p:attrNameLst>
                                      </p:cBhvr>
                                      <p:tavLst>
                                        <p:tav tm="0">
                                          <p:val>
                                            <p:strVal val="#ppt_y+.1"/>
                                          </p:val>
                                        </p:tav>
                                        <p:tav tm="100000">
                                          <p:val>
                                            <p:strVal val="#ppt_y"/>
                                          </p:val>
                                        </p:tav>
                                      </p:tavLst>
                                    </p:anim>
                                  </p:childTnLst>
                                </p:cTn>
                              </p:par>
                              <p:par>
                                <p:cTn id="143" presetID="42" presetClass="entr" presetSubtype="0" fill="hold" grpId="0" nodeType="withEffect">
                                  <p:stCondLst>
                                    <p:cond delay="0"/>
                                  </p:stCondLst>
                                  <p:childTnLst>
                                    <p:set>
                                      <p:cBhvr>
                                        <p:cTn id="144" dur="1" fill="hold">
                                          <p:stCondLst>
                                            <p:cond delay="0"/>
                                          </p:stCondLst>
                                        </p:cTn>
                                        <p:tgtEl>
                                          <p:spTgt spid="29"/>
                                        </p:tgtEl>
                                        <p:attrNameLst>
                                          <p:attrName>style.visibility</p:attrName>
                                        </p:attrNameLst>
                                      </p:cBhvr>
                                      <p:to>
                                        <p:strVal val="visible"/>
                                      </p:to>
                                    </p:set>
                                    <p:animEffect transition="in" filter="fade">
                                      <p:cBhvr>
                                        <p:cTn id="145" dur="1000"/>
                                        <p:tgtEl>
                                          <p:spTgt spid="29"/>
                                        </p:tgtEl>
                                      </p:cBhvr>
                                    </p:animEffect>
                                    <p:anim calcmode="lin" valueType="num">
                                      <p:cBhvr>
                                        <p:cTn id="146" dur="1000" fill="hold"/>
                                        <p:tgtEl>
                                          <p:spTgt spid="29"/>
                                        </p:tgtEl>
                                        <p:attrNameLst>
                                          <p:attrName>ppt_x</p:attrName>
                                        </p:attrNameLst>
                                      </p:cBhvr>
                                      <p:tavLst>
                                        <p:tav tm="0">
                                          <p:val>
                                            <p:strVal val="#ppt_x"/>
                                          </p:val>
                                        </p:tav>
                                        <p:tav tm="100000">
                                          <p:val>
                                            <p:strVal val="#ppt_x"/>
                                          </p:val>
                                        </p:tav>
                                      </p:tavLst>
                                    </p:anim>
                                    <p:anim calcmode="lin" valueType="num">
                                      <p:cBhvr>
                                        <p:cTn id="147" dur="1000" fill="hold"/>
                                        <p:tgtEl>
                                          <p:spTgt spid="29"/>
                                        </p:tgtEl>
                                        <p:attrNameLst>
                                          <p:attrName>ppt_y</p:attrName>
                                        </p:attrNameLst>
                                      </p:cBhvr>
                                      <p:tavLst>
                                        <p:tav tm="0">
                                          <p:val>
                                            <p:strVal val="#ppt_y+.1"/>
                                          </p:val>
                                        </p:tav>
                                        <p:tav tm="100000">
                                          <p:val>
                                            <p:strVal val="#ppt_y"/>
                                          </p:val>
                                        </p:tav>
                                      </p:tavLst>
                                    </p:anim>
                                  </p:childTnLst>
                                </p:cTn>
                              </p:par>
                              <p:par>
                                <p:cTn id="148" presetID="47" presetClass="entr" presetSubtype="0" fill="hold" grpId="0" nodeType="withEffect">
                                  <p:stCondLst>
                                    <p:cond delay="0"/>
                                  </p:stCondLst>
                                  <p:childTnLst>
                                    <p:set>
                                      <p:cBhvr>
                                        <p:cTn id="149" dur="1" fill="hold">
                                          <p:stCondLst>
                                            <p:cond delay="0"/>
                                          </p:stCondLst>
                                        </p:cTn>
                                        <p:tgtEl>
                                          <p:spTgt spid="30"/>
                                        </p:tgtEl>
                                        <p:attrNameLst>
                                          <p:attrName>style.visibility</p:attrName>
                                        </p:attrNameLst>
                                      </p:cBhvr>
                                      <p:to>
                                        <p:strVal val="visible"/>
                                      </p:to>
                                    </p:set>
                                    <p:animEffect transition="in" filter="fade">
                                      <p:cBhvr>
                                        <p:cTn id="150" dur="1000"/>
                                        <p:tgtEl>
                                          <p:spTgt spid="30"/>
                                        </p:tgtEl>
                                      </p:cBhvr>
                                    </p:animEffect>
                                    <p:anim calcmode="lin" valueType="num">
                                      <p:cBhvr>
                                        <p:cTn id="151" dur="1000" fill="hold"/>
                                        <p:tgtEl>
                                          <p:spTgt spid="30"/>
                                        </p:tgtEl>
                                        <p:attrNameLst>
                                          <p:attrName>ppt_x</p:attrName>
                                        </p:attrNameLst>
                                      </p:cBhvr>
                                      <p:tavLst>
                                        <p:tav tm="0">
                                          <p:val>
                                            <p:strVal val="#ppt_x"/>
                                          </p:val>
                                        </p:tav>
                                        <p:tav tm="100000">
                                          <p:val>
                                            <p:strVal val="#ppt_x"/>
                                          </p:val>
                                        </p:tav>
                                      </p:tavLst>
                                    </p:anim>
                                    <p:anim calcmode="lin" valueType="num">
                                      <p:cBhvr>
                                        <p:cTn id="152" dur="1000" fill="hold"/>
                                        <p:tgtEl>
                                          <p:spTgt spid="30"/>
                                        </p:tgtEl>
                                        <p:attrNameLst>
                                          <p:attrName>ppt_y</p:attrName>
                                        </p:attrNameLst>
                                      </p:cBhvr>
                                      <p:tavLst>
                                        <p:tav tm="0">
                                          <p:val>
                                            <p:strVal val="#ppt_y-.1"/>
                                          </p:val>
                                        </p:tav>
                                        <p:tav tm="100000">
                                          <p:val>
                                            <p:strVal val="#ppt_y"/>
                                          </p:val>
                                        </p:tav>
                                      </p:tavLst>
                                    </p:anim>
                                  </p:childTnLst>
                                </p:cTn>
                              </p:par>
                              <p:par>
                                <p:cTn id="153" presetID="47" presetClass="entr" presetSubtype="0" fill="hold" nodeType="withEffect">
                                  <p:stCondLst>
                                    <p:cond delay="0"/>
                                  </p:stCondLst>
                                  <p:childTnLst>
                                    <p:set>
                                      <p:cBhvr>
                                        <p:cTn id="154" dur="1" fill="hold">
                                          <p:stCondLst>
                                            <p:cond delay="0"/>
                                          </p:stCondLst>
                                        </p:cTn>
                                        <p:tgtEl>
                                          <p:spTgt spid="31"/>
                                        </p:tgtEl>
                                        <p:attrNameLst>
                                          <p:attrName>style.visibility</p:attrName>
                                        </p:attrNameLst>
                                      </p:cBhvr>
                                      <p:to>
                                        <p:strVal val="visible"/>
                                      </p:to>
                                    </p:set>
                                    <p:animEffect transition="in" filter="fade">
                                      <p:cBhvr>
                                        <p:cTn id="155" dur="1000"/>
                                        <p:tgtEl>
                                          <p:spTgt spid="31"/>
                                        </p:tgtEl>
                                      </p:cBhvr>
                                    </p:animEffect>
                                    <p:anim calcmode="lin" valueType="num">
                                      <p:cBhvr>
                                        <p:cTn id="156" dur="1000" fill="hold"/>
                                        <p:tgtEl>
                                          <p:spTgt spid="31"/>
                                        </p:tgtEl>
                                        <p:attrNameLst>
                                          <p:attrName>ppt_x</p:attrName>
                                        </p:attrNameLst>
                                      </p:cBhvr>
                                      <p:tavLst>
                                        <p:tav tm="0">
                                          <p:val>
                                            <p:strVal val="#ppt_x"/>
                                          </p:val>
                                        </p:tav>
                                        <p:tav tm="100000">
                                          <p:val>
                                            <p:strVal val="#ppt_x"/>
                                          </p:val>
                                        </p:tav>
                                      </p:tavLst>
                                    </p:anim>
                                    <p:anim calcmode="lin" valueType="num">
                                      <p:cBhvr>
                                        <p:cTn id="157" dur="1000" fill="hold"/>
                                        <p:tgtEl>
                                          <p:spTgt spid="31"/>
                                        </p:tgtEl>
                                        <p:attrNameLst>
                                          <p:attrName>ppt_y</p:attrName>
                                        </p:attrNameLst>
                                      </p:cBhvr>
                                      <p:tavLst>
                                        <p:tav tm="0">
                                          <p:val>
                                            <p:strVal val="#ppt_y-.1"/>
                                          </p:val>
                                        </p:tav>
                                        <p:tav tm="100000">
                                          <p:val>
                                            <p:strVal val="#ppt_y"/>
                                          </p:val>
                                        </p:tav>
                                      </p:tavLst>
                                    </p:anim>
                                  </p:childTnLst>
                                </p:cTn>
                              </p:par>
                              <p:par>
                                <p:cTn id="158" presetID="47" presetClass="entr" presetSubtype="0" fill="hold" grpId="0" nodeType="withEffect">
                                  <p:stCondLst>
                                    <p:cond delay="0"/>
                                  </p:stCondLst>
                                  <p:childTnLst>
                                    <p:set>
                                      <p:cBhvr>
                                        <p:cTn id="159" dur="1" fill="hold">
                                          <p:stCondLst>
                                            <p:cond delay="0"/>
                                          </p:stCondLst>
                                        </p:cTn>
                                        <p:tgtEl>
                                          <p:spTgt spid="34"/>
                                        </p:tgtEl>
                                        <p:attrNameLst>
                                          <p:attrName>style.visibility</p:attrName>
                                        </p:attrNameLst>
                                      </p:cBhvr>
                                      <p:to>
                                        <p:strVal val="visible"/>
                                      </p:to>
                                    </p:set>
                                    <p:animEffect transition="in" filter="fade">
                                      <p:cBhvr>
                                        <p:cTn id="160" dur="1000"/>
                                        <p:tgtEl>
                                          <p:spTgt spid="34"/>
                                        </p:tgtEl>
                                      </p:cBhvr>
                                    </p:animEffect>
                                    <p:anim calcmode="lin" valueType="num">
                                      <p:cBhvr>
                                        <p:cTn id="161" dur="1000" fill="hold"/>
                                        <p:tgtEl>
                                          <p:spTgt spid="34"/>
                                        </p:tgtEl>
                                        <p:attrNameLst>
                                          <p:attrName>ppt_x</p:attrName>
                                        </p:attrNameLst>
                                      </p:cBhvr>
                                      <p:tavLst>
                                        <p:tav tm="0">
                                          <p:val>
                                            <p:strVal val="#ppt_x"/>
                                          </p:val>
                                        </p:tav>
                                        <p:tav tm="100000">
                                          <p:val>
                                            <p:strVal val="#ppt_x"/>
                                          </p:val>
                                        </p:tav>
                                      </p:tavLst>
                                    </p:anim>
                                    <p:anim calcmode="lin" valueType="num">
                                      <p:cBhvr>
                                        <p:cTn id="162" dur="1000" fill="hold"/>
                                        <p:tgtEl>
                                          <p:spTgt spid="34"/>
                                        </p:tgtEl>
                                        <p:attrNameLst>
                                          <p:attrName>ppt_y</p:attrName>
                                        </p:attrNameLst>
                                      </p:cBhvr>
                                      <p:tavLst>
                                        <p:tav tm="0">
                                          <p:val>
                                            <p:strVal val="#ppt_y-.1"/>
                                          </p:val>
                                        </p:tav>
                                        <p:tav tm="100000">
                                          <p:val>
                                            <p:strVal val="#ppt_y"/>
                                          </p:val>
                                        </p:tav>
                                      </p:tavLst>
                                    </p:anim>
                                  </p:childTnLst>
                                </p:cTn>
                              </p:par>
                              <p:par>
                                <p:cTn id="163" presetID="47" presetClass="entr" presetSubtype="0" fill="hold" nodeType="withEffect">
                                  <p:stCondLst>
                                    <p:cond delay="0"/>
                                  </p:stCondLst>
                                  <p:childTnLst>
                                    <p:set>
                                      <p:cBhvr>
                                        <p:cTn id="164" dur="1" fill="hold">
                                          <p:stCondLst>
                                            <p:cond delay="0"/>
                                          </p:stCondLst>
                                        </p:cTn>
                                        <p:tgtEl>
                                          <p:spTgt spid="35"/>
                                        </p:tgtEl>
                                        <p:attrNameLst>
                                          <p:attrName>style.visibility</p:attrName>
                                        </p:attrNameLst>
                                      </p:cBhvr>
                                      <p:to>
                                        <p:strVal val="visible"/>
                                      </p:to>
                                    </p:set>
                                    <p:animEffect transition="in" filter="fade">
                                      <p:cBhvr>
                                        <p:cTn id="165" dur="1000"/>
                                        <p:tgtEl>
                                          <p:spTgt spid="35"/>
                                        </p:tgtEl>
                                      </p:cBhvr>
                                    </p:animEffect>
                                    <p:anim calcmode="lin" valueType="num">
                                      <p:cBhvr>
                                        <p:cTn id="166" dur="1000" fill="hold"/>
                                        <p:tgtEl>
                                          <p:spTgt spid="35"/>
                                        </p:tgtEl>
                                        <p:attrNameLst>
                                          <p:attrName>ppt_x</p:attrName>
                                        </p:attrNameLst>
                                      </p:cBhvr>
                                      <p:tavLst>
                                        <p:tav tm="0">
                                          <p:val>
                                            <p:strVal val="#ppt_x"/>
                                          </p:val>
                                        </p:tav>
                                        <p:tav tm="100000">
                                          <p:val>
                                            <p:strVal val="#ppt_x"/>
                                          </p:val>
                                        </p:tav>
                                      </p:tavLst>
                                    </p:anim>
                                    <p:anim calcmode="lin" valueType="num">
                                      <p:cBhvr>
                                        <p:cTn id="16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p:bldP spid="5" grpId="0"/>
      <p:bldP spid="6" grpId="0" bldLvl="0" animBg="1"/>
      <p:bldP spid="7" grpId="0" bldLvl="0" animBg="1"/>
      <p:bldP spid="8" grpId="0" bldLvl="0" animBg="1"/>
      <p:bldP spid="9" grpId="0" bldLvl="0" animBg="1"/>
      <p:bldP spid="10" grpId="0" bldLvl="0" animBg="1"/>
      <p:bldP spid="11" grpId="0" bldLvl="0" animBg="1"/>
      <p:bldP spid="12" grpId="0" bldLvl="0" animBg="1"/>
      <p:bldP spid="13" grpId="0" bldLvl="0" animBg="1"/>
      <p:bldP spid="14" grpId="0" bldLvl="0" animBg="1"/>
      <p:bldP spid="15" grpId="0" bldLvl="0" animBg="1"/>
      <p:bldP spid="16" grpId="0"/>
      <p:bldP spid="17" grpId="0"/>
      <p:bldP spid="18" grpId="0"/>
      <p:bldP spid="19" grpId="0"/>
      <p:bldP spid="20" grpId="0"/>
      <p:bldP spid="21" grpId="0"/>
      <p:bldP spid="22" grpId="0"/>
      <p:bldP spid="23" grpId="0"/>
      <p:bldP spid="24" grpId="0"/>
      <p:bldP spid="25" grpId="0"/>
      <p:bldP spid="26" grpId="0" bldLvl="0" animBg="1"/>
      <p:bldP spid="27" grpId="0" bldLvl="0" animBg="1"/>
      <p:bldP spid="28" grpId="0" bldLvl="0" animBg="1"/>
      <p:bldP spid="29" grpId="0" bldLvl="0" animBg="1"/>
      <p:bldP spid="30" grpId="0" bldLvl="0" animBg="1"/>
      <p:bldP spid="34"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e 25"/>
          <p:cNvSpPr/>
          <p:nvPr/>
        </p:nvSpPr>
        <p:spPr>
          <a:xfrm>
            <a:off x="5527902" y="3720103"/>
            <a:ext cx="1136197" cy="1136197"/>
          </a:xfrm>
          <a:prstGeom prst="pie">
            <a:avLst>
              <a:gd name="adj1" fmla="val 3395217"/>
              <a:gd name="adj2" fmla="val 796735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cs typeface="+mn-ea"/>
              <a:sym typeface="+mn-lt"/>
            </a:endParaRPr>
          </a:p>
        </p:txBody>
      </p:sp>
      <p:sp>
        <p:nvSpPr>
          <p:cNvPr id="3" name="Pie 26"/>
          <p:cNvSpPr/>
          <p:nvPr/>
        </p:nvSpPr>
        <p:spPr>
          <a:xfrm>
            <a:off x="5314064" y="3506265"/>
            <a:ext cx="1563873" cy="1563873"/>
          </a:xfrm>
          <a:prstGeom prst="pie">
            <a:avLst>
              <a:gd name="adj1" fmla="val 20146101"/>
              <a:gd name="adj2" fmla="val 308610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cs typeface="+mn-ea"/>
              <a:sym typeface="+mn-lt"/>
            </a:endParaRPr>
          </a:p>
        </p:txBody>
      </p:sp>
      <p:sp>
        <p:nvSpPr>
          <p:cNvPr id="4" name="Pie 27"/>
          <p:cNvSpPr/>
          <p:nvPr/>
        </p:nvSpPr>
        <p:spPr>
          <a:xfrm>
            <a:off x="5099304" y="3291505"/>
            <a:ext cx="1993392" cy="1993392"/>
          </a:xfrm>
          <a:prstGeom prst="pie">
            <a:avLst>
              <a:gd name="adj1" fmla="val 8041513"/>
              <a:gd name="adj2" fmla="val 926963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cs typeface="+mn-ea"/>
              <a:sym typeface="+mn-lt"/>
            </a:endParaRPr>
          </a:p>
        </p:txBody>
      </p:sp>
      <p:sp>
        <p:nvSpPr>
          <p:cNvPr id="5" name="Pie 28"/>
          <p:cNvSpPr/>
          <p:nvPr/>
        </p:nvSpPr>
        <p:spPr>
          <a:xfrm>
            <a:off x="4884420" y="3076621"/>
            <a:ext cx="2423160" cy="2423160"/>
          </a:xfrm>
          <a:prstGeom prst="pie">
            <a:avLst>
              <a:gd name="adj1" fmla="val 9443654"/>
              <a:gd name="adj2" fmla="val 1175986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cs typeface="+mn-ea"/>
              <a:sym typeface="+mn-lt"/>
            </a:endParaRPr>
          </a:p>
        </p:txBody>
      </p:sp>
      <p:sp>
        <p:nvSpPr>
          <p:cNvPr id="6" name="Pie 29"/>
          <p:cNvSpPr/>
          <p:nvPr/>
        </p:nvSpPr>
        <p:spPr>
          <a:xfrm>
            <a:off x="4669536" y="2861737"/>
            <a:ext cx="2852928" cy="2852928"/>
          </a:xfrm>
          <a:prstGeom prst="pie">
            <a:avLst>
              <a:gd name="adj1" fmla="val 11907931"/>
              <a:gd name="adj2" fmla="val 1294441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cs typeface="+mn-ea"/>
              <a:sym typeface="+mn-lt"/>
            </a:endParaRPr>
          </a:p>
        </p:txBody>
      </p:sp>
      <p:sp>
        <p:nvSpPr>
          <p:cNvPr id="7" name="Pie 30"/>
          <p:cNvSpPr/>
          <p:nvPr/>
        </p:nvSpPr>
        <p:spPr>
          <a:xfrm>
            <a:off x="4454652" y="2646853"/>
            <a:ext cx="3282696" cy="3282696"/>
          </a:xfrm>
          <a:prstGeom prst="pie">
            <a:avLst>
              <a:gd name="adj1" fmla="val 13061889"/>
              <a:gd name="adj2" fmla="val 1565794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cs typeface="+mn-ea"/>
              <a:sym typeface="+mn-lt"/>
            </a:endParaRPr>
          </a:p>
        </p:txBody>
      </p:sp>
      <p:sp>
        <p:nvSpPr>
          <p:cNvPr id="8" name="Pie 32"/>
          <p:cNvSpPr/>
          <p:nvPr/>
        </p:nvSpPr>
        <p:spPr>
          <a:xfrm>
            <a:off x="4669536" y="2861737"/>
            <a:ext cx="2852928" cy="2852928"/>
          </a:xfrm>
          <a:prstGeom prst="pie">
            <a:avLst>
              <a:gd name="adj1" fmla="val 15785605"/>
              <a:gd name="adj2" fmla="val 1739557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cs typeface="+mn-ea"/>
              <a:sym typeface="+mn-lt"/>
            </a:endParaRPr>
          </a:p>
        </p:txBody>
      </p:sp>
      <p:sp>
        <p:nvSpPr>
          <p:cNvPr id="9" name="Pie 33"/>
          <p:cNvSpPr/>
          <p:nvPr/>
        </p:nvSpPr>
        <p:spPr>
          <a:xfrm>
            <a:off x="5099304" y="3291505"/>
            <a:ext cx="1993392" cy="1993392"/>
          </a:xfrm>
          <a:prstGeom prst="pie">
            <a:avLst>
              <a:gd name="adj1" fmla="val 17571836"/>
              <a:gd name="adj2" fmla="val 1879244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cs typeface="+mn-ea"/>
              <a:sym typeface="+mn-lt"/>
            </a:endParaRPr>
          </a:p>
        </p:txBody>
      </p:sp>
      <p:sp>
        <p:nvSpPr>
          <p:cNvPr id="10" name="Pie 34"/>
          <p:cNvSpPr/>
          <p:nvPr/>
        </p:nvSpPr>
        <p:spPr>
          <a:xfrm>
            <a:off x="4454652" y="2646853"/>
            <a:ext cx="3282696" cy="3282696"/>
          </a:xfrm>
          <a:prstGeom prst="pie">
            <a:avLst>
              <a:gd name="adj1" fmla="val 18919620"/>
              <a:gd name="adj2" fmla="val 2000116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cs typeface="+mn-ea"/>
              <a:sym typeface="+mn-lt"/>
            </a:endParaRPr>
          </a:p>
        </p:txBody>
      </p:sp>
      <p:sp>
        <p:nvSpPr>
          <p:cNvPr id="12" name="Rectangle 39"/>
          <p:cNvSpPr/>
          <p:nvPr/>
        </p:nvSpPr>
        <p:spPr>
          <a:xfrm>
            <a:off x="1845606" y="2296757"/>
            <a:ext cx="2423160" cy="700192"/>
          </a:xfrm>
          <a:prstGeom prst="rect">
            <a:avLst/>
          </a:prstGeom>
        </p:spPr>
        <p:txBody>
          <a:bodyPr wrap="square">
            <a:spAutoFit/>
          </a:bodyPr>
          <a:lstStyle/>
          <a:p>
            <a:pPr algn="r">
              <a:lnSpc>
                <a:spcPct val="150000"/>
              </a:lnSpc>
            </a:pPr>
            <a:r>
              <a:rPr lang="zh-CN" altLang="en-US" sz="1400" dirty="0">
                <a:solidFill>
                  <a:schemeClr val="tx1">
                    <a:lumMod val="75000"/>
                    <a:lumOff val="25000"/>
                  </a:schemeClr>
                </a:solidFill>
                <a:cs typeface="+mn-ea"/>
                <a:sym typeface="+mn-lt"/>
              </a:rPr>
              <a:t>标题数字等都可以通过点击和重新输入进行更改</a:t>
            </a:r>
            <a:endParaRPr lang="en-US" sz="1400" dirty="0">
              <a:solidFill>
                <a:schemeClr val="tx1">
                  <a:lumMod val="75000"/>
                  <a:lumOff val="25000"/>
                </a:schemeClr>
              </a:solidFill>
              <a:cs typeface="+mn-ea"/>
              <a:sym typeface="+mn-lt"/>
            </a:endParaRPr>
          </a:p>
        </p:txBody>
      </p:sp>
      <p:sp>
        <p:nvSpPr>
          <p:cNvPr id="13" name="TextBox 40"/>
          <p:cNvSpPr txBox="1"/>
          <p:nvPr/>
        </p:nvSpPr>
        <p:spPr>
          <a:xfrm>
            <a:off x="4280498" y="2270594"/>
            <a:ext cx="1107996" cy="784830"/>
          </a:xfrm>
          <a:prstGeom prst="rect">
            <a:avLst/>
          </a:prstGeom>
          <a:noFill/>
        </p:spPr>
        <p:txBody>
          <a:bodyPr wrap="none" rtlCol="0">
            <a:spAutoFit/>
          </a:bodyPr>
          <a:lstStyle/>
          <a:p>
            <a:r>
              <a:rPr lang="en-US" sz="3600" dirty="0">
                <a:solidFill>
                  <a:schemeClr val="tx1">
                    <a:lumMod val="75000"/>
                    <a:lumOff val="25000"/>
                  </a:schemeClr>
                </a:solidFill>
                <a:cs typeface="+mn-ea"/>
                <a:sym typeface="+mn-lt"/>
              </a:rPr>
              <a:t>90%</a:t>
            </a:r>
            <a:endParaRPr lang="en-US" sz="3600" dirty="0">
              <a:solidFill>
                <a:schemeClr val="tx1">
                  <a:lumMod val="75000"/>
                  <a:lumOff val="25000"/>
                </a:schemeClr>
              </a:solidFill>
              <a:cs typeface="+mn-ea"/>
              <a:sym typeface="+mn-lt"/>
            </a:endParaRPr>
          </a:p>
          <a:p>
            <a:r>
              <a:rPr lang="zh-CN" altLang="en-US" sz="900" b="1" dirty="0">
                <a:solidFill>
                  <a:schemeClr val="tx1">
                    <a:lumMod val="75000"/>
                    <a:lumOff val="25000"/>
                  </a:schemeClr>
                </a:solidFill>
                <a:cs typeface="+mn-ea"/>
                <a:sym typeface="+mn-lt"/>
              </a:rPr>
              <a:t>输入标题</a:t>
            </a:r>
            <a:endParaRPr lang="en-US" sz="900" b="1" dirty="0">
              <a:solidFill>
                <a:schemeClr val="tx1">
                  <a:lumMod val="75000"/>
                  <a:lumOff val="25000"/>
                </a:schemeClr>
              </a:solidFill>
              <a:cs typeface="+mn-ea"/>
              <a:sym typeface="+mn-lt"/>
            </a:endParaRPr>
          </a:p>
        </p:txBody>
      </p:sp>
      <p:sp>
        <p:nvSpPr>
          <p:cNvPr id="15" name="Rectangle 42"/>
          <p:cNvSpPr/>
          <p:nvPr/>
        </p:nvSpPr>
        <p:spPr>
          <a:xfrm>
            <a:off x="8468878" y="4156108"/>
            <a:ext cx="3050351" cy="700192"/>
          </a:xfrm>
          <a:prstGeom prst="rect">
            <a:avLst/>
          </a:prstGeom>
        </p:spPr>
        <p:txBody>
          <a:bodyPr wrap="square">
            <a:spAutoFit/>
          </a:bodyPr>
          <a:lstStyle/>
          <a:p>
            <a:pPr>
              <a:lnSpc>
                <a:spcPct val="150000"/>
              </a:lnSpc>
            </a:pPr>
            <a:r>
              <a:rPr lang="zh-CN" altLang="en-US" sz="1400" dirty="0">
                <a:solidFill>
                  <a:schemeClr val="tx1">
                    <a:lumMod val="75000"/>
                    <a:lumOff val="25000"/>
                  </a:schemeClr>
                </a:solidFill>
                <a:cs typeface="+mn-ea"/>
                <a:sym typeface="+mn-lt"/>
              </a:rPr>
              <a:t>标题数字等都可以通过点击和重新输入进行更改</a:t>
            </a:r>
            <a:r>
              <a:rPr lang="en-US" sz="1400" dirty="0">
                <a:solidFill>
                  <a:schemeClr val="tx1">
                    <a:lumMod val="75000"/>
                    <a:lumOff val="25000"/>
                  </a:schemeClr>
                </a:solidFill>
                <a:cs typeface="+mn-ea"/>
                <a:sym typeface="+mn-lt"/>
              </a:rPr>
              <a:t>. </a:t>
            </a:r>
            <a:endParaRPr lang="en-US" sz="1400" dirty="0">
              <a:solidFill>
                <a:schemeClr val="tx1">
                  <a:lumMod val="75000"/>
                  <a:lumOff val="25000"/>
                </a:schemeClr>
              </a:solidFill>
              <a:cs typeface="+mn-ea"/>
              <a:sym typeface="+mn-lt"/>
            </a:endParaRPr>
          </a:p>
        </p:txBody>
      </p:sp>
      <p:sp>
        <p:nvSpPr>
          <p:cNvPr id="16" name="TextBox 43"/>
          <p:cNvSpPr txBox="1"/>
          <p:nvPr/>
        </p:nvSpPr>
        <p:spPr>
          <a:xfrm>
            <a:off x="7334231" y="4071470"/>
            <a:ext cx="1107996" cy="784830"/>
          </a:xfrm>
          <a:prstGeom prst="rect">
            <a:avLst/>
          </a:prstGeom>
          <a:noFill/>
        </p:spPr>
        <p:txBody>
          <a:bodyPr wrap="none" rtlCol="0">
            <a:spAutoFit/>
          </a:bodyPr>
          <a:lstStyle/>
          <a:p>
            <a:r>
              <a:rPr lang="en-US" sz="3600" dirty="0">
                <a:solidFill>
                  <a:schemeClr val="tx1">
                    <a:lumMod val="75000"/>
                    <a:lumOff val="25000"/>
                  </a:schemeClr>
                </a:solidFill>
                <a:cs typeface="+mn-ea"/>
                <a:sym typeface="+mn-lt"/>
              </a:rPr>
              <a:t>35%</a:t>
            </a:r>
            <a:endParaRPr lang="en-US" sz="3600" dirty="0">
              <a:solidFill>
                <a:schemeClr val="tx1">
                  <a:lumMod val="75000"/>
                  <a:lumOff val="25000"/>
                </a:schemeClr>
              </a:solidFill>
              <a:cs typeface="+mn-ea"/>
              <a:sym typeface="+mn-lt"/>
            </a:endParaRPr>
          </a:p>
          <a:p>
            <a:r>
              <a:rPr lang="zh-CN" altLang="en-US" sz="900" b="1" dirty="0">
                <a:solidFill>
                  <a:schemeClr val="tx1">
                    <a:lumMod val="75000"/>
                    <a:lumOff val="25000"/>
                  </a:schemeClr>
                </a:solidFill>
                <a:cs typeface="+mn-ea"/>
                <a:sym typeface="+mn-lt"/>
              </a:rPr>
              <a:t>输入标题</a:t>
            </a:r>
            <a:endParaRPr lang="en-US" sz="900" b="1" dirty="0">
              <a:solidFill>
                <a:schemeClr val="tx1">
                  <a:lumMod val="75000"/>
                  <a:lumOff val="25000"/>
                </a:schemeClr>
              </a:solidFill>
              <a:cs typeface="+mn-ea"/>
              <a:sym typeface="+mn-lt"/>
            </a:endParaRPr>
          </a:p>
        </p:txBody>
      </p:sp>
      <p:sp>
        <p:nvSpPr>
          <p:cNvPr id="18" name="Rectangle 45"/>
          <p:cNvSpPr/>
          <p:nvPr/>
        </p:nvSpPr>
        <p:spPr>
          <a:xfrm>
            <a:off x="7296043" y="1957266"/>
            <a:ext cx="3050351" cy="700192"/>
          </a:xfrm>
          <a:prstGeom prst="rect">
            <a:avLst/>
          </a:prstGeom>
        </p:spPr>
        <p:txBody>
          <a:bodyPr wrap="square">
            <a:spAutoFit/>
          </a:bodyPr>
          <a:lstStyle/>
          <a:p>
            <a:pPr>
              <a:lnSpc>
                <a:spcPct val="150000"/>
              </a:lnSpc>
            </a:pPr>
            <a:r>
              <a:rPr lang="zh-CN" altLang="en-US" sz="1400" dirty="0">
                <a:solidFill>
                  <a:schemeClr val="tx1">
                    <a:lumMod val="75000"/>
                    <a:lumOff val="25000"/>
                  </a:schemeClr>
                </a:solidFill>
                <a:cs typeface="+mn-ea"/>
                <a:sym typeface="+mn-lt"/>
              </a:rPr>
              <a:t>标题数字等都可以通过点击和重新输入进行更改</a:t>
            </a:r>
            <a:r>
              <a:rPr lang="en-US" sz="1400" dirty="0">
                <a:solidFill>
                  <a:schemeClr val="tx1">
                    <a:lumMod val="75000"/>
                    <a:lumOff val="25000"/>
                  </a:schemeClr>
                </a:solidFill>
                <a:cs typeface="+mn-ea"/>
                <a:sym typeface="+mn-lt"/>
              </a:rPr>
              <a:t>. </a:t>
            </a:r>
            <a:endParaRPr lang="en-US" sz="1400" dirty="0">
              <a:solidFill>
                <a:schemeClr val="tx1">
                  <a:lumMod val="75000"/>
                  <a:lumOff val="25000"/>
                </a:schemeClr>
              </a:solidFill>
              <a:cs typeface="+mn-ea"/>
              <a:sym typeface="+mn-lt"/>
            </a:endParaRPr>
          </a:p>
        </p:txBody>
      </p:sp>
      <p:sp>
        <p:nvSpPr>
          <p:cNvPr id="19" name="TextBox 46"/>
          <p:cNvSpPr txBox="1"/>
          <p:nvPr/>
        </p:nvSpPr>
        <p:spPr>
          <a:xfrm>
            <a:off x="6050423" y="1889848"/>
            <a:ext cx="1107996" cy="784830"/>
          </a:xfrm>
          <a:prstGeom prst="rect">
            <a:avLst/>
          </a:prstGeom>
          <a:noFill/>
        </p:spPr>
        <p:txBody>
          <a:bodyPr wrap="none" rtlCol="0">
            <a:spAutoFit/>
          </a:bodyPr>
          <a:lstStyle/>
          <a:p>
            <a:r>
              <a:rPr lang="en-US" sz="3600" dirty="0">
                <a:solidFill>
                  <a:schemeClr val="tx1">
                    <a:lumMod val="75000"/>
                    <a:lumOff val="25000"/>
                  </a:schemeClr>
                </a:solidFill>
                <a:cs typeface="+mn-ea"/>
                <a:sym typeface="+mn-lt"/>
              </a:rPr>
              <a:t>28%</a:t>
            </a:r>
            <a:endParaRPr lang="en-US" sz="3600" dirty="0">
              <a:solidFill>
                <a:schemeClr val="tx1">
                  <a:lumMod val="75000"/>
                  <a:lumOff val="25000"/>
                </a:schemeClr>
              </a:solidFill>
              <a:cs typeface="+mn-ea"/>
              <a:sym typeface="+mn-lt"/>
            </a:endParaRPr>
          </a:p>
          <a:p>
            <a:r>
              <a:rPr lang="zh-CN" altLang="en-US" sz="900" b="1" dirty="0">
                <a:solidFill>
                  <a:schemeClr val="tx1">
                    <a:lumMod val="75000"/>
                    <a:lumOff val="25000"/>
                  </a:schemeClr>
                </a:solidFill>
                <a:cs typeface="+mn-ea"/>
                <a:sym typeface="+mn-lt"/>
              </a:rPr>
              <a:t>输入标题</a:t>
            </a:r>
            <a:endParaRPr lang="en-US" sz="900" b="1" dirty="0">
              <a:solidFill>
                <a:schemeClr val="tx1">
                  <a:lumMod val="75000"/>
                  <a:lumOff val="25000"/>
                </a:schemeClr>
              </a:solidFill>
              <a:cs typeface="+mn-ea"/>
              <a:sym typeface="+mn-lt"/>
            </a:endParaRPr>
          </a:p>
        </p:txBody>
      </p:sp>
      <p:sp>
        <p:nvSpPr>
          <p:cNvPr id="20" name="TextBox 47"/>
          <p:cNvSpPr txBox="1"/>
          <p:nvPr/>
        </p:nvSpPr>
        <p:spPr>
          <a:xfrm>
            <a:off x="3921639" y="4071470"/>
            <a:ext cx="646331" cy="507831"/>
          </a:xfrm>
          <a:prstGeom prst="rect">
            <a:avLst/>
          </a:prstGeom>
          <a:noFill/>
        </p:spPr>
        <p:txBody>
          <a:bodyPr wrap="none" rtlCol="0">
            <a:spAutoFit/>
          </a:bodyPr>
          <a:lstStyle/>
          <a:p>
            <a:r>
              <a:rPr lang="en-US" dirty="0">
                <a:solidFill>
                  <a:schemeClr val="tx1">
                    <a:lumMod val="75000"/>
                    <a:lumOff val="25000"/>
                  </a:schemeClr>
                </a:solidFill>
                <a:cs typeface="+mn-ea"/>
                <a:sym typeface="+mn-lt"/>
              </a:rPr>
              <a:t>34%</a:t>
            </a:r>
            <a:endParaRPr lang="en-US" dirty="0">
              <a:solidFill>
                <a:schemeClr val="tx1">
                  <a:lumMod val="75000"/>
                  <a:lumOff val="25000"/>
                </a:schemeClr>
              </a:solidFill>
              <a:cs typeface="+mn-ea"/>
              <a:sym typeface="+mn-lt"/>
            </a:endParaRPr>
          </a:p>
          <a:p>
            <a:r>
              <a:rPr lang="zh-CN" altLang="en-US" sz="900" dirty="0">
                <a:solidFill>
                  <a:schemeClr val="tx1">
                    <a:lumMod val="75000"/>
                    <a:lumOff val="25000"/>
                  </a:schemeClr>
                </a:solidFill>
                <a:cs typeface="+mn-ea"/>
                <a:sym typeface="+mn-lt"/>
              </a:rPr>
              <a:t>输入标题</a:t>
            </a:r>
            <a:endParaRPr lang="en-US" sz="900" dirty="0">
              <a:solidFill>
                <a:schemeClr val="tx1">
                  <a:lumMod val="75000"/>
                  <a:lumOff val="25000"/>
                </a:schemeClr>
              </a:solidFill>
              <a:cs typeface="+mn-ea"/>
              <a:sym typeface="+mn-lt"/>
            </a:endParaRPr>
          </a:p>
        </p:txBody>
      </p:sp>
      <p:sp>
        <p:nvSpPr>
          <p:cNvPr id="21" name="TextBox 48"/>
          <p:cNvSpPr txBox="1"/>
          <p:nvPr/>
        </p:nvSpPr>
        <p:spPr>
          <a:xfrm>
            <a:off x="7618157" y="3020140"/>
            <a:ext cx="646331" cy="507831"/>
          </a:xfrm>
          <a:prstGeom prst="rect">
            <a:avLst/>
          </a:prstGeom>
          <a:noFill/>
        </p:spPr>
        <p:txBody>
          <a:bodyPr wrap="none" rtlCol="0">
            <a:spAutoFit/>
          </a:bodyPr>
          <a:lstStyle/>
          <a:p>
            <a:r>
              <a:rPr lang="en-US" dirty="0">
                <a:solidFill>
                  <a:schemeClr val="tx1">
                    <a:lumMod val="75000"/>
                    <a:lumOff val="25000"/>
                  </a:schemeClr>
                </a:solidFill>
                <a:cs typeface="+mn-ea"/>
                <a:sym typeface="+mn-lt"/>
              </a:rPr>
              <a:t>15%</a:t>
            </a:r>
            <a:endParaRPr lang="en-US" dirty="0">
              <a:solidFill>
                <a:schemeClr val="tx1">
                  <a:lumMod val="75000"/>
                  <a:lumOff val="25000"/>
                </a:schemeClr>
              </a:solidFill>
              <a:cs typeface="+mn-ea"/>
              <a:sym typeface="+mn-lt"/>
            </a:endParaRPr>
          </a:p>
          <a:p>
            <a:r>
              <a:rPr lang="zh-CN" altLang="en-US" sz="900" dirty="0">
                <a:solidFill>
                  <a:schemeClr val="tx1">
                    <a:lumMod val="75000"/>
                    <a:lumOff val="25000"/>
                  </a:schemeClr>
                </a:solidFill>
                <a:cs typeface="+mn-ea"/>
                <a:sym typeface="+mn-lt"/>
              </a:rPr>
              <a:t>输入标题</a:t>
            </a:r>
            <a:endParaRPr lang="en-US" sz="900" dirty="0">
              <a:solidFill>
                <a:schemeClr val="tx1">
                  <a:lumMod val="75000"/>
                  <a:lumOff val="25000"/>
                </a:schemeClr>
              </a:solidFill>
              <a:cs typeface="+mn-ea"/>
              <a:sym typeface="+mn-lt"/>
            </a:endParaRPr>
          </a:p>
        </p:txBody>
      </p:sp>
      <p:sp>
        <p:nvSpPr>
          <p:cNvPr id="23" name="TextBox 50"/>
          <p:cNvSpPr txBox="1"/>
          <p:nvPr/>
        </p:nvSpPr>
        <p:spPr>
          <a:xfrm>
            <a:off x="5727258" y="5269796"/>
            <a:ext cx="646331" cy="507831"/>
          </a:xfrm>
          <a:prstGeom prst="rect">
            <a:avLst/>
          </a:prstGeom>
          <a:noFill/>
        </p:spPr>
        <p:txBody>
          <a:bodyPr wrap="none" rtlCol="0">
            <a:spAutoFit/>
          </a:bodyPr>
          <a:lstStyle/>
          <a:p>
            <a:pPr algn="ctr"/>
            <a:r>
              <a:rPr lang="en-US" dirty="0">
                <a:solidFill>
                  <a:schemeClr val="tx1">
                    <a:lumMod val="75000"/>
                    <a:lumOff val="25000"/>
                  </a:schemeClr>
                </a:solidFill>
                <a:cs typeface="+mn-ea"/>
                <a:sym typeface="+mn-lt"/>
              </a:rPr>
              <a:t>20%</a:t>
            </a:r>
            <a:endParaRPr lang="en-US" dirty="0">
              <a:solidFill>
                <a:schemeClr val="tx1">
                  <a:lumMod val="75000"/>
                  <a:lumOff val="25000"/>
                </a:schemeClr>
              </a:solidFill>
              <a:cs typeface="+mn-ea"/>
              <a:sym typeface="+mn-lt"/>
            </a:endParaRPr>
          </a:p>
          <a:p>
            <a:pPr algn="ctr"/>
            <a:r>
              <a:rPr lang="zh-CN" altLang="en-US" sz="900" dirty="0">
                <a:solidFill>
                  <a:schemeClr val="tx1">
                    <a:lumMod val="75000"/>
                    <a:lumOff val="25000"/>
                  </a:schemeClr>
                </a:solidFill>
                <a:cs typeface="+mn-ea"/>
                <a:sym typeface="+mn-lt"/>
              </a:rPr>
              <a:t>输入标题</a:t>
            </a:r>
            <a:endParaRPr lang="en-US" sz="900" dirty="0">
              <a:solidFill>
                <a:schemeClr val="tx1">
                  <a:lumMod val="75000"/>
                  <a:lumOff val="25000"/>
                </a:schemeClr>
              </a:solidFill>
              <a:cs typeface="+mn-ea"/>
              <a:sym typeface="+mn-lt"/>
            </a:endParaRPr>
          </a:p>
        </p:txBody>
      </p:sp>
      <p:sp>
        <p:nvSpPr>
          <p:cNvPr id="24" name="Rectangle 51"/>
          <p:cNvSpPr/>
          <p:nvPr/>
        </p:nvSpPr>
        <p:spPr>
          <a:xfrm>
            <a:off x="2031369" y="5218752"/>
            <a:ext cx="3282695" cy="700192"/>
          </a:xfrm>
          <a:prstGeom prst="rect">
            <a:avLst/>
          </a:prstGeom>
        </p:spPr>
        <p:txBody>
          <a:bodyPr wrap="square">
            <a:spAutoFit/>
          </a:bodyPr>
          <a:lstStyle/>
          <a:p>
            <a:pPr algn="r">
              <a:lnSpc>
                <a:spcPct val="150000"/>
              </a:lnSpc>
            </a:pPr>
            <a:r>
              <a:rPr lang="zh-CN" altLang="en-US" sz="1400" dirty="0">
                <a:solidFill>
                  <a:schemeClr val="tx1">
                    <a:lumMod val="75000"/>
                    <a:lumOff val="25000"/>
                  </a:schemeClr>
                </a:solidFill>
                <a:cs typeface="+mn-ea"/>
                <a:sym typeface="+mn-lt"/>
              </a:rPr>
              <a:t>标题数字等都可以通过点击和重新输入进行更改</a:t>
            </a:r>
            <a:endParaRPr lang="en-US" sz="1400" dirty="0">
              <a:solidFill>
                <a:schemeClr val="tx1">
                  <a:lumMod val="75000"/>
                  <a:lumOff val="25000"/>
                </a:schemeClr>
              </a:solidFill>
              <a:cs typeface="+mn-ea"/>
              <a:sym typeface="+mn-lt"/>
            </a:endParaRPr>
          </a:p>
        </p:txBody>
      </p:sp>
      <p:grpSp>
        <p:nvGrpSpPr>
          <p:cNvPr id="25" name="组合 24"/>
          <p:cNvGrpSpPr/>
          <p:nvPr/>
        </p:nvGrpSpPr>
        <p:grpSpPr>
          <a:xfrm>
            <a:off x="-1384507" y="232229"/>
            <a:ext cx="6061410" cy="686927"/>
            <a:chOff x="-1384507" y="232229"/>
            <a:chExt cx="6061410" cy="686927"/>
          </a:xfrm>
        </p:grpSpPr>
        <p:grpSp>
          <p:nvGrpSpPr>
            <p:cNvPr id="26" name="组合 25"/>
            <p:cNvGrpSpPr/>
            <p:nvPr/>
          </p:nvGrpSpPr>
          <p:grpSpPr>
            <a:xfrm>
              <a:off x="-1384507" y="232229"/>
              <a:ext cx="2370056" cy="686927"/>
              <a:chOff x="-4476051" y="1082357"/>
              <a:chExt cx="17064239" cy="4945827"/>
            </a:xfrm>
          </p:grpSpPr>
          <p:sp>
            <p:nvSpPr>
              <p:cNvPr id="28" name="平行四边形 27"/>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29" name="组合 28"/>
              <p:cNvGrpSpPr/>
              <p:nvPr/>
            </p:nvGrpSpPr>
            <p:grpSpPr>
              <a:xfrm>
                <a:off x="7100152" y="1082357"/>
                <a:ext cx="5488036" cy="4945827"/>
                <a:chOff x="-1317683" y="1736199"/>
                <a:chExt cx="2649292" cy="2387547"/>
              </a:xfrm>
            </p:grpSpPr>
            <p:sp>
              <p:nvSpPr>
                <p:cNvPr id="30" name="平行四边形 29"/>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1" name="组合 30"/>
                <p:cNvGrpSpPr/>
                <p:nvPr/>
              </p:nvGrpSpPr>
              <p:grpSpPr>
                <a:xfrm>
                  <a:off x="-870550" y="1736199"/>
                  <a:ext cx="2202159" cy="2387547"/>
                  <a:chOff x="-870550" y="1435257"/>
                  <a:chExt cx="2202159" cy="2387547"/>
                </a:xfrm>
                <a:solidFill>
                  <a:srgbClr val="0071ED">
                    <a:alpha val="7000"/>
                  </a:srgbClr>
                </a:solidFill>
              </p:grpSpPr>
              <p:sp>
                <p:nvSpPr>
                  <p:cNvPr id="32" name="平行四边形 31"/>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3" name="平行四边形 32"/>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27" name="文本框 26"/>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完成情况</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49" presetClass="entr" presetSubtype="0" decel="10000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 calcmode="lin" valueType="num">
                                      <p:cBhvr>
                                        <p:cTn id="16" dur="500" fill="hold"/>
                                        <p:tgtEl>
                                          <p:spTgt spid="3"/>
                                        </p:tgtEl>
                                        <p:attrNameLst>
                                          <p:attrName>style.rotation</p:attrName>
                                        </p:attrNameLst>
                                      </p:cBhvr>
                                      <p:tavLst>
                                        <p:tav tm="0">
                                          <p:val>
                                            <p:fltVal val="360"/>
                                          </p:val>
                                        </p:tav>
                                        <p:tav tm="100000">
                                          <p:val>
                                            <p:fltVal val="0"/>
                                          </p:val>
                                        </p:tav>
                                      </p:tavLst>
                                    </p:anim>
                                    <p:animEffect transition="in" filter="fade">
                                      <p:cBhvr>
                                        <p:cTn id="17" dur="500"/>
                                        <p:tgtEl>
                                          <p:spTgt spid="3"/>
                                        </p:tgtEl>
                                      </p:cBhvr>
                                    </p:animEffect>
                                  </p:childTnLst>
                                </p:cTn>
                              </p:par>
                            </p:childTnLst>
                          </p:cTn>
                        </p:par>
                        <p:par>
                          <p:cTn id="18" fill="hold">
                            <p:stCondLst>
                              <p:cond delay="1000"/>
                            </p:stCondLst>
                            <p:childTnLst>
                              <p:par>
                                <p:cTn id="19" presetID="49" presetClass="entr" presetSubtype="0" decel="10000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 calcmode="lin" valueType="num">
                                      <p:cBhvr>
                                        <p:cTn id="23" dur="500" fill="hold"/>
                                        <p:tgtEl>
                                          <p:spTgt spid="4"/>
                                        </p:tgtEl>
                                        <p:attrNameLst>
                                          <p:attrName>style.rotation</p:attrName>
                                        </p:attrNameLst>
                                      </p:cBhvr>
                                      <p:tavLst>
                                        <p:tav tm="0">
                                          <p:val>
                                            <p:fltVal val="360"/>
                                          </p:val>
                                        </p:tav>
                                        <p:tav tm="100000">
                                          <p:val>
                                            <p:fltVal val="0"/>
                                          </p:val>
                                        </p:tav>
                                      </p:tavLst>
                                    </p:anim>
                                    <p:animEffect transition="in" filter="fade">
                                      <p:cBhvr>
                                        <p:cTn id="24" dur="500"/>
                                        <p:tgtEl>
                                          <p:spTgt spid="4"/>
                                        </p:tgtEl>
                                      </p:cBhvr>
                                    </p:animEffect>
                                  </p:childTnLst>
                                </p:cTn>
                              </p:par>
                            </p:childTnLst>
                          </p:cTn>
                        </p:par>
                        <p:par>
                          <p:cTn id="25" fill="hold">
                            <p:stCondLst>
                              <p:cond delay="1500"/>
                            </p:stCondLst>
                            <p:childTnLst>
                              <p:par>
                                <p:cTn id="26" presetID="49" presetClass="entr" presetSubtype="0" decel="100000" fill="hold" grpId="0"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 calcmode="lin" valueType="num">
                                      <p:cBhvr>
                                        <p:cTn id="30" dur="500" fill="hold"/>
                                        <p:tgtEl>
                                          <p:spTgt spid="5"/>
                                        </p:tgtEl>
                                        <p:attrNameLst>
                                          <p:attrName>style.rotation</p:attrName>
                                        </p:attrNameLst>
                                      </p:cBhvr>
                                      <p:tavLst>
                                        <p:tav tm="0">
                                          <p:val>
                                            <p:fltVal val="360"/>
                                          </p:val>
                                        </p:tav>
                                        <p:tav tm="100000">
                                          <p:val>
                                            <p:fltVal val="0"/>
                                          </p:val>
                                        </p:tav>
                                      </p:tavLst>
                                    </p:anim>
                                    <p:animEffect transition="in" filter="fade">
                                      <p:cBhvr>
                                        <p:cTn id="31" dur="500"/>
                                        <p:tgtEl>
                                          <p:spTgt spid="5"/>
                                        </p:tgtEl>
                                      </p:cBhvr>
                                    </p:animEffect>
                                  </p:childTnLst>
                                </p:cTn>
                              </p:par>
                            </p:childTnLst>
                          </p:cTn>
                        </p:par>
                        <p:par>
                          <p:cTn id="32" fill="hold">
                            <p:stCondLst>
                              <p:cond delay="2000"/>
                            </p:stCondLst>
                            <p:childTnLst>
                              <p:par>
                                <p:cTn id="33" presetID="49" presetClass="entr" presetSubtype="0" decel="100000"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 calcmode="lin" valueType="num">
                                      <p:cBhvr>
                                        <p:cTn id="37" dur="500" fill="hold"/>
                                        <p:tgtEl>
                                          <p:spTgt spid="6"/>
                                        </p:tgtEl>
                                        <p:attrNameLst>
                                          <p:attrName>style.rotation</p:attrName>
                                        </p:attrNameLst>
                                      </p:cBhvr>
                                      <p:tavLst>
                                        <p:tav tm="0">
                                          <p:val>
                                            <p:fltVal val="360"/>
                                          </p:val>
                                        </p:tav>
                                        <p:tav tm="100000">
                                          <p:val>
                                            <p:fltVal val="0"/>
                                          </p:val>
                                        </p:tav>
                                      </p:tavLst>
                                    </p:anim>
                                    <p:animEffect transition="in" filter="fade">
                                      <p:cBhvr>
                                        <p:cTn id="38" dur="500"/>
                                        <p:tgtEl>
                                          <p:spTgt spid="6"/>
                                        </p:tgtEl>
                                      </p:cBhvr>
                                    </p:animEffect>
                                  </p:childTnLst>
                                </p:cTn>
                              </p:par>
                            </p:childTnLst>
                          </p:cTn>
                        </p:par>
                        <p:par>
                          <p:cTn id="39" fill="hold">
                            <p:stCondLst>
                              <p:cond delay="2500"/>
                            </p:stCondLst>
                            <p:childTnLst>
                              <p:par>
                                <p:cTn id="40" presetID="49" presetClass="entr" presetSubtype="0" decel="100000" fill="hold" grpId="0" nodeType="after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fltVal val="0"/>
                                          </p:val>
                                        </p:tav>
                                        <p:tav tm="100000">
                                          <p:val>
                                            <p:strVal val="#ppt_w"/>
                                          </p:val>
                                        </p:tav>
                                      </p:tavLst>
                                    </p:anim>
                                    <p:anim calcmode="lin" valueType="num">
                                      <p:cBhvr>
                                        <p:cTn id="43" dur="500" fill="hold"/>
                                        <p:tgtEl>
                                          <p:spTgt spid="7"/>
                                        </p:tgtEl>
                                        <p:attrNameLst>
                                          <p:attrName>ppt_h</p:attrName>
                                        </p:attrNameLst>
                                      </p:cBhvr>
                                      <p:tavLst>
                                        <p:tav tm="0">
                                          <p:val>
                                            <p:fltVal val="0"/>
                                          </p:val>
                                        </p:tav>
                                        <p:tav tm="100000">
                                          <p:val>
                                            <p:strVal val="#ppt_h"/>
                                          </p:val>
                                        </p:tav>
                                      </p:tavLst>
                                    </p:anim>
                                    <p:anim calcmode="lin" valueType="num">
                                      <p:cBhvr>
                                        <p:cTn id="44" dur="500" fill="hold"/>
                                        <p:tgtEl>
                                          <p:spTgt spid="7"/>
                                        </p:tgtEl>
                                        <p:attrNameLst>
                                          <p:attrName>style.rotation</p:attrName>
                                        </p:attrNameLst>
                                      </p:cBhvr>
                                      <p:tavLst>
                                        <p:tav tm="0">
                                          <p:val>
                                            <p:fltVal val="360"/>
                                          </p:val>
                                        </p:tav>
                                        <p:tav tm="100000">
                                          <p:val>
                                            <p:fltVal val="0"/>
                                          </p:val>
                                        </p:tav>
                                      </p:tavLst>
                                    </p:anim>
                                    <p:animEffect transition="in" filter="fade">
                                      <p:cBhvr>
                                        <p:cTn id="45" dur="500"/>
                                        <p:tgtEl>
                                          <p:spTgt spid="7"/>
                                        </p:tgtEl>
                                      </p:cBhvr>
                                    </p:animEffect>
                                  </p:childTnLst>
                                </p:cTn>
                              </p:par>
                            </p:childTnLst>
                          </p:cTn>
                        </p:par>
                        <p:par>
                          <p:cTn id="46" fill="hold">
                            <p:stCondLst>
                              <p:cond delay="3000"/>
                            </p:stCondLst>
                            <p:childTnLst>
                              <p:par>
                                <p:cTn id="47" presetID="49" presetClass="entr" presetSubtype="0" decel="100000"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p:cTn id="49" dur="500" fill="hold"/>
                                        <p:tgtEl>
                                          <p:spTgt spid="8"/>
                                        </p:tgtEl>
                                        <p:attrNameLst>
                                          <p:attrName>ppt_w</p:attrName>
                                        </p:attrNameLst>
                                      </p:cBhvr>
                                      <p:tavLst>
                                        <p:tav tm="0">
                                          <p:val>
                                            <p:fltVal val="0"/>
                                          </p:val>
                                        </p:tav>
                                        <p:tav tm="100000">
                                          <p:val>
                                            <p:strVal val="#ppt_w"/>
                                          </p:val>
                                        </p:tav>
                                      </p:tavLst>
                                    </p:anim>
                                    <p:anim calcmode="lin" valueType="num">
                                      <p:cBhvr>
                                        <p:cTn id="50" dur="500" fill="hold"/>
                                        <p:tgtEl>
                                          <p:spTgt spid="8"/>
                                        </p:tgtEl>
                                        <p:attrNameLst>
                                          <p:attrName>ppt_h</p:attrName>
                                        </p:attrNameLst>
                                      </p:cBhvr>
                                      <p:tavLst>
                                        <p:tav tm="0">
                                          <p:val>
                                            <p:fltVal val="0"/>
                                          </p:val>
                                        </p:tav>
                                        <p:tav tm="100000">
                                          <p:val>
                                            <p:strVal val="#ppt_h"/>
                                          </p:val>
                                        </p:tav>
                                      </p:tavLst>
                                    </p:anim>
                                    <p:anim calcmode="lin" valueType="num">
                                      <p:cBhvr>
                                        <p:cTn id="51" dur="500" fill="hold"/>
                                        <p:tgtEl>
                                          <p:spTgt spid="8"/>
                                        </p:tgtEl>
                                        <p:attrNameLst>
                                          <p:attrName>style.rotation</p:attrName>
                                        </p:attrNameLst>
                                      </p:cBhvr>
                                      <p:tavLst>
                                        <p:tav tm="0">
                                          <p:val>
                                            <p:fltVal val="360"/>
                                          </p:val>
                                        </p:tav>
                                        <p:tav tm="100000">
                                          <p:val>
                                            <p:fltVal val="0"/>
                                          </p:val>
                                        </p:tav>
                                      </p:tavLst>
                                    </p:anim>
                                    <p:animEffect transition="in" filter="fade">
                                      <p:cBhvr>
                                        <p:cTn id="52" dur="500"/>
                                        <p:tgtEl>
                                          <p:spTgt spid="8"/>
                                        </p:tgtEl>
                                      </p:cBhvr>
                                    </p:animEffect>
                                  </p:childTnLst>
                                </p:cTn>
                              </p:par>
                            </p:childTnLst>
                          </p:cTn>
                        </p:par>
                        <p:par>
                          <p:cTn id="53" fill="hold">
                            <p:stCondLst>
                              <p:cond delay="3500"/>
                            </p:stCondLst>
                            <p:childTnLst>
                              <p:par>
                                <p:cTn id="54" presetID="49" presetClass="entr" presetSubtype="0" decel="100000"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 calcmode="lin" valueType="num">
                                      <p:cBhvr>
                                        <p:cTn id="58" dur="500" fill="hold"/>
                                        <p:tgtEl>
                                          <p:spTgt spid="9"/>
                                        </p:tgtEl>
                                        <p:attrNameLst>
                                          <p:attrName>style.rotation</p:attrName>
                                        </p:attrNameLst>
                                      </p:cBhvr>
                                      <p:tavLst>
                                        <p:tav tm="0">
                                          <p:val>
                                            <p:fltVal val="360"/>
                                          </p:val>
                                        </p:tav>
                                        <p:tav tm="100000">
                                          <p:val>
                                            <p:fltVal val="0"/>
                                          </p:val>
                                        </p:tav>
                                      </p:tavLst>
                                    </p:anim>
                                    <p:animEffect transition="in" filter="fade">
                                      <p:cBhvr>
                                        <p:cTn id="59" dur="500"/>
                                        <p:tgtEl>
                                          <p:spTgt spid="9"/>
                                        </p:tgtEl>
                                      </p:cBhvr>
                                    </p:animEffect>
                                  </p:childTnLst>
                                </p:cTn>
                              </p:par>
                            </p:childTnLst>
                          </p:cTn>
                        </p:par>
                        <p:par>
                          <p:cTn id="60" fill="hold">
                            <p:stCondLst>
                              <p:cond delay="4000"/>
                            </p:stCondLst>
                            <p:childTnLst>
                              <p:par>
                                <p:cTn id="61" presetID="49" presetClass="entr" presetSubtype="0" decel="100000"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p:cTn id="63" dur="500" fill="hold"/>
                                        <p:tgtEl>
                                          <p:spTgt spid="10"/>
                                        </p:tgtEl>
                                        <p:attrNameLst>
                                          <p:attrName>ppt_w</p:attrName>
                                        </p:attrNameLst>
                                      </p:cBhvr>
                                      <p:tavLst>
                                        <p:tav tm="0">
                                          <p:val>
                                            <p:fltVal val="0"/>
                                          </p:val>
                                        </p:tav>
                                        <p:tav tm="100000">
                                          <p:val>
                                            <p:strVal val="#ppt_w"/>
                                          </p:val>
                                        </p:tav>
                                      </p:tavLst>
                                    </p:anim>
                                    <p:anim calcmode="lin" valueType="num">
                                      <p:cBhvr>
                                        <p:cTn id="64" dur="500" fill="hold"/>
                                        <p:tgtEl>
                                          <p:spTgt spid="10"/>
                                        </p:tgtEl>
                                        <p:attrNameLst>
                                          <p:attrName>ppt_h</p:attrName>
                                        </p:attrNameLst>
                                      </p:cBhvr>
                                      <p:tavLst>
                                        <p:tav tm="0">
                                          <p:val>
                                            <p:fltVal val="0"/>
                                          </p:val>
                                        </p:tav>
                                        <p:tav tm="100000">
                                          <p:val>
                                            <p:strVal val="#ppt_h"/>
                                          </p:val>
                                        </p:tav>
                                      </p:tavLst>
                                    </p:anim>
                                    <p:anim calcmode="lin" valueType="num">
                                      <p:cBhvr>
                                        <p:cTn id="65" dur="500" fill="hold"/>
                                        <p:tgtEl>
                                          <p:spTgt spid="10"/>
                                        </p:tgtEl>
                                        <p:attrNameLst>
                                          <p:attrName>style.rotation</p:attrName>
                                        </p:attrNameLst>
                                      </p:cBhvr>
                                      <p:tavLst>
                                        <p:tav tm="0">
                                          <p:val>
                                            <p:fltVal val="360"/>
                                          </p:val>
                                        </p:tav>
                                        <p:tav tm="100000">
                                          <p:val>
                                            <p:fltVal val="0"/>
                                          </p:val>
                                        </p:tav>
                                      </p:tavLst>
                                    </p:anim>
                                    <p:animEffect transition="in" filter="fade">
                                      <p:cBhvr>
                                        <p:cTn id="66" dur="500"/>
                                        <p:tgtEl>
                                          <p:spTgt spid="10"/>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19">
                                            <p:txEl>
                                              <p:pRg st="0" end="0"/>
                                            </p:txEl>
                                          </p:spTgt>
                                        </p:tgtEl>
                                        <p:attrNameLst>
                                          <p:attrName>style.visibility</p:attrName>
                                        </p:attrNameLst>
                                      </p:cBhvr>
                                      <p:to>
                                        <p:strVal val="visible"/>
                                      </p:to>
                                    </p:set>
                                    <p:animEffect transition="in" filter="fade">
                                      <p:cBhvr>
                                        <p:cTn id="69" dur="500"/>
                                        <p:tgtEl>
                                          <p:spTgt spid="19">
                                            <p:txEl>
                                              <p:pRg st="0" end="0"/>
                                            </p:txEl>
                                          </p:spTgt>
                                        </p:tgtEl>
                                      </p:cBhvr>
                                    </p:animEffect>
                                    <p:anim calcmode="lin" valueType="num">
                                      <p:cBhvr>
                                        <p:cTn id="70"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71" dur="500" fill="hold"/>
                                        <p:tgtEl>
                                          <p:spTgt spid="19">
                                            <p:txEl>
                                              <p:pRg st="0" end="0"/>
                                            </p:txEl>
                                          </p:spTgt>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19">
                                            <p:txEl>
                                              <p:pRg st="1" end="1"/>
                                            </p:txEl>
                                          </p:spTgt>
                                        </p:tgtEl>
                                        <p:attrNameLst>
                                          <p:attrName>style.visibility</p:attrName>
                                        </p:attrNameLst>
                                      </p:cBhvr>
                                      <p:to>
                                        <p:strVal val="visible"/>
                                      </p:to>
                                    </p:set>
                                    <p:animEffect transition="in" filter="fade">
                                      <p:cBhvr>
                                        <p:cTn id="74" dur="500"/>
                                        <p:tgtEl>
                                          <p:spTgt spid="19">
                                            <p:txEl>
                                              <p:pRg st="1" end="1"/>
                                            </p:txEl>
                                          </p:spTgt>
                                        </p:tgtEl>
                                      </p:cBhvr>
                                    </p:animEffect>
                                    <p:anim calcmode="lin" valueType="num">
                                      <p:cBhvr>
                                        <p:cTn id="75" dur="5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76" dur="500" fill="hold"/>
                                        <p:tgtEl>
                                          <p:spTgt spid="19">
                                            <p:txEl>
                                              <p:pRg st="1" end="1"/>
                                            </p:tx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18">
                                            <p:txEl>
                                              <p:pRg st="0" end="0"/>
                                            </p:txEl>
                                          </p:spTgt>
                                        </p:tgtEl>
                                        <p:attrNameLst>
                                          <p:attrName>style.visibility</p:attrName>
                                        </p:attrNameLst>
                                      </p:cBhvr>
                                      <p:to>
                                        <p:strVal val="visible"/>
                                      </p:to>
                                    </p:set>
                                    <p:animEffect transition="in" filter="fade">
                                      <p:cBhvr>
                                        <p:cTn id="79" dur="500"/>
                                        <p:tgtEl>
                                          <p:spTgt spid="18">
                                            <p:txEl>
                                              <p:pRg st="0" end="0"/>
                                            </p:txEl>
                                          </p:spTgt>
                                        </p:tgtEl>
                                      </p:cBhvr>
                                    </p:animEffect>
                                    <p:anim calcmode="lin" valueType="num">
                                      <p:cBhvr>
                                        <p:cTn id="80"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81" dur="500" fill="hold"/>
                                        <p:tgtEl>
                                          <p:spTgt spid="18">
                                            <p:txEl>
                                              <p:pRg st="0" end="0"/>
                                            </p:txEl>
                                          </p:spTgt>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16">
                                            <p:txEl>
                                              <p:pRg st="0" end="0"/>
                                            </p:txEl>
                                          </p:spTgt>
                                        </p:tgtEl>
                                        <p:attrNameLst>
                                          <p:attrName>style.visibility</p:attrName>
                                        </p:attrNameLst>
                                      </p:cBhvr>
                                      <p:to>
                                        <p:strVal val="visible"/>
                                      </p:to>
                                    </p:set>
                                    <p:animEffect transition="in" filter="fade">
                                      <p:cBhvr>
                                        <p:cTn id="84" dur="500"/>
                                        <p:tgtEl>
                                          <p:spTgt spid="16">
                                            <p:txEl>
                                              <p:pRg st="0" end="0"/>
                                            </p:txEl>
                                          </p:spTgt>
                                        </p:tgtEl>
                                      </p:cBhvr>
                                    </p:animEffect>
                                    <p:anim calcmode="lin" valueType="num">
                                      <p:cBhvr>
                                        <p:cTn id="85"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86" dur="500" fill="hold"/>
                                        <p:tgtEl>
                                          <p:spTgt spid="16">
                                            <p:txEl>
                                              <p:pRg st="0" end="0"/>
                                            </p:txEl>
                                          </p:spTgt>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16">
                                            <p:txEl>
                                              <p:pRg st="1" end="1"/>
                                            </p:txEl>
                                          </p:spTgt>
                                        </p:tgtEl>
                                        <p:attrNameLst>
                                          <p:attrName>style.visibility</p:attrName>
                                        </p:attrNameLst>
                                      </p:cBhvr>
                                      <p:to>
                                        <p:strVal val="visible"/>
                                      </p:to>
                                    </p:set>
                                    <p:animEffect transition="in" filter="fade">
                                      <p:cBhvr>
                                        <p:cTn id="89" dur="500"/>
                                        <p:tgtEl>
                                          <p:spTgt spid="16">
                                            <p:txEl>
                                              <p:pRg st="1" end="1"/>
                                            </p:txEl>
                                          </p:spTgt>
                                        </p:tgtEl>
                                      </p:cBhvr>
                                    </p:animEffect>
                                    <p:anim calcmode="lin" valueType="num">
                                      <p:cBhvr>
                                        <p:cTn id="90"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91" dur="500" fill="hold"/>
                                        <p:tgtEl>
                                          <p:spTgt spid="16">
                                            <p:txEl>
                                              <p:pRg st="1" end="1"/>
                                            </p:txEl>
                                          </p:spTgt>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20">
                                            <p:txEl>
                                              <p:pRg st="0" end="0"/>
                                            </p:txEl>
                                          </p:spTgt>
                                        </p:tgtEl>
                                        <p:attrNameLst>
                                          <p:attrName>style.visibility</p:attrName>
                                        </p:attrNameLst>
                                      </p:cBhvr>
                                      <p:to>
                                        <p:strVal val="visible"/>
                                      </p:to>
                                    </p:set>
                                    <p:animEffect transition="in" filter="fade">
                                      <p:cBhvr>
                                        <p:cTn id="94" dur="500"/>
                                        <p:tgtEl>
                                          <p:spTgt spid="20">
                                            <p:txEl>
                                              <p:pRg st="0" end="0"/>
                                            </p:txEl>
                                          </p:spTgt>
                                        </p:tgtEl>
                                      </p:cBhvr>
                                    </p:animEffect>
                                    <p:anim calcmode="lin" valueType="num">
                                      <p:cBhvr>
                                        <p:cTn id="9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6" dur="500" fill="hold"/>
                                        <p:tgtEl>
                                          <p:spTgt spid="20">
                                            <p:txEl>
                                              <p:pRg st="0" end="0"/>
                                            </p:txEl>
                                          </p:spTgt>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20">
                                            <p:txEl>
                                              <p:pRg st="1" end="1"/>
                                            </p:txEl>
                                          </p:spTgt>
                                        </p:tgtEl>
                                        <p:attrNameLst>
                                          <p:attrName>style.visibility</p:attrName>
                                        </p:attrNameLst>
                                      </p:cBhvr>
                                      <p:to>
                                        <p:strVal val="visible"/>
                                      </p:to>
                                    </p:set>
                                    <p:animEffect transition="in" filter="fade">
                                      <p:cBhvr>
                                        <p:cTn id="99" dur="500"/>
                                        <p:tgtEl>
                                          <p:spTgt spid="20">
                                            <p:txEl>
                                              <p:pRg st="1" end="1"/>
                                            </p:txEl>
                                          </p:spTgt>
                                        </p:tgtEl>
                                      </p:cBhvr>
                                    </p:animEffect>
                                    <p:anim calcmode="lin" valueType="num">
                                      <p:cBhvr>
                                        <p:cTn id="100" dur="5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101" dur="500" fill="hold"/>
                                        <p:tgtEl>
                                          <p:spTgt spid="20">
                                            <p:txEl>
                                              <p:pRg st="1" end="1"/>
                                            </p:txEl>
                                          </p:spTgt>
                                        </p:tgtEl>
                                        <p:attrNameLst>
                                          <p:attrName>ppt_y</p:attrName>
                                        </p:attrNameLst>
                                      </p:cBhvr>
                                      <p:tavLst>
                                        <p:tav tm="0">
                                          <p:val>
                                            <p:strVal val="#ppt_y+.1"/>
                                          </p:val>
                                        </p:tav>
                                        <p:tav tm="100000">
                                          <p:val>
                                            <p:strVal val="#ppt_y"/>
                                          </p:val>
                                        </p:tav>
                                      </p:tavLst>
                                    </p:anim>
                                  </p:childTnLst>
                                </p:cTn>
                              </p:par>
                              <p:par>
                                <p:cTn id="102" presetID="22" presetClass="entr" presetSubtype="1" fill="hold" grpId="0" nodeType="withEffect">
                                  <p:stCondLst>
                                    <p:cond delay="0"/>
                                  </p:stCondLst>
                                  <p:childTnLst>
                                    <p:set>
                                      <p:cBhvr>
                                        <p:cTn id="103" dur="1" fill="hold">
                                          <p:stCondLst>
                                            <p:cond delay="0"/>
                                          </p:stCondLst>
                                        </p:cTn>
                                        <p:tgtEl>
                                          <p:spTgt spid="13">
                                            <p:txEl>
                                              <p:pRg st="0" end="0"/>
                                            </p:txEl>
                                          </p:spTgt>
                                        </p:tgtEl>
                                        <p:attrNameLst>
                                          <p:attrName>style.visibility</p:attrName>
                                        </p:attrNameLst>
                                      </p:cBhvr>
                                      <p:to>
                                        <p:strVal val="visible"/>
                                      </p:to>
                                    </p:set>
                                    <p:animEffect transition="in" filter="wipe(up)">
                                      <p:cBhvr>
                                        <p:cTn id="104" dur="500"/>
                                        <p:tgtEl>
                                          <p:spTgt spid="13">
                                            <p:txEl>
                                              <p:pRg st="0" end="0"/>
                                            </p:tx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13">
                                            <p:txEl>
                                              <p:pRg st="1" end="1"/>
                                            </p:txEl>
                                          </p:spTgt>
                                        </p:tgtEl>
                                        <p:attrNameLst>
                                          <p:attrName>style.visibility</p:attrName>
                                        </p:attrNameLst>
                                      </p:cBhvr>
                                      <p:to>
                                        <p:strVal val="visible"/>
                                      </p:to>
                                    </p:set>
                                    <p:animEffect transition="in" filter="wipe(up)">
                                      <p:cBhvr>
                                        <p:cTn id="107" dur="500"/>
                                        <p:tgtEl>
                                          <p:spTgt spid="13">
                                            <p:txEl>
                                              <p:pRg st="1" end="1"/>
                                            </p:tx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12">
                                            <p:txEl>
                                              <p:pRg st="0" end="0"/>
                                            </p:txEl>
                                          </p:spTgt>
                                        </p:tgtEl>
                                        <p:attrNameLst>
                                          <p:attrName>style.visibility</p:attrName>
                                        </p:attrNameLst>
                                      </p:cBhvr>
                                      <p:to>
                                        <p:strVal val="visible"/>
                                      </p:to>
                                    </p:set>
                                    <p:animEffect transition="in" filter="wipe(up)">
                                      <p:cBhvr>
                                        <p:cTn id="110" dur="500"/>
                                        <p:tgtEl>
                                          <p:spTgt spid="12">
                                            <p:txEl>
                                              <p:pRg st="0" end="0"/>
                                            </p:tx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24">
                                            <p:txEl>
                                              <p:pRg st="0" end="0"/>
                                            </p:txEl>
                                          </p:spTgt>
                                        </p:tgtEl>
                                        <p:attrNameLst>
                                          <p:attrName>style.visibility</p:attrName>
                                        </p:attrNameLst>
                                      </p:cBhvr>
                                      <p:to>
                                        <p:strVal val="visible"/>
                                      </p:to>
                                    </p:set>
                                    <p:animEffect transition="in" filter="wipe(up)">
                                      <p:cBhvr>
                                        <p:cTn id="113" dur="500"/>
                                        <p:tgtEl>
                                          <p:spTgt spid="24">
                                            <p:txEl>
                                              <p:pRg st="0" end="0"/>
                                            </p:tx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23">
                                            <p:txEl>
                                              <p:pRg st="0" end="0"/>
                                            </p:txEl>
                                          </p:spTgt>
                                        </p:tgtEl>
                                        <p:attrNameLst>
                                          <p:attrName>style.visibility</p:attrName>
                                        </p:attrNameLst>
                                      </p:cBhvr>
                                      <p:to>
                                        <p:strVal val="visible"/>
                                      </p:to>
                                    </p:set>
                                    <p:animEffect transition="in" filter="wipe(up)">
                                      <p:cBhvr>
                                        <p:cTn id="116" dur="500"/>
                                        <p:tgtEl>
                                          <p:spTgt spid="23">
                                            <p:txEl>
                                              <p:pRg st="0" end="0"/>
                                            </p:tx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23">
                                            <p:txEl>
                                              <p:pRg st="1" end="1"/>
                                            </p:txEl>
                                          </p:spTgt>
                                        </p:tgtEl>
                                        <p:attrNameLst>
                                          <p:attrName>style.visibility</p:attrName>
                                        </p:attrNameLst>
                                      </p:cBhvr>
                                      <p:to>
                                        <p:strVal val="visible"/>
                                      </p:to>
                                    </p:set>
                                    <p:animEffect transition="in" filter="wipe(up)">
                                      <p:cBhvr>
                                        <p:cTn id="119" dur="500"/>
                                        <p:tgtEl>
                                          <p:spTgt spid="23">
                                            <p:txEl>
                                              <p:pRg st="1" end="1"/>
                                            </p:tx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21">
                                            <p:txEl>
                                              <p:pRg st="0" end="0"/>
                                            </p:txEl>
                                          </p:spTgt>
                                        </p:tgtEl>
                                        <p:attrNameLst>
                                          <p:attrName>style.visibility</p:attrName>
                                        </p:attrNameLst>
                                      </p:cBhvr>
                                      <p:to>
                                        <p:strVal val="visible"/>
                                      </p:to>
                                    </p:set>
                                    <p:animEffect transition="in" filter="wipe(up)">
                                      <p:cBhvr>
                                        <p:cTn id="122" dur="500"/>
                                        <p:tgtEl>
                                          <p:spTgt spid="21">
                                            <p:txEl>
                                              <p:pRg st="0" end="0"/>
                                            </p:tx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21">
                                            <p:txEl>
                                              <p:pRg st="1" end="1"/>
                                            </p:txEl>
                                          </p:spTgt>
                                        </p:tgtEl>
                                        <p:attrNameLst>
                                          <p:attrName>style.visibility</p:attrName>
                                        </p:attrNameLst>
                                      </p:cBhvr>
                                      <p:to>
                                        <p:strVal val="visible"/>
                                      </p:to>
                                    </p:set>
                                    <p:animEffect transition="in" filter="wipe(up)">
                                      <p:cBhvr>
                                        <p:cTn id="125" dur="500"/>
                                        <p:tgtEl>
                                          <p:spTgt spid="21">
                                            <p:txEl>
                                              <p:pRg st="1" end="1"/>
                                            </p:txEl>
                                          </p:spTgt>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15"/>
                                        </p:tgtEl>
                                        <p:attrNameLst>
                                          <p:attrName>style.visibility</p:attrName>
                                        </p:attrNameLst>
                                      </p:cBhvr>
                                      <p:to>
                                        <p:strVal val="visible"/>
                                      </p:to>
                                    </p:set>
                                    <p:animEffect transition="in" filter="fade">
                                      <p:cBhvr>
                                        <p:cTn id="1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bldLvl="0" animBg="1"/>
      <p:bldP spid="6" grpId="0" bldLvl="0" animBg="1"/>
      <p:bldP spid="7" grpId="0" bldLvl="0" animBg="1"/>
      <p:bldP spid="8" grpId="0" bldLvl="0" animBg="1"/>
      <p:bldP spid="9" grpId="0" bldLvl="0" animBg="1"/>
      <p:bldP spid="10" grpId="0" bldLvl="0" animBg="1"/>
      <p:bldP spid="12" grpId="0" build="p"/>
      <p:bldP spid="13" grpId="0" build="p"/>
      <p:bldP spid="15" grpId="0"/>
      <p:bldP spid="16" grpId="0" build="p"/>
      <p:bldP spid="18" grpId="0" build="p"/>
      <p:bldP spid="19" grpId="0" build="p"/>
      <p:bldP spid="20" grpId="0" build="p"/>
      <p:bldP spid="21" grpId="0" build="p"/>
      <p:bldP spid="23" grpId="0" build="p"/>
      <p:bldP spid="2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5577789" y="1874728"/>
            <a:ext cx="5234674" cy="1554272"/>
            <a:chOff x="7034212" y="620713"/>
            <a:chExt cx="5234674" cy="1554272"/>
          </a:xfrm>
        </p:grpSpPr>
        <p:sp>
          <p:nvSpPr>
            <p:cNvPr id="6" name="矩形 5"/>
            <p:cNvSpPr/>
            <p:nvPr/>
          </p:nvSpPr>
          <p:spPr>
            <a:xfrm>
              <a:off x="7034212" y="990045"/>
              <a:ext cx="5234674" cy="1184940"/>
            </a:xfrm>
            <a:prstGeom prst="rect">
              <a:avLst/>
            </a:prstGeom>
          </p:spPr>
          <p:txBody>
            <a:bodyPr wrap="square">
              <a:spAutoFit/>
            </a:bodyPr>
            <a:lstStyle/>
            <a:p>
              <a:pPr marL="285750" lvl="0" indent="-285750">
                <a:lnSpc>
                  <a:spcPct val="130000"/>
                </a:lnSpc>
                <a:buFont typeface="Arial" panose="020B0604020202020204" pitchFamily="34" charset="0"/>
                <a:buChar char="•"/>
                <a:defRPr/>
              </a:pPr>
              <a:r>
                <a:rPr lang="zh-CN" altLang="en-US" sz="1400" dirty="0">
                  <a:solidFill>
                    <a:schemeClr val="tx1">
                      <a:lumMod val="75000"/>
                      <a:lumOff val="25000"/>
                    </a:schemeClr>
                  </a:solidFill>
                  <a:cs typeface="+mn-ea"/>
                  <a:sym typeface="+mn-lt"/>
                </a:rPr>
                <a:t>标题数字等都可以通过点击和重新输入进行更改</a:t>
              </a:r>
              <a:endParaRPr lang="en-US" altLang="zh-CN" sz="1400" dirty="0">
                <a:solidFill>
                  <a:schemeClr val="tx1">
                    <a:lumMod val="75000"/>
                    <a:lumOff val="25000"/>
                  </a:schemeClr>
                </a:solidFill>
                <a:cs typeface="+mn-ea"/>
                <a:sym typeface="+mn-lt"/>
              </a:endParaRPr>
            </a:p>
            <a:p>
              <a:pPr marL="285750" lvl="0" indent="-285750">
                <a:lnSpc>
                  <a:spcPct val="130000"/>
                </a:lnSpc>
                <a:buFont typeface="Arial" panose="020B0604020202020204" pitchFamily="34" charset="0"/>
                <a:buChar char="•"/>
                <a:defRPr/>
              </a:pPr>
              <a:r>
                <a:rPr lang="zh-CN" altLang="en-US" sz="1400" dirty="0">
                  <a:solidFill>
                    <a:schemeClr val="tx1">
                      <a:lumMod val="75000"/>
                      <a:lumOff val="25000"/>
                    </a:schemeClr>
                  </a:solidFill>
                  <a:cs typeface="+mn-ea"/>
                  <a:sym typeface="+mn-lt"/>
                </a:rPr>
                <a:t>顶部“开始”面板中可以对字体、字号、颜色、行距等进行修改</a:t>
              </a:r>
              <a:endParaRPr lang="en-US" altLang="zh-CN" sz="1400" dirty="0">
                <a:solidFill>
                  <a:schemeClr val="tx1">
                    <a:lumMod val="75000"/>
                    <a:lumOff val="25000"/>
                  </a:schemeClr>
                </a:solidFill>
                <a:cs typeface="+mn-ea"/>
                <a:sym typeface="+mn-lt"/>
              </a:endParaRPr>
            </a:p>
            <a:p>
              <a:pPr marL="285750" lvl="0" indent="-285750">
                <a:lnSpc>
                  <a:spcPct val="130000"/>
                </a:lnSpc>
                <a:buFont typeface="Arial" panose="020B0604020202020204" pitchFamily="34" charset="0"/>
                <a:buChar char="•"/>
                <a:defRPr/>
              </a:pPr>
              <a:r>
                <a:rPr lang="zh-CN" altLang="en-US" sz="1400" dirty="0">
                  <a:solidFill>
                    <a:schemeClr val="tx1">
                      <a:lumMod val="75000"/>
                      <a:lumOff val="25000"/>
                    </a:schemeClr>
                  </a:solidFill>
                  <a:cs typeface="+mn-ea"/>
                  <a:sym typeface="+mn-lt"/>
                </a:rPr>
                <a:t>标题数字等都可以通过点击和重新输入进行更改</a:t>
              </a:r>
              <a:endParaRPr lang="zh-CN" altLang="en-US" sz="1400" dirty="0">
                <a:solidFill>
                  <a:schemeClr val="tx1">
                    <a:lumMod val="75000"/>
                    <a:lumOff val="25000"/>
                  </a:schemeClr>
                </a:solidFill>
                <a:cs typeface="+mn-ea"/>
                <a:sym typeface="+mn-lt"/>
              </a:endParaRPr>
            </a:p>
          </p:txBody>
        </p:sp>
        <p:sp>
          <p:nvSpPr>
            <p:cNvPr id="7" name="矩形 6"/>
            <p:cNvSpPr/>
            <p:nvPr/>
          </p:nvSpPr>
          <p:spPr>
            <a:xfrm>
              <a:off x="7034214" y="620713"/>
              <a:ext cx="1107996" cy="369332"/>
            </a:xfrm>
            <a:prstGeom prst="rect">
              <a:avLst/>
            </a:prstGeom>
          </p:spPr>
          <p:txBody>
            <a:bodyPr wrap="square">
              <a:spAutoFit/>
            </a:bodyPr>
            <a:lstStyle/>
            <a:p>
              <a:pPr lvl="0">
                <a:defRPr/>
              </a:pPr>
              <a:r>
                <a:rPr lang="zh-CN" altLang="en-US" b="1" dirty="0">
                  <a:solidFill>
                    <a:schemeClr val="tx1">
                      <a:lumMod val="75000"/>
                      <a:lumOff val="25000"/>
                    </a:schemeClr>
                  </a:solidFill>
                  <a:cs typeface="+mn-ea"/>
                  <a:sym typeface="+mn-lt"/>
                </a:rPr>
                <a:t>输入标题</a:t>
              </a:r>
              <a:endParaRPr lang="zh-CN" altLang="en-US" b="1" dirty="0">
                <a:solidFill>
                  <a:schemeClr val="tx1">
                    <a:lumMod val="75000"/>
                    <a:lumOff val="25000"/>
                  </a:schemeClr>
                </a:solidFill>
                <a:cs typeface="+mn-ea"/>
                <a:sym typeface="+mn-lt"/>
              </a:endParaRPr>
            </a:p>
          </p:txBody>
        </p:sp>
      </p:grpSp>
      <p:grpSp>
        <p:nvGrpSpPr>
          <p:cNvPr id="8" name="组合 7"/>
          <p:cNvGrpSpPr/>
          <p:nvPr/>
        </p:nvGrpSpPr>
        <p:grpSpPr>
          <a:xfrm>
            <a:off x="5577789" y="4160728"/>
            <a:ext cx="5234674" cy="1554272"/>
            <a:chOff x="7034212" y="620713"/>
            <a:chExt cx="5234674" cy="1554272"/>
          </a:xfrm>
        </p:grpSpPr>
        <p:sp>
          <p:nvSpPr>
            <p:cNvPr id="9" name="矩形 8"/>
            <p:cNvSpPr/>
            <p:nvPr/>
          </p:nvSpPr>
          <p:spPr>
            <a:xfrm>
              <a:off x="7034212" y="990045"/>
              <a:ext cx="5234674" cy="1184940"/>
            </a:xfrm>
            <a:prstGeom prst="rect">
              <a:avLst/>
            </a:prstGeom>
          </p:spPr>
          <p:txBody>
            <a:bodyPr wrap="square">
              <a:spAutoFit/>
            </a:bodyPr>
            <a:lstStyle/>
            <a:p>
              <a:pPr marL="285750" marR="0" lvl="0" indent="-285750" algn="l" defTabSz="914400" rtl="0" eaLnBrk="1" fontAlgn="auto" latinLnBrk="0" hangingPunct="1">
                <a:lnSpc>
                  <a:spcPct val="130000"/>
                </a:lnSpc>
                <a:spcBef>
                  <a:spcPts val="0"/>
                </a:spcBef>
                <a:spcAft>
                  <a:spcPts val="0"/>
                </a:spcAft>
                <a:buClrTx/>
                <a:buSzTx/>
                <a:buFont typeface="Arial" panose="020B0604020202020204" pitchFamily="34" charset="0"/>
                <a:buChar char="•"/>
                <a:defRPr/>
              </a:pPr>
              <a:r>
                <a:rPr kumimoji="0" lang="zh-CN" altLang="en-US" sz="1400" b="0" i="0" u="none" strike="noStrike" kern="1200" cap="none" spc="0" normalizeH="0" baseline="0" noProof="0" dirty="0">
                  <a:ln>
                    <a:noFill/>
                  </a:ln>
                  <a:solidFill>
                    <a:schemeClr val="tx1">
                      <a:lumMod val="75000"/>
                      <a:lumOff val="25000"/>
                    </a:schemeClr>
                  </a:solidFill>
                  <a:effectLst/>
                  <a:uLnTx/>
                  <a:uFillTx/>
                  <a:cs typeface="+mn-ea"/>
                  <a:sym typeface="+mn-lt"/>
                </a:rPr>
                <a:t>标题数字等都可以通过点击和重新输入进行更改</a:t>
              </a:r>
              <a:endParaRPr kumimoji="0" lang="en-US" altLang="zh-CN" sz="1400" b="0" i="0" u="none" strike="noStrike" kern="1200" cap="none" spc="0" normalizeH="0" baseline="0" noProof="0" dirty="0">
                <a:ln>
                  <a:noFill/>
                </a:ln>
                <a:solidFill>
                  <a:schemeClr val="tx1">
                    <a:lumMod val="75000"/>
                    <a:lumOff val="25000"/>
                  </a:schemeClr>
                </a:solidFill>
                <a:effectLst/>
                <a:uLnTx/>
                <a:uFillTx/>
                <a:cs typeface="+mn-ea"/>
                <a:sym typeface="+mn-lt"/>
              </a:endParaRPr>
            </a:p>
            <a:p>
              <a:pPr marL="285750" marR="0" lvl="0" indent="-285750" algn="l" defTabSz="914400" rtl="0" eaLnBrk="1" fontAlgn="auto" latinLnBrk="0" hangingPunct="1">
                <a:lnSpc>
                  <a:spcPct val="130000"/>
                </a:lnSpc>
                <a:spcBef>
                  <a:spcPts val="0"/>
                </a:spcBef>
                <a:spcAft>
                  <a:spcPts val="0"/>
                </a:spcAft>
                <a:buClrTx/>
                <a:buSzTx/>
                <a:buFont typeface="Arial" panose="020B0604020202020204" pitchFamily="34" charset="0"/>
                <a:buChar char="•"/>
                <a:defRPr/>
              </a:pPr>
              <a:r>
                <a:rPr kumimoji="0" lang="zh-CN" altLang="en-US" sz="1400" b="0" i="0" u="none" strike="noStrike" kern="1200" cap="none" spc="0" normalizeH="0" baseline="0" noProof="0" dirty="0">
                  <a:ln>
                    <a:noFill/>
                  </a:ln>
                  <a:solidFill>
                    <a:schemeClr val="tx1">
                      <a:lumMod val="75000"/>
                      <a:lumOff val="25000"/>
                    </a:schemeClr>
                  </a:solidFill>
                  <a:effectLst/>
                  <a:uLnTx/>
                  <a:uFillTx/>
                  <a:cs typeface="+mn-ea"/>
                  <a:sym typeface="+mn-lt"/>
                </a:rPr>
                <a:t>顶部“开始”面板中可以对字体、字号、颜色、行距等进行修改</a:t>
              </a:r>
              <a:endParaRPr kumimoji="0" lang="en-US" altLang="zh-CN" sz="1400" b="0" i="0" u="none" strike="noStrike" kern="1200" cap="none" spc="0" normalizeH="0" baseline="0" noProof="0" dirty="0">
                <a:ln>
                  <a:noFill/>
                </a:ln>
                <a:solidFill>
                  <a:schemeClr val="tx1">
                    <a:lumMod val="75000"/>
                    <a:lumOff val="25000"/>
                  </a:schemeClr>
                </a:solidFill>
                <a:effectLst/>
                <a:uLnTx/>
                <a:uFillTx/>
                <a:cs typeface="+mn-ea"/>
                <a:sym typeface="+mn-lt"/>
              </a:endParaRPr>
            </a:p>
            <a:p>
              <a:pPr marL="285750" marR="0" lvl="0" indent="-285750" algn="l" defTabSz="914400" rtl="0" eaLnBrk="1" fontAlgn="auto" latinLnBrk="0" hangingPunct="1">
                <a:lnSpc>
                  <a:spcPct val="130000"/>
                </a:lnSpc>
                <a:spcBef>
                  <a:spcPts val="0"/>
                </a:spcBef>
                <a:spcAft>
                  <a:spcPts val="0"/>
                </a:spcAft>
                <a:buClrTx/>
                <a:buSzTx/>
                <a:buFont typeface="Arial" panose="020B0604020202020204" pitchFamily="34" charset="0"/>
                <a:buChar char="•"/>
                <a:defRPr/>
              </a:pPr>
              <a:r>
                <a:rPr kumimoji="0" lang="zh-CN" altLang="en-US" sz="1400" b="0" i="0" u="none" strike="noStrike" kern="1200" cap="none" spc="0" normalizeH="0" baseline="0" noProof="0" dirty="0">
                  <a:ln>
                    <a:noFill/>
                  </a:ln>
                  <a:solidFill>
                    <a:schemeClr val="tx1">
                      <a:lumMod val="75000"/>
                      <a:lumOff val="25000"/>
                    </a:schemeClr>
                  </a:solidFill>
                  <a:effectLst/>
                  <a:uLnTx/>
                  <a:uFillTx/>
                  <a:cs typeface="+mn-ea"/>
                  <a:sym typeface="+mn-lt"/>
                </a:rPr>
                <a:t>标题数字等都可以通过点击和重新输入进行更改</a:t>
              </a:r>
              <a:endParaRPr kumimoji="0" lang="zh-CN" altLang="en-US" sz="14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10" name="矩形 9"/>
            <p:cNvSpPr/>
            <p:nvPr/>
          </p:nvSpPr>
          <p:spPr>
            <a:xfrm>
              <a:off x="7034214" y="620713"/>
              <a:ext cx="1107996" cy="369332"/>
            </a:xfrm>
            <a:prstGeom prst="rect">
              <a:avLst/>
            </a:prstGeom>
          </p:spPr>
          <p:txBody>
            <a:bodyPr wrap="square">
              <a:spAutoFit/>
            </a:bodyPr>
            <a:lstStyle/>
            <a:p>
              <a:pPr lvl="0">
                <a:defRPr/>
              </a:pPr>
              <a:r>
                <a:rPr lang="zh-CN" altLang="en-US" b="1" dirty="0">
                  <a:solidFill>
                    <a:schemeClr val="tx1">
                      <a:lumMod val="75000"/>
                      <a:lumOff val="25000"/>
                    </a:schemeClr>
                  </a:solidFill>
                  <a:cs typeface="+mn-ea"/>
                  <a:sym typeface="+mn-lt"/>
                </a:rPr>
                <a:t>输入标题</a:t>
              </a:r>
              <a:endParaRPr lang="zh-CN" altLang="en-US" b="1" dirty="0">
                <a:solidFill>
                  <a:schemeClr val="tx1">
                    <a:lumMod val="75000"/>
                    <a:lumOff val="25000"/>
                  </a:schemeClr>
                </a:solidFill>
                <a:cs typeface="+mn-ea"/>
                <a:sym typeface="+mn-lt"/>
              </a:endParaRPr>
            </a:p>
          </p:txBody>
        </p:sp>
      </p:grpSp>
      <p:cxnSp>
        <p:nvCxnSpPr>
          <p:cNvPr id="12" name="直接连接符 11"/>
          <p:cNvCxnSpPr/>
          <p:nvPr/>
        </p:nvCxnSpPr>
        <p:spPr>
          <a:xfrm>
            <a:off x="4821862" y="3655402"/>
            <a:ext cx="609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rot="16200000">
            <a:off x="1964690" y="937895"/>
            <a:ext cx="2010410" cy="3022600"/>
          </a:xfrm>
          <a:prstGeom prst="rect">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4" name="矩形 23"/>
          <p:cNvSpPr/>
          <p:nvPr/>
        </p:nvSpPr>
        <p:spPr>
          <a:xfrm rot="16200000">
            <a:off x="1965960" y="3257550"/>
            <a:ext cx="2007870" cy="3022600"/>
          </a:xfrm>
          <a:prstGeom prst="rect">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5" name="two-black-flags_53308"/>
          <p:cNvSpPr>
            <a:spLocks noChangeAspect="1"/>
          </p:cNvSpPr>
          <p:nvPr/>
        </p:nvSpPr>
        <p:spPr bwMode="auto">
          <a:xfrm>
            <a:off x="2602797" y="2078112"/>
            <a:ext cx="734367" cy="741581"/>
          </a:xfrm>
          <a:custGeom>
            <a:avLst/>
            <a:gdLst>
              <a:gd name="connsiteX0" fmla="*/ 241560 w 600890"/>
              <a:gd name="connsiteY0" fmla="*/ 17123 h 606792"/>
              <a:gd name="connsiteX1" fmla="*/ 252977 w 600890"/>
              <a:gd name="connsiteY1" fmla="*/ 19518 h 606792"/>
              <a:gd name="connsiteX2" fmla="*/ 316684 w 600890"/>
              <a:gd name="connsiteY2" fmla="*/ 83083 h 606792"/>
              <a:gd name="connsiteX3" fmla="*/ 232494 w 600890"/>
              <a:gd name="connsiteY3" fmla="*/ 120399 h 606792"/>
              <a:gd name="connsiteX4" fmla="*/ 209851 w 600890"/>
              <a:gd name="connsiteY4" fmla="*/ 109717 h 606792"/>
              <a:gd name="connsiteX5" fmla="*/ 197714 w 600890"/>
              <a:gd name="connsiteY5" fmla="*/ 112303 h 606792"/>
              <a:gd name="connsiteX6" fmla="*/ 182411 w 600890"/>
              <a:gd name="connsiteY6" fmla="*/ 128686 h 606792"/>
              <a:gd name="connsiteX7" fmla="*/ 183178 w 600890"/>
              <a:gd name="connsiteY7" fmla="*/ 151056 h 606792"/>
              <a:gd name="connsiteX8" fmla="*/ 257919 w 600890"/>
              <a:gd name="connsiteY8" fmla="*/ 315454 h 606792"/>
              <a:gd name="connsiteX9" fmla="*/ 169411 w 600890"/>
              <a:gd name="connsiteY9" fmla="*/ 396935 h 606792"/>
              <a:gd name="connsiteX10" fmla="*/ 362305 w 600890"/>
              <a:gd name="connsiteY10" fmla="*/ 589548 h 606792"/>
              <a:gd name="connsiteX11" fmla="*/ 362305 w 600890"/>
              <a:gd name="connsiteY11" fmla="*/ 603822 h 606792"/>
              <a:gd name="connsiteX12" fmla="*/ 355157 w 600890"/>
              <a:gd name="connsiteY12" fmla="*/ 606792 h 606792"/>
              <a:gd name="connsiteX13" fmla="*/ 348009 w 600890"/>
              <a:gd name="connsiteY13" fmla="*/ 603822 h 606792"/>
              <a:gd name="connsiteX14" fmla="*/ 2949 w 600890"/>
              <a:gd name="connsiteY14" fmla="*/ 259313 h 606792"/>
              <a:gd name="connsiteX15" fmla="*/ 2949 w 600890"/>
              <a:gd name="connsiteY15" fmla="*/ 244991 h 606792"/>
              <a:gd name="connsiteX16" fmla="*/ 17293 w 600890"/>
              <a:gd name="connsiteY16" fmla="*/ 244991 h 606792"/>
              <a:gd name="connsiteX17" fmla="*/ 21323 w 600890"/>
              <a:gd name="connsiteY17" fmla="*/ 249062 h 606792"/>
              <a:gd name="connsiteX18" fmla="*/ 241560 w 600890"/>
              <a:gd name="connsiteY18" fmla="*/ 17123 h 606792"/>
              <a:gd name="connsiteX19" fmla="*/ 504185 w 600890"/>
              <a:gd name="connsiteY19" fmla="*/ 0 h 606792"/>
              <a:gd name="connsiteX20" fmla="*/ 509222 w 600890"/>
              <a:gd name="connsiteY20" fmla="*/ 96 h 606792"/>
              <a:gd name="connsiteX21" fmla="*/ 519104 w 600890"/>
              <a:gd name="connsiteY21" fmla="*/ 6324 h 606792"/>
              <a:gd name="connsiteX22" fmla="*/ 600417 w 600890"/>
              <a:gd name="connsiteY22" fmla="*/ 185105 h 606792"/>
              <a:gd name="connsiteX23" fmla="*/ 596196 w 600890"/>
              <a:gd name="connsiteY23" fmla="*/ 190470 h 606792"/>
              <a:gd name="connsiteX24" fmla="*/ 595860 w 600890"/>
              <a:gd name="connsiteY24" fmla="*/ 190470 h 606792"/>
              <a:gd name="connsiteX25" fmla="*/ 590823 w 600890"/>
              <a:gd name="connsiteY25" fmla="*/ 190374 h 606792"/>
              <a:gd name="connsiteX26" fmla="*/ 308987 w 600890"/>
              <a:gd name="connsiteY26" fmla="*/ 330400 h 606792"/>
              <a:gd name="connsiteX27" fmla="*/ 308075 w 600890"/>
              <a:gd name="connsiteY27" fmla="*/ 330400 h 606792"/>
              <a:gd name="connsiteX28" fmla="*/ 420906 w 600890"/>
              <a:gd name="connsiteY28" fmla="*/ 578404 h 606792"/>
              <a:gd name="connsiteX29" fmla="*/ 415869 w 600890"/>
              <a:gd name="connsiteY29" fmla="*/ 591769 h 606792"/>
              <a:gd name="connsiteX30" fmla="*/ 411695 w 600890"/>
              <a:gd name="connsiteY30" fmla="*/ 592679 h 606792"/>
              <a:gd name="connsiteX31" fmla="*/ 408097 w 600890"/>
              <a:gd name="connsiteY31" fmla="*/ 592056 h 606792"/>
              <a:gd name="connsiteX32" fmla="*/ 402436 w 600890"/>
              <a:gd name="connsiteY32" fmla="*/ 586787 h 606792"/>
              <a:gd name="connsiteX33" fmla="*/ 269890 w 600890"/>
              <a:gd name="connsiteY33" fmla="*/ 295286 h 606792"/>
              <a:gd name="connsiteX34" fmla="*/ 200666 w 600890"/>
              <a:gd name="connsiteY34" fmla="*/ 143140 h 606792"/>
              <a:gd name="connsiteX35" fmla="*/ 205703 w 600890"/>
              <a:gd name="connsiteY35" fmla="*/ 129774 h 606792"/>
              <a:gd name="connsiteX36" fmla="*/ 209877 w 600890"/>
              <a:gd name="connsiteY36" fmla="*/ 128864 h 606792"/>
              <a:gd name="connsiteX37" fmla="*/ 219087 w 600890"/>
              <a:gd name="connsiteY37" fmla="*/ 134757 h 606792"/>
              <a:gd name="connsiteX38" fmla="*/ 221438 w 600890"/>
              <a:gd name="connsiteY38" fmla="*/ 139978 h 606792"/>
              <a:gd name="connsiteX39" fmla="*/ 222397 w 600890"/>
              <a:gd name="connsiteY39" fmla="*/ 140026 h 606792"/>
              <a:gd name="connsiteX40" fmla="*/ 330430 w 600890"/>
              <a:gd name="connsiteY40" fmla="*/ 96768 h 606792"/>
              <a:gd name="connsiteX41" fmla="*/ 504185 w 600890"/>
              <a:gd name="connsiteY41" fmla="*/ 0 h 60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600890" h="606792">
                <a:moveTo>
                  <a:pt x="241560" y="17123"/>
                </a:moveTo>
                <a:cubicBezTo>
                  <a:pt x="245302" y="15877"/>
                  <a:pt x="250483" y="17027"/>
                  <a:pt x="252977" y="19518"/>
                </a:cubicBezTo>
                <a:lnTo>
                  <a:pt x="316684" y="83083"/>
                </a:lnTo>
                <a:cubicBezTo>
                  <a:pt x="290827" y="102579"/>
                  <a:pt x="264107" y="117716"/>
                  <a:pt x="232494" y="120399"/>
                </a:cubicBezTo>
                <a:cubicBezTo>
                  <a:pt x="227025" y="113740"/>
                  <a:pt x="218726" y="109717"/>
                  <a:pt x="209851" y="109717"/>
                </a:cubicBezTo>
                <a:cubicBezTo>
                  <a:pt x="205630" y="109717"/>
                  <a:pt x="201552" y="110579"/>
                  <a:pt x="197714" y="112303"/>
                </a:cubicBezTo>
                <a:cubicBezTo>
                  <a:pt x="190614" y="115561"/>
                  <a:pt x="185145" y="121357"/>
                  <a:pt x="182411" y="128686"/>
                </a:cubicBezTo>
                <a:cubicBezTo>
                  <a:pt x="179677" y="136015"/>
                  <a:pt x="179916" y="143966"/>
                  <a:pt x="183178" y="151056"/>
                </a:cubicBezTo>
                <a:lnTo>
                  <a:pt x="257919" y="315454"/>
                </a:lnTo>
                <a:cubicBezTo>
                  <a:pt x="236331" y="350470"/>
                  <a:pt x="210858" y="381702"/>
                  <a:pt x="169411" y="396935"/>
                </a:cubicBezTo>
                <a:lnTo>
                  <a:pt x="362305" y="589548"/>
                </a:lnTo>
                <a:cubicBezTo>
                  <a:pt x="366238" y="593475"/>
                  <a:pt x="366238" y="599894"/>
                  <a:pt x="362305" y="603822"/>
                </a:cubicBezTo>
                <a:cubicBezTo>
                  <a:pt x="360338" y="605786"/>
                  <a:pt x="357747" y="606792"/>
                  <a:pt x="355157" y="606792"/>
                </a:cubicBezTo>
                <a:cubicBezTo>
                  <a:pt x="352566" y="606792"/>
                  <a:pt x="349976" y="605786"/>
                  <a:pt x="348009" y="603822"/>
                </a:cubicBezTo>
                <a:lnTo>
                  <a:pt x="2949" y="259313"/>
                </a:lnTo>
                <a:cubicBezTo>
                  <a:pt x="-984" y="255338"/>
                  <a:pt x="-984" y="248967"/>
                  <a:pt x="2949" y="244991"/>
                </a:cubicBezTo>
                <a:cubicBezTo>
                  <a:pt x="6931" y="241063"/>
                  <a:pt x="13311" y="241063"/>
                  <a:pt x="17293" y="244991"/>
                </a:cubicBezTo>
                <a:lnTo>
                  <a:pt x="21323" y="249062"/>
                </a:lnTo>
                <a:cubicBezTo>
                  <a:pt x="131609" y="208538"/>
                  <a:pt x="128635" y="54965"/>
                  <a:pt x="241560" y="17123"/>
                </a:cubicBezTo>
                <a:close/>
                <a:moveTo>
                  <a:pt x="504185" y="0"/>
                </a:moveTo>
                <a:cubicBezTo>
                  <a:pt x="505864" y="0"/>
                  <a:pt x="507543" y="48"/>
                  <a:pt x="509222" y="96"/>
                </a:cubicBezTo>
                <a:cubicBezTo>
                  <a:pt x="513204" y="240"/>
                  <a:pt x="517665" y="3114"/>
                  <a:pt x="519104" y="6324"/>
                </a:cubicBezTo>
                <a:cubicBezTo>
                  <a:pt x="546209" y="65917"/>
                  <a:pt x="573313" y="125511"/>
                  <a:pt x="600417" y="185105"/>
                </a:cubicBezTo>
                <a:cubicBezTo>
                  <a:pt x="601856" y="188218"/>
                  <a:pt x="599889" y="190470"/>
                  <a:pt x="596196" y="190470"/>
                </a:cubicBezTo>
                <a:cubicBezTo>
                  <a:pt x="596052" y="190470"/>
                  <a:pt x="595956" y="190470"/>
                  <a:pt x="595860" y="190470"/>
                </a:cubicBezTo>
                <a:cubicBezTo>
                  <a:pt x="594133" y="190422"/>
                  <a:pt x="592454" y="190374"/>
                  <a:pt x="590823" y="190374"/>
                </a:cubicBezTo>
                <a:cubicBezTo>
                  <a:pt x="475642" y="190422"/>
                  <a:pt x="424168" y="330400"/>
                  <a:pt x="308987" y="330400"/>
                </a:cubicBezTo>
                <a:cubicBezTo>
                  <a:pt x="308699" y="330400"/>
                  <a:pt x="308363" y="330400"/>
                  <a:pt x="308075" y="330400"/>
                </a:cubicBezTo>
                <a:lnTo>
                  <a:pt x="420906" y="578404"/>
                </a:lnTo>
                <a:cubicBezTo>
                  <a:pt x="423208" y="583481"/>
                  <a:pt x="420954" y="589470"/>
                  <a:pt x="415869" y="591769"/>
                </a:cubicBezTo>
                <a:cubicBezTo>
                  <a:pt x="414477" y="592392"/>
                  <a:pt x="413086" y="592679"/>
                  <a:pt x="411695" y="592679"/>
                </a:cubicBezTo>
                <a:cubicBezTo>
                  <a:pt x="410448" y="592679"/>
                  <a:pt x="409248" y="592488"/>
                  <a:pt x="408097" y="592056"/>
                </a:cubicBezTo>
                <a:cubicBezTo>
                  <a:pt x="405698" y="591146"/>
                  <a:pt x="403636" y="589326"/>
                  <a:pt x="402436" y="586787"/>
                </a:cubicBezTo>
                <a:lnTo>
                  <a:pt x="269890" y="295286"/>
                </a:lnTo>
                <a:lnTo>
                  <a:pt x="200666" y="143140"/>
                </a:lnTo>
                <a:cubicBezTo>
                  <a:pt x="198363" y="138062"/>
                  <a:pt x="200618" y="132074"/>
                  <a:pt x="205703" y="129774"/>
                </a:cubicBezTo>
                <a:cubicBezTo>
                  <a:pt x="207046" y="129152"/>
                  <a:pt x="208485" y="128864"/>
                  <a:pt x="209877" y="128864"/>
                </a:cubicBezTo>
                <a:cubicBezTo>
                  <a:pt x="213714" y="128864"/>
                  <a:pt x="217408" y="131068"/>
                  <a:pt x="219087" y="134757"/>
                </a:cubicBezTo>
                <a:lnTo>
                  <a:pt x="221438" y="139978"/>
                </a:lnTo>
                <a:cubicBezTo>
                  <a:pt x="221774" y="139978"/>
                  <a:pt x="222061" y="140026"/>
                  <a:pt x="222397" y="140026"/>
                </a:cubicBezTo>
                <a:cubicBezTo>
                  <a:pt x="264948" y="140026"/>
                  <a:pt x="298817" y="120864"/>
                  <a:pt x="330430" y="96768"/>
                </a:cubicBezTo>
                <a:cubicBezTo>
                  <a:pt x="384303" y="55618"/>
                  <a:pt x="431603" y="0"/>
                  <a:pt x="504185" y="0"/>
                </a:cubicBezTo>
                <a:close/>
              </a:path>
            </a:pathLst>
          </a:custGeom>
          <a:solidFill>
            <a:schemeClr val="bg1"/>
          </a:solidFill>
          <a:ln>
            <a:noFill/>
          </a:ln>
        </p:spPr>
        <p:txBody>
          <a:bodyPr/>
          <a:lstStyle/>
          <a:p>
            <a:endParaRPr lang="zh-CN" altLang="en-US">
              <a:cs typeface="+mn-ea"/>
              <a:sym typeface="+mn-lt"/>
            </a:endParaRPr>
          </a:p>
        </p:txBody>
      </p:sp>
      <p:sp>
        <p:nvSpPr>
          <p:cNvPr id="26" name="alarm-clock-of-circular-shape-with-old-design_31014"/>
          <p:cNvSpPr>
            <a:spLocks noChangeAspect="1"/>
          </p:cNvSpPr>
          <p:nvPr/>
        </p:nvSpPr>
        <p:spPr bwMode="auto">
          <a:xfrm>
            <a:off x="2701291" y="4438903"/>
            <a:ext cx="635873" cy="660470"/>
          </a:xfrm>
          <a:custGeom>
            <a:avLst/>
            <a:gdLst>
              <a:gd name="T0" fmla="*/ 3903 w 5392"/>
              <a:gd name="T1" fmla="*/ 2162 h 5608"/>
              <a:gd name="T2" fmla="*/ 3871 w 5392"/>
              <a:gd name="T3" fmla="*/ 2335 h 5608"/>
              <a:gd name="T4" fmla="*/ 2739 w 5392"/>
              <a:gd name="T5" fmla="*/ 3117 h 5608"/>
              <a:gd name="T6" fmla="*/ 2668 w 5392"/>
              <a:gd name="T7" fmla="*/ 3139 h 5608"/>
              <a:gd name="T8" fmla="*/ 2610 w 5392"/>
              <a:gd name="T9" fmla="*/ 3125 h 5608"/>
              <a:gd name="T10" fmla="*/ 2543 w 5392"/>
              <a:gd name="T11" fmla="*/ 3014 h 5608"/>
              <a:gd name="T12" fmla="*/ 2543 w 5392"/>
              <a:gd name="T13" fmla="*/ 1341 h 5608"/>
              <a:gd name="T14" fmla="*/ 2668 w 5392"/>
              <a:gd name="T15" fmla="*/ 1216 h 5608"/>
              <a:gd name="T16" fmla="*/ 2793 w 5392"/>
              <a:gd name="T17" fmla="*/ 1341 h 5608"/>
              <a:gd name="T18" fmla="*/ 2793 w 5392"/>
              <a:gd name="T19" fmla="*/ 2776 h 5608"/>
              <a:gd name="T20" fmla="*/ 3729 w 5392"/>
              <a:gd name="T21" fmla="*/ 2130 h 5608"/>
              <a:gd name="T22" fmla="*/ 3903 w 5392"/>
              <a:gd name="T23" fmla="*/ 2162 h 5608"/>
              <a:gd name="T24" fmla="*/ 4952 w 5392"/>
              <a:gd name="T25" fmla="*/ 2144 h 5608"/>
              <a:gd name="T26" fmla="*/ 5036 w 5392"/>
              <a:gd name="T27" fmla="*/ 2765 h 5608"/>
              <a:gd name="T28" fmla="*/ 3846 w 5392"/>
              <a:gd name="T29" fmla="*/ 4804 h 5608"/>
              <a:gd name="T30" fmla="*/ 4355 w 5392"/>
              <a:gd name="T31" fmla="*/ 5312 h 5608"/>
              <a:gd name="T32" fmla="*/ 4355 w 5392"/>
              <a:gd name="T33" fmla="*/ 5544 h 5608"/>
              <a:gd name="T34" fmla="*/ 4123 w 5392"/>
              <a:gd name="T35" fmla="*/ 5544 h 5608"/>
              <a:gd name="T36" fmla="*/ 3544 w 5392"/>
              <a:gd name="T37" fmla="*/ 4965 h 5608"/>
              <a:gd name="T38" fmla="*/ 3534 w 5392"/>
              <a:gd name="T39" fmla="*/ 4952 h 5608"/>
              <a:gd name="T40" fmla="*/ 2692 w 5392"/>
              <a:gd name="T41" fmla="*/ 5109 h 5608"/>
              <a:gd name="T42" fmla="*/ 1940 w 5392"/>
              <a:gd name="T43" fmla="*/ 4984 h 5608"/>
              <a:gd name="T44" fmla="*/ 1380 w 5392"/>
              <a:gd name="T45" fmla="*/ 5544 h 5608"/>
              <a:gd name="T46" fmla="*/ 1148 w 5392"/>
              <a:gd name="T47" fmla="*/ 5544 h 5608"/>
              <a:gd name="T48" fmla="*/ 1148 w 5392"/>
              <a:gd name="T49" fmla="*/ 5312 h 5608"/>
              <a:gd name="T50" fmla="*/ 1615 w 5392"/>
              <a:gd name="T51" fmla="*/ 4846 h 5608"/>
              <a:gd name="T52" fmla="*/ 348 w 5392"/>
              <a:gd name="T53" fmla="*/ 2765 h 5608"/>
              <a:gd name="T54" fmla="*/ 434 w 5392"/>
              <a:gd name="T55" fmla="*/ 2137 h 5608"/>
              <a:gd name="T56" fmla="*/ 469 w 5392"/>
              <a:gd name="T57" fmla="*/ 471 h 5608"/>
              <a:gd name="T58" fmla="*/ 2175 w 5392"/>
              <a:gd name="T59" fmla="*/ 471 h 5608"/>
              <a:gd name="T60" fmla="*/ 2166 w 5392"/>
              <a:gd name="T61" fmla="*/ 481 h 5608"/>
              <a:gd name="T62" fmla="*/ 2596 w 5392"/>
              <a:gd name="T63" fmla="*/ 423 h 5608"/>
              <a:gd name="T64" fmla="*/ 2596 w 5392"/>
              <a:gd name="T65" fmla="*/ 345 h 5608"/>
              <a:gd name="T66" fmla="*/ 2605 w 5392"/>
              <a:gd name="T67" fmla="*/ 299 h 5608"/>
              <a:gd name="T68" fmla="*/ 2573 w 5392"/>
              <a:gd name="T69" fmla="*/ 299 h 5608"/>
              <a:gd name="T70" fmla="*/ 2470 w 5392"/>
              <a:gd name="T71" fmla="*/ 197 h 5608"/>
              <a:gd name="T72" fmla="*/ 2573 w 5392"/>
              <a:gd name="T73" fmla="*/ 94 h 5608"/>
              <a:gd name="T74" fmla="*/ 2859 w 5392"/>
              <a:gd name="T75" fmla="*/ 94 h 5608"/>
              <a:gd name="T76" fmla="*/ 2962 w 5392"/>
              <a:gd name="T77" fmla="*/ 197 h 5608"/>
              <a:gd name="T78" fmla="*/ 2859 w 5392"/>
              <a:gd name="T79" fmla="*/ 299 h 5608"/>
              <a:gd name="T80" fmla="*/ 2827 w 5392"/>
              <a:gd name="T81" fmla="*/ 299 h 5608"/>
              <a:gd name="T82" fmla="*/ 2837 w 5392"/>
              <a:gd name="T83" fmla="*/ 345 h 5608"/>
              <a:gd name="T84" fmla="*/ 2837 w 5392"/>
              <a:gd name="T85" fmla="*/ 425 h 5608"/>
              <a:gd name="T86" fmla="*/ 3229 w 5392"/>
              <a:gd name="T87" fmla="*/ 483 h 5608"/>
              <a:gd name="T88" fmla="*/ 3216 w 5392"/>
              <a:gd name="T89" fmla="*/ 471 h 5608"/>
              <a:gd name="T90" fmla="*/ 4922 w 5392"/>
              <a:gd name="T91" fmla="*/ 471 h 5608"/>
              <a:gd name="T92" fmla="*/ 4952 w 5392"/>
              <a:gd name="T93" fmla="*/ 2144 h 5608"/>
              <a:gd name="T94" fmla="*/ 4654 w 5392"/>
              <a:gd name="T95" fmla="*/ 2765 h 5608"/>
              <a:gd name="T96" fmla="*/ 2692 w 5392"/>
              <a:gd name="T97" fmla="*/ 802 h 5608"/>
              <a:gd name="T98" fmla="*/ 730 w 5392"/>
              <a:gd name="T99" fmla="*/ 2765 h 5608"/>
              <a:gd name="T100" fmla="*/ 2692 w 5392"/>
              <a:gd name="T101" fmla="*/ 4727 h 5608"/>
              <a:gd name="T102" fmla="*/ 4654 w 5392"/>
              <a:gd name="T103" fmla="*/ 2765 h 5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392" h="5608">
                <a:moveTo>
                  <a:pt x="3903" y="2162"/>
                </a:moveTo>
                <a:cubicBezTo>
                  <a:pt x="3942" y="2218"/>
                  <a:pt x="3927" y="2296"/>
                  <a:pt x="3871" y="2335"/>
                </a:cubicBezTo>
                <a:lnTo>
                  <a:pt x="2739" y="3117"/>
                </a:lnTo>
                <a:cubicBezTo>
                  <a:pt x="2718" y="3132"/>
                  <a:pt x="2693" y="3139"/>
                  <a:pt x="2668" y="3139"/>
                </a:cubicBezTo>
                <a:cubicBezTo>
                  <a:pt x="2648" y="3139"/>
                  <a:pt x="2628" y="3134"/>
                  <a:pt x="2610" y="3125"/>
                </a:cubicBezTo>
                <a:cubicBezTo>
                  <a:pt x="2569" y="3103"/>
                  <a:pt x="2543" y="3061"/>
                  <a:pt x="2543" y="3014"/>
                </a:cubicBezTo>
                <a:lnTo>
                  <a:pt x="2543" y="1341"/>
                </a:lnTo>
                <a:cubicBezTo>
                  <a:pt x="2543" y="1272"/>
                  <a:pt x="2599" y="1216"/>
                  <a:pt x="2668" y="1216"/>
                </a:cubicBezTo>
                <a:cubicBezTo>
                  <a:pt x="2737" y="1216"/>
                  <a:pt x="2793" y="1272"/>
                  <a:pt x="2793" y="1341"/>
                </a:cubicBezTo>
                <a:lnTo>
                  <a:pt x="2793" y="2776"/>
                </a:lnTo>
                <a:lnTo>
                  <a:pt x="3729" y="2130"/>
                </a:lnTo>
                <a:cubicBezTo>
                  <a:pt x="3786" y="2091"/>
                  <a:pt x="3863" y="2105"/>
                  <a:pt x="3903" y="2162"/>
                </a:cubicBezTo>
                <a:close/>
                <a:moveTo>
                  <a:pt x="4952" y="2144"/>
                </a:moveTo>
                <a:cubicBezTo>
                  <a:pt x="5006" y="2342"/>
                  <a:pt x="5036" y="2550"/>
                  <a:pt x="5036" y="2765"/>
                </a:cubicBezTo>
                <a:cubicBezTo>
                  <a:pt x="5036" y="3638"/>
                  <a:pt x="4556" y="4400"/>
                  <a:pt x="3846" y="4804"/>
                </a:cubicBezTo>
                <a:lnTo>
                  <a:pt x="4355" y="5312"/>
                </a:lnTo>
                <a:cubicBezTo>
                  <a:pt x="4419" y="5376"/>
                  <a:pt x="4419" y="5480"/>
                  <a:pt x="4355" y="5544"/>
                </a:cubicBezTo>
                <a:cubicBezTo>
                  <a:pt x="4291" y="5608"/>
                  <a:pt x="4187" y="5608"/>
                  <a:pt x="4123" y="5544"/>
                </a:cubicBezTo>
                <a:lnTo>
                  <a:pt x="3544" y="4965"/>
                </a:lnTo>
                <a:cubicBezTo>
                  <a:pt x="3540" y="4961"/>
                  <a:pt x="3537" y="4956"/>
                  <a:pt x="3534" y="4952"/>
                </a:cubicBezTo>
                <a:cubicBezTo>
                  <a:pt x="3272" y="5053"/>
                  <a:pt x="2988" y="5109"/>
                  <a:pt x="2692" y="5109"/>
                </a:cubicBezTo>
                <a:cubicBezTo>
                  <a:pt x="2429" y="5109"/>
                  <a:pt x="2176" y="5064"/>
                  <a:pt x="1940" y="4984"/>
                </a:cubicBezTo>
                <a:lnTo>
                  <a:pt x="1380" y="5544"/>
                </a:lnTo>
                <a:cubicBezTo>
                  <a:pt x="1316" y="5608"/>
                  <a:pt x="1212" y="5608"/>
                  <a:pt x="1148" y="5544"/>
                </a:cubicBezTo>
                <a:cubicBezTo>
                  <a:pt x="1085" y="5480"/>
                  <a:pt x="1085" y="5377"/>
                  <a:pt x="1148" y="5312"/>
                </a:cubicBezTo>
                <a:lnTo>
                  <a:pt x="1615" y="4846"/>
                </a:lnTo>
                <a:cubicBezTo>
                  <a:pt x="863" y="4455"/>
                  <a:pt x="348" y="3669"/>
                  <a:pt x="348" y="2765"/>
                </a:cubicBezTo>
                <a:cubicBezTo>
                  <a:pt x="348" y="2547"/>
                  <a:pt x="378" y="2337"/>
                  <a:pt x="434" y="2137"/>
                </a:cubicBezTo>
                <a:cubicBezTo>
                  <a:pt x="0" y="1664"/>
                  <a:pt x="11" y="929"/>
                  <a:pt x="469" y="471"/>
                </a:cubicBezTo>
                <a:cubicBezTo>
                  <a:pt x="941" y="0"/>
                  <a:pt x="1704" y="0"/>
                  <a:pt x="2175" y="471"/>
                </a:cubicBezTo>
                <a:lnTo>
                  <a:pt x="2166" y="481"/>
                </a:lnTo>
                <a:cubicBezTo>
                  <a:pt x="2305" y="449"/>
                  <a:pt x="2449" y="430"/>
                  <a:pt x="2596" y="423"/>
                </a:cubicBezTo>
                <a:lnTo>
                  <a:pt x="2596" y="345"/>
                </a:lnTo>
                <a:cubicBezTo>
                  <a:pt x="2596" y="329"/>
                  <a:pt x="2599" y="314"/>
                  <a:pt x="2605" y="299"/>
                </a:cubicBezTo>
                <a:lnTo>
                  <a:pt x="2573" y="299"/>
                </a:lnTo>
                <a:cubicBezTo>
                  <a:pt x="2516" y="299"/>
                  <a:pt x="2470" y="254"/>
                  <a:pt x="2470" y="197"/>
                </a:cubicBezTo>
                <a:cubicBezTo>
                  <a:pt x="2470" y="140"/>
                  <a:pt x="2516" y="94"/>
                  <a:pt x="2573" y="94"/>
                </a:cubicBezTo>
                <a:lnTo>
                  <a:pt x="2859" y="94"/>
                </a:lnTo>
                <a:cubicBezTo>
                  <a:pt x="2916" y="94"/>
                  <a:pt x="2962" y="140"/>
                  <a:pt x="2962" y="197"/>
                </a:cubicBezTo>
                <a:cubicBezTo>
                  <a:pt x="2962" y="253"/>
                  <a:pt x="2916" y="299"/>
                  <a:pt x="2859" y="299"/>
                </a:cubicBezTo>
                <a:lnTo>
                  <a:pt x="2827" y="299"/>
                </a:lnTo>
                <a:cubicBezTo>
                  <a:pt x="2833" y="314"/>
                  <a:pt x="2837" y="329"/>
                  <a:pt x="2837" y="345"/>
                </a:cubicBezTo>
                <a:lnTo>
                  <a:pt x="2837" y="425"/>
                </a:lnTo>
                <a:cubicBezTo>
                  <a:pt x="2971" y="434"/>
                  <a:pt x="3102" y="454"/>
                  <a:pt x="3229" y="483"/>
                </a:cubicBezTo>
                <a:lnTo>
                  <a:pt x="3216" y="471"/>
                </a:lnTo>
                <a:cubicBezTo>
                  <a:pt x="3688" y="0"/>
                  <a:pt x="4451" y="0"/>
                  <a:pt x="4922" y="471"/>
                </a:cubicBezTo>
                <a:cubicBezTo>
                  <a:pt x="5383" y="932"/>
                  <a:pt x="5392" y="1671"/>
                  <a:pt x="4952" y="2144"/>
                </a:cubicBezTo>
                <a:close/>
                <a:moveTo>
                  <a:pt x="4654" y="2765"/>
                </a:moveTo>
                <a:cubicBezTo>
                  <a:pt x="4654" y="1683"/>
                  <a:pt x="3774" y="802"/>
                  <a:pt x="2692" y="802"/>
                </a:cubicBezTo>
                <a:cubicBezTo>
                  <a:pt x="1610" y="802"/>
                  <a:pt x="730" y="1683"/>
                  <a:pt x="730" y="2765"/>
                </a:cubicBezTo>
                <a:cubicBezTo>
                  <a:pt x="730" y="3846"/>
                  <a:pt x="1610" y="4727"/>
                  <a:pt x="2692" y="4727"/>
                </a:cubicBezTo>
                <a:cubicBezTo>
                  <a:pt x="3774" y="4727"/>
                  <a:pt x="4654" y="3846"/>
                  <a:pt x="4654" y="2765"/>
                </a:cubicBezTo>
                <a:close/>
              </a:path>
            </a:pathLst>
          </a:custGeom>
          <a:solidFill>
            <a:schemeClr val="bg1"/>
          </a:solidFill>
          <a:ln>
            <a:noFill/>
          </a:ln>
        </p:spPr>
        <p:txBody>
          <a:bodyPr/>
          <a:lstStyle/>
          <a:p>
            <a:endParaRPr lang="zh-CN" altLang="en-US">
              <a:cs typeface="+mn-ea"/>
              <a:sym typeface="+mn-lt"/>
            </a:endParaRPr>
          </a:p>
        </p:txBody>
      </p:sp>
      <p:grpSp>
        <p:nvGrpSpPr>
          <p:cNvPr id="27" name="组合 26"/>
          <p:cNvGrpSpPr/>
          <p:nvPr/>
        </p:nvGrpSpPr>
        <p:grpSpPr>
          <a:xfrm>
            <a:off x="-1384507" y="232229"/>
            <a:ext cx="6061410" cy="686927"/>
            <a:chOff x="-1384507" y="232229"/>
            <a:chExt cx="6061410" cy="686927"/>
          </a:xfrm>
        </p:grpSpPr>
        <p:grpSp>
          <p:nvGrpSpPr>
            <p:cNvPr id="28" name="组合 27"/>
            <p:cNvGrpSpPr/>
            <p:nvPr/>
          </p:nvGrpSpPr>
          <p:grpSpPr>
            <a:xfrm>
              <a:off x="-1384507" y="232229"/>
              <a:ext cx="2370056" cy="686927"/>
              <a:chOff x="-4476051" y="1082357"/>
              <a:chExt cx="17064239" cy="4945827"/>
            </a:xfrm>
          </p:grpSpPr>
          <p:sp>
            <p:nvSpPr>
              <p:cNvPr id="30" name="平行四边形 29"/>
              <p:cNvSpPr/>
              <p:nvPr/>
            </p:nvSpPr>
            <p:spPr>
              <a:xfrm>
                <a:off x="-4476051" y="1110465"/>
                <a:ext cx="14153362" cy="4893821"/>
              </a:xfrm>
              <a:prstGeom prst="parallelogram">
                <a:avLst>
                  <a:gd name="adj" fmla="val 58889"/>
                </a:avLst>
              </a:prstGeom>
              <a:solidFill>
                <a:srgbClr val="0071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1" name="组合 30"/>
              <p:cNvGrpSpPr/>
              <p:nvPr/>
            </p:nvGrpSpPr>
            <p:grpSpPr>
              <a:xfrm>
                <a:off x="7100152" y="1082357"/>
                <a:ext cx="5488036" cy="4945827"/>
                <a:chOff x="-1317683" y="1736199"/>
                <a:chExt cx="2649292" cy="2387547"/>
              </a:xfrm>
            </p:grpSpPr>
            <p:sp>
              <p:nvSpPr>
                <p:cNvPr id="32" name="平行四边形 31"/>
                <p:cNvSpPr/>
                <p:nvPr/>
              </p:nvSpPr>
              <p:spPr>
                <a:xfrm>
                  <a:off x="-1317683" y="1747736"/>
                  <a:ext cx="1714425" cy="2364473"/>
                </a:xfrm>
                <a:prstGeom prst="parallelogram">
                  <a:avLst>
                    <a:gd name="adj" fmla="val 82366"/>
                  </a:avLst>
                </a:prstGeom>
                <a:solidFill>
                  <a:srgbClr val="0071E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3" name="组合 32"/>
                <p:cNvGrpSpPr/>
                <p:nvPr/>
              </p:nvGrpSpPr>
              <p:grpSpPr>
                <a:xfrm>
                  <a:off x="-870550" y="1736199"/>
                  <a:ext cx="2202159" cy="2387547"/>
                  <a:chOff x="-870550" y="1435257"/>
                  <a:chExt cx="2202159" cy="2387547"/>
                </a:xfrm>
                <a:solidFill>
                  <a:srgbClr val="0071ED">
                    <a:alpha val="7000"/>
                  </a:srgbClr>
                </a:solidFill>
              </p:grpSpPr>
              <p:sp>
                <p:nvSpPr>
                  <p:cNvPr id="34" name="平行四边形 33"/>
                  <p:cNvSpPr/>
                  <p:nvPr/>
                </p:nvSpPr>
                <p:spPr>
                  <a:xfrm>
                    <a:off x="-382816" y="1435257"/>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5" name="平行四边形 34"/>
                  <p:cNvSpPr/>
                  <p:nvPr/>
                </p:nvSpPr>
                <p:spPr>
                  <a:xfrm>
                    <a:off x="-870550" y="1458331"/>
                    <a:ext cx="1714425" cy="2364473"/>
                  </a:xfrm>
                  <a:prstGeom prst="parallelogram">
                    <a:avLst>
                      <a:gd name="adj" fmla="val 82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grpSp>
        </p:grpSp>
        <p:sp>
          <p:nvSpPr>
            <p:cNvPr id="29" name="文本框 28"/>
            <p:cNvSpPr txBox="1"/>
            <p:nvPr/>
          </p:nvSpPr>
          <p:spPr>
            <a:xfrm>
              <a:off x="985549" y="255051"/>
              <a:ext cx="3691354" cy="646331"/>
            </a:xfrm>
            <a:prstGeom prst="rect">
              <a:avLst/>
            </a:prstGeom>
            <a:noFill/>
          </p:spPr>
          <p:txBody>
            <a:bodyPr wrap="square" rtlCol="0">
              <a:spAutoFit/>
            </a:bodyPr>
            <a:lstStyle/>
            <a:p>
              <a:r>
                <a:rPr lang="zh-CN" altLang="en-US" sz="3600" b="1" dirty="0">
                  <a:solidFill>
                    <a:srgbClr val="0071ED"/>
                  </a:solidFill>
                  <a:cs typeface="+mn-ea"/>
                  <a:sym typeface="+mn-lt"/>
                </a:rPr>
                <a:t>完成情况</a:t>
              </a:r>
              <a:endParaRPr lang="zh-CN" altLang="en-US" sz="3600" b="1" dirty="0">
                <a:solidFill>
                  <a:srgbClr val="0071ED"/>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ppt_x"/>
                                          </p:val>
                                        </p:tav>
                                        <p:tav tm="100000">
                                          <p:val>
                                            <p:strVal val="#ppt_x"/>
                                          </p:val>
                                        </p:tav>
                                      </p:tavLst>
                                    </p:anim>
                                    <p:anim calcmode="lin" valueType="num">
                                      <p:cBhvr additive="base">
                                        <p:cTn id="12" dur="500" fill="hold"/>
                                        <p:tgtEl>
                                          <p:spTgt spid="26"/>
                                        </p:tgtEl>
                                        <p:attrNameLst>
                                          <p:attrName>ppt_y</p:attrName>
                                        </p:attrNameLst>
                                      </p:cBhvr>
                                      <p:tavLst>
                                        <p:tav tm="0">
                                          <p:val>
                                            <p:strVal val="1+#ppt_h/2"/>
                                          </p:val>
                                        </p:tav>
                                        <p:tav tm="100000">
                                          <p:val>
                                            <p:strVal val="#ppt_y"/>
                                          </p:val>
                                        </p:tav>
                                      </p:tavLst>
                                    </p:anim>
                                  </p:childTnLst>
                                </p:cTn>
                              </p:par>
                              <p:par>
                                <p:cTn id="13" presetID="14" presetClass="entr" presetSubtype="1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par>
                                <p:cTn id="16" presetID="14" presetClass="entr" presetSubtype="1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randombar(horizontal)">
                                      <p:cBhvr>
                                        <p:cTn id="18" dur="500"/>
                                        <p:tgtEl>
                                          <p:spTgt spid="8"/>
                                        </p:tgtEl>
                                      </p:cBhvr>
                                    </p:animEffect>
                                  </p:childTnLst>
                                </p:cTn>
                              </p:par>
                              <p:par>
                                <p:cTn id="19" presetID="14" presetClass="entr" presetSubtype="1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randombar(horizontal)">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PA" val="v5.0.5"/>
</p:tagLst>
</file>

<file path=ppt/tags/tag63.xml><?xml version="1.0" encoding="utf-8"?>
<p:tagLst xmlns:p="http://schemas.openxmlformats.org/presentationml/2006/main">
  <p:tag name="PA" val="v5.0.5"/>
</p:tagLst>
</file>

<file path=ppt/tags/tag64.xml><?xml version="1.0" encoding="utf-8"?>
<p:tagLst xmlns:p="http://schemas.openxmlformats.org/presentationml/2006/main">
  <p:tag name="PA" val="v5.0.5"/>
</p:tagLst>
</file>

<file path=ppt/tags/tag65.xml><?xml version="1.0" encoding="utf-8"?>
<p:tagLst xmlns:p="http://schemas.openxmlformats.org/presentationml/2006/main">
  <p:tag name="PA" val="v5.0.5"/>
</p:tagLst>
</file>

<file path=ppt/tags/tag66.xml><?xml version="1.0" encoding="utf-8"?>
<p:tagLst xmlns:p="http://schemas.openxmlformats.org/presentationml/2006/main">
  <p:tag name="PA" val="v5.0.5"/>
</p:tagLst>
</file>

<file path=ppt/tags/tag67.xml><?xml version="1.0" encoding="utf-8"?>
<p:tagLst xmlns:p="http://schemas.openxmlformats.org/presentationml/2006/main">
  <p:tag name="PA" val="v5.0.5"/>
</p:tagLst>
</file>

<file path=ppt/tags/tag68.xml><?xml version="1.0" encoding="utf-8"?>
<p:tagLst xmlns:p="http://schemas.openxmlformats.org/presentationml/2006/main">
  <p:tag name="PA" val="v5.0.5"/>
</p:tagLst>
</file>

<file path=ppt/tags/tag69.xml><?xml version="1.0" encoding="utf-8"?>
<p:tagLst xmlns:p="http://schemas.openxmlformats.org/presentationml/2006/main">
  <p:tag name="PA" val="v5.0.5"/>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PA" val="v5.0.5"/>
</p:tagLst>
</file>

<file path=ppt/tags/tag71.xml><?xml version="1.0" encoding="utf-8"?>
<p:tagLst xmlns:p="http://schemas.openxmlformats.org/presentationml/2006/main">
  <p:tag name="PA" val="v5.0.5"/>
</p:tagLst>
</file>

<file path=ppt/tags/tag72.xml><?xml version="1.0" encoding="utf-8"?>
<p:tagLst xmlns:p="http://schemas.openxmlformats.org/presentationml/2006/main">
  <p:tag name="PA" val="v5.0.5"/>
</p:tagLst>
</file>

<file path=ppt/tags/tag73.xml><?xml version="1.0" encoding="utf-8"?>
<p:tagLst xmlns:p="http://schemas.openxmlformats.org/presentationml/2006/main">
  <p:tag name="PA" val="v5.0.5"/>
</p:tagLst>
</file>

<file path=ppt/tags/tag74.xml><?xml version="1.0" encoding="utf-8"?>
<p:tagLst xmlns:p="http://schemas.openxmlformats.org/presentationml/2006/main">
  <p:tag name="PA" val="v5.0.5"/>
</p:tagLst>
</file>

<file path=ppt/tags/tag75.xml><?xml version="1.0" encoding="utf-8"?>
<p:tagLst xmlns:p="http://schemas.openxmlformats.org/presentationml/2006/main">
  <p:tag name="PA" val="v5.0.5"/>
</p:tagLst>
</file>

<file path=ppt/tags/tag76.xml><?xml version="1.0" encoding="utf-8"?>
<p:tagLst xmlns:p="http://schemas.openxmlformats.org/presentationml/2006/main">
  <p:tag name="PA" val="v5.0.5"/>
</p:tagLst>
</file>

<file path=ppt/tags/tag77.xml><?xml version="1.0" encoding="utf-8"?>
<p:tagLst xmlns:p="http://schemas.openxmlformats.org/presentationml/2006/main">
  <p:tag name="PA" val="v5.0.5"/>
</p:tagLst>
</file>

<file path=ppt/tags/tag78.xml><?xml version="1.0" encoding="utf-8"?>
<p:tagLst xmlns:p="http://schemas.openxmlformats.org/presentationml/2006/main">
  <p:tag name="PA" val="v4.0.0"/>
</p:tagLst>
</file>

<file path=ppt/tags/tag79.xml><?xml version="1.0" encoding="utf-8"?>
<p:tagLst xmlns:p="http://schemas.openxmlformats.org/presentationml/2006/main">
  <p:tag name="PA" val="v4.0.0"/>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PA" val="v4.0.0"/>
</p:tagLst>
</file>

<file path=ppt/tags/tag81.xml><?xml version="1.0" encoding="utf-8"?>
<p:tagLst xmlns:p="http://schemas.openxmlformats.org/presentationml/2006/main">
  <p:tag name="PA" val="v4.0.0"/>
</p:tagLst>
</file>

<file path=ppt/tags/tag82.xml><?xml version="1.0" encoding="utf-8"?>
<p:tagLst xmlns:p="http://schemas.openxmlformats.org/presentationml/2006/main">
  <p:tag name="PA" val="v4.0.0"/>
</p:tagLst>
</file>

<file path=ppt/tags/tag83.xml><?xml version="1.0" encoding="utf-8"?>
<p:tagLst xmlns:p="http://schemas.openxmlformats.org/presentationml/2006/main">
  <p:tag name="PA" val="v4.0.0"/>
</p:tagLst>
</file>

<file path=ppt/tags/tag84.xml><?xml version="1.0" encoding="utf-8"?>
<p:tagLst xmlns:p="http://schemas.openxmlformats.org/presentationml/2006/main">
  <p:tag name="commondata" val="eyJoZGlkIjoiYTQ3YTc2YjBlNWRhYjQ0NTA0MDBkN2E0YWM4YTZjZGM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ww.pptying.co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自定义 9">
      <a:majorFont>
        <a:latin typeface="阿里巴巴普惠体 L"/>
        <a:ea typeface="阿里巴巴普惠体 L"/>
        <a:cs typeface=""/>
      </a:majorFont>
      <a:minorFont>
        <a:latin typeface="阿里巴巴普惠体 L"/>
        <a:ea typeface="阿里巴巴普惠体 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阿里巴巴普惠体 L"/>
        <a:font script="Hebr" typeface="阿里巴巴普惠体 L"/>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L"/>
        <a:font script="Uigh" typeface="Microsoft Uighur"/>
        <a:font script="Geor" typeface="Sylfaen"/>
      </a:majorFont>
      <a:minorFont>
        <a:latin typeface="阿里巴巴普惠体 L"/>
        <a:ea typeface=""/>
        <a:cs typeface=""/>
        <a:font script="Jpan" typeface="游ゴシック"/>
        <a:font script="Hang" typeface="맑은 고딕"/>
        <a:font script="Hans" typeface="阿里巴巴普惠体 L"/>
        <a:font script="Hant" typeface="新細明體"/>
        <a:font script="Arab" typeface="阿里巴巴普惠体 L"/>
        <a:font script="Hebr" typeface="阿里巴巴普惠体 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阿里巴巴普惠体 L"/>
        <a:font script="Hant" typeface="新細明體"/>
        <a:font script="Arab" typeface="阿里巴巴普惠体 L"/>
        <a:font script="Hebr" typeface="阿里巴巴普惠体 L"/>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L"/>
        <a:font script="Uigh" typeface="Microsoft Uighur"/>
        <a:font script="Geor" typeface="Sylfaen"/>
      </a:majorFont>
      <a:minorFont>
        <a:latin typeface="阿里巴巴普惠体 L"/>
        <a:ea typeface=""/>
        <a:cs typeface=""/>
        <a:font script="Jpan" typeface="ＭＳ Ｐゴシック"/>
        <a:font script="Hang" typeface="맑은 고딕"/>
        <a:font script="Hans" typeface="阿里巴巴普惠体 L"/>
        <a:font script="Hant" typeface="新細明體"/>
        <a:font script="Arab" typeface="阿里巴巴普惠体 L"/>
        <a:font script="Hebr" typeface="阿里巴巴普惠体 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2226</Words>
  <Application>WPS 演示</Application>
  <PresentationFormat>宽屏</PresentationFormat>
  <Paragraphs>296</Paragraphs>
  <Slides>19</Slides>
  <Notes>19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宋体</vt:lpstr>
      <vt:lpstr>Wingdings</vt:lpstr>
      <vt:lpstr>阿里巴巴普惠体 L</vt:lpstr>
      <vt:lpstr>阿里巴巴普惠体 R</vt:lpstr>
      <vt:lpstr>Calibri</vt:lpstr>
      <vt:lpstr>微软雅黑</vt:lpstr>
      <vt:lpstr>Arial Unicode MS</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办公资源网:www.bangongziyuan.com</Company>
  <LinksUpToDate>false</LinksUpToDate>
  <SharedDoc>false</SharedDoc>
  <HyperlinksChanged>false</HyperlinksChanged>
  <AppVersion>14.0000</AppVersion>
  <Manager>办公资源</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办公资源网</dc:creator>
  <cp:keywords>www.bangongziyuan.com</cp:keywords>
  <cp:lastModifiedBy>Years later</cp:lastModifiedBy>
  <cp:revision>95</cp:revision>
  <dcterms:created xsi:type="dcterms:W3CDTF">2019-06-19T02:08:00Z</dcterms:created>
  <dcterms:modified xsi:type="dcterms:W3CDTF">2024-09-08T05:47:43Z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2052-12.1.0.17857</vt:lpwstr>
  </property>
  <property fmtid="{D5CDD505-2E9C-101B-9397-08002B2CF9AE}" pid="3" name="ICV">
    <vt:lpwstr>8B39F06569564BDBB8B8AA69B0AF8187_13</vt:lpwstr>
  </property>
</Properties>
</file>