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4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53E56-B18C-4279-98B2-D7F72BBCF9A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5F4D52C-699A-4370-A0D2-D692DDCD4988}" type="slidenum">
              <a:rPr kumimoji="1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33B76-7BC9-4A62-83ED-D532DCB937D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A37372-E8CE-4A58-B0B3-F0FF577D5C8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603611-4973-4ED4-B898-83388D305DB9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E229B-884C-4C2B-952E-ED2987B6F6A9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90C9FB-7357-40BE-B8C6-A61F7F657CED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924C7C-E59B-49EA-AF6B-A1469B6A1B3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FEEAA-4981-4A18-B4BF-E3866C0EFC65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D9491B-C090-44BD-AF3E-2C41D8CF83C3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96590-AFD2-409C-AD3A-D17A342016AC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1C67C-5018-46F9-A71B-3E5F928AD700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C243A-97CA-4D27-8DBB-7ED7CBEC3C25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C771E-15CD-4028-A44B-D3FE1EB1C94E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B3FC9A-8ECD-41C1-BA21-E30CAD7D5097}" type="slidenum">
              <a:rPr lang="en-US" altLang="zh-CN" smtClean="0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emf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6" Type="http://schemas.openxmlformats.org/officeDocument/2006/relationships/notesSlide" Target="../notesSlides/notesSlide8.xml"/><Relationship Id="rId25" Type="http://schemas.openxmlformats.org/officeDocument/2006/relationships/slideLayout" Target="../slideLayouts/slideLayout2.xml"/><Relationship Id="rId24" Type="http://schemas.openxmlformats.org/officeDocument/2006/relationships/image" Target="../media/image15.png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5F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任意多边形 75"/>
          <p:cNvSpPr/>
          <p:nvPr/>
        </p:nvSpPr>
        <p:spPr bwMode="auto">
          <a:xfrm>
            <a:off x="1497060" y="4651536"/>
            <a:ext cx="9170940" cy="2206465"/>
          </a:xfrm>
          <a:custGeom>
            <a:avLst/>
            <a:gdLst>
              <a:gd name="T0" fmla="*/ 10879374 w 12224844"/>
              <a:gd name="T1" fmla="*/ 0 h 3133102"/>
              <a:gd name="T2" fmla="*/ 11232676 w 12224844"/>
              <a:gd name="T3" fmla="*/ 36115 h 3133102"/>
              <a:gd name="T4" fmla="*/ 11348544 w 12224844"/>
              <a:gd name="T5" fmla="*/ 65927 h 3133102"/>
              <a:gd name="T6" fmla="*/ 11348544 w 12224844"/>
              <a:gd name="T7" fmla="*/ 2730902 h 3133102"/>
              <a:gd name="T8" fmla="*/ 0 w 12224844"/>
              <a:gd name="T9" fmla="*/ 2730902 h 3133102"/>
              <a:gd name="T10" fmla="*/ 0 w 12224844"/>
              <a:gd name="T11" fmla="*/ 964843 h 3133102"/>
              <a:gd name="T12" fmla="*/ 80585 w 12224844"/>
              <a:gd name="T13" fmla="*/ 928989 h 3133102"/>
              <a:gd name="T14" fmla="*/ 644514 w 12224844"/>
              <a:gd name="T15" fmla="*/ 828230 h 3133102"/>
              <a:gd name="T16" fmla="*/ 1726278 w 12224844"/>
              <a:gd name="T17" fmla="*/ 1232712 h 3133102"/>
              <a:gd name="T18" fmla="*/ 3157701 w 12224844"/>
              <a:gd name="T19" fmla="*/ 624061 h 3133102"/>
              <a:gd name="T20" fmla="*/ 4978850 w 12224844"/>
              <a:gd name="T21" fmla="*/ 1764320 h 3133102"/>
              <a:gd name="T22" fmla="*/ 5849359 w 12224844"/>
              <a:gd name="T23" fmla="*/ 1459994 h 3133102"/>
              <a:gd name="T24" fmla="*/ 6803642 w 12224844"/>
              <a:gd name="T25" fmla="*/ 1837511 h 3133102"/>
              <a:gd name="T26" fmla="*/ 8358903 w 12224844"/>
              <a:gd name="T27" fmla="*/ 808968 h 3133102"/>
              <a:gd name="T28" fmla="*/ 9218486 w 12224844"/>
              <a:gd name="T29" fmla="*/ 1051659 h 3133102"/>
              <a:gd name="T30" fmla="*/ 10879374 w 12224844"/>
              <a:gd name="T31" fmla="*/ 0 h 313310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2224844" h="3133102">
                <a:moveTo>
                  <a:pt x="11719446" y="0"/>
                </a:moveTo>
                <a:cubicBezTo>
                  <a:pt x="11848923" y="0"/>
                  <a:pt x="11976438" y="14364"/>
                  <a:pt x="12100029" y="41434"/>
                </a:cubicBezTo>
                <a:lnTo>
                  <a:pt x="12224844" y="75636"/>
                </a:lnTo>
                <a:lnTo>
                  <a:pt x="12224844" y="3133102"/>
                </a:lnTo>
                <a:lnTo>
                  <a:pt x="0" y="3133102"/>
                </a:lnTo>
                <a:lnTo>
                  <a:pt x="0" y="1106942"/>
                </a:lnTo>
                <a:lnTo>
                  <a:pt x="86807" y="1065808"/>
                </a:lnTo>
                <a:cubicBezTo>
                  <a:pt x="277160" y="989985"/>
                  <a:pt x="482410" y="950209"/>
                  <a:pt x="694281" y="950209"/>
                </a:cubicBezTo>
                <a:cubicBezTo>
                  <a:pt x="1137643" y="950209"/>
                  <a:pt x="1541769" y="1122572"/>
                  <a:pt x="1859576" y="1414263"/>
                </a:cubicBezTo>
                <a:cubicBezTo>
                  <a:pt x="2259778" y="981145"/>
                  <a:pt x="2805150" y="715971"/>
                  <a:pt x="3401529" y="715971"/>
                </a:cubicBezTo>
                <a:cubicBezTo>
                  <a:pt x="4249015" y="715971"/>
                  <a:pt x="4982718" y="1246319"/>
                  <a:pt x="5363302" y="2024164"/>
                </a:cubicBezTo>
                <a:cubicBezTo>
                  <a:pt x="5626180" y="1803185"/>
                  <a:pt x="5947909" y="1675018"/>
                  <a:pt x="6301029" y="1675018"/>
                </a:cubicBezTo>
                <a:cubicBezTo>
                  <a:pt x="6693384" y="1675018"/>
                  <a:pt x="7054350" y="1838541"/>
                  <a:pt x="7328999" y="2108135"/>
                </a:cubicBezTo>
                <a:cubicBezTo>
                  <a:pt x="7631113" y="1409843"/>
                  <a:pt x="8266726" y="928111"/>
                  <a:pt x="9004352" y="928111"/>
                </a:cubicBezTo>
                <a:cubicBezTo>
                  <a:pt x="9341776" y="928111"/>
                  <a:pt x="9659583" y="1029760"/>
                  <a:pt x="9930309" y="1206544"/>
                </a:cubicBezTo>
                <a:cubicBezTo>
                  <a:pt x="10271657" y="486153"/>
                  <a:pt x="10946507" y="0"/>
                  <a:pt x="117194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343457" y="1173789"/>
            <a:ext cx="7059946" cy="1087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6465" cap="all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1" lang="zh-CN" altLang="en-US" sz="6465" cap="all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会议座次礼仪培训</a:t>
            </a:r>
            <a:endParaRPr kumimoji="1" lang="zh-CN" altLang="en-US" sz="6465" cap="all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48"/>
          <a:stretch>
            <a:fillRect/>
          </a:stretch>
        </p:blipFill>
        <p:spPr>
          <a:xfrm flipV="1">
            <a:off x="4059410" y="3095782"/>
            <a:ext cx="4073180" cy="3533575"/>
          </a:xfrm>
          <a:custGeom>
            <a:avLst/>
            <a:gdLst>
              <a:gd name="connsiteX0" fmla="*/ 0 w 3901197"/>
              <a:gd name="connsiteY0" fmla="*/ 0 h 3384376"/>
              <a:gd name="connsiteX1" fmla="*/ 3901197 w 3901197"/>
              <a:gd name="connsiteY1" fmla="*/ 0 h 3384376"/>
              <a:gd name="connsiteX2" fmla="*/ 3901197 w 3901197"/>
              <a:gd name="connsiteY2" fmla="*/ 3384376 h 3384376"/>
              <a:gd name="connsiteX3" fmla="*/ 0 w 3901197"/>
              <a:gd name="connsiteY3" fmla="*/ 3384376 h 338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01197" h="3384376">
                <a:moveTo>
                  <a:pt x="0" y="0"/>
                </a:moveTo>
                <a:lnTo>
                  <a:pt x="3901197" y="0"/>
                </a:lnTo>
                <a:lnTo>
                  <a:pt x="3901197" y="3384376"/>
                </a:lnTo>
                <a:lnTo>
                  <a:pt x="0" y="3384376"/>
                </a:lnTo>
                <a:close/>
              </a:path>
            </a:pathLst>
          </a:custGeom>
        </p:spPr>
      </p:pic>
      <p:sp>
        <p:nvSpPr>
          <p:cNvPr id="3077" name="Freeform 9"/>
          <p:cNvSpPr/>
          <p:nvPr/>
        </p:nvSpPr>
        <p:spPr bwMode="auto">
          <a:xfrm>
            <a:off x="9235082" y="2078183"/>
            <a:ext cx="93646" cy="93646"/>
          </a:xfrm>
          <a:custGeom>
            <a:avLst/>
            <a:gdLst>
              <a:gd name="T0" fmla="*/ 105954 w 35"/>
              <a:gd name="T1" fmla="*/ 49666 h 35"/>
              <a:gd name="T2" fmla="*/ 96021 w 35"/>
              <a:gd name="T3" fmla="*/ 49666 h 35"/>
              <a:gd name="T4" fmla="*/ 66221 w 35"/>
              <a:gd name="T5" fmla="*/ 19867 h 35"/>
              <a:gd name="T6" fmla="*/ 66221 w 35"/>
              <a:gd name="T7" fmla="*/ 9933 h 35"/>
              <a:gd name="T8" fmla="*/ 59599 w 35"/>
              <a:gd name="T9" fmla="*/ 0 h 35"/>
              <a:gd name="T10" fmla="*/ 49666 w 35"/>
              <a:gd name="T11" fmla="*/ 9933 h 35"/>
              <a:gd name="T12" fmla="*/ 49666 w 35"/>
              <a:gd name="T13" fmla="*/ 19867 h 35"/>
              <a:gd name="T14" fmla="*/ 19866 w 35"/>
              <a:gd name="T15" fmla="*/ 49666 h 35"/>
              <a:gd name="T16" fmla="*/ 9933 w 35"/>
              <a:gd name="T17" fmla="*/ 49666 h 35"/>
              <a:gd name="T18" fmla="*/ 0 w 35"/>
              <a:gd name="T19" fmla="*/ 56288 h 35"/>
              <a:gd name="T20" fmla="*/ 0 w 35"/>
              <a:gd name="T21" fmla="*/ 56288 h 35"/>
              <a:gd name="T22" fmla="*/ 9933 w 35"/>
              <a:gd name="T23" fmla="*/ 66222 h 35"/>
              <a:gd name="T24" fmla="*/ 19866 w 35"/>
              <a:gd name="T25" fmla="*/ 66222 h 35"/>
              <a:gd name="T26" fmla="*/ 49666 w 35"/>
              <a:gd name="T27" fmla="*/ 96021 h 35"/>
              <a:gd name="T28" fmla="*/ 49666 w 35"/>
              <a:gd name="T29" fmla="*/ 105955 h 35"/>
              <a:gd name="T30" fmla="*/ 56288 w 35"/>
              <a:gd name="T31" fmla="*/ 115888 h 35"/>
              <a:gd name="T32" fmla="*/ 66221 w 35"/>
              <a:gd name="T33" fmla="*/ 105955 h 35"/>
              <a:gd name="T34" fmla="*/ 66221 w 35"/>
              <a:gd name="T35" fmla="*/ 96021 h 35"/>
              <a:gd name="T36" fmla="*/ 96021 w 35"/>
              <a:gd name="T37" fmla="*/ 66222 h 35"/>
              <a:gd name="T38" fmla="*/ 105954 w 35"/>
              <a:gd name="T39" fmla="*/ 66222 h 35"/>
              <a:gd name="T40" fmla="*/ 115887 w 35"/>
              <a:gd name="T41" fmla="*/ 56288 h 35"/>
              <a:gd name="T42" fmla="*/ 115887 w 35"/>
              <a:gd name="T43" fmla="*/ 56288 h 35"/>
              <a:gd name="T44" fmla="*/ 105954 w 35"/>
              <a:gd name="T45" fmla="*/ 4966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5" h="35">
                <a:moveTo>
                  <a:pt x="32" y="15"/>
                </a:moveTo>
                <a:cubicBezTo>
                  <a:pt x="29" y="15"/>
                  <a:pt x="29" y="15"/>
                  <a:pt x="29" y="15"/>
                </a:cubicBezTo>
                <a:cubicBezTo>
                  <a:pt x="24" y="15"/>
                  <a:pt x="20" y="11"/>
                  <a:pt x="20" y="6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19" y="0"/>
                  <a:pt x="18" y="0"/>
                </a:cubicBezTo>
                <a:cubicBezTo>
                  <a:pt x="16" y="0"/>
                  <a:pt x="15" y="1"/>
                  <a:pt x="15" y="3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11"/>
                  <a:pt x="11" y="15"/>
                  <a:pt x="6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1" y="15"/>
                  <a:pt x="0" y="16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9"/>
                  <a:pt x="1" y="20"/>
                  <a:pt x="3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11" y="20"/>
                  <a:pt x="15" y="24"/>
                  <a:pt x="15" y="29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3"/>
                  <a:pt x="16" y="35"/>
                  <a:pt x="17" y="35"/>
                </a:cubicBezTo>
                <a:cubicBezTo>
                  <a:pt x="19" y="35"/>
                  <a:pt x="20" y="33"/>
                  <a:pt x="20" y="32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4"/>
                  <a:pt x="24" y="20"/>
                  <a:pt x="29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3" y="20"/>
                  <a:pt x="35" y="19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6"/>
                  <a:pt x="33" y="15"/>
                  <a:pt x="32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8" name="Freeform 6"/>
          <p:cNvSpPr/>
          <p:nvPr/>
        </p:nvSpPr>
        <p:spPr bwMode="auto">
          <a:xfrm>
            <a:off x="8882304" y="1235364"/>
            <a:ext cx="186011" cy="189859"/>
          </a:xfrm>
          <a:custGeom>
            <a:avLst/>
            <a:gdLst>
              <a:gd name="T0" fmla="*/ 213745 w 70"/>
              <a:gd name="T1" fmla="*/ 99275 h 71"/>
              <a:gd name="T2" fmla="*/ 190726 w 70"/>
              <a:gd name="T3" fmla="*/ 99275 h 71"/>
              <a:gd name="T4" fmla="*/ 134824 w 70"/>
              <a:gd name="T5" fmla="*/ 43019 h 71"/>
              <a:gd name="T6" fmla="*/ 134824 w 70"/>
              <a:gd name="T7" fmla="*/ 19855 h 71"/>
              <a:gd name="T8" fmla="*/ 118382 w 70"/>
              <a:gd name="T9" fmla="*/ 3309 h 71"/>
              <a:gd name="T10" fmla="*/ 98652 w 70"/>
              <a:gd name="T11" fmla="*/ 19855 h 71"/>
              <a:gd name="T12" fmla="*/ 98652 w 70"/>
              <a:gd name="T13" fmla="*/ 43019 h 71"/>
              <a:gd name="T14" fmla="*/ 39461 w 70"/>
              <a:gd name="T15" fmla="*/ 99275 h 71"/>
              <a:gd name="T16" fmla="*/ 19730 w 70"/>
              <a:gd name="T17" fmla="*/ 99275 h 71"/>
              <a:gd name="T18" fmla="*/ 0 w 70"/>
              <a:gd name="T19" fmla="*/ 119130 h 71"/>
              <a:gd name="T20" fmla="*/ 0 w 70"/>
              <a:gd name="T21" fmla="*/ 119130 h 71"/>
              <a:gd name="T22" fmla="*/ 19730 w 70"/>
              <a:gd name="T23" fmla="*/ 135675 h 71"/>
              <a:gd name="T24" fmla="*/ 39461 w 70"/>
              <a:gd name="T25" fmla="*/ 135675 h 71"/>
              <a:gd name="T26" fmla="*/ 98652 w 70"/>
              <a:gd name="T27" fmla="*/ 195240 h 71"/>
              <a:gd name="T28" fmla="*/ 98652 w 70"/>
              <a:gd name="T29" fmla="*/ 215095 h 71"/>
              <a:gd name="T30" fmla="*/ 115094 w 70"/>
              <a:gd name="T31" fmla="*/ 231641 h 71"/>
              <a:gd name="T32" fmla="*/ 134824 w 70"/>
              <a:gd name="T33" fmla="*/ 215095 h 71"/>
              <a:gd name="T34" fmla="*/ 134824 w 70"/>
              <a:gd name="T35" fmla="*/ 195240 h 71"/>
              <a:gd name="T36" fmla="*/ 190726 w 70"/>
              <a:gd name="T37" fmla="*/ 135675 h 71"/>
              <a:gd name="T38" fmla="*/ 213745 w 70"/>
              <a:gd name="T39" fmla="*/ 135675 h 71"/>
              <a:gd name="T40" fmla="*/ 230187 w 70"/>
              <a:gd name="T41" fmla="*/ 119130 h 71"/>
              <a:gd name="T42" fmla="*/ 230187 w 70"/>
              <a:gd name="T43" fmla="*/ 119130 h 71"/>
              <a:gd name="T44" fmla="*/ 213745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9" name="Freeform 8"/>
          <p:cNvSpPr/>
          <p:nvPr/>
        </p:nvSpPr>
        <p:spPr bwMode="auto">
          <a:xfrm>
            <a:off x="3186547" y="2148738"/>
            <a:ext cx="187293" cy="189859"/>
          </a:xfrm>
          <a:custGeom>
            <a:avLst/>
            <a:gdLst>
              <a:gd name="T0" fmla="*/ 215220 w 70"/>
              <a:gd name="T1" fmla="*/ 99275 h 71"/>
              <a:gd name="T2" fmla="*/ 192042 w 70"/>
              <a:gd name="T3" fmla="*/ 99275 h 71"/>
              <a:gd name="T4" fmla="*/ 132443 w 70"/>
              <a:gd name="T5" fmla="*/ 39710 h 71"/>
              <a:gd name="T6" fmla="*/ 132443 w 70"/>
              <a:gd name="T7" fmla="*/ 19855 h 71"/>
              <a:gd name="T8" fmla="*/ 115888 w 70"/>
              <a:gd name="T9" fmla="*/ 3309 h 71"/>
              <a:gd name="T10" fmla="*/ 99332 w 70"/>
              <a:gd name="T11" fmla="*/ 19855 h 71"/>
              <a:gd name="T12" fmla="*/ 99332 w 70"/>
              <a:gd name="T13" fmla="*/ 39710 h 71"/>
              <a:gd name="T14" fmla="*/ 39733 w 70"/>
              <a:gd name="T15" fmla="*/ 99275 h 71"/>
              <a:gd name="T16" fmla="*/ 16555 w 70"/>
              <a:gd name="T17" fmla="*/ 99275 h 71"/>
              <a:gd name="T18" fmla="*/ 0 w 70"/>
              <a:gd name="T19" fmla="*/ 115820 h 71"/>
              <a:gd name="T20" fmla="*/ 0 w 70"/>
              <a:gd name="T21" fmla="*/ 115820 h 71"/>
              <a:gd name="T22" fmla="*/ 16555 w 70"/>
              <a:gd name="T23" fmla="*/ 135675 h 71"/>
              <a:gd name="T24" fmla="*/ 39733 w 70"/>
              <a:gd name="T25" fmla="*/ 135675 h 71"/>
              <a:gd name="T26" fmla="*/ 99332 w 70"/>
              <a:gd name="T27" fmla="*/ 191931 h 71"/>
              <a:gd name="T28" fmla="*/ 99332 w 70"/>
              <a:gd name="T29" fmla="*/ 215095 h 71"/>
              <a:gd name="T30" fmla="*/ 115888 w 70"/>
              <a:gd name="T31" fmla="*/ 231641 h 71"/>
              <a:gd name="T32" fmla="*/ 132443 w 70"/>
              <a:gd name="T33" fmla="*/ 215095 h 71"/>
              <a:gd name="T34" fmla="*/ 132443 w 70"/>
              <a:gd name="T35" fmla="*/ 191931 h 71"/>
              <a:gd name="T36" fmla="*/ 192042 w 70"/>
              <a:gd name="T37" fmla="*/ 135675 h 71"/>
              <a:gd name="T38" fmla="*/ 215220 w 70"/>
              <a:gd name="T39" fmla="*/ 135675 h 71"/>
              <a:gd name="T40" fmla="*/ 231775 w 70"/>
              <a:gd name="T41" fmla="*/ 115820 h 71"/>
              <a:gd name="T42" fmla="*/ 231775 w 70"/>
              <a:gd name="T43" fmla="*/ 115820 h 71"/>
              <a:gd name="T44" fmla="*/ 215220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8" y="30"/>
                  <a:pt x="40" y="22"/>
                  <a:pt x="40" y="12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3"/>
                  <a:pt x="38" y="1"/>
                  <a:pt x="35" y="1"/>
                </a:cubicBezTo>
                <a:cubicBezTo>
                  <a:pt x="32" y="0"/>
                  <a:pt x="30" y="3"/>
                  <a:pt x="30" y="6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22"/>
                  <a:pt x="22" y="30"/>
                  <a:pt x="12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33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2" y="41"/>
                  <a:pt x="5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8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0" y="68"/>
                  <a:pt x="40" y="65"/>
                </a:cubicBezTo>
                <a:cubicBezTo>
                  <a:pt x="40" y="58"/>
                  <a:pt x="40" y="58"/>
                  <a:pt x="40" y="58"/>
                </a:cubicBezTo>
                <a:cubicBezTo>
                  <a:pt x="40" y="49"/>
                  <a:pt x="48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0" name="Freeform 8"/>
          <p:cNvSpPr/>
          <p:nvPr/>
        </p:nvSpPr>
        <p:spPr bwMode="auto">
          <a:xfrm>
            <a:off x="4905537" y="999324"/>
            <a:ext cx="187293" cy="189859"/>
          </a:xfrm>
          <a:custGeom>
            <a:avLst/>
            <a:gdLst>
              <a:gd name="T0" fmla="*/ 215220 w 70"/>
              <a:gd name="T1" fmla="*/ 99275 h 71"/>
              <a:gd name="T2" fmla="*/ 192042 w 70"/>
              <a:gd name="T3" fmla="*/ 99275 h 71"/>
              <a:gd name="T4" fmla="*/ 132443 w 70"/>
              <a:gd name="T5" fmla="*/ 39710 h 71"/>
              <a:gd name="T6" fmla="*/ 132443 w 70"/>
              <a:gd name="T7" fmla="*/ 19855 h 71"/>
              <a:gd name="T8" fmla="*/ 115888 w 70"/>
              <a:gd name="T9" fmla="*/ 3309 h 71"/>
              <a:gd name="T10" fmla="*/ 99332 w 70"/>
              <a:gd name="T11" fmla="*/ 19855 h 71"/>
              <a:gd name="T12" fmla="*/ 99332 w 70"/>
              <a:gd name="T13" fmla="*/ 39710 h 71"/>
              <a:gd name="T14" fmla="*/ 39733 w 70"/>
              <a:gd name="T15" fmla="*/ 99275 h 71"/>
              <a:gd name="T16" fmla="*/ 16555 w 70"/>
              <a:gd name="T17" fmla="*/ 99275 h 71"/>
              <a:gd name="T18" fmla="*/ 0 w 70"/>
              <a:gd name="T19" fmla="*/ 115820 h 71"/>
              <a:gd name="T20" fmla="*/ 0 w 70"/>
              <a:gd name="T21" fmla="*/ 115820 h 71"/>
              <a:gd name="T22" fmla="*/ 16555 w 70"/>
              <a:gd name="T23" fmla="*/ 135675 h 71"/>
              <a:gd name="T24" fmla="*/ 39733 w 70"/>
              <a:gd name="T25" fmla="*/ 135675 h 71"/>
              <a:gd name="T26" fmla="*/ 99332 w 70"/>
              <a:gd name="T27" fmla="*/ 191931 h 71"/>
              <a:gd name="T28" fmla="*/ 99332 w 70"/>
              <a:gd name="T29" fmla="*/ 215095 h 71"/>
              <a:gd name="T30" fmla="*/ 115888 w 70"/>
              <a:gd name="T31" fmla="*/ 231641 h 71"/>
              <a:gd name="T32" fmla="*/ 132443 w 70"/>
              <a:gd name="T33" fmla="*/ 215095 h 71"/>
              <a:gd name="T34" fmla="*/ 132443 w 70"/>
              <a:gd name="T35" fmla="*/ 191931 h 71"/>
              <a:gd name="T36" fmla="*/ 192042 w 70"/>
              <a:gd name="T37" fmla="*/ 135675 h 71"/>
              <a:gd name="T38" fmla="*/ 215220 w 70"/>
              <a:gd name="T39" fmla="*/ 135675 h 71"/>
              <a:gd name="T40" fmla="*/ 231775 w 70"/>
              <a:gd name="T41" fmla="*/ 115820 h 71"/>
              <a:gd name="T42" fmla="*/ 231775 w 70"/>
              <a:gd name="T43" fmla="*/ 115820 h 71"/>
              <a:gd name="T44" fmla="*/ 215220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8" y="30"/>
                  <a:pt x="40" y="22"/>
                  <a:pt x="40" y="12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3"/>
                  <a:pt x="38" y="1"/>
                  <a:pt x="35" y="1"/>
                </a:cubicBezTo>
                <a:cubicBezTo>
                  <a:pt x="32" y="0"/>
                  <a:pt x="30" y="3"/>
                  <a:pt x="30" y="6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22"/>
                  <a:pt x="22" y="30"/>
                  <a:pt x="12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33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2" y="41"/>
                  <a:pt x="5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8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0" y="68"/>
                  <a:pt x="40" y="65"/>
                </a:cubicBezTo>
                <a:cubicBezTo>
                  <a:pt x="40" y="58"/>
                  <a:pt x="40" y="58"/>
                  <a:pt x="40" y="58"/>
                </a:cubicBezTo>
                <a:cubicBezTo>
                  <a:pt x="40" y="49"/>
                  <a:pt x="48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1" name="Freeform 11"/>
          <p:cNvSpPr/>
          <p:nvPr/>
        </p:nvSpPr>
        <p:spPr bwMode="auto">
          <a:xfrm>
            <a:off x="2489970" y="1232798"/>
            <a:ext cx="89798" cy="92364"/>
          </a:xfrm>
          <a:custGeom>
            <a:avLst/>
            <a:gdLst>
              <a:gd name="T0" fmla="*/ 101320 w 34"/>
              <a:gd name="T1" fmla="*/ 48986 h 35"/>
              <a:gd name="T2" fmla="*/ 91515 w 34"/>
              <a:gd name="T3" fmla="*/ 48986 h 35"/>
              <a:gd name="T4" fmla="*/ 62099 w 34"/>
              <a:gd name="T5" fmla="*/ 19594 h 35"/>
              <a:gd name="T6" fmla="*/ 62099 w 34"/>
              <a:gd name="T7" fmla="*/ 9797 h 35"/>
              <a:gd name="T8" fmla="*/ 55563 w 34"/>
              <a:gd name="T9" fmla="*/ 0 h 35"/>
              <a:gd name="T10" fmla="*/ 45757 w 34"/>
              <a:gd name="T11" fmla="*/ 9797 h 35"/>
              <a:gd name="T12" fmla="*/ 45757 w 34"/>
              <a:gd name="T13" fmla="*/ 19594 h 35"/>
              <a:gd name="T14" fmla="*/ 16342 w 34"/>
              <a:gd name="T15" fmla="*/ 48986 h 35"/>
              <a:gd name="T16" fmla="*/ 6537 w 34"/>
              <a:gd name="T17" fmla="*/ 48986 h 35"/>
              <a:gd name="T18" fmla="*/ 0 w 34"/>
              <a:gd name="T19" fmla="*/ 58783 h 35"/>
              <a:gd name="T20" fmla="*/ 0 w 34"/>
              <a:gd name="T21" fmla="*/ 58783 h 35"/>
              <a:gd name="T22" fmla="*/ 6537 w 34"/>
              <a:gd name="T23" fmla="*/ 65314 h 35"/>
              <a:gd name="T24" fmla="*/ 16342 w 34"/>
              <a:gd name="T25" fmla="*/ 65314 h 35"/>
              <a:gd name="T26" fmla="*/ 45757 w 34"/>
              <a:gd name="T27" fmla="*/ 94706 h 35"/>
              <a:gd name="T28" fmla="*/ 45757 w 34"/>
              <a:gd name="T29" fmla="*/ 104503 h 35"/>
              <a:gd name="T30" fmla="*/ 55563 w 34"/>
              <a:gd name="T31" fmla="*/ 114300 h 35"/>
              <a:gd name="T32" fmla="*/ 62099 w 34"/>
              <a:gd name="T33" fmla="*/ 104503 h 35"/>
              <a:gd name="T34" fmla="*/ 62099 w 34"/>
              <a:gd name="T35" fmla="*/ 94706 h 35"/>
              <a:gd name="T36" fmla="*/ 91515 w 34"/>
              <a:gd name="T37" fmla="*/ 65314 h 35"/>
              <a:gd name="T38" fmla="*/ 101320 w 34"/>
              <a:gd name="T39" fmla="*/ 65314 h 35"/>
              <a:gd name="T40" fmla="*/ 111125 w 34"/>
              <a:gd name="T41" fmla="*/ 58783 h 35"/>
              <a:gd name="T42" fmla="*/ 111125 w 34"/>
              <a:gd name="T43" fmla="*/ 58783 h 35"/>
              <a:gd name="T44" fmla="*/ 101320 w 34"/>
              <a:gd name="T45" fmla="*/ 4898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" h="35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2" name="Freeform 11"/>
          <p:cNvSpPr/>
          <p:nvPr/>
        </p:nvSpPr>
        <p:spPr bwMode="auto">
          <a:xfrm>
            <a:off x="2740122" y="1734384"/>
            <a:ext cx="89798" cy="92364"/>
          </a:xfrm>
          <a:custGeom>
            <a:avLst/>
            <a:gdLst>
              <a:gd name="T0" fmla="*/ 101320 w 34"/>
              <a:gd name="T1" fmla="*/ 48986 h 35"/>
              <a:gd name="T2" fmla="*/ 91515 w 34"/>
              <a:gd name="T3" fmla="*/ 48986 h 35"/>
              <a:gd name="T4" fmla="*/ 62099 w 34"/>
              <a:gd name="T5" fmla="*/ 19594 h 35"/>
              <a:gd name="T6" fmla="*/ 62099 w 34"/>
              <a:gd name="T7" fmla="*/ 9797 h 35"/>
              <a:gd name="T8" fmla="*/ 55563 w 34"/>
              <a:gd name="T9" fmla="*/ 0 h 35"/>
              <a:gd name="T10" fmla="*/ 45757 w 34"/>
              <a:gd name="T11" fmla="*/ 9797 h 35"/>
              <a:gd name="T12" fmla="*/ 45757 w 34"/>
              <a:gd name="T13" fmla="*/ 19594 h 35"/>
              <a:gd name="T14" fmla="*/ 16342 w 34"/>
              <a:gd name="T15" fmla="*/ 48986 h 35"/>
              <a:gd name="T16" fmla="*/ 6537 w 34"/>
              <a:gd name="T17" fmla="*/ 48986 h 35"/>
              <a:gd name="T18" fmla="*/ 0 w 34"/>
              <a:gd name="T19" fmla="*/ 58783 h 35"/>
              <a:gd name="T20" fmla="*/ 0 w 34"/>
              <a:gd name="T21" fmla="*/ 58783 h 35"/>
              <a:gd name="T22" fmla="*/ 6537 w 34"/>
              <a:gd name="T23" fmla="*/ 65314 h 35"/>
              <a:gd name="T24" fmla="*/ 16342 w 34"/>
              <a:gd name="T25" fmla="*/ 65314 h 35"/>
              <a:gd name="T26" fmla="*/ 45757 w 34"/>
              <a:gd name="T27" fmla="*/ 94706 h 35"/>
              <a:gd name="T28" fmla="*/ 45757 w 34"/>
              <a:gd name="T29" fmla="*/ 104503 h 35"/>
              <a:gd name="T30" fmla="*/ 55563 w 34"/>
              <a:gd name="T31" fmla="*/ 114300 h 35"/>
              <a:gd name="T32" fmla="*/ 62099 w 34"/>
              <a:gd name="T33" fmla="*/ 104503 h 35"/>
              <a:gd name="T34" fmla="*/ 62099 w 34"/>
              <a:gd name="T35" fmla="*/ 94706 h 35"/>
              <a:gd name="T36" fmla="*/ 91515 w 34"/>
              <a:gd name="T37" fmla="*/ 65314 h 35"/>
              <a:gd name="T38" fmla="*/ 101320 w 34"/>
              <a:gd name="T39" fmla="*/ 65314 h 35"/>
              <a:gd name="T40" fmla="*/ 111125 w 34"/>
              <a:gd name="T41" fmla="*/ 58783 h 35"/>
              <a:gd name="T42" fmla="*/ 111125 w 34"/>
              <a:gd name="T43" fmla="*/ 58783 h 35"/>
              <a:gd name="T44" fmla="*/ 101320 w 34"/>
              <a:gd name="T45" fmla="*/ 4898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" h="35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3" name="Freeform 9"/>
          <p:cNvSpPr/>
          <p:nvPr/>
        </p:nvSpPr>
        <p:spPr bwMode="auto">
          <a:xfrm>
            <a:off x="4820870" y="1309769"/>
            <a:ext cx="93647" cy="93647"/>
          </a:xfrm>
          <a:custGeom>
            <a:avLst/>
            <a:gdLst>
              <a:gd name="T0" fmla="*/ 105954 w 35"/>
              <a:gd name="T1" fmla="*/ 49666 h 35"/>
              <a:gd name="T2" fmla="*/ 96021 w 35"/>
              <a:gd name="T3" fmla="*/ 49666 h 35"/>
              <a:gd name="T4" fmla="*/ 66221 w 35"/>
              <a:gd name="T5" fmla="*/ 19867 h 35"/>
              <a:gd name="T6" fmla="*/ 66221 w 35"/>
              <a:gd name="T7" fmla="*/ 9933 h 35"/>
              <a:gd name="T8" fmla="*/ 59599 w 35"/>
              <a:gd name="T9" fmla="*/ 0 h 35"/>
              <a:gd name="T10" fmla="*/ 49666 w 35"/>
              <a:gd name="T11" fmla="*/ 9933 h 35"/>
              <a:gd name="T12" fmla="*/ 49666 w 35"/>
              <a:gd name="T13" fmla="*/ 19867 h 35"/>
              <a:gd name="T14" fmla="*/ 19866 w 35"/>
              <a:gd name="T15" fmla="*/ 49666 h 35"/>
              <a:gd name="T16" fmla="*/ 9933 w 35"/>
              <a:gd name="T17" fmla="*/ 49666 h 35"/>
              <a:gd name="T18" fmla="*/ 0 w 35"/>
              <a:gd name="T19" fmla="*/ 56288 h 35"/>
              <a:gd name="T20" fmla="*/ 0 w 35"/>
              <a:gd name="T21" fmla="*/ 56288 h 35"/>
              <a:gd name="T22" fmla="*/ 9933 w 35"/>
              <a:gd name="T23" fmla="*/ 66222 h 35"/>
              <a:gd name="T24" fmla="*/ 19866 w 35"/>
              <a:gd name="T25" fmla="*/ 66222 h 35"/>
              <a:gd name="T26" fmla="*/ 49666 w 35"/>
              <a:gd name="T27" fmla="*/ 96021 h 35"/>
              <a:gd name="T28" fmla="*/ 49666 w 35"/>
              <a:gd name="T29" fmla="*/ 105955 h 35"/>
              <a:gd name="T30" fmla="*/ 56288 w 35"/>
              <a:gd name="T31" fmla="*/ 115888 h 35"/>
              <a:gd name="T32" fmla="*/ 66221 w 35"/>
              <a:gd name="T33" fmla="*/ 105955 h 35"/>
              <a:gd name="T34" fmla="*/ 66221 w 35"/>
              <a:gd name="T35" fmla="*/ 96021 h 35"/>
              <a:gd name="T36" fmla="*/ 96021 w 35"/>
              <a:gd name="T37" fmla="*/ 66222 h 35"/>
              <a:gd name="T38" fmla="*/ 105954 w 35"/>
              <a:gd name="T39" fmla="*/ 66222 h 35"/>
              <a:gd name="T40" fmla="*/ 115887 w 35"/>
              <a:gd name="T41" fmla="*/ 56288 h 35"/>
              <a:gd name="T42" fmla="*/ 115887 w 35"/>
              <a:gd name="T43" fmla="*/ 56288 h 35"/>
              <a:gd name="T44" fmla="*/ 105954 w 35"/>
              <a:gd name="T45" fmla="*/ 4966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5" h="35">
                <a:moveTo>
                  <a:pt x="32" y="15"/>
                </a:moveTo>
                <a:cubicBezTo>
                  <a:pt x="29" y="15"/>
                  <a:pt x="29" y="15"/>
                  <a:pt x="29" y="15"/>
                </a:cubicBezTo>
                <a:cubicBezTo>
                  <a:pt x="24" y="15"/>
                  <a:pt x="20" y="11"/>
                  <a:pt x="20" y="6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19" y="0"/>
                  <a:pt x="18" y="0"/>
                </a:cubicBezTo>
                <a:cubicBezTo>
                  <a:pt x="16" y="0"/>
                  <a:pt x="15" y="1"/>
                  <a:pt x="15" y="3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11"/>
                  <a:pt x="11" y="15"/>
                  <a:pt x="6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1" y="15"/>
                  <a:pt x="0" y="16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9"/>
                  <a:pt x="1" y="20"/>
                  <a:pt x="3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11" y="20"/>
                  <a:pt x="15" y="24"/>
                  <a:pt x="15" y="29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3"/>
                  <a:pt x="16" y="35"/>
                  <a:pt x="17" y="35"/>
                </a:cubicBezTo>
                <a:cubicBezTo>
                  <a:pt x="19" y="35"/>
                  <a:pt x="20" y="33"/>
                  <a:pt x="20" y="32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4"/>
                  <a:pt x="24" y="20"/>
                  <a:pt x="29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3" y="20"/>
                  <a:pt x="35" y="19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6"/>
                  <a:pt x="33" y="15"/>
                  <a:pt x="32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4" name="Freeform 6"/>
          <p:cNvSpPr/>
          <p:nvPr/>
        </p:nvSpPr>
        <p:spPr bwMode="auto">
          <a:xfrm>
            <a:off x="2421981" y="1866516"/>
            <a:ext cx="186011" cy="189859"/>
          </a:xfrm>
          <a:custGeom>
            <a:avLst/>
            <a:gdLst>
              <a:gd name="T0" fmla="*/ 213745 w 70"/>
              <a:gd name="T1" fmla="*/ 99275 h 71"/>
              <a:gd name="T2" fmla="*/ 190726 w 70"/>
              <a:gd name="T3" fmla="*/ 99275 h 71"/>
              <a:gd name="T4" fmla="*/ 134824 w 70"/>
              <a:gd name="T5" fmla="*/ 43019 h 71"/>
              <a:gd name="T6" fmla="*/ 134824 w 70"/>
              <a:gd name="T7" fmla="*/ 19855 h 71"/>
              <a:gd name="T8" fmla="*/ 118382 w 70"/>
              <a:gd name="T9" fmla="*/ 3309 h 71"/>
              <a:gd name="T10" fmla="*/ 98652 w 70"/>
              <a:gd name="T11" fmla="*/ 19855 h 71"/>
              <a:gd name="T12" fmla="*/ 98652 w 70"/>
              <a:gd name="T13" fmla="*/ 43019 h 71"/>
              <a:gd name="T14" fmla="*/ 39461 w 70"/>
              <a:gd name="T15" fmla="*/ 99275 h 71"/>
              <a:gd name="T16" fmla="*/ 19730 w 70"/>
              <a:gd name="T17" fmla="*/ 99275 h 71"/>
              <a:gd name="T18" fmla="*/ 0 w 70"/>
              <a:gd name="T19" fmla="*/ 119130 h 71"/>
              <a:gd name="T20" fmla="*/ 0 w 70"/>
              <a:gd name="T21" fmla="*/ 119130 h 71"/>
              <a:gd name="T22" fmla="*/ 19730 w 70"/>
              <a:gd name="T23" fmla="*/ 135675 h 71"/>
              <a:gd name="T24" fmla="*/ 39461 w 70"/>
              <a:gd name="T25" fmla="*/ 135675 h 71"/>
              <a:gd name="T26" fmla="*/ 98652 w 70"/>
              <a:gd name="T27" fmla="*/ 195240 h 71"/>
              <a:gd name="T28" fmla="*/ 98652 w 70"/>
              <a:gd name="T29" fmla="*/ 215095 h 71"/>
              <a:gd name="T30" fmla="*/ 115094 w 70"/>
              <a:gd name="T31" fmla="*/ 231641 h 71"/>
              <a:gd name="T32" fmla="*/ 134824 w 70"/>
              <a:gd name="T33" fmla="*/ 215095 h 71"/>
              <a:gd name="T34" fmla="*/ 134824 w 70"/>
              <a:gd name="T35" fmla="*/ 195240 h 71"/>
              <a:gd name="T36" fmla="*/ 190726 w 70"/>
              <a:gd name="T37" fmla="*/ 135675 h 71"/>
              <a:gd name="T38" fmla="*/ 213745 w 70"/>
              <a:gd name="T39" fmla="*/ 135675 h 71"/>
              <a:gd name="T40" fmla="*/ 230187 w 70"/>
              <a:gd name="T41" fmla="*/ 119130 h 71"/>
              <a:gd name="T42" fmla="*/ 230187 w 70"/>
              <a:gd name="T43" fmla="*/ 119130 h 71"/>
              <a:gd name="T44" fmla="*/ 213745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5" name="Freeform 11"/>
          <p:cNvSpPr/>
          <p:nvPr/>
        </p:nvSpPr>
        <p:spPr bwMode="auto">
          <a:xfrm>
            <a:off x="9426223" y="1715141"/>
            <a:ext cx="89798" cy="92364"/>
          </a:xfrm>
          <a:custGeom>
            <a:avLst/>
            <a:gdLst>
              <a:gd name="T0" fmla="*/ 101320 w 34"/>
              <a:gd name="T1" fmla="*/ 48986 h 35"/>
              <a:gd name="T2" fmla="*/ 91515 w 34"/>
              <a:gd name="T3" fmla="*/ 48986 h 35"/>
              <a:gd name="T4" fmla="*/ 62099 w 34"/>
              <a:gd name="T5" fmla="*/ 19594 h 35"/>
              <a:gd name="T6" fmla="*/ 62099 w 34"/>
              <a:gd name="T7" fmla="*/ 9797 h 35"/>
              <a:gd name="T8" fmla="*/ 55563 w 34"/>
              <a:gd name="T9" fmla="*/ 0 h 35"/>
              <a:gd name="T10" fmla="*/ 45757 w 34"/>
              <a:gd name="T11" fmla="*/ 9797 h 35"/>
              <a:gd name="T12" fmla="*/ 45757 w 34"/>
              <a:gd name="T13" fmla="*/ 19594 h 35"/>
              <a:gd name="T14" fmla="*/ 16342 w 34"/>
              <a:gd name="T15" fmla="*/ 48986 h 35"/>
              <a:gd name="T16" fmla="*/ 6537 w 34"/>
              <a:gd name="T17" fmla="*/ 48986 h 35"/>
              <a:gd name="T18" fmla="*/ 0 w 34"/>
              <a:gd name="T19" fmla="*/ 58783 h 35"/>
              <a:gd name="T20" fmla="*/ 0 w 34"/>
              <a:gd name="T21" fmla="*/ 58783 h 35"/>
              <a:gd name="T22" fmla="*/ 6537 w 34"/>
              <a:gd name="T23" fmla="*/ 65314 h 35"/>
              <a:gd name="T24" fmla="*/ 16342 w 34"/>
              <a:gd name="T25" fmla="*/ 65314 h 35"/>
              <a:gd name="T26" fmla="*/ 45757 w 34"/>
              <a:gd name="T27" fmla="*/ 94706 h 35"/>
              <a:gd name="T28" fmla="*/ 45757 w 34"/>
              <a:gd name="T29" fmla="*/ 104503 h 35"/>
              <a:gd name="T30" fmla="*/ 55563 w 34"/>
              <a:gd name="T31" fmla="*/ 114300 h 35"/>
              <a:gd name="T32" fmla="*/ 62099 w 34"/>
              <a:gd name="T33" fmla="*/ 104503 h 35"/>
              <a:gd name="T34" fmla="*/ 62099 w 34"/>
              <a:gd name="T35" fmla="*/ 94706 h 35"/>
              <a:gd name="T36" fmla="*/ 91515 w 34"/>
              <a:gd name="T37" fmla="*/ 65314 h 35"/>
              <a:gd name="T38" fmla="*/ 101320 w 34"/>
              <a:gd name="T39" fmla="*/ 65314 h 35"/>
              <a:gd name="T40" fmla="*/ 111125 w 34"/>
              <a:gd name="T41" fmla="*/ 58783 h 35"/>
              <a:gd name="T42" fmla="*/ 111125 w 34"/>
              <a:gd name="T43" fmla="*/ 58783 h 35"/>
              <a:gd name="T44" fmla="*/ 101320 w 34"/>
              <a:gd name="T45" fmla="*/ 4898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" h="35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6" name="Freeform 11"/>
          <p:cNvSpPr/>
          <p:nvPr/>
        </p:nvSpPr>
        <p:spPr bwMode="auto">
          <a:xfrm>
            <a:off x="9677657" y="2216727"/>
            <a:ext cx="89798" cy="92364"/>
          </a:xfrm>
          <a:custGeom>
            <a:avLst/>
            <a:gdLst>
              <a:gd name="T0" fmla="*/ 101320 w 34"/>
              <a:gd name="T1" fmla="*/ 48986 h 35"/>
              <a:gd name="T2" fmla="*/ 91515 w 34"/>
              <a:gd name="T3" fmla="*/ 48986 h 35"/>
              <a:gd name="T4" fmla="*/ 62099 w 34"/>
              <a:gd name="T5" fmla="*/ 19594 h 35"/>
              <a:gd name="T6" fmla="*/ 62099 w 34"/>
              <a:gd name="T7" fmla="*/ 9797 h 35"/>
              <a:gd name="T8" fmla="*/ 55563 w 34"/>
              <a:gd name="T9" fmla="*/ 0 h 35"/>
              <a:gd name="T10" fmla="*/ 45757 w 34"/>
              <a:gd name="T11" fmla="*/ 9797 h 35"/>
              <a:gd name="T12" fmla="*/ 45757 w 34"/>
              <a:gd name="T13" fmla="*/ 19594 h 35"/>
              <a:gd name="T14" fmla="*/ 16342 w 34"/>
              <a:gd name="T15" fmla="*/ 48986 h 35"/>
              <a:gd name="T16" fmla="*/ 6537 w 34"/>
              <a:gd name="T17" fmla="*/ 48986 h 35"/>
              <a:gd name="T18" fmla="*/ 0 w 34"/>
              <a:gd name="T19" fmla="*/ 58783 h 35"/>
              <a:gd name="T20" fmla="*/ 0 w 34"/>
              <a:gd name="T21" fmla="*/ 58783 h 35"/>
              <a:gd name="T22" fmla="*/ 6537 w 34"/>
              <a:gd name="T23" fmla="*/ 65314 h 35"/>
              <a:gd name="T24" fmla="*/ 16342 w 34"/>
              <a:gd name="T25" fmla="*/ 65314 h 35"/>
              <a:gd name="T26" fmla="*/ 45757 w 34"/>
              <a:gd name="T27" fmla="*/ 94706 h 35"/>
              <a:gd name="T28" fmla="*/ 45757 w 34"/>
              <a:gd name="T29" fmla="*/ 104503 h 35"/>
              <a:gd name="T30" fmla="*/ 55563 w 34"/>
              <a:gd name="T31" fmla="*/ 114300 h 35"/>
              <a:gd name="T32" fmla="*/ 62099 w 34"/>
              <a:gd name="T33" fmla="*/ 104503 h 35"/>
              <a:gd name="T34" fmla="*/ 62099 w 34"/>
              <a:gd name="T35" fmla="*/ 94706 h 35"/>
              <a:gd name="T36" fmla="*/ 91515 w 34"/>
              <a:gd name="T37" fmla="*/ 65314 h 35"/>
              <a:gd name="T38" fmla="*/ 101320 w 34"/>
              <a:gd name="T39" fmla="*/ 65314 h 35"/>
              <a:gd name="T40" fmla="*/ 111125 w 34"/>
              <a:gd name="T41" fmla="*/ 58783 h 35"/>
              <a:gd name="T42" fmla="*/ 111125 w 34"/>
              <a:gd name="T43" fmla="*/ 58783 h 35"/>
              <a:gd name="T44" fmla="*/ 101320 w 34"/>
              <a:gd name="T45" fmla="*/ 4898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" h="35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7" name="Freeform 6"/>
          <p:cNvSpPr/>
          <p:nvPr/>
        </p:nvSpPr>
        <p:spPr bwMode="auto">
          <a:xfrm>
            <a:off x="9358233" y="2348859"/>
            <a:ext cx="186010" cy="189859"/>
          </a:xfrm>
          <a:custGeom>
            <a:avLst/>
            <a:gdLst>
              <a:gd name="T0" fmla="*/ 213745 w 70"/>
              <a:gd name="T1" fmla="*/ 99275 h 71"/>
              <a:gd name="T2" fmla="*/ 190726 w 70"/>
              <a:gd name="T3" fmla="*/ 99275 h 71"/>
              <a:gd name="T4" fmla="*/ 134824 w 70"/>
              <a:gd name="T5" fmla="*/ 43019 h 71"/>
              <a:gd name="T6" fmla="*/ 134824 w 70"/>
              <a:gd name="T7" fmla="*/ 19855 h 71"/>
              <a:gd name="T8" fmla="*/ 118382 w 70"/>
              <a:gd name="T9" fmla="*/ 3309 h 71"/>
              <a:gd name="T10" fmla="*/ 98652 w 70"/>
              <a:gd name="T11" fmla="*/ 19855 h 71"/>
              <a:gd name="T12" fmla="*/ 98652 w 70"/>
              <a:gd name="T13" fmla="*/ 43019 h 71"/>
              <a:gd name="T14" fmla="*/ 39461 w 70"/>
              <a:gd name="T15" fmla="*/ 99275 h 71"/>
              <a:gd name="T16" fmla="*/ 19730 w 70"/>
              <a:gd name="T17" fmla="*/ 99275 h 71"/>
              <a:gd name="T18" fmla="*/ 0 w 70"/>
              <a:gd name="T19" fmla="*/ 119130 h 71"/>
              <a:gd name="T20" fmla="*/ 0 w 70"/>
              <a:gd name="T21" fmla="*/ 119130 h 71"/>
              <a:gd name="T22" fmla="*/ 19730 w 70"/>
              <a:gd name="T23" fmla="*/ 135675 h 71"/>
              <a:gd name="T24" fmla="*/ 39461 w 70"/>
              <a:gd name="T25" fmla="*/ 135675 h 71"/>
              <a:gd name="T26" fmla="*/ 98652 w 70"/>
              <a:gd name="T27" fmla="*/ 195240 h 71"/>
              <a:gd name="T28" fmla="*/ 98652 w 70"/>
              <a:gd name="T29" fmla="*/ 215095 h 71"/>
              <a:gd name="T30" fmla="*/ 115094 w 70"/>
              <a:gd name="T31" fmla="*/ 231641 h 71"/>
              <a:gd name="T32" fmla="*/ 134824 w 70"/>
              <a:gd name="T33" fmla="*/ 215095 h 71"/>
              <a:gd name="T34" fmla="*/ 134824 w 70"/>
              <a:gd name="T35" fmla="*/ 195240 h 71"/>
              <a:gd name="T36" fmla="*/ 190726 w 70"/>
              <a:gd name="T37" fmla="*/ 135675 h 71"/>
              <a:gd name="T38" fmla="*/ 213745 w 70"/>
              <a:gd name="T39" fmla="*/ 135675 h 71"/>
              <a:gd name="T40" fmla="*/ 230187 w 70"/>
              <a:gd name="T41" fmla="*/ 119130 h 71"/>
              <a:gd name="T42" fmla="*/ 230187 w 70"/>
              <a:gd name="T43" fmla="*/ 119130 h 71"/>
              <a:gd name="T44" fmla="*/ 213745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88" name="矩形: 圆角 26"/>
          <p:cNvSpPr>
            <a:spLocks noChangeArrowheads="1"/>
          </p:cNvSpPr>
          <p:nvPr/>
        </p:nvSpPr>
        <p:spPr bwMode="auto">
          <a:xfrm>
            <a:off x="4873466" y="2209032"/>
            <a:ext cx="2445071" cy="36432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65" name="矩形 28"/>
          <p:cNvSpPr>
            <a:spLocks noChangeArrowheads="1"/>
          </p:cNvSpPr>
          <p:nvPr/>
        </p:nvSpPr>
        <p:spPr bwMode="auto">
          <a:xfrm>
            <a:off x="4932476" y="2220698"/>
            <a:ext cx="2327051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时间：</a:t>
            </a:r>
            <a:r>
              <a:rPr lang="en-US" altLang="zh-CN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XX</a:t>
            </a:r>
            <a:r>
              <a:rPr lang="zh-CN" altLang="en-US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XX</a:t>
            </a:r>
            <a:r>
              <a:rPr lang="zh-CN" altLang="en-US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月</a:t>
            </a:r>
            <a:endParaRPr lang="zh-CN" altLang="en-US" sz="1615" dirty="0">
              <a:solidFill>
                <a:srgbClr val="0F294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5F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任意多边形 75"/>
          <p:cNvSpPr/>
          <p:nvPr/>
        </p:nvSpPr>
        <p:spPr bwMode="auto">
          <a:xfrm>
            <a:off x="1497060" y="4651536"/>
            <a:ext cx="9170940" cy="2206465"/>
          </a:xfrm>
          <a:custGeom>
            <a:avLst/>
            <a:gdLst>
              <a:gd name="T0" fmla="*/ 10879374 w 12224844"/>
              <a:gd name="T1" fmla="*/ 0 h 3133102"/>
              <a:gd name="T2" fmla="*/ 11232676 w 12224844"/>
              <a:gd name="T3" fmla="*/ 36115 h 3133102"/>
              <a:gd name="T4" fmla="*/ 11348544 w 12224844"/>
              <a:gd name="T5" fmla="*/ 65927 h 3133102"/>
              <a:gd name="T6" fmla="*/ 11348544 w 12224844"/>
              <a:gd name="T7" fmla="*/ 2730902 h 3133102"/>
              <a:gd name="T8" fmla="*/ 0 w 12224844"/>
              <a:gd name="T9" fmla="*/ 2730902 h 3133102"/>
              <a:gd name="T10" fmla="*/ 0 w 12224844"/>
              <a:gd name="T11" fmla="*/ 964843 h 3133102"/>
              <a:gd name="T12" fmla="*/ 80585 w 12224844"/>
              <a:gd name="T13" fmla="*/ 928989 h 3133102"/>
              <a:gd name="T14" fmla="*/ 644514 w 12224844"/>
              <a:gd name="T15" fmla="*/ 828230 h 3133102"/>
              <a:gd name="T16" fmla="*/ 1726278 w 12224844"/>
              <a:gd name="T17" fmla="*/ 1232712 h 3133102"/>
              <a:gd name="T18" fmla="*/ 3157701 w 12224844"/>
              <a:gd name="T19" fmla="*/ 624061 h 3133102"/>
              <a:gd name="T20" fmla="*/ 4978850 w 12224844"/>
              <a:gd name="T21" fmla="*/ 1764320 h 3133102"/>
              <a:gd name="T22" fmla="*/ 5849359 w 12224844"/>
              <a:gd name="T23" fmla="*/ 1459994 h 3133102"/>
              <a:gd name="T24" fmla="*/ 6803642 w 12224844"/>
              <a:gd name="T25" fmla="*/ 1837511 h 3133102"/>
              <a:gd name="T26" fmla="*/ 8358903 w 12224844"/>
              <a:gd name="T27" fmla="*/ 808968 h 3133102"/>
              <a:gd name="T28" fmla="*/ 9218486 w 12224844"/>
              <a:gd name="T29" fmla="*/ 1051659 h 3133102"/>
              <a:gd name="T30" fmla="*/ 10879374 w 12224844"/>
              <a:gd name="T31" fmla="*/ 0 h 313310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2224844" h="3133102">
                <a:moveTo>
                  <a:pt x="11719446" y="0"/>
                </a:moveTo>
                <a:cubicBezTo>
                  <a:pt x="11848923" y="0"/>
                  <a:pt x="11976438" y="14364"/>
                  <a:pt x="12100029" y="41434"/>
                </a:cubicBezTo>
                <a:lnTo>
                  <a:pt x="12224844" y="75636"/>
                </a:lnTo>
                <a:lnTo>
                  <a:pt x="12224844" y="3133102"/>
                </a:lnTo>
                <a:lnTo>
                  <a:pt x="0" y="3133102"/>
                </a:lnTo>
                <a:lnTo>
                  <a:pt x="0" y="1106942"/>
                </a:lnTo>
                <a:lnTo>
                  <a:pt x="86807" y="1065808"/>
                </a:lnTo>
                <a:cubicBezTo>
                  <a:pt x="277160" y="989985"/>
                  <a:pt x="482410" y="950209"/>
                  <a:pt x="694281" y="950209"/>
                </a:cubicBezTo>
                <a:cubicBezTo>
                  <a:pt x="1137643" y="950209"/>
                  <a:pt x="1541769" y="1122572"/>
                  <a:pt x="1859576" y="1414263"/>
                </a:cubicBezTo>
                <a:cubicBezTo>
                  <a:pt x="2259778" y="981145"/>
                  <a:pt x="2805150" y="715971"/>
                  <a:pt x="3401529" y="715971"/>
                </a:cubicBezTo>
                <a:cubicBezTo>
                  <a:pt x="4249015" y="715971"/>
                  <a:pt x="4982718" y="1246319"/>
                  <a:pt x="5363302" y="2024164"/>
                </a:cubicBezTo>
                <a:cubicBezTo>
                  <a:pt x="5626180" y="1803185"/>
                  <a:pt x="5947909" y="1675018"/>
                  <a:pt x="6301029" y="1675018"/>
                </a:cubicBezTo>
                <a:cubicBezTo>
                  <a:pt x="6693384" y="1675018"/>
                  <a:pt x="7054350" y="1838541"/>
                  <a:pt x="7328999" y="2108135"/>
                </a:cubicBezTo>
                <a:cubicBezTo>
                  <a:pt x="7631113" y="1409843"/>
                  <a:pt x="8266726" y="928111"/>
                  <a:pt x="9004352" y="928111"/>
                </a:cubicBezTo>
                <a:cubicBezTo>
                  <a:pt x="9341776" y="928111"/>
                  <a:pt x="9659583" y="1029760"/>
                  <a:pt x="9930309" y="1206544"/>
                </a:cubicBezTo>
                <a:cubicBezTo>
                  <a:pt x="10271657" y="486153"/>
                  <a:pt x="10946507" y="0"/>
                  <a:pt x="1171944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55818" y="1173789"/>
            <a:ext cx="5680364" cy="11866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dist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7110" cap="all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谢谢欣赏</a:t>
            </a:r>
            <a:endParaRPr kumimoji="1" lang="zh-CN" altLang="en-US" sz="7110" cap="all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48"/>
          <a:stretch>
            <a:fillRect/>
          </a:stretch>
        </p:blipFill>
        <p:spPr>
          <a:xfrm flipV="1">
            <a:off x="4059410" y="3095782"/>
            <a:ext cx="4073180" cy="3533575"/>
          </a:xfrm>
          <a:custGeom>
            <a:avLst/>
            <a:gdLst>
              <a:gd name="connsiteX0" fmla="*/ 0 w 3901197"/>
              <a:gd name="connsiteY0" fmla="*/ 0 h 3384376"/>
              <a:gd name="connsiteX1" fmla="*/ 3901197 w 3901197"/>
              <a:gd name="connsiteY1" fmla="*/ 0 h 3384376"/>
              <a:gd name="connsiteX2" fmla="*/ 3901197 w 3901197"/>
              <a:gd name="connsiteY2" fmla="*/ 3384376 h 3384376"/>
              <a:gd name="connsiteX3" fmla="*/ 0 w 3901197"/>
              <a:gd name="connsiteY3" fmla="*/ 3384376 h 3384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01197" h="3384376">
                <a:moveTo>
                  <a:pt x="0" y="0"/>
                </a:moveTo>
                <a:lnTo>
                  <a:pt x="3901197" y="0"/>
                </a:lnTo>
                <a:lnTo>
                  <a:pt x="3901197" y="3384376"/>
                </a:lnTo>
                <a:lnTo>
                  <a:pt x="0" y="3384376"/>
                </a:lnTo>
                <a:close/>
              </a:path>
            </a:pathLst>
          </a:custGeom>
        </p:spPr>
      </p:pic>
      <p:sp>
        <p:nvSpPr>
          <p:cNvPr id="12293" name="Freeform 9"/>
          <p:cNvSpPr/>
          <p:nvPr/>
        </p:nvSpPr>
        <p:spPr bwMode="auto">
          <a:xfrm>
            <a:off x="9235082" y="2078183"/>
            <a:ext cx="93646" cy="93646"/>
          </a:xfrm>
          <a:custGeom>
            <a:avLst/>
            <a:gdLst>
              <a:gd name="T0" fmla="*/ 105954 w 35"/>
              <a:gd name="T1" fmla="*/ 49666 h 35"/>
              <a:gd name="T2" fmla="*/ 96021 w 35"/>
              <a:gd name="T3" fmla="*/ 49666 h 35"/>
              <a:gd name="T4" fmla="*/ 66221 w 35"/>
              <a:gd name="T5" fmla="*/ 19867 h 35"/>
              <a:gd name="T6" fmla="*/ 66221 w 35"/>
              <a:gd name="T7" fmla="*/ 9933 h 35"/>
              <a:gd name="T8" fmla="*/ 59599 w 35"/>
              <a:gd name="T9" fmla="*/ 0 h 35"/>
              <a:gd name="T10" fmla="*/ 49666 w 35"/>
              <a:gd name="T11" fmla="*/ 9933 h 35"/>
              <a:gd name="T12" fmla="*/ 49666 w 35"/>
              <a:gd name="T13" fmla="*/ 19867 h 35"/>
              <a:gd name="T14" fmla="*/ 19866 w 35"/>
              <a:gd name="T15" fmla="*/ 49666 h 35"/>
              <a:gd name="T16" fmla="*/ 9933 w 35"/>
              <a:gd name="T17" fmla="*/ 49666 h 35"/>
              <a:gd name="T18" fmla="*/ 0 w 35"/>
              <a:gd name="T19" fmla="*/ 56288 h 35"/>
              <a:gd name="T20" fmla="*/ 0 w 35"/>
              <a:gd name="T21" fmla="*/ 56288 h 35"/>
              <a:gd name="T22" fmla="*/ 9933 w 35"/>
              <a:gd name="T23" fmla="*/ 66222 h 35"/>
              <a:gd name="T24" fmla="*/ 19866 w 35"/>
              <a:gd name="T25" fmla="*/ 66222 h 35"/>
              <a:gd name="T26" fmla="*/ 49666 w 35"/>
              <a:gd name="T27" fmla="*/ 96021 h 35"/>
              <a:gd name="T28" fmla="*/ 49666 w 35"/>
              <a:gd name="T29" fmla="*/ 105955 h 35"/>
              <a:gd name="T30" fmla="*/ 56288 w 35"/>
              <a:gd name="T31" fmla="*/ 115888 h 35"/>
              <a:gd name="T32" fmla="*/ 66221 w 35"/>
              <a:gd name="T33" fmla="*/ 105955 h 35"/>
              <a:gd name="T34" fmla="*/ 66221 w 35"/>
              <a:gd name="T35" fmla="*/ 96021 h 35"/>
              <a:gd name="T36" fmla="*/ 96021 w 35"/>
              <a:gd name="T37" fmla="*/ 66222 h 35"/>
              <a:gd name="T38" fmla="*/ 105954 w 35"/>
              <a:gd name="T39" fmla="*/ 66222 h 35"/>
              <a:gd name="T40" fmla="*/ 115887 w 35"/>
              <a:gd name="T41" fmla="*/ 56288 h 35"/>
              <a:gd name="T42" fmla="*/ 115887 w 35"/>
              <a:gd name="T43" fmla="*/ 56288 h 35"/>
              <a:gd name="T44" fmla="*/ 105954 w 35"/>
              <a:gd name="T45" fmla="*/ 4966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5" h="35">
                <a:moveTo>
                  <a:pt x="32" y="15"/>
                </a:moveTo>
                <a:cubicBezTo>
                  <a:pt x="29" y="15"/>
                  <a:pt x="29" y="15"/>
                  <a:pt x="29" y="15"/>
                </a:cubicBezTo>
                <a:cubicBezTo>
                  <a:pt x="24" y="15"/>
                  <a:pt x="20" y="11"/>
                  <a:pt x="20" y="6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19" y="0"/>
                  <a:pt x="18" y="0"/>
                </a:cubicBezTo>
                <a:cubicBezTo>
                  <a:pt x="16" y="0"/>
                  <a:pt x="15" y="1"/>
                  <a:pt x="15" y="3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11"/>
                  <a:pt x="11" y="15"/>
                  <a:pt x="6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1" y="15"/>
                  <a:pt x="0" y="16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9"/>
                  <a:pt x="1" y="20"/>
                  <a:pt x="3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11" y="20"/>
                  <a:pt x="15" y="24"/>
                  <a:pt x="15" y="29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3"/>
                  <a:pt x="16" y="35"/>
                  <a:pt x="17" y="35"/>
                </a:cubicBezTo>
                <a:cubicBezTo>
                  <a:pt x="19" y="35"/>
                  <a:pt x="20" y="33"/>
                  <a:pt x="20" y="32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4"/>
                  <a:pt x="24" y="20"/>
                  <a:pt x="29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3" y="20"/>
                  <a:pt x="35" y="19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6"/>
                  <a:pt x="33" y="15"/>
                  <a:pt x="32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94" name="Freeform 6"/>
          <p:cNvSpPr/>
          <p:nvPr/>
        </p:nvSpPr>
        <p:spPr bwMode="auto">
          <a:xfrm>
            <a:off x="8882304" y="1235364"/>
            <a:ext cx="186011" cy="189859"/>
          </a:xfrm>
          <a:custGeom>
            <a:avLst/>
            <a:gdLst>
              <a:gd name="T0" fmla="*/ 213745 w 70"/>
              <a:gd name="T1" fmla="*/ 99275 h 71"/>
              <a:gd name="T2" fmla="*/ 190726 w 70"/>
              <a:gd name="T3" fmla="*/ 99275 h 71"/>
              <a:gd name="T4" fmla="*/ 134824 w 70"/>
              <a:gd name="T5" fmla="*/ 43019 h 71"/>
              <a:gd name="T6" fmla="*/ 134824 w 70"/>
              <a:gd name="T7" fmla="*/ 19855 h 71"/>
              <a:gd name="T8" fmla="*/ 118382 w 70"/>
              <a:gd name="T9" fmla="*/ 3309 h 71"/>
              <a:gd name="T10" fmla="*/ 98652 w 70"/>
              <a:gd name="T11" fmla="*/ 19855 h 71"/>
              <a:gd name="T12" fmla="*/ 98652 w 70"/>
              <a:gd name="T13" fmla="*/ 43019 h 71"/>
              <a:gd name="T14" fmla="*/ 39461 w 70"/>
              <a:gd name="T15" fmla="*/ 99275 h 71"/>
              <a:gd name="T16" fmla="*/ 19730 w 70"/>
              <a:gd name="T17" fmla="*/ 99275 h 71"/>
              <a:gd name="T18" fmla="*/ 0 w 70"/>
              <a:gd name="T19" fmla="*/ 119130 h 71"/>
              <a:gd name="T20" fmla="*/ 0 w 70"/>
              <a:gd name="T21" fmla="*/ 119130 h 71"/>
              <a:gd name="T22" fmla="*/ 19730 w 70"/>
              <a:gd name="T23" fmla="*/ 135675 h 71"/>
              <a:gd name="T24" fmla="*/ 39461 w 70"/>
              <a:gd name="T25" fmla="*/ 135675 h 71"/>
              <a:gd name="T26" fmla="*/ 98652 w 70"/>
              <a:gd name="T27" fmla="*/ 195240 h 71"/>
              <a:gd name="T28" fmla="*/ 98652 w 70"/>
              <a:gd name="T29" fmla="*/ 215095 h 71"/>
              <a:gd name="T30" fmla="*/ 115094 w 70"/>
              <a:gd name="T31" fmla="*/ 231641 h 71"/>
              <a:gd name="T32" fmla="*/ 134824 w 70"/>
              <a:gd name="T33" fmla="*/ 215095 h 71"/>
              <a:gd name="T34" fmla="*/ 134824 w 70"/>
              <a:gd name="T35" fmla="*/ 195240 h 71"/>
              <a:gd name="T36" fmla="*/ 190726 w 70"/>
              <a:gd name="T37" fmla="*/ 135675 h 71"/>
              <a:gd name="T38" fmla="*/ 213745 w 70"/>
              <a:gd name="T39" fmla="*/ 135675 h 71"/>
              <a:gd name="T40" fmla="*/ 230187 w 70"/>
              <a:gd name="T41" fmla="*/ 119130 h 71"/>
              <a:gd name="T42" fmla="*/ 230187 w 70"/>
              <a:gd name="T43" fmla="*/ 119130 h 71"/>
              <a:gd name="T44" fmla="*/ 213745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95" name="Freeform 8"/>
          <p:cNvSpPr/>
          <p:nvPr/>
        </p:nvSpPr>
        <p:spPr bwMode="auto">
          <a:xfrm>
            <a:off x="3186547" y="2148738"/>
            <a:ext cx="187293" cy="189859"/>
          </a:xfrm>
          <a:custGeom>
            <a:avLst/>
            <a:gdLst>
              <a:gd name="T0" fmla="*/ 215220 w 70"/>
              <a:gd name="T1" fmla="*/ 99275 h 71"/>
              <a:gd name="T2" fmla="*/ 192042 w 70"/>
              <a:gd name="T3" fmla="*/ 99275 h 71"/>
              <a:gd name="T4" fmla="*/ 132443 w 70"/>
              <a:gd name="T5" fmla="*/ 39710 h 71"/>
              <a:gd name="T6" fmla="*/ 132443 w 70"/>
              <a:gd name="T7" fmla="*/ 19855 h 71"/>
              <a:gd name="T8" fmla="*/ 115888 w 70"/>
              <a:gd name="T9" fmla="*/ 3309 h 71"/>
              <a:gd name="T10" fmla="*/ 99332 w 70"/>
              <a:gd name="T11" fmla="*/ 19855 h 71"/>
              <a:gd name="T12" fmla="*/ 99332 w 70"/>
              <a:gd name="T13" fmla="*/ 39710 h 71"/>
              <a:gd name="T14" fmla="*/ 39733 w 70"/>
              <a:gd name="T15" fmla="*/ 99275 h 71"/>
              <a:gd name="T16" fmla="*/ 16555 w 70"/>
              <a:gd name="T17" fmla="*/ 99275 h 71"/>
              <a:gd name="T18" fmla="*/ 0 w 70"/>
              <a:gd name="T19" fmla="*/ 115820 h 71"/>
              <a:gd name="T20" fmla="*/ 0 w 70"/>
              <a:gd name="T21" fmla="*/ 115820 h 71"/>
              <a:gd name="T22" fmla="*/ 16555 w 70"/>
              <a:gd name="T23" fmla="*/ 135675 h 71"/>
              <a:gd name="T24" fmla="*/ 39733 w 70"/>
              <a:gd name="T25" fmla="*/ 135675 h 71"/>
              <a:gd name="T26" fmla="*/ 99332 w 70"/>
              <a:gd name="T27" fmla="*/ 191931 h 71"/>
              <a:gd name="T28" fmla="*/ 99332 w 70"/>
              <a:gd name="T29" fmla="*/ 215095 h 71"/>
              <a:gd name="T30" fmla="*/ 115888 w 70"/>
              <a:gd name="T31" fmla="*/ 231641 h 71"/>
              <a:gd name="T32" fmla="*/ 132443 w 70"/>
              <a:gd name="T33" fmla="*/ 215095 h 71"/>
              <a:gd name="T34" fmla="*/ 132443 w 70"/>
              <a:gd name="T35" fmla="*/ 191931 h 71"/>
              <a:gd name="T36" fmla="*/ 192042 w 70"/>
              <a:gd name="T37" fmla="*/ 135675 h 71"/>
              <a:gd name="T38" fmla="*/ 215220 w 70"/>
              <a:gd name="T39" fmla="*/ 135675 h 71"/>
              <a:gd name="T40" fmla="*/ 231775 w 70"/>
              <a:gd name="T41" fmla="*/ 115820 h 71"/>
              <a:gd name="T42" fmla="*/ 231775 w 70"/>
              <a:gd name="T43" fmla="*/ 115820 h 71"/>
              <a:gd name="T44" fmla="*/ 215220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8" y="30"/>
                  <a:pt x="40" y="22"/>
                  <a:pt x="40" y="12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3"/>
                  <a:pt x="38" y="1"/>
                  <a:pt x="35" y="1"/>
                </a:cubicBezTo>
                <a:cubicBezTo>
                  <a:pt x="32" y="0"/>
                  <a:pt x="30" y="3"/>
                  <a:pt x="30" y="6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22"/>
                  <a:pt x="22" y="30"/>
                  <a:pt x="12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33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2" y="41"/>
                  <a:pt x="5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8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0" y="68"/>
                  <a:pt x="40" y="65"/>
                </a:cubicBezTo>
                <a:cubicBezTo>
                  <a:pt x="40" y="58"/>
                  <a:pt x="40" y="58"/>
                  <a:pt x="40" y="58"/>
                </a:cubicBezTo>
                <a:cubicBezTo>
                  <a:pt x="40" y="49"/>
                  <a:pt x="48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96" name="Freeform 8"/>
          <p:cNvSpPr/>
          <p:nvPr/>
        </p:nvSpPr>
        <p:spPr bwMode="auto">
          <a:xfrm>
            <a:off x="4905537" y="999324"/>
            <a:ext cx="187293" cy="189859"/>
          </a:xfrm>
          <a:custGeom>
            <a:avLst/>
            <a:gdLst>
              <a:gd name="T0" fmla="*/ 215220 w 70"/>
              <a:gd name="T1" fmla="*/ 99275 h 71"/>
              <a:gd name="T2" fmla="*/ 192042 w 70"/>
              <a:gd name="T3" fmla="*/ 99275 h 71"/>
              <a:gd name="T4" fmla="*/ 132443 w 70"/>
              <a:gd name="T5" fmla="*/ 39710 h 71"/>
              <a:gd name="T6" fmla="*/ 132443 w 70"/>
              <a:gd name="T7" fmla="*/ 19855 h 71"/>
              <a:gd name="T8" fmla="*/ 115888 w 70"/>
              <a:gd name="T9" fmla="*/ 3309 h 71"/>
              <a:gd name="T10" fmla="*/ 99332 w 70"/>
              <a:gd name="T11" fmla="*/ 19855 h 71"/>
              <a:gd name="T12" fmla="*/ 99332 w 70"/>
              <a:gd name="T13" fmla="*/ 39710 h 71"/>
              <a:gd name="T14" fmla="*/ 39733 w 70"/>
              <a:gd name="T15" fmla="*/ 99275 h 71"/>
              <a:gd name="T16" fmla="*/ 16555 w 70"/>
              <a:gd name="T17" fmla="*/ 99275 h 71"/>
              <a:gd name="T18" fmla="*/ 0 w 70"/>
              <a:gd name="T19" fmla="*/ 115820 h 71"/>
              <a:gd name="T20" fmla="*/ 0 w 70"/>
              <a:gd name="T21" fmla="*/ 115820 h 71"/>
              <a:gd name="T22" fmla="*/ 16555 w 70"/>
              <a:gd name="T23" fmla="*/ 135675 h 71"/>
              <a:gd name="T24" fmla="*/ 39733 w 70"/>
              <a:gd name="T25" fmla="*/ 135675 h 71"/>
              <a:gd name="T26" fmla="*/ 99332 w 70"/>
              <a:gd name="T27" fmla="*/ 191931 h 71"/>
              <a:gd name="T28" fmla="*/ 99332 w 70"/>
              <a:gd name="T29" fmla="*/ 215095 h 71"/>
              <a:gd name="T30" fmla="*/ 115888 w 70"/>
              <a:gd name="T31" fmla="*/ 231641 h 71"/>
              <a:gd name="T32" fmla="*/ 132443 w 70"/>
              <a:gd name="T33" fmla="*/ 215095 h 71"/>
              <a:gd name="T34" fmla="*/ 132443 w 70"/>
              <a:gd name="T35" fmla="*/ 191931 h 71"/>
              <a:gd name="T36" fmla="*/ 192042 w 70"/>
              <a:gd name="T37" fmla="*/ 135675 h 71"/>
              <a:gd name="T38" fmla="*/ 215220 w 70"/>
              <a:gd name="T39" fmla="*/ 135675 h 71"/>
              <a:gd name="T40" fmla="*/ 231775 w 70"/>
              <a:gd name="T41" fmla="*/ 115820 h 71"/>
              <a:gd name="T42" fmla="*/ 231775 w 70"/>
              <a:gd name="T43" fmla="*/ 115820 h 71"/>
              <a:gd name="T44" fmla="*/ 215220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8" y="30"/>
                  <a:pt x="40" y="22"/>
                  <a:pt x="40" y="12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3"/>
                  <a:pt x="38" y="1"/>
                  <a:pt x="35" y="1"/>
                </a:cubicBezTo>
                <a:cubicBezTo>
                  <a:pt x="32" y="0"/>
                  <a:pt x="30" y="3"/>
                  <a:pt x="30" y="6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22"/>
                  <a:pt x="22" y="30"/>
                  <a:pt x="12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33"/>
                  <a:pt x="0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8"/>
                  <a:pt x="2" y="41"/>
                  <a:pt x="5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8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0" y="68"/>
                  <a:pt x="40" y="65"/>
                </a:cubicBezTo>
                <a:cubicBezTo>
                  <a:pt x="40" y="58"/>
                  <a:pt x="40" y="58"/>
                  <a:pt x="40" y="58"/>
                </a:cubicBezTo>
                <a:cubicBezTo>
                  <a:pt x="40" y="49"/>
                  <a:pt x="48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97" name="Freeform 11"/>
          <p:cNvSpPr/>
          <p:nvPr/>
        </p:nvSpPr>
        <p:spPr bwMode="auto">
          <a:xfrm>
            <a:off x="2489970" y="1232798"/>
            <a:ext cx="89798" cy="92364"/>
          </a:xfrm>
          <a:custGeom>
            <a:avLst/>
            <a:gdLst>
              <a:gd name="T0" fmla="*/ 101320 w 34"/>
              <a:gd name="T1" fmla="*/ 48986 h 35"/>
              <a:gd name="T2" fmla="*/ 91515 w 34"/>
              <a:gd name="T3" fmla="*/ 48986 h 35"/>
              <a:gd name="T4" fmla="*/ 62099 w 34"/>
              <a:gd name="T5" fmla="*/ 19594 h 35"/>
              <a:gd name="T6" fmla="*/ 62099 w 34"/>
              <a:gd name="T7" fmla="*/ 9797 h 35"/>
              <a:gd name="T8" fmla="*/ 55563 w 34"/>
              <a:gd name="T9" fmla="*/ 0 h 35"/>
              <a:gd name="T10" fmla="*/ 45757 w 34"/>
              <a:gd name="T11" fmla="*/ 9797 h 35"/>
              <a:gd name="T12" fmla="*/ 45757 w 34"/>
              <a:gd name="T13" fmla="*/ 19594 h 35"/>
              <a:gd name="T14" fmla="*/ 16342 w 34"/>
              <a:gd name="T15" fmla="*/ 48986 h 35"/>
              <a:gd name="T16" fmla="*/ 6537 w 34"/>
              <a:gd name="T17" fmla="*/ 48986 h 35"/>
              <a:gd name="T18" fmla="*/ 0 w 34"/>
              <a:gd name="T19" fmla="*/ 58783 h 35"/>
              <a:gd name="T20" fmla="*/ 0 w 34"/>
              <a:gd name="T21" fmla="*/ 58783 h 35"/>
              <a:gd name="T22" fmla="*/ 6537 w 34"/>
              <a:gd name="T23" fmla="*/ 65314 h 35"/>
              <a:gd name="T24" fmla="*/ 16342 w 34"/>
              <a:gd name="T25" fmla="*/ 65314 h 35"/>
              <a:gd name="T26" fmla="*/ 45757 w 34"/>
              <a:gd name="T27" fmla="*/ 94706 h 35"/>
              <a:gd name="T28" fmla="*/ 45757 w 34"/>
              <a:gd name="T29" fmla="*/ 104503 h 35"/>
              <a:gd name="T30" fmla="*/ 55563 w 34"/>
              <a:gd name="T31" fmla="*/ 114300 h 35"/>
              <a:gd name="T32" fmla="*/ 62099 w 34"/>
              <a:gd name="T33" fmla="*/ 104503 h 35"/>
              <a:gd name="T34" fmla="*/ 62099 w 34"/>
              <a:gd name="T35" fmla="*/ 94706 h 35"/>
              <a:gd name="T36" fmla="*/ 91515 w 34"/>
              <a:gd name="T37" fmla="*/ 65314 h 35"/>
              <a:gd name="T38" fmla="*/ 101320 w 34"/>
              <a:gd name="T39" fmla="*/ 65314 h 35"/>
              <a:gd name="T40" fmla="*/ 111125 w 34"/>
              <a:gd name="T41" fmla="*/ 58783 h 35"/>
              <a:gd name="T42" fmla="*/ 111125 w 34"/>
              <a:gd name="T43" fmla="*/ 58783 h 35"/>
              <a:gd name="T44" fmla="*/ 101320 w 34"/>
              <a:gd name="T45" fmla="*/ 4898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" h="35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98" name="Freeform 11"/>
          <p:cNvSpPr/>
          <p:nvPr/>
        </p:nvSpPr>
        <p:spPr bwMode="auto">
          <a:xfrm>
            <a:off x="2740122" y="1734384"/>
            <a:ext cx="89798" cy="92364"/>
          </a:xfrm>
          <a:custGeom>
            <a:avLst/>
            <a:gdLst>
              <a:gd name="T0" fmla="*/ 101320 w 34"/>
              <a:gd name="T1" fmla="*/ 48986 h 35"/>
              <a:gd name="T2" fmla="*/ 91515 w 34"/>
              <a:gd name="T3" fmla="*/ 48986 h 35"/>
              <a:gd name="T4" fmla="*/ 62099 w 34"/>
              <a:gd name="T5" fmla="*/ 19594 h 35"/>
              <a:gd name="T6" fmla="*/ 62099 w 34"/>
              <a:gd name="T7" fmla="*/ 9797 h 35"/>
              <a:gd name="T8" fmla="*/ 55563 w 34"/>
              <a:gd name="T9" fmla="*/ 0 h 35"/>
              <a:gd name="T10" fmla="*/ 45757 w 34"/>
              <a:gd name="T11" fmla="*/ 9797 h 35"/>
              <a:gd name="T12" fmla="*/ 45757 w 34"/>
              <a:gd name="T13" fmla="*/ 19594 h 35"/>
              <a:gd name="T14" fmla="*/ 16342 w 34"/>
              <a:gd name="T15" fmla="*/ 48986 h 35"/>
              <a:gd name="T16" fmla="*/ 6537 w 34"/>
              <a:gd name="T17" fmla="*/ 48986 h 35"/>
              <a:gd name="T18" fmla="*/ 0 w 34"/>
              <a:gd name="T19" fmla="*/ 58783 h 35"/>
              <a:gd name="T20" fmla="*/ 0 w 34"/>
              <a:gd name="T21" fmla="*/ 58783 h 35"/>
              <a:gd name="T22" fmla="*/ 6537 w 34"/>
              <a:gd name="T23" fmla="*/ 65314 h 35"/>
              <a:gd name="T24" fmla="*/ 16342 w 34"/>
              <a:gd name="T25" fmla="*/ 65314 h 35"/>
              <a:gd name="T26" fmla="*/ 45757 w 34"/>
              <a:gd name="T27" fmla="*/ 94706 h 35"/>
              <a:gd name="T28" fmla="*/ 45757 w 34"/>
              <a:gd name="T29" fmla="*/ 104503 h 35"/>
              <a:gd name="T30" fmla="*/ 55563 w 34"/>
              <a:gd name="T31" fmla="*/ 114300 h 35"/>
              <a:gd name="T32" fmla="*/ 62099 w 34"/>
              <a:gd name="T33" fmla="*/ 104503 h 35"/>
              <a:gd name="T34" fmla="*/ 62099 w 34"/>
              <a:gd name="T35" fmla="*/ 94706 h 35"/>
              <a:gd name="T36" fmla="*/ 91515 w 34"/>
              <a:gd name="T37" fmla="*/ 65314 h 35"/>
              <a:gd name="T38" fmla="*/ 101320 w 34"/>
              <a:gd name="T39" fmla="*/ 65314 h 35"/>
              <a:gd name="T40" fmla="*/ 111125 w 34"/>
              <a:gd name="T41" fmla="*/ 58783 h 35"/>
              <a:gd name="T42" fmla="*/ 111125 w 34"/>
              <a:gd name="T43" fmla="*/ 58783 h 35"/>
              <a:gd name="T44" fmla="*/ 101320 w 34"/>
              <a:gd name="T45" fmla="*/ 4898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" h="35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99" name="Freeform 9"/>
          <p:cNvSpPr/>
          <p:nvPr/>
        </p:nvSpPr>
        <p:spPr bwMode="auto">
          <a:xfrm>
            <a:off x="4820870" y="1309769"/>
            <a:ext cx="93647" cy="93647"/>
          </a:xfrm>
          <a:custGeom>
            <a:avLst/>
            <a:gdLst>
              <a:gd name="T0" fmla="*/ 105954 w 35"/>
              <a:gd name="T1" fmla="*/ 49666 h 35"/>
              <a:gd name="T2" fmla="*/ 96021 w 35"/>
              <a:gd name="T3" fmla="*/ 49666 h 35"/>
              <a:gd name="T4" fmla="*/ 66221 w 35"/>
              <a:gd name="T5" fmla="*/ 19867 h 35"/>
              <a:gd name="T6" fmla="*/ 66221 w 35"/>
              <a:gd name="T7" fmla="*/ 9933 h 35"/>
              <a:gd name="T8" fmla="*/ 59599 w 35"/>
              <a:gd name="T9" fmla="*/ 0 h 35"/>
              <a:gd name="T10" fmla="*/ 49666 w 35"/>
              <a:gd name="T11" fmla="*/ 9933 h 35"/>
              <a:gd name="T12" fmla="*/ 49666 w 35"/>
              <a:gd name="T13" fmla="*/ 19867 h 35"/>
              <a:gd name="T14" fmla="*/ 19866 w 35"/>
              <a:gd name="T15" fmla="*/ 49666 h 35"/>
              <a:gd name="T16" fmla="*/ 9933 w 35"/>
              <a:gd name="T17" fmla="*/ 49666 h 35"/>
              <a:gd name="T18" fmla="*/ 0 w 35"/>
              <a:gd name="T19" fmla="*/ 56288 h 35"/>
              <a:gd name="T20" fmla="*/ 0 w 35"/>
              <a:gd name="T21" fmla="*/ 56288 h 35"/>
              <a:gd name="T22" fmla="*/ 9933 w 35"/>
              <a:gd name="T23" fmla="*/ 66222 h 35"/>
              <a:gd name="T24" fmla="*/ 19866 w 35"/>
              <a:gd name="T25" fmla="*/ 66222 h 35"/>
              <a:gd name="T26" fmla="*/ 49666 w 35"/>
              <a:gd name="T27" fmla="*/ 96021 h 35"/>
              <a:gd name="T28" fmla="*/ 49666 w 35"/>
              <a:gd name="T29" fmla="*/ 105955 h 35"/>
              <a:gd name="T30" fmla="*/ 56288 w 35"/>
              <a:gd name="T31" fmla="*/ 115888 h 35"/>
              <a:gd name="T32" fmla="*/ 66221 w 35"/>
              <a:gd name="T33" fmla="*/ 105955 h 35"/>
              <a:gd name="T34" fmla="*/ 66221 w 35"/>
              <a:gd name="T35" fmla="*/ 96021 h 35"/>
              <a:gd name="T36" fmla="*/ 96021 w 35"/>
              <a:gd name="T37" fmla="*/ 66222 h 35"/>
              <a:gd name="T38" fmla="*/ 105954 w 35"/>
              <a:gd name="T39" fmla="*/ 66222 h 35"/>
              <a:gd name="T40" fmla="*/ 115887 w 35"/>
              <a:gd name="T41" fmla="*/ 56288 h 35"/>
              <a:gd name="T42" fmla="*/ 115887 w 35"/>
              <a:gd name="T43" fmla="*/ 56288 h 35"/>
              <a:gd name="T44" fmla="*/ 105954 w 35"/>
              <a:gd name="T45" fmla="*/ 4966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5" h="35">
                <a:moveTo>
                  <a:pt x="32" y="15"/>
                </a:moveTo>
                <a:cubicBezTo>
                  <a:pt x="29" y="15"/>
                  <a:pt x="29" y="15"/>
                  <a:pt x="29" y="15"/>
                </a:cubicBezTo>
                <a:cubicBezTo>
                  <a:pt x="24" y="15"/>
                  <a:pt x="20" y="11"/>
                  <a:pt x="20" y="6"/>
                </a:cubicBezTo>
                <a:cubicBezTo>
                  <a:pt x="20" y="3"/>
                  <a:pt x="20" y="3"/>
                  <a:pt x="20" y="3"/>
                </a:cubicBezTo>
                <a:cubicBezTo>
                  <a:pt x="20" y="2"/>
                  <a:pt x="19" y="0"/>
                  <a:pt x="18" y="0"/>
                </a:cubicBezTo>
                <a:cubicBezTo>
                  <a:pt x="16" y="0"/>
                  <a:pt x="15" y="1"/>
                  <a:pt x="15" y="3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11"/>
                  <a:pt x="11" y="15"/>
                  <a:pt x="6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1" y="15"/>
                  <a:pt x="0" y="16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9"/>
                  <a:pt x="1" y="20"/>
                  <a:pt x="3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11" y="20"/>
                  <a:pt x="15" y="24"/>
                  <a:pt x="15" y="29"/>
                </a:cubicBezTo>
                <a:cubicBezTo>
                  <a:pt x="15" y="32"/>
                  <a:pt x="15" y="32"/>
                  <a:pt x="15" y="32"/>
                </a:cubicBezTo>
                <a:cubicBezTo>
                  <a:pt x="15" y="33"/>
                  <a:pt x="16" y="35"/>
                  <a:pt x="17" y="35"/>
                </a:cubicBezTo>
                <a:cubicBezTo>
                  <a:pt x="19" y="35"/>
                  <a:pt x="20" y="33"/>
                  <a:pt x="20" y="32"/>
                </a:cubicBezTo>
                <a:cubicBezTo>
                  <a:pt x="20" y="29"/>
                  <a:pt x="20" y="29"/>
                  <a:pt x="20" y="29"/>
                </a:cubicBezTo>
                <a:cubicBezTo>
                  <a:pt x="20" y="24"/>
                  <a:pt x="24" y="20"/>
                  <a:pt x="29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3" y="20"/>
                  <a:pt x="35" y="19"/>
                  <a:pt x="35" y="17"/>
                </a:cubicBezTo>
                <a:cubicBezTo>
                  <a:pt x="35" y="17"/>
                  <a:pt x="35" y="17"/>
                  <a:pt x="35" y="17"/>
                </a:cubicBezTo>
                <a:cubicBezTo>
                  <a:pt x="35" y="16"/>
                  <a:pt x="33" y="15"/>
                  <a:pt x="32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00" name="Freeform 6"/>
          <p:cNvSpPr/>
          <p:nvPr/>
        </p:nvSpPr>
        <p:spPr bwMode="auto">
          <a:xfrm>
            <a:off x="2421981" y="1866516"/>
            <a:ext cx="186011" cy="189859"/>
          </a:xfrm>
          <a:custGeom>
            <a:avLst/>
            <a:gdLst>
              <a:gd name="T0" fmla="*/ 213745 w 70"/>
              <a:gd name="T1" fmla="*/ 99275 h 71"/>
              <a:gd name="T2" fmla="*/ 190726 w 70"/>
              <a:gd name="T3" fmla="*/ 99275 h 71"/>
              <a:gd name="T4" fmla="*/ 134824 w 70"/>
              <a:gd name="T5" fmla="*/ 43019 h 71"/>
              <a:gd name="T6" fmla="*/ 134824 w 70"/>
              <a:gd name="T7" fmla="*/ 19855 h 71"/>
              <a:gd name="T8" fmla="*/ 118382 w 70"/>
              <a:gd name="T9" fmla="*/ 3309 h 71"/>
              <a:gd name="T10" fmla="*/ 98652 w 70"/>
              <a:gd name="T11" fmla="*/ 19855 h 71"/>
              <a:gd name="T12" fmla="*/ 98652 w 70"/>
              <a:gd name="T13" fmla="*/ 43019 h 71"/>
              <a:gd name="T14" fmla="*/ 39461 w 70"/>
              <a:gd name="T15" fmla="*/ 99275 h 71"/>
              <a:gd name="T16" fmla="*/ 19730 w 70"/>
              <a:gd name="T17" fmla="*/ 99275 h 71"/>
              <a:gd name="T18" fmla="*/ 0 w 70"/>
              <a:gd name="T19" fmla="*/ 119130 h 71"/>
              <a:gd name="T20" fmla="*/ 0 w 70"/>
              <a:gd name="T21" fmla="*/ 119130 h 71"/>
              <a:gd name="T22" fmla="*/ 19730 w 70"/>
              <a:gd name="T23" fmla="*/ 135675 h 71"/>
              <a:gd name="T24" fmla="*/ 39461 w 70"/>
              <a:gd name="T25" fmla="*/ 135675 h 71"/>
              <a:gd name="T26" fmla="*/ 98652 w 70"/>
              <a:gd name="T27" fmla="*/ 195240 h 71"/>
              <a:gd name="T28" fmla="*/ 98652 w 70"/>
              <a:gd name="T29" fmla="*/ 215095 h 71"/>
              <a:gd name="T30" fmla="*/ 115094 w 70"/>
              <a:gd name="T31" fmla="*/ 231641 h 71"/>
              <a:gd name="T32" fmla="*/ 134824 w 70"/>
              <a:gd name="T33" fmla="*/ 215095 h 71"/>
              <a:gd name="T34" fmla="*/ 134824 w 70"/>
              <a:gd name="T35" fmla="*/ 195240 h 71"/>
              <a:gd name="T36" fmla="*/ 190726 w 70"/>
              <a:gd name="T37" fmla="*/ 135675 h 71"/>
              <a:gd name="T38" fmla="*/ 213745 w 70"/>
              <a:gd name="T39" fmla="*/ 135675 h 71"/>
              <a:gd name="T40" fmla="*/ 230187 w 70"/>
              <a:gd name="T41" fmla="*/ 119130 h 71"/>
              <a:gd name="T42" fmla="*/ 230187 w 70"/>
              <a:gd name="T43" fmla="*/ 119130 h 71"/>
              <a:gd name="T44" fmla="*/ 213745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01" name="Freeform 11"/>
          <p:cNvSpPr/>
          <p:nvPr/>
        </p:nvSpPr>
        <p:spPr bwMode="auto">
          <a:xfrm>
            <a:off x="9426223" y="1715141"/>
            <a:ext cx="89798" cy="92364"/>
          </a:xfrm>
          <a:custGeom>
            <a:avLst/>
            <a:gdLst>
              <a:gd name="T0" fmla="*/ 101320 w 34"/>
              <a:gd name="T1" fmla="*/ 48986 h 35"/>
              <a:gd name="T2" fmla="*/ 91515 w 34"/>
              <a:gd name="T3" fmla="*/ 48986 h 35"/>
              <a:gd name="T4" fmla="*/ 62099 w 34"/>
              <a:gd name="T5" fmla="*/ 19594 h 35"/>
              <a:gd name="T6" fmla="*/ 62099 w 34"/>
              <a:gd name="T7" fmla="*/ 9797 h 35"/>
              <a:gd name="T8" fmla="*/ 55563 w 34"/>
              <a:gd name="T9" fmla="*/ 0 h 35"/>
              <a:gd name="T10" fmla="*/ 45757 w 34"/>
              <a:gd name="T11" fmla="*/ 9797 h 35"/>
              <a:gd name="T12" fmla="*/ 45757 w 34"/>
              <a:gd name="T13" fmla="*/ 19594 h 35"/>
              <a:gd name="T14" fmla="*/ 16342 w 34"/>
              <a:gd name="T15" fmla="*/ 48986 h 35"/>
              <a:gd name="T16" fmla="*/ 6537 w 34"/>
              <a:gd name="T17" fmla="*/ 48986 h 35"/>
              <a:gd name="T18" fmla="*/ 0 w 34"/>
              <a:gd name="T19" fmla="*/ 58783 h 35"/>
              <a:gd name="T20" fmla="*/ 0 w 34"/>
              <a:gd name="T21" fmla="*/ 58783 h 35"/>
              <a:gd name="T22" fmla="*/ 6537 w 34"/>
              <a:gd name="T23" fmla="*/ 65314 h 35"/>
              <a:gd name="T24" fmla="*/ 16342 w 34"/>
              <a:gd name="T25" fmla="*/ 65314 h 35"/>
              <a:gd name="T26" fmla="*/ 45757 w 34"/>
              <a:gd name="T27" fmla="*/ 94706 h 35"/>
              <a:gd name="T28" fmla="*/ 45757 w 34"/>
              <a:gd name="T29" fmla="*/ 104503 h 35"/>
              <a:gd name="T30" fmla="*/ 55563 w 34"/>
              <a:gd name="T31" fmla="*/ 114300 h 35"/>
              <a:gd name="T32" fmla="*/ 62099 w 34"/>
              <a:gd name="T33" fmla="*/ 104503 h 35"/>
              <a:gd name="T34" fmla="*/ 62099 w 34"/>
              <a:gd name="T35" fmla="*/ 94706 h 35"/>
              <a:gd name="T36" fmla="*/ 91515 w 34"/>
              <a:gd name="T37" fmla="*/ 65314 h 35"/>
              <a:gd name="T38" fmla="*/ 101320 w 34"/>
              <a:gd name="T39" fmla="*/ 65314 h 35"/>
              <a:gd name="T40" fmla="*/ 111125 w 34"/>
              <a:gd name="T41" fmla="*/ 58783 h 35"/>
              <a:gd name="T42" fmla="*/ 111125 w 34"/>
              <a:gd name="T43" fmla="*/ 58783 h 35"/>
              <a:gd name="T44" fmla="*/ 101320 w 34"/>
              <a:gd name="T45" fmla="*/ 4898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" h="35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02" name="Freeform 11"/>
          <p:cNvSpPr/>
          <p:nvPr/>
        </p:nvSpPr>
        <p:spPr bwMode="auto">
          <a:xfrm>
            <a:off x="9677657" y="2216727"/>
            <a:ext cx="89798" cy="92364"/>
          </a:xfrm>
          <a:custGeom>
            <a:avLst/>
            <a:gdLst>
              <a:gd name="T0" fmla="*/ 101320 w 34"/>
              <a:gd name="T1" fmla="*/ 48986 h 35"/>
              <a:gd name="T2" fmla="*/ 91515 w 34"/>
              <a:gd name="T3" fmla="*/ 48986 h 35"/>
              <a:gd name="T4" fmla="*/ 62099 w 34"/>
              <a:gd name="T5" fmla="*/ 19594 h 35"/>
              <a:gd name="T6" fmla="*/ 62099 w 34"/>
              <a:gd name="T7" fmla="*/ 9797 h 35"/>
              <a:gd name="T8" fmla="*/ 55563 w 34"/>
              <a:gd name="T9" fmla="*/ 0 h 35"/>
              <a:gd name="T10" fmla="*/ 45757 w 34"/>
              <a:gd name="T11" fmla="*/ 9797 h 35"/>
              <a:gd name="T12" fmla="*/ 45757 w 34"/>
              <a:gd name="T13" fmla="*/ 19594 h 35"/>
              <a:gd name="T14" fmla="*/ 16342 w 34"/>
              <a:gd name="T15" fmla="*/ 48986 h 35"/>
              <a:gd name="T16" fmla="*/ 6537 w 34"/>
              <a:gd name="T17" fmla="*/ 48986 h 35"/>
              <a:gd name="T18" fmla="*/ 0 w 34"/>
              <a:gd name="T19" fmla="*/ 58783 h 35"/>
              <a:gd name="T20" fmla="*/ 0 w 34"/>
              <a:gd name="T21" fmla="*/ 58783 h 35"/>
              <a:gd name="T22" fmla="*/ 6537 w 34"/>
              <a:gd name="T23" fmla="*/ 65314 h 35"/>
              <a:gd name="T24" fmla="*/ 16342 w 34"/>
              <a:gd name="T25" fmla="*/ 65314 h 35"/>
              <a:gd name="T26" fmla="*/ 45757 w 34"/>
              <a:gd name="T27" fmla="*/ 94706 h 35"/>
              <a:gd name="T28" fmla="*/ 45757 w 34"/>
              <a:gd name="T29" fmla="*/ 104503 h 35"/>
              <a:gd name="T30" fmla="*/ 55563 w 34"/>
              <a:gd name="T31" fmla="*/ 114300 h 35"/>
              <a:gd name="T32" fmla="*/ 62099 w 34"/>
              <a:gd name="T33" fmla="*/ 104503 h 35"/>
              <a:gd name="T34" fmla="*/ 62099 w 34"/>
              <a:gd name="T35" fmla="*/ 94706 h 35"/>
              <a:gd name="T36" fmla="*/ 91515 w 34"/>
              <a:gd name="T37" fmla="*/ 65314 h 35"/>
              <a:gd name="T38" fmla="*/ 101320 w 34"/>
              <a:gd name="T39" fmla="*/ 65314 h 35"/>
              <a:gd name="T40" fmla="*/ 111125 w 34"/>
              <a:gd name="T41" fmla="*/ 58783 h 35"/>
              <a:gd name="T42" fmla="*/ 111125 w 34"/>
              <a:gd name="T43" fmla="*/ 58783 h 35"/>
              <a:gd name="T44" fmla="*/ 101320 w 34"/>
              <a:gd name="T45" fmla="*/ 48986 h 3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" h="35">
                <a:moveTo>
                  <a:pt x="31" y="15"/>
                </a:moveTo>
                <a:cubicBezTo>
                  <a:pt x="28" y="15"/>
                  <a:pt x="28" y="15"/>
                  <a:pt x="28" y="15"/>
                </a:cubicBezTo>
                <a:cubicBezTo>
                  <a:pt x="23" y="15"/>
                  <a:pt x="19" y="11"/>
                  <a:pt x="19" y="6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2"/>
                  <a:pt x="18" y="1"/>
                  <a:pt x="17" y="0"/>
                </a:cubicBezTo>
                <a:cubicBezTo>
                  <a:pt x="15" y="0"/>
                  <a:pt x="14" y="2"/>
                  <a:pt x="14" y="3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11"/>
                  <a:pt x="10" y="15"/>
                  <a:pt x="5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1" y="15"/>
                  <a:pt x="0" y="16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10" y="20"/>
                  <a:pt x="14" y="24"/>
                  <a:pt x="14" y="29"/>
                </a:cubicBezTo>
                <a:cubicBezTo>
                  <a:pt x="14" y="32"/>
                  <a:pt x="14" y="32"/>
                  <a:pt x="14" y="32"/>
                </a:cubicBezTo>
                <a:cubicBezTo>
                  <a:pt x="14" y="33"/>
                  <a:pt x="15" y="35"/>
                  <a:pt x="17" y="35"/>
                </a:cubicBezTo>
                <a:cubicBezTo>
                  <a:pt x="18" y="35"/>
                  <a:pt x="19" y="34"/>
                  <a:pt x="19" y="32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4"/>
                  <a:pt x="23" y="20"/>
                  <a:pt x="28" y="20"/>
                </a:cubicBezTo>
                <a:cubicBezTo>
                  <a:pt x="31" y="20"/>
                  <a:pt x="31" y="20"/>
                  <a:pt x="31" y="20"/>
                </a:cubicBezTo>
                <a:cubicBezTo>
                  <a:pt x="33" y="20"/>
                  <a:pt x="34" y="19"/>
                  <a:pt x="34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16"/>
                  <a:pt x="33" y="15"/>
                  <a:pt x="31" y="15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03" name="Freeform 6"/>
          <p:cNvSpPr/>
          <p:nvPr/>
        </p:nvSpPr>
        <p:spPr bwMode="auto">
          <a:xfrm>
            <a:off x="9358233" y="2348859"/>
            <a:ext cx="186010" cy="189859"/>
          </a:xfrm>
          <a:custGeom>
            <a:avLst/>
            <a:gdLst>
              <a:gd name="T0" fmla="*/ 213745 w 70"/>
              <a:gd name="T1" fmla="*/ 99275 h 71"/>
              <a:gd name="T2" fmla="*/ 190726 w 70"/>
              <a:gd name="T3" fmla="*/ 99275 h 71"/>
              <a:gd name="T4" fmla="*/ 134824 w 70"/>
              <a:gd name="T5" fmla="*/ 43019 h 71"/>
              <a:gd name="T6" fmla="*/ 134824 w 70"/>
              <a:gd name="T7" fmla="*/ 19855 h 71"/>
              <a:gd name="T8" fmla="*/ 118382 w 70"/>
              <a:gd name="T9" fmla="*/ 3309 h 71"/>
              <a:gd name="T10" fmla="*/ 98652 w 70"/>
              <a:gd name="T11" fmla="*/ 19855 h 71"/>
              <a:gd name="T12" fmla="*/ 98652 w 70"/>
              <a:gd name="T13" fmla="*/ 43019 h 71"/>
              <a:gd name="T14" fmla="*/ 39461 w 70"/>
              <a:gd name="T15" fmla="*/ 99275 h 71"/>
              <a:gd name="T16" fmla="*/ 19730 w 70"/>
              <a:gd name="T17" fmla="*/ 99275 h 71"/>
              <a:gd name="T18" fmla="*/ 0 w 70"/>
              <a:gd name="T19" fmla="*/ 119130 h 71"/>
              <a:gd name="T20" fmla="*/ 0 w 70"/>
              <a:gd name="T21" fmla="*/ 119130 h 71"/>
              <a:gd name="T22" fmla="*/ 19730 w 70"/>
              <a:gd name="T23" fmla="*/ 135675 h 71"/>
              <a:gd name="T24" fmla="*/ 39461 w 70"/>
              <a:gd name="T25" fmla="*/ 135675 h 71"/>
              <a:gd name="T26" fmla="*/ 98652 w 70"/>
              <a:gd name="T27" fmla="*/ 195240 h 71"/>
              <a:gd name="T28" fmla="*/ 98652 w 70"/>
              <a:gd name="T29" fmla="*/ 215095 h 71"/>
              <a:gd name="T30" fmla="*/ 115094 w 70"/>
              <a:gd name="T31" fmla="*/ 231641 h 71"/>
              <a:gd name="T32" fmla="*/ 134824 w 70"/>
              <a:gd name="T33" fmla="*/ 215095 h 71"/>
              <a:gd name="T34" fmla="*/ 134824 w 70"/>
              <a:gd name="T35" fmla="*/ 195240 h 71"/>
              <a:gd name="T36" fmla="*/ 190726 w 70"/>
              <a:gd name="T37" fmla="*/ 135675 h 71"/>
              <a:gd name="T38" fmla="*/ 213745 w 70"/>
              <a:gd name="T39" fmla="*/ 135675 h 71"/>
              <a:gd name="T40" fmla="*/ 230187 w 70"/>
              <a:gd name="T41" fmla="*/ 119130 h 71"/>
              <a:gd name="T42" fmla="*/ 230187 w 70"/>
              <a:gd name="T43" fmla="*/ 119130 h 71"/>
              <a:gd name="T44" fmla="*/ 213745 w 70"/>
              <a:gd name="T45" fmla="*/ 99275 h 7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70" h="71">
                <a:moveTo>
                  <a:pt x="65" y="30"/>
                </a:moveTo>
                <a:cubicBezTo>
                  <a:pt x="58" y="30"/>
                  <a:pt x="58" y="30"/>
                  <a:pt x="58" y="30"/>
                </a:cubicBezTo>
                <a:cubicBezTo>
                  <a:pt x="49" y="30"/>
                  <a:pt x="41" y="22"/>
                  <a:pt x="41" y="13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3"/>
                  <a:pt x="38" y="1"/>
                  <a:pt x="36" y="1"/>
                </a:cubicBezTo>
                <a:cubicBezTo>
                  <a:pt x="33" y="0"/>
                  <a:pt x="30" y="3"/>
                  <a:pt x="30" y="6"/>
                </a:cubicBezTo>
                <a:cubicBezTo>
                  <a:pt x="30" y="13"/>
                  <a:pt x="30" y="13"/>
                  <a:pt x="30" y="13"/>
                </a:cubicBezTo>
                <a:cubicBezTo>
                  <a:pt x="30" y="22"/>
                  <a:pt x="22" y="30"/>
                  <a:pt x="12" y="30"/>
                </a:cubicBezTo>
                <a:cubicBezTo>
                  <a:pt x="6" y="30"/>
                  <a:pt x="6" y="30"/>
                  <a:pt x="6" y="30"/>
                </a:cubicBezTo>
                <a:cubicBezTo>
                  <a:pt x="3" y="30"/>
                  <a:pt x="0" y="33"/>
                  <a:pt x="0" y="36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38"/>
                  <a:pt x="3" y="41"/>
                  <a:pt x="6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22" y="41"/>
                  <a:pt x="30" y="49"/>
                  <a:pt x="30" y="59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68"/>
                  <a:pt x="32" y="70"/>
                  <a:pt x="35" y="70"/>
                </a:cubicBezTo>
                <a:cubicBezTo>
                  <a:pt x="38" y="71"/>
                  <a:pt x="41" y="68"/>
                  <a:pt x="41" y="65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49"/>
                  <a:pt x="49" y="41"/>
                  <a:pt x="58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8" y="41"/>
                  <a:pt x="70" y="38"/>
                  <a:pt x="70" y="36"/>
                </a:cubicBezTo>
                <a:cubicBezTo>
                  <a:pt x="70" y="36"/>
                  <a:pt x="70" y="36"/>
                  <a:pt x="70" y="36"/>
                </a:cubicBezTo>
                <a:cubicBezTo>
                  <a:pt x="70" y="33"/>
                  <a:pt x="68" y="30"/>
                  <a:pt x="65" y="30"/>
                </a:cubicBezTo>
                <a:close/>
              </a:path>
            </a:pathLst>
          </a:custGeom>
          <a:solidFill>
            <a:srgbClr val="FAFBF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04" name="矩形: 圆角 26"/>
          <p:cNvSpPr>
            <a:spLocks noChangeArrowheads="1"/>
          </p:cNvSpPr>
          <p:nvPr/>
        </p:nvSpPr>
        <p:spPr bwMode="auto">
          <a:xfrm>
            <a:off x="4873466" y="2257779"/>
            <a:ext cx="2445071" cy="36432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281" name="矩形 28"/>
          <p:cNvSpPr>
            <a:spLocks noChangeArrowheads="1"/>
          </p:cNvSpPr>
          <p:nvPr/>
        </p:nvSpPr>
        <p:spPr bwMode="auto">
          <a:xfrm>
            <a:off x="4932476" y="2269445"/>
            <a:ext cx="2327051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时间：</a:t>
            </a:r>
            <a:r>
              <a:rPr lang="en-US" altLang="zh-CN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XX</a:t>
            </a:r>
            <a:r>
              <a:rPr lang="zh-CN" altLang="en-US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年</a:t>
            </a:r>
            <a:r>
              <a:rPr lang="en-US" altLang="zh-CN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XX</a:t>
            </a:r>
            <a:r>
              <a:rPr lang="zh-CN" altLang="en-US" sz="1615" dirty="0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月</a:t>
            </a:r>
            <a:endParaRPr lang="zh-CN" altLang="en-US" sz="1615" dirty="0">
              <a:solidFill>
                <a:srgbClr val="0F294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11090" y="-35304"/>
            <a:ext cx="12179342" cy="689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2203" y="2587208"/>
            <a:ext cx="12188229" cy="123729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468" y="1400699"/>
            <a:ext cx="2504431" cy="76180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1012" y="4134306"/>
            <a:ext cx="3799497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5F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770162" y="2463640"/>
            <a:ext cx="2420856" cy="390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会议中如何安排座次</a:t>
            </a:r>
            <a:endParaRPr kumimoji="1"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70163" y="3124296"/>
            <a:ext cx="4713111" cy="390748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决定会议出席者的位置，要注意哪些问题</a:t>
            </a:r>
            <a:endParaRPr kumimoji="1"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70162" y="3784953"/>
            <a:ext cx="3663182" cy="390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接待会议人员时，要掌握的礼节</a:t>
            </a:r>
            <a:endParaRPr kumimoji="1"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70163" y="4445609"/>
            <a:ext cx="4160113" cy="390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社交场合具体排列座次时的五大技巧</a:t>
            </a:r>
            <a:endParaRPr kumimoji="1"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70162" y="5106266"/>
            <a:ext cx="2669320" cy="390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会议主席台座次的安排</a:t>
            </a:r>
            <a:endParaRPr kumimoji="1"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770162" y="5765640"/>
            <a:ext cx="2420856" cy="3907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主席台座次安排图示</a:t>
            </a:r>
            <a:endParaRPr kumimoji="1"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1" name="图片 10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627" y="0"/>
            <a:ext cx="2918435" cy="2840182"/>
          </a:xfrm>
          <a:prstGeom prst="rect">
            <a:avLst/>
          </a:prstGeom>
          <a:noFill/>
          <a:ln>
            <a:noFill/>
          </a:ln>
          <a:effectLst>
            <a:outerShdw blurRad="254000" dist="38100" dir="2700000" sx="103000" sy="103000" algn="tl" rotWithShape="0">
              <a:srgbClr val="000000">
                <a:alpha val="23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2590609" y="3854228"/>
            <a:ext cx="1553630" cy="9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5335" cap="all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目录</a:t>
            </a:r>
            <a:endParaRPr kumimoji="1" lang="zh-CN" altLang="en-US" sz="5335" cap="all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122" name="椭圆 13"/>
          <p:cNvSpPr>
            <a:spLocks noChangeArrowheads="1"/>
          </p:cNvSpPr>
          <p:nvPr/>
        </p:nvSpPr>
        <p:spPr bwMode="auto">
          <a:xfrm>
            <a:off x="5332719" y="2472620"/>
            <a:ext cx="355343" cy="356626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346829" y="2439266"/>
            <a:ext cx="364323" cy="44057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265" b="1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kumimoji="1" lang="zh-CN" altLang="en-US" sz="2265" b="1"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20" name="椭圆 19"/>
          <p:cNvSpPr>
            <a:spLocks noChangeArrowheads="1"/>
          </p:cNvSpPr>
          <p:nvPr/>
        </p:nvSpPr>
        <p:spPr bwMode="auto">
          <a:xfrm>
            <a:off x="5332719" y="3133278"/>
            <a:ext cx="355343" cy="35534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5346828" y="3099923"/>
            <a:ext cx="364202" cy="4405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265" b="1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endParaRPr kumimoji="1" lang="zh-CN" altLang="en-US" sz="2265" b="1"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18" name="椭圆 22"/>
          <p:cNvSpPr>
            <a:spLocks noChangeArrowheads="1"/>
          </p:cNvSpPr>
          <p:nvPr/>
        </p:nvSpPr>
        <p:spPr bwMode="auto">
          <a:xfrm>
            <a:off x="5332719" y="3793932"/>
            <a:ext cx="355343" cy="355344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5346828" y="3760579"/>
            <a:ext cx="364202" cy="4405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265" b="1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endParaRPr kumimoji="1" lang="zh-CN" altLang="en-US" sz="2265" b="1"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16" name="椭圆 25"/>
          <p:cNvSpPr>
            <a:spLocks noChangeArrowheads="1"/>
          </p:cNvSpPr>
          <p:nvPr/>
        </p:nvSpPr>
        <p:spPr bwMode="auto">
          <a:xfrm>
            <a:off x="5332719" y="4458438"/>
            <a:ext cx="355343" cy="355344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346828" y="4425084"/>
            <a:ext cx="364202" cy="4405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265" b="1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kumimoji="1" lang="zh-CN" altLang="en-US" sz="2265" b="1"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14" name="椭圆 28"/>
          <p:cNvSpPr>
            <a:spLocks noChangeArrowheads="1"/>
          </p:cNvSpPr>
          <p:nvPr/>
        </p:nvSpPr>
        <p:spPr bwMode="auto">
          <a:xfrm>
            <a:off x="5332719" y="5115246"/>
            <a:ext cx="355343" cy="356626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5346828" y="5081892"/>
            <a:ext cx="364202" cy="4405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265" b="1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endParaRPr kumimoji="1" lang="zh-CN" altLang="en-US" sz="2265" b="1"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12" name="椭圆 31"/>
          <p:cNvSpPr>
            <a:spLocks noChangeArrowheads="1"/>
          </p:cNvSpPr>
          <p:nvPr/>
        </p:nvSpPr>
        <p:spPr bwMode="auto">
          <a:xfrm>
            <a:off x="5332719" y="5774619"/>
            <a:ext cx="355343" cy="355344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5346828" y="5741266"/>
            <a:ext cx="364202" cy="4405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CN" sz="2265" b="1">
                <a:solidFill>
                  <a:srgbClr val="000000">
                    <a:lumMod val="75000"/>
                    <a:lumOff val="25000"/>
                  </a:srgbClr>
                </a:solidFill>
                <a:latin typeface="微软雅黑" panose="020B0503020204020204" charset="-122"/>
                <a:ea typeface="微软雅黑" panose="020B0503020204020204" charset="-122"/>
              </a:rPr>
              <a:t>6</a:t>
            </a:r>
            <a:endParaRPr kumimoji="1" lang="zh-CN" altLang="en-US" sz="2265" b="1">
              <a:solidFill>
                <a:srgbClr val="000000">
                  <a:lumMod val="75000"/>
                  <a:lumOff val="25000"/>
                </a:srgb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组合 48"/>
          <p:cNvGrpSpPr/>
          <p:nvPr/>
        </p:nvGrpSpPr>
        <p:grpSpPr bwMode="auto">
          <a:xfrm>
            <a:off x="1407262" y="4143536"/>
            <a:ext cx="9377476" cy="2714465"/>
            <a:chOff x="-145175" y="2416323"/>
            <a:chExt cx="11606050" cy="5584677"/>
          </a:xfrm>
        </p:grpSpPr>
        <p:sp>
          <p:nvSpPr>
            <p:cNvPr id="45" name="矩形 31"/>
            <p:cNvSpPr/>
            <p:nvPr/>
          </p:nvSpPr>
          <p:spPr>
            <a:xfrm flipH="1">
              <a:off x="-118184" y="2416323"/>
              <a:ext cx="11572708" cy="5584677"/>
            </a:xfrm>
            <a:custGeom>
              <a:avLst/>
              <a:gdLst>
                <a:gd name="connsiteX0" fmla="*/ 0 w 12192000"/>
                <a:gd name="connsiteY0" fmla="*/ 0 h 6858000"/>
                <a:gd name="connsiteX1" fmla="*/ 12192000 w 12192000"/>
                <a:gd name="connsiteY1" fmla="*/ 0 h 6858000"/>
                <a:gd name="connsiteX2" fmla="*/ 12192000 w 12192000"/>
                <a:gd name="connsiteY2" fmla="*/ 6858000 h 6858000"/>
                <a:gd name="connsiteX3" fmla="*/ 0 w 12192000"/>
                <a:gd name="connsiteY3" fmla="*/ 6858000 h 6858000"/>
                <a:gd name="connsiteX4" fmla="*/ 0 w 12192000"/>
                <a:gd name="connsiteY4" fmla="*/ 0 h 6858000"/>
                <a:gd name="connsiteX0-1" fmla="*/ 0 w 12221029"/>
                <a:gd name="connsiteY0-2" fmla="*/ 0 h 6858000"/>
                <a:gd name="connsiteX1-3" fmla="*/ 12192000 w 12221029"/>
                <a:gd name="connsiteY1-4" fmla="*/ 0 h 6858000"/>
                <a:gd name="connsiteX2-5" fmla="*/ 12221029 w 12221029"/>
                <a:gd name="connsiteY2-6" fmla="*/ 5558971 h 6858000"/>
                <a:gd name="connsiteX3-7" fmla="*/ 12192000 w 12221029"/>
                <a:gd name="connsiteY3-8" fmla="*/ 6858000 h 6858000"/>
                <a:gd name="connsiteX4-9" fmla="*/ 0 w 12221029"/>
                <a:gd name="connsiteY4-10" fmla="*/ 6858000 h 6858000"/>
                <a:gd name="connsiteX5" fmla="*/ 0 w 12221029"/>
                <a:gd name="connsiteY5" fmla="*/ 0 h 6858000"/>
                <a:gd name="connsiteX0-11" fmla="*/ 43543 w 12264572"/>
                <a:gd name="connsiteY0-12" fmla="*/ 0 h 6858000"/>
                <a:gd name="connsiteX1-13" fmla="*/ 12235543 w 12264572"/>
                <a:gd name="connsiteY1-14" fmla="*/ 0 h 6858000"/>
                <a:gd name="connsiteX2-15" fmla="*/ 12264572 w 12264572"/>
                <a:gd name="connsiteY2-16" fmla="*/ 5558971 h 6858000"/>
                <a:gd name="connsiteX3-17" fmla="*/ 12235543 w 12264572"/>
                <a:gd name="connsiteY3-18" fmla="*/ 6858000 h 6858000"/>
                <a:gd name="connsiteX4-19" fmla="*/ 43543 w 12264572"/>
                <a:gd name="connsiteY4-20" fmla="*/ 6858000 h 6858000"/>
                <a:gd name="connsiteX5-21" fmla="*/ 0 w 12264572"/>
                <a:gd name="connsiteY5-22" fmla="*/ 4310743 h 6858000"/>
                <a:gd name="connsiteX6" fmla="*/ 43543 w 12264572"/>
                <a:gd name="connsiteY6" fmla="*/ 0 h 6858000"/>
                <a:gd name="connsiteX0-23" fmla="*/ 0 w 12264572"/>
                <a:gd name="connsiteY0-24" fmla="*/ 4310743 h 6858000"/>
                <a:gd name="connsiteX1-25" fmla="*/ 12235543 w 12264572"/>
                <a:gd name="connsiteY1-26" fmla="*/ 0 h 6858000"/>
                <a:gd name="connsiteX2-27" fmla="*/ 12264572 w 12264572"/>
                <a:gd name="connsiteY2-28" fmla="*/ 5558971 h 6858000"/>
                <a:gd name="connsiteX3-29" fmla="*/ 12235543 w 12264572"/>
                <a:gd name="connsiteY3-30" fmla="*/ 6858000 h 6858000"/>
                <a:gd name="connsiteX4-31" fmla="*/ 43543 w 12264572"/>
                <a:gd name="connsiteY4-32" fmla="*/ 6858000 h 6858000"/>
                <a:gd name="connsiteX5-33" fmla="*/ 0 w 12264572"/>
                <a:gd name="connsiteY5-34" fmla="*/ 4310743 h 6858000"/>
                <a:gd name="connsiteX0-35" fmla="*/ 0 w 12264572"/>
                <a:gd name="connsiteY0-36" fmla="*/ 0 h 2547257"/>
                <a:gd name="connsiteX1-37" fmla="*/ 12264572 w 12264572"/>
                <a:gd name="connsiteY1-38" fmla="*/ 1248228 h 2547257"/>
                <a:gd name="connsiteX2-39" fmla="*/ 12235543 w 12264572"/>
                <a:gd name="connsiteY2-40" fmla="*/ 2547257 h 2547257"/>
                <a:gd name="connsiteX3-41" fmla="*/ 43543 w 12264572"/>
                <a:gd name="connsiteY3-42" fmla="*/ 2547257 h 2547257"/>
                <a:gd name="connsiteX4-43" fmla="*/ 0 w 12264572"/>
                <a:gd name="connsiteY4-44" fmla="*/ 0 h 2547257"/>
                <a:gd name="connsiteX0-45" fmla="*/ 0 w 12235543"/>
                <a:gd name="connsiteY0-46" fmla="*/ 0 h 2547257"/>
                <a:gd name="connsiteX1-47" fmla="*/ 12235543 w 12235543"/>
                <a:gd name="connsiteY1-48" fmla="*/ 595085 h 2547257"/>
                <a:gd name="connsiteX2-49" fmla="*/ 12235543 w 12235543"/>
                <a:gd name="connsiteY2-50" fmla="*/ 2547257 h 2547257"/>
                <a:gd name="connsiteX3-51" fmla="*/ 43543 w 12235543"/>
                <a:gd name="connsiteY3-52" fmla="*/ 2547257 h 2547257"/>
                <a:gd name="connsiteX4-53" fmla="*/ 0 w 12235543"/>
                <a:gd name="connsiteY4-54" fmla="*/ 0 h 2547257"/>
                <a:gd name="connsiteX0-55" fmla="*/ 0 w 12222843"/>
                <a:gd name="connsiteY0-56" fmla="*/ 0 h 2737757"/>
                <a:gd name="connsiteX1-57" fmla="*/ 12222843 w 12222843"/>
                <a:gd name="connsiteY1-58" fmla="*/ 785585 h 2737757"/>
                <a:gd name="connsiteX2-59" fmla="*/ 12222843 w 12222843"/>
                <a:gd name="connsiteY2-60" fmla="*/ 2737757 h 2737757"/>
                <a:gd name="connsiteX3-61" fmla="*/ 30843 w 12222843"/>
                <a:gd name="connsiteY3-62" fmla="*/ 2737757 h 2737757"/>
                <a:gd name="connsiteX4-63" fmla="*/ 0 w 12222843"/>
                <a:gd name="connsiteY4-64" fmla="*/ 0 h 273775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222843" h="2737757">
                  <a:moveTo>
                    <a:pt x="0" y="0"/>
                  </a:moveTo>
                  <a:lnTo>
                    <a:pt x="12222843" y="785585"/>
                  </a:lnTo>
                  <a:lnTo>
                    <a:pt x="12222843" y="2737757"/>
                  </a:lnTo>
                  <a:lnTo>
                    <a:pt x="30843" y="27377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6" name="矩形 31"/>
            <p:cNvSpPr/>
            <p:nvPr/>
          </p:nvSpPr>
          <p:spPr>
            <a:xfrm>
              <a:off x="-132473" y="2416323"/>
              <a:ext cx="11572708" cy="5584677"/>
            </a:xfrm>
            <a:custGeom>
              <a:avLst/>
              <a:gdLst>
                <a:gd name="connsiteX0" fmla="*/ 0 w 12192000"/>
                <a:gd name="connsiteY0" fmla="*/ 0 h 6858000"/>
                <a:gd name="connsiteX1" fmla="*/ 12192000 w 12192000"/>
                <a:gd name="connsiteY1" fmla="*/ 0 h 6858000"/>
                <a:gd name="connsiteX2" fmla="*/ 12192000 w 12192000"/>
                <a:gd name="connsiteY2" fmla="*/ 6858000 h 6858000"/>
                <a:gd name="connsiteX3" fmla="*/ 0 w 12192000"/>
                <a:gd name="connsiteY3" fmla="*/ 6858000 h 6858000"/>
                <a:gd name="connsiteX4" fmla="*/ 0 w 12192000"/>
                <a:gd name="connsiteY4" fmla="*/ 0 h 6858000"/>
                <a:gd name="connsiteX0-1" fmla="*/ 0 w 12221029"/>
                <a:gd name="connsiteY0-2" fmla="*/ 0 h 6858000"/>
                <a:gd name="connsiteX1-3" fmla="*/ 12192000 w 12221029"/>
                <a:gd name="connsiteY1-4" fmla="*/ 0 h 6858000"/>
                <a:gd name="connsiteX2-5" fmla="*/ 12221029 w 12221029"/>
                <a:gd name="connsiteY2-6" fmla="*/ 5558971 h 6858000"/>
                <a:gd name="connsiteX3-7" fmla="*/ 12192000 w 12221029"/>
                <a:gd name="connsiteY3-8" fmla="*/ 6858000 h 6858000"/>
                <a:gd name="connsiteX4-9" fmla="*/ 0 w 12221029"/>
                <a:gd name="connsiteY4-10" fmla="*/ 6858000 h 6858000"/>
                <a:gd name="connsiteX5" fmla="*/ 0 w 12221029"/>
                <a:gd name="connsiteY5" fmla="*/ 0 h 6858000"/>
                <a:gd name="connsiteX0-11" fmla="*/ 43543 w 12264572"/>
                <a:gd name="connsiteY0-12" fmla="*/ 0 h 6858000"/>
                <a:gd name="connsiteX1-13" fmla="*/ 12235543 w 12264572"/>
                <a:gd name="connsiteY1-14" fmla="*/ 0 h 6858000"/>
                <a:gd name="connsiteX2-15" fmla="*/ 12264572 w 12264572"/>
                <a:gd name="connsiteY2-16" fmla="*/ 5558971 h 6858000"/>
                <a:gd name="connsiteX3-17" fmla="*/ 12235543 w 12264572"/>
                <a:gd name="connsiteY3-18" fmla="*/ 6858000 h 6858000"/>
                <a:gd name="connsiteX4-19" fmla="*/ 43543 w 12264572"/>
                <a:gd name="connsiteY4-20" fmla="*/ 6858000 h 6858000"/>
                <a:gd name="connsiteX5-21" fmla="*/ 0 w 12264572"/>
                <a:gd name="connsiteY5-22" fmla="*/ 4310743 h 6858000"/>
                <a:gd name="connsiteX6" fmla="*/ 43543 w 12264572"/>
                <a:gd name="connsiteY6" fmla="*/ 0 h 6858000"/>
                <a:gd name="connsiteX0-23" fmla="*/ 0 w 12264572"/>
                <a:gd name="connsiteY0-24" fmla="*/ 4310743 h 6858000"/>
                <a:gd name="connsiteX1-25" fmla="*/ 12235543 w 12264572"/>
                <a:gd name="connsiteY1-26" fmla="*/ 0 h 6858000"/>
                <a:gd name="connsiteX2-27" fmla="*/ 12264572 w 12264572"/>
                <a:gd name="connsiteY2-28" fmla="*/ 5558971 h 6858000"/>
                <a:gd name="connsiteX3-29" fmla="*/ 12235543 w 12264572"/>
                <a:gd name="connsiteY3-30" fmla="*/ 6858000 h 6858000"/>
                <a:gd name="connsiteX4-31" fmla="*/ 43543 w 12264572"/>
                <a:gd name="connsiteY4-32" fmla="*/ 6858000 h 6858000"/>
                <a:gd name="connsiteX5-33" fmla="*/ 0 w 12264572"/>
                <a:gd name="connsiteY5-34" fmla="*/ 4310743 h 6858000"/>
                <a:gd name="connsiteX0-35" fmla="*/ 0 w 12264572"/>
                <a:gd name="connsiteY0-36" fmla="*/ 0 h 2547257"/>
                <a:gd name="connsiteX1-37" fmla="*/ 12264572 w 12264572"/>
                <a:gd name="connsiteY1-38" fmla="*/ 1248228 h 2547257"/>
                <a:gd name="connsiteX2-39" fmla="*/ 12235543 w 12264572"/>
                <a:gd name="connsiteY2-40" fmla="*/ 2547257 h 2547257"/>
                <a:gd name="connsiteX3-41" fmla="*/ 43543 w 12264572"/>
                <a:gd name="connsiteY3-42" fmla="*/ 2547257 h 2547257"/>
                <a:gd name="connsiteX4-43" fmla="*/ 0 w 12264572"/>
                <a:gd name="connsiteY4-44" fmla="*/ 0 h 2547257"/>
                <a:gd name="connsiteX0-45" fmla="*/ 0 w 12235543"/>
                <a:gd name="connsiteY0-46" fmla="*/ 0 h 2547257"/>
                <a:gd name="connsiteX1-47" fmla="*/ 12235543 w 12235543"/>
                <a:gd name="connsiteY1-48" fmla="*/ 595085 h 2547257"/>
                <a:gd name="connsiteX2-49" fmla="*/ 12235543 w 12235543"/>
                <a:gd name="connsiteY2-50" fmla="*/ 2547257 h 2547257"/>
                <a:gd name="connsiteX3-51" fmla="*/ 43543 w 12235543"/>
                <a:gd name="connsiteY3-52" fmla="*/ 2547257 h 2547257"/>
                <a:gd name="connsiteX4-53" fmla="*/ 0 w 12235543"/>
                <a:gd name="connsiteY4-54" fmla="*/ 0 h 2547257"/>
                <a:gd name="connsiteX0-55" fmla="*/ 0 w 12222843"/>
                <a:gd name="connsiteY0-56" fmla="*/ 0 h 2737757"/>
                <a:gd name="connsiteX1-57" fmla="*/ 12222843 w 12222843"/>
                <a:gd name="connsiteY1-58" fmla="*/ 785585 h 2737757"/>
                <a:gd name="connsiteX2-59" fmla="*/ 12222843 w 12222843"/>
                <a:gd name="connsiteY2-60" fmla="*/ 2737757 h 2737757"/>
                <a:gd name="connsiteX3-61" fmla="*/ 30843 w 12222843"/>
                <a:gd name="connsiteY3-62" fmla="*/ 2737757 h 2737757"/>
                <a:gd name="connsiteX4-63" fmla="*/ 0 w 12222843"/>
                <a:gd name="connsiteY4-64" fmla="*/ 0 h 273775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222843" h="2737757">
                  <a:moveTo>
                    <a:pt x="0" y="0"/>
                  </a:moveTo>
                  <a:lnTo>
                    <a:pt x="12222843" y="785585"/>
                  </a:lnTo>
                  <a:lnTo>
                    <a:pt x="12222843" y="2737757"/>
                  </a:lnTo>
                  <a:lnTo>
                    <a:pt x="30843" y="27377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7" name="矩形 31"/>
            <p:cNvSpPr/>
            <p:nvPr/>
          </p:nvSpPr>
          <p:spPr>
            <a:xfrm flipH="1">
              <a:off x="-124534" y="3065581"/>
              <a:ext cx="11585409" cy="4935419"/>
            </a:xfrm>
            <a:custGeom>
              <a:avLst/>
              <a:gdLst>
                <a:gd name="connsiteX0" fmla="*/ 0 w 12192000"/>
                <a:gd name="connsiteY0" fmla="*/ 0 h 6858000"/>
                <a:gd name="connsiteX1" fmla="*/ 12192000 w 12192000"/>
                <a:gd name="connsiteY1" fmla="*/ 0 h 6858000"/>
                <a:gd name="connsiteX2" fmla="*/ 12192000 w 12192000"/>
                <a:gd name="connsiteY2" fmla="*/ 6858000 h 6858000"/>
                <a:gd name="connsiteX3" fmla="*/ 0 w 12192000"/>
                <a:gd name="connsiteY3" fmla="*/ 6858000 h 6858000"/>
                <a:gd name="connsiteX4" fmla="*/ 0 w 12192000"/>
                <a:gd name="connsiteY4" fmla="*/ 0 h 6858000"/>
                <a:gd name="connsiteX0-1" fmla="*/ 0 w 12221029"/>
                <a:gd name="connsiteY0-2" fmla="*/ 0 h 6858000"/>
                <a:gd name="connsiteX1-3" fmla="*/ 12192000 w 12221029"/>
                <a:gd name="connsiteY1-4" fmla="*/ 0 h 6858000"/>
                <a:gd name="connsiteX2-5" fmla="*/ 12221029 w 12221029"/>
                <a:gd name="connsiteY2-6" fmla="*/ 5558971 h 6858000"/>
                <a:gd name="connsiteX3-7" fmla="*/ 12192000 w 12221029"/>
                <a:gd name="connsiteY3-8" fmla="*/ 6858000 h 6858000"/>
                <a:gd name="connsiteX4-9" fmla="*/ 0 w 12221029"/>
                <a:gd name="connsiteY4-10" fmla="*/ 6858000 h 6858000"/>
                <a:gd name="connsiteX5" fmla="*/ 0 w 12221029"/>
                <a:gd name="connsiteY5" fmla="*/ 0 h 6858000"/>
                <a:gd name="connsiteX0-11" fmla="*/ 43543 w 12264572"/>
                <a:gd name="connsiteY0-12" fmla="*/ 0 h 6858000"/>
                <a:gd name="connsiteX1-13" fmla="*/ 12235543 w 12264572"/>
                <a:gd name="connsiteY1-14" fmla="*/ 0 h 6858000"/>
                <a:gd name="connsiteX2-15" fmla="*/ 12264572 w 12264572"/>
                <a:gd name="connsiteY2-16" fmla="*/ 5558971 h 6858000"/>
                <a:gd name="connsiteX3-17" fmla="*/ 12235543 w 12264572"/>
                <a:gd name="connsiteY3-18" fmla="*/ 6858000 h 6858000"/>
                <a:gd name="connsiteX4-19" fmla="*/ 43543 w 12264572"/>
                <a:gd name="connsiteY4-20" fmla="*/ 6858000 h 6858000"/>
                <a:gd name="connsiteX5-21" fmla="*/ 0 w 12264572"/>
                <a:gd name="connsiteY5-22" fmla="*/ 4310743 h 6858000"/>
                <a:gd name="connsiteX6" fmla="*/ 43543 w 12264572"/>
                <a:gd name="connsiteY6" fmla="*/ 0 h 6858000"/>
                <a:gd name="connsiteX0-23" fmla="*/ 0 w 12264572"/>
                <a:gd name="connsiteY0-24" fmla="*/ 4310743 h 6858000"/>
                <a:gd name="connsiteX1-25" fmla="*/ 12235543 w 12264572"/>
                <a:gd name="connsiteY1-26" fmla="*/ 0 h 6858000"/>
                <a:gd name="connsiteX2-27" fmla="*/ 12264572 w 12264572"/>
                <a:gd name="connsiteY2-28" fmla="*/ 5558971 h 6858000"/>
                <a:gd name="connsiteX3-29" fmla="*/ 12235543 w 12264572"/>
                <a:gd name="connsiteY3-30" fmla="*/ 6858000 h 6858000"/>
                <a:gd name="connsiteX4-31" fmla="*/ 43543 w 12264572"/>
                <a:gd name="connsiteY4-32" fmla="*/ 6858000 h 6858000"/>
                <a:gd name="connsiteX5-33" fmla="*/ 0 w 12264572"/>
                <a:gd name="connsiteY5-34" fmla="*/ 4310743 h 6858000"/>
                <a:gd name="connsiteX0-35" fmla="*/ 0 w 12264572"/>
                <a:gd name="connsiteY0-36" fmla="*/ 0 h 2547257"/>
                <a:gd name="connsiteX1-37" fmla="*/ 12264572 w 12264572"/>
                <a:gd name="connsiteY1-38" fmla="*/ 1248228 h 2547257"/>
                <a:gd name="connsiteX2-39" fmla="*/ 12235543 w 12264572"/>
                <a:gd name="connsiteY2-40" fmla="*/ 2547257 h 2547257"/>
                <a:gd name="connsiteX3-41" fmla="*/ 43543 w 12264572"/>
                <a:gd name="connsiteY3-42" fmla="*/ 2547257 h 2547257"/>
                <a:gd name="connsiteX4-43" fmla="*/ 0 w 12264572"/>
                <a:gd name="connsiteY4-44" fmla="*/ 0 h 2547257"/>
                <a:gd name="connsiteX0-45" fmla="*/ 0 w 12235543"/>
                <a:gd name="connsiteY0-46" fmla="*/ 0 h 2547257"/>
                <a:gd name="connsiteX1-47" fmla="*/ 12235543 w 12235543"/>
                <a:gd name="connsiteY1-48" fmla="*/ 595085 h 2547257"/>
                <a:gd name="connsiteX2-49" fmla="*/ 12235543 w 12235543"/>
                <a:gd name="connsiteY2-50" fmla="*/ 2547257 h 2547257"/>
                <a:gd name="connsiteX3-51" fmla="*/ 43543 w 12235543"/>
                <a:gd name="connsiteY3-52" fmla="*/ 2547257 h 2547257"/>
                <a:gd name="connsiteX4-53" fmla="*/ 0 w 12235543"/>
                <a:gd name="connsiteY4-54" fmla="*/ 0 h 254725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235543" h="2547257">
                  <a:moveTo>
                    <a:pt x="0" y="0"/>
                  </a:moveTo>
                  <a:lnTo>
                    <a:pt x="12235543" y="595085"/>
                  </a:lnTo>
                  <a:lnTo>
                    <a:pt x="12235543" y="2547257"/>
                  </a:lnTo>
                  <a:lnTo>
                    <a:pt x="43543" y="25472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8" name="矩形 31"/>
            <p:cNvSpPr/>
            <p:nvPr/>
          </p:nvSpPr>
          <p:spPr>
            <a:xfrm>
              <a:off x="-145175" y="3065581"/>
              <a:ext cx="11585409" cy="4935419"/>
            </a:xfrm>
            <a:custGeom>
              <a:avLst/>
              <a:gdLst>
                <a:gd name="connsiteX0" fmla="*/ 0 w 12192000"/>
                <a:gd name="connsiteY0" fmla="*/ 0 h 6858000"/>
                <a:gd name="connsiteX1" fmla="*/ 12192000 w 12192000"/>
                <a:gd name="connsiteY1" fmla="*/ 0 h 6858000"/>
                <a:gd name="connsiteX2" fmla="*/ 12192000 w 12192000"/>
                <a:gd name="connsiteY2" fmla="*/ 6858000 h 6858000"/>
                <a:gd name="connsiteX3" fmla="*/ 0 w 12192000"/>
                <a:gd name="connsiteY3" fmla="*/ 6858000 h 6858000"/>
                <a:gd name="connsiteX4" fmla="*/ 0 w 12192000"/>
                <a:gd name="connsiteY4" fmla="*/ 0 h 6858000"/>
                <a:gd name="connsiteX0-1" fmla="*/ 0 w 12221029"/>
                <a:gd name="connsiteY0-2" fmla="*/ 0 h 6858000"/>
                <a:gd name="connsiteX1-3" fmla="*/ 12192000 w 12221029"/>
                <a:gd name="connsiteY1-4" fmla="*/ 0 h 6858000"/>
                <a:gd name="connsiteX2-5" fmla="*/ 12221029 w 12221029"/>
                <a:gd name="connsiteY2-6" fmla="*/ 5558971 h 6858000"/>
                <a:gd name="connsiteX3-7" fmla="*/ 12192000 w 12221029"/>
                <a:gd name="connsiteY3-8" fmla="*/ 6858000 h 6858000"/>
                <a:gd name="connsiteX4-9" fmla="*/ 0 w 12221029"/>
                <a:gd name="connsiteY4-10" fmla="*/ 6858000 h 6858000"/>
                <a:gd name="connsiteX5" fmla="*/ 0 w 12221029"/>
                <a:gd name="connsiteY5" fmla="*/ 0 h 6858000"/>
                <a:gd name="connsiteX0-11" fmla="*/ 43543 w 12264572"/>
                <a:gd name="connsiteY0-12" fmla="*/ 0 h 6858000"/>
                <a:gd name="connsiteX1-13" fmla="*/ 12235543 w 12264572"/>
                <a:gd name="connsiteY1-14" fmla="*/ 0 h 6858000"/>
                <a:gd name="connsiteX2-15" fmla="*/ 12264572 w 12264572"/>
                <a:gd name="connsiteY2-16" fmla="*/ 5558971 h 6858000"/>
                <a:gd name="connsiteX3-17" fmla="*/ 12235543 w 12264572"/>
                <a:gd name="connsiteY3-18" fmla="*/ 6858000 h 6858000"/>
                <a:gd name="connsiteX4-19" fmla="*/ 43543 w 12264572"/>
                <a:gd name="connsiteY4-20" fmla="*/ 6858000 h 6858000"/>
                <a:gd name="connsiteX5-21" fmla="*/ 0 w 12264572"/>
                <a:gd name="connsiteY5-22" fmla="*/ 4310743 h 6858000"/>
                <a:gd name="connsiteX6" fmla="*/ 43543 w 12264572"/>
                <a:gd name="connsiteY6" fmla="*/ 0 h 6858000"/>
                <a:gd name="connsiteX0-23" fmla="*/ 0 w 12264572"/>
                <a:gd name="connsiteY0-24" fmla="*/ 4310743 h 6858000"/>
                <a:gd name="connsiteX1-25" fmla="*/ 12235543 w 12264572"/>
                <a:gd name="connsiteY1-26" fmla="*/ 0 h 6858000"/>
                <a:gd name="connsiteX2-27" fmla="*/ 12264572 w 12264572"/>
                <a:gd name="connsiteY2-28" fmla="*/ 5558971 h 6858000"/>
                <a:gd name="connsiteX3-29" fmla="*/ 12235543 w 12264572"/>
                <a:gd name="connsiteY3-30" fmla="*/ 6858000 h 6858000"/>
                <a:gd name="connsiteX4-31" fmla="*/ 43543 w 12264572"/>
                <a:gd name="connsiteY4-32" fmla="*/ 6858000 h 6858000"/>
                <a:gd name="connsiteX5-33" fmla="*/ 0 w 12264572"/>
                <a:gd name="connsiteY5-34" fmla="*/ 4310743 h 6858000"/>
                <a:gd name="connsiteX0-35" fmla="*/ 0 w 12264572"/>
                <a:gd name="connsiteY0-36" fmla="*/ 0 h 2547257"/>
                <a:gd name="connsiteX1-37" fmla="*/ 12264572 w 12264572"/>
                <a:gd name="connsiteY1-38" fmla="*/ 1248228 h 2547257"/>
                <a:gd name="connsiteX2-39" fmla="*/ 12235543 w 12264572"/>
                <a:gd name="connsiteY2-40" fmla="*/ 2547257 h 2547257"/>
                <a:gd name="connsiteX3-41" fmla="*/ 43543 w 12264572"/>
                <a:gd name="connsiteY3-42" fmla="*/ 2547257 h 2547257"/>
                <a:gd name="connsiteX4-43" fmla="*/ 0 w 12264572"/>
                <a:gd name="connsiteY4-44" fmla="*/ 0 h 2547257"/>
                <a:gd name="connsiteX0-45" fmla="*/ 0 w 12235543"/>
                <a:gd name="connsiteY0-46" fmla="*/ 0 h 2547257"/>
                <a:gd name="connsiteX1-47" fmla="*/ 12235543 w 12235543"/>
                <a:gd name="connsiteY1-48" fmla="*/ 595085 h 2547257"/>
                <a:gd name="connsiteX2-49" fmla="*/ 12235543 w 12235543"/>
                <a:gd name="connsiteY2-50" fmla="*/ 2547257 h 2547257"/>
                <a:gd name="connsiteX3-51" fmla="*/ 43543 w 12235543"/>
                <a:gd name="connsiteY3-52" fmla="*/ 2547257 h 2547257"/>
                <a:gd name="connsiteX4-53" fmla="*/ 0 w 12235543"/>
                <a:gd name="connsiteY4-54" fmla="*/ 0 h 254725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2235543" h="2547257">
                  <a:moveTo>
                    <a:pt x="0" y="0"/>
                  </a:moveTo>
                  <a:lnTo>
                    <a:pt x="12235543" y="595085"/>
                  </a:lnTo>
                  <a:lnTo>
                    <a:pt x="12235543" y="2547257"/>
                  </a:lnTo>
                  <a:lnTo>
                    <a:pt x="43543" y="25472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69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3486152" y="592668"/>
            <a:ext cx="5219699" cy="7639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365" cap="all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会议中如何安排座次</a:t>
            </a:r>
            <a:endParaRPr kumimoji="1" lang="zh-CN" altLang="en-US" sz="4365" cap="all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4100" name="组合 13"/>
          <p:cNvGrpSpPr/>
          <p:nvPr/>
        </p:nvGrpSpPr>
        <p:grpSpPr bwMode="auto">
          <a:xfrm flipH="1">
            <a:off x="8698860" y="849234"/>
            <a:ext cx="3132667" cy="234757"/>
            <a:chOff x="16220" y="842001"/>
            <a:chExt cx="3876626" cy="291159"/>
          </a:xfrm>
        </p:grpSpPr>
        <p:sp>
          <p:nvSpPr>
            <p:cNvPr id="15" name="任意多边形: 形状 14"/>
            <p:cNvSpPr/>
            <p:nvPr/>
          </p:nvSpPr>
          <p:spPr>
            <a:xfrm>
              <a:off x="16220" y="842001"/>
              <a:ext cx="358770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7" name="任意多边形: 形状 16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8" name="任意多边形: 形状 17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4101" name="组合 24"/>
          <p:cNvGrpSpPr/>
          <p:nvPr/>
        </p:nvGrpSpPr>
        <p:grpSpPr bwMode="auto">
          <a:xfrm>
            <a:off x="360476" y="849234"/>
            <a:ext cx="3132667" cy="234757"/>
            <a:chOff x="16220" y="842001"/>
            <a:chExt cx="3876626" cy="291159"/>
          </a:xfrm>
        </p:grpSpPr>
        <p:sp>
          <p:nvSpPr>
            <p:cNvPr id="26" name="任意多边形: 形状 25"/>
            <p:cNvSpPr/>
            <p:nvPr/>
          </p:nvSpPr>
          <p:spPr>
            <a:xfrm>
              <a:off x="16220" y="842001"/>
              <a:ext cx="358770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28" name="任意多边形: 形状 27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9" name="任意多边形: 形状 28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5126" name="矩形: 圆角 32"/>
          <p:cNvSpPr>
            <a:spLocks noChangeArrowheads="1"/>
          </p:cNvSpPr>
          <p:nvPr/>
        </p:nvSpPr>
        <p:spPr bwMode="auto">
          <a:xfrm>
            <a:off x="4815739" y="1313618"/>
            <a:ext cx="2560525" cy="36432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03" name="矩形 33"/>
          <p:cNvSpPr>
            <a:spLocks noChangeArrowheads="1"/>
          </p:cNvSpPr>
          <p:nvPr/>
        </p:nvSpPr>
        <p:spPr bwMode="auto">
          <a:xfrm>
            <a:off x="4873466" y="1325284"/>
            <a:ext cx="2445071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1615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会议座次的安排分成两类</a:t>
            </a:r>
            <a:endParaRPr lang="zh-CN" altLang="en-US" sz="1615">
              <a:solidFill>
                <a:srgbClr val="0F294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104" name="图片 6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192" y="3375122"/>
            <a:ext cx="3231444" cy="2498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矩形 31"/>
          <p:cNvSpPr/>
          <p:nvPr/>
        </p:nvSpPr>
        <p:spPr>
          <a:xfrm>
            <a:off x="3141647" y="2618253"/>
            <a:ext cx="1511952" cy="490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2585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方桌会议</a:t>
            </a:r>
            <a:endParaRPr kumimoji="1" lang="zh-CN" altLang="en-US" sz="2585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106" name="图片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031" y="3200657"/>
            <a:ext cx="3019778" cy="3019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矩形 34"/>
          <p:cNvSpPr/>
          <p:nvPr/>
        </p:nvSpPr>
        <p:spPr>
          <a:xfrm>
            <a:off x="7679010" y="2618253"/>
            <a:ext cx="1511952" cy="4902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2585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圆桌会议</a:t>
            </a:r>
            <a:endParaRPr kumimoji="1" lang="zh-CN" altLang="en-US" sz="2585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180808" y="3121121"/>
            <a:ext cx="3391798" cy="360996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在方桌会议中，特别要注意座次的安排</a:t>
            </a:r>
            <a:endParaRPr kumimoji="1"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619394" y="3121121"/>
            <a:ext cx="3391798" cy="62966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还有一种是为了尽量避免这种主次的安排，而以圆形桌为布局，就是圆桌会议。</a:t>
            </a:r>
            <a:endParaRPr kumimoji="1"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86153" y="592668"/>
            <a:ext cx="5219699" cy="7639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365" cap="all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会议中如何安排座次</a:t>
            </a:r>
            <a:endParaRPr kumimoji="1" lang="zh-CN" altLang="en-US" sz="4365" cap="all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5125" name="组合 6"/>
          <p:cNvGrpSpPr/>
          <p:nvPr/>
        </p:nvGrpSpPr>
        <p:grpSpPr bwMode="auto">
          <a:xfrm>
            <a:off x="360476" y="849234"/>
            <a:ext cx="3132667" cy="234757"/>
            <a:chOff x="16220" y="842001"/>
            <a:chExt cx="3876626" cy="291159"/>
          </a:xfrm>
        </p:grpSpPr>
        <p:sp>
          <p:nvSpPr>
            <p:cNvPr id="8" name="任意多边形: 形状 7"/>
            <p:cNvSpPr/>
            <p:nvPr/>
          </p:nvSpPr>
          <p:spPr>
            <a:xfrm>
              <a:off x="16220" y="842001"/>
              <a:ext cx="358770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0" name="任意多边形: 形状 9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1" name="任意多边形: 形状 10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5126" name="矩形: 圆角 11"/>
          <p:cNvSpPr>
            <a:spLocks noChangeArrowheads="1"/>
          </p:cNvSpPr>
          <p:nvPr/>
        </p:nvSpPr>
        <p:spPr bwMode="auto">
          <a:xfrm>
            <a:off x="4815739" y="1313618"/>
            <a:ext cx="2560525" cy="36432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buNone/>
            </a:pPr>
            <a:endParaRPr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27" name="矩形 12"/>
          <p:cNvSpPr>
            <a:spLocks noChangeArrowheads="1"/>
          </p:cNvSpPr>
          <p:nvPr/>
        </p:nvSpPr>
        <p:spPr bwMode="auto">
          <a:xfrm>
            <a:off x="4873466" y="1334143"/>
            <a:ext cx="2445071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1615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会议座次的安排分成两类</a:t>
            </a:r>
            <a:endParaRPr lang="zh-CN" altLang="en-US" sz="1615">
              <a:solidFill>
                <a:srgbClr val="0F294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128" name="组合 13"/>
          <p:cNvGrpSpPr/>
          <p:nvPr/>
        </p:nvGrpSpPr>
        <p:grpSpPr bwMode="auto">
          <a:xfrm flipH="1">
            <a:off x="8698860" y="849234"/>
            <a:ext cx="3132667" cy="234757"/>
            <a:chOff x="16220" y="842001"/>
            <a:chExt cx="3876626" cy="291159"/>
          </a:xfrm>
        </p:grpSpPr>
        <p:sp>
          <p:nvSpPr>
            <p:cNvPr id="15" name="任意多边形: 形状 14"/>
            <p:cNvSpPr/>
            <p:nvPr/>
          </p:nvSpPr>
          <p:spPr>
            <a:xfrm>
              <a:off x="16220" y="842001"/>
              <a:ext cx="358770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7" name="任意多边形: 形状 16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8" name="任意多边形: 形状 17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6153" name="矩形 3"/>
          <p:cNvSpPr>
            <a:spLocks noChangeArrowheads="1"/>
          </p:cNvSpPr>
          <p:nvPr/>
        </p:nvSpPr>
        <p:spPr bwMode="auto">
          <a:xfrm>
            <a:off x="2014042" y="2556677"/>
            <a:ext cx="3724051" cy="3373838"/>
          </a:xfrm>
          <a:prstGeom prst="rect">
            <a:avLst/>
          </a:prstGeom>
          <a:noFill/>
          <a:ln w="15875" algn="ctr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139081" y="2311657"/>
            <a:ext cx="1511952" cy="490262"/>
          </a:xfrm>
          <a:prstGeom prst="rect">
            <a:avLst/>
          </a:prstGeom>
          <a:solidFill>
            <a:srgbClr val="0F294E"/>
          </a:solidFill>
        </p:spPr>
        <p:txBody>
          <a:bodyPr wrap="none">
            <a:spAutoFit/>
          </a:bodyPr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2585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方桌会议</a:t>
            </a:r>
            <a:endParaRPr kumimoji="1" lang="zh-CN" altLang="en-US" sz="2585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55" name="矩形 22"/>
          <p:cNvSpPr>
            <a:spLocks noChangeArrowheads="1"/>
          </p:cNvSpPr>
          <p:nvPr/>
        </p:nvSpPr>
        <p:spPr bwMode="auto">
          <a:xfrm>
            <a:off x="6453910" y="2556677"/>
            <a:ext cx="3724050" cy="3373838"/>
          </a:xfrm>
          <a:prstGeom prst="rect">
            <a:avLst/>
          </a:prstGeom>
          <a:noFill/>
          <a:ln w="15875" algn="ctr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577667" y="2311657"/>
            <a:ext cx="1511952" cy="490262"/>
          </a:xfrm>
          <a:prstGeom prst="rect">
            <a:avLst/>
          </a:prstGeom>
          <a:solidFill>
            <a:srgbClr val="0F294E"/>
          </a:solidFill>
        </p:spPr>
        <p:txBody>
          <a:bodyPr wrap="none">
            <a:spAutoFit/>
          </a:bodyPr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2585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圆桌会议</a:t>
            </a:r>
            <a:endParaRPr kumimoji="1" lang="zh-CN" altLang="en-US" sz="2585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619394" y="3789475"/>
            <a:ext cx="3391798" cy="1166986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在圆桌会议中，则可以不用拘泥这么多的礼节，主要记住以门作为基准点，比较靠里面的位置是比较主要的座位，就可以了。</a:t>
            </a:r>
            <a:endParaRPr kumimoji="1"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2180808" y="3523929"/>
            <a:ext cx="3391798" cy="1166986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如果只有一位领导，那么他一般坐在这个长方形的短边的这边，或者是比较靠里的位置。就是说以会议室的门为基准点，在里侧是主宾的位置。</a:t>
            </a:r>
            <a:endParaRPr kumimoji="1"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2180808" y="4732355"/>
            <a:ext cx="3391798" cy="89832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如果是由主客双方来参加的会议，一般分两侧来就坐，主人坐在会议桌的右边，而客人坐在会议桌的左边。</a:t>
            </a:r>
            <a:endParaRPr kumimoji="1"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5F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175607" y="595234"/>
            <a:ext cx="3840788" cy="14355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365" cap="all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要注意以下几点</a:t>
            </a:r>
            <a:endParaRPr kumimoji="1" lang="zh-CN" altLang="en-US" sz="4365" cap="all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171" name="矩形: 圆角 138"/>
          <p:cNvSpPr>
            <a:spLocks noChangeArrowheads="1"/>
          </p:cNvSpPr>
          <p:nvPr/>
        </p:nvSpPr>
        <p:spPr bwMode="auto">
          <a:xfrm>
            <a:off x="4873466" y="1286678"/>
            <a:ext cx="2445071" cy="36432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2" name="矩形 139"/>
          <p:cNvSpPr>
            <a:spLocks noChangeArrowheads="1"/>
          </p:cNvSpPr>
          <p:nvPr/>
        </p:nvSpPr>
        <p:spPr bwMode="auto">
          <a:xfrm>
            <a:off x="4873464" y="1298344"/>
            <a:ext cx="2445072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15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决定会议出席者的位置</a:t>
            </a:r>
            <a:endParaRPr lang="en-US" altLang="zh-CN" sz="1615">
              <a:solidFill>
                <a:srgbClr val="0F294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6149" name="组合 140"/>
          <p:cNvGrpSpPr/>
          <p:nvPr/>
        </p:nvGrpSpPr>
        <p:grpSpPr bwMode="auto">
          <a:xfrm>
            <a:off x="776112" y="850516"/>
            <a:ext cx="3132667" cy="234758"/>
            <a:chOff x="16220" y="842001"/>
            <a:chExt cx="3876626" cy="291159"/>
          </a:xfrm>
        </p:grpSpPr>
        <p:sp>
          <p:nvSpPr>
            <p:cNvPr id="142" name="任意多边形: 形状 141"/>
            <p:cNvSpPr/>
            <p:nvPr/>
          </p:nvSpPr>
          <p:spPr>
            <a:xfrm>
              <a:off x="16220" y="842001"/>
              <a:ext cx="358770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43" name="组合 142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44" name="任意多边形: 形状 143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45" name="任意多边形: 形状 144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6150" name="组合 145"/>
          <p:cNvGrpSpPr/>
          <p:nvPr/>
        </p:nvGrpSpPr>
        <p:grpSpPr bwMode="auto">
          <a:xfrm flipH="1">
            <a:off x="8283224" y="850516"/>
            <a:ext cx="3132667" cy="234758"/>
            <a:chOff x="16220" y="842001"/>
            <a:chExt cx="3876626" cy="291159"/>
          </a:xfrm>
        </p:grpSpPr>
        <p:sp>
          <p:nvSpPr>
            <p:cNvPr id="147" name="任意多边形: 形状 146"/>
            <p:cNvSpPr/>
            <p:nvPr/>
          </p:nvSpPr>
          <p:spPr>
            <a:xfrm>
              <a:off x="16220" y="842001"/>
              <a:ext cx="358770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48" name="组合 147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49" name="任意多边形: 形状 148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50" name="任意多边形: 形状 149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6151" name="矩形 1"/>
          <p:cNvSpPr>
            <a:spLocks noChangeArrowheads="1"/>
          </p:cNvSpPr>
          <p:nvPr/>
        </p:nvSpPr>
        <p:spPr bwMode="auto">
          <a:xfrm>
            <a:off x="3784343" y="2065354"/>
            <a:ext cx="5469980" cy="62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领导者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主持人、主席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)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要坐在所有与会人员都能看得清楚的位置。且其位置要容易使用黑板、投影机等</a:t>
            </a:r>
            <a:endParaRPr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52" name="矩形 2"/>
          <p:cNvSpPr>
            <a:spLocks noChangeArrowheads="1"/>
          </p:cNvSpPr>
          <p:nvPr/>
        </p:nvSpPr>
        <p:spPr bwMode="auto">
          <a:xfrm>
            <a:off x="3784345" y="2988990"/>
            <a:ext cx="4015253" cy="62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负责记录的人，为了清楚地看得见发言者，</a:t>
            </a:r>
            <a:endParaRPr lang="en-US" altLang="zh-CN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一般是坐在发言席的正前方</a:t>
            </a:r>
            <a:endParaRPr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53" name="矩形 3"/>
          <p:cNvSpPr>
            <a:spLocks noChangeArrowheads="1"/>
          </p:cNvSpPr>
          <p:nvPr/>
        </p:nvSpPr>
        <p:spPr bwMode="auto">
          <a:xfrm>
            <a:off x="3784344" y="3890818"/>
            <a:ext cx="5647010" cy="62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列席人员。能发言，但无议决权。不是会议的正式成员。为不妨碍会议的进行，是坐在会议正式人员的后方</a:t>
            </a:r>
            <a:endParaRPr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54" name="矩形 86"/>
          <p:cNvSpPr>
            <a:spLocks noChangeArrowheads="1"/>
          </p:cNvSpPr>
          <p:nvPr/>
        </p:nvSpPr>
        <p:spPr bwMode="auto">
          <a:xfrm>
            <a:off x="3784344" y="4791364"/>
            <a:ext cx="5845849" cy="62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其余参加会议的人，要坐在能看清楚发言者、黑板、荧屏的地方，而且尽可能看得到其他人的位置。</a:t>
            </a:r>
            <a:r>
              <a:rPr lang="zh-CN" altLang="en-US" sz="113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（如果必须指定座位时，桌子上要放置好姓名牌）</a:t>
            </a:r>
            <a:endParaRPr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55" name="矩形 90"/>
          <p:cNvSpPr>
            <a:spLocks noChangeArrowheads="1"/>
          </p:cNvSpPr>
          <p:nvPr/>
        </p:nvSpPr>
        <p:spPr bwMode="auto">
          <a:xfrm>
            <a:off x="3784344" y="5716283"/>
            <a:ext cx="3925455" cy="62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重要会议需要预先摆放座位卡或姓名牌，</a:t>
            </a:r>
            <a:endParaRPr lang="en-US" altLang="zh-CN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并根据职位高低或上司的意图准确放置到位。</a:t>
            </a:r>
            <a:endParaRPr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58" name="组合 157"/>
          <p:cNvGrpSpPr/>
          <p:nvPr/>
        </p:nvGrpSpPr>
        <p:grpSpPr>
          <a:xfrm>
            <a:off x="2633359" y="5696033"/>
            <a:ext cx="651447" cy="651447"/>
            <a:chOff x="7638192" y="4992443"/>
            <a:chExt cx="1368152" cy="1368152"/>
          </a:xfrm>
          <a:effectLst>
            <a:outerShdw blurRad="203200" dist="38100" dir="2700000" sx="101000" sy="101000" algn="tl" rotWithShape="0">
              <a:prstClr val="black">
                <a:alpha val="28000"/>
              </a:prstClr>
            </a:outerShdw>
          </a:effectLst>
        </p:grpSpPr>
        <p:sp>
          <p:nvSpPr>
            <p:cNvPr id="125" name="椭圆 124"/>
            <p:cNvSpPr/>
            <p:nvPr/>
          </p:nvSpPr>
          <p:spPr>
            <a:xfrm>
              <a:off x="7638192" y="4992443"/>
              <a:ext cx="1368152" cy="13681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30" name="图片 12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7827414" y="5196097"/>
              <a:ext cx="1072989" cy="1036410"/>
            </a:xfrm>
            <a:prstGeom prst="rect">
              <a:avLst/>
            </a:prstGeom>
          </p:spPr>
        </p:pic>
      </p:grpSp>
      <p:pic>
        <p:nvPicPr>
          <p:cNvPr id="133" name="图片 1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537" y="2962051"/>
            <a:ext cx="649111" cy="650394"/>
          </a:xfrm>
          <a:prstGeom prst="rect">
            <a:avLst/>
          </a:prstGeom>
          <a:effectLst>
            <a:outerShdw blurRad="203200" dist="38100" dir="2700000" sx="101000" sy="101000" algn="tl" rotWithShape="0">
              <a:prstClr val="black">
                <a:alpha val="28000"/>
              </a:prstClr>
            </a:outerShdw>
          </a:effectLst>
        </p:spPr>
      </p:pic>
      <p:pic>
        <p:nvPicPr>
          <p:cNvPr id="134" name="图片 1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535" y="3863879"/>
            <a:ext cx="652960" cy="650394"/>
          </a:xfrm>
          <a:prstGeom prst="rect">
            <a:avLst/>
          </a:prstGeom>
          <a:effectLst>
            <a:outerShdw blurRad="203200" dist="38100" dir="2700000" sx="101000" sy="101000" algn="tl" rotWithShape="0">
              <a:prstClr val="black">
                <a:alpha val="28000"/>
              </a:prstClr>
            </a:outerShdw>
          </a:effectLst>
        </p:spPr>
      </p:pic>
      <p:grpSp>
        <p:nvGrpSpPr>
          <p:cNvPr id="157" name="组合 156"/>
          <p:cNvGrpSpPr/>
          <p:nvPr/>
        </p:nvGrpSpPr>
        <p:grpSpPr>
          <a:xfrm>
            <a:off x="2618961" y="2040593"/>
            <a:ext cx="651447" cy="660225"/>
            <a:chOff x="1337370" y="2181866"/>
            <a:chExt cx="1368152" cy="1386586"/>
          </a:xfrm>
          <a:effectLst>
            <a:outerShdw blurRad="203200" dist="38100" dir="2700000" sx="101000" sy="101000" algn="tl" rotWithShape="0">
              <a:prstClr val="black">
                <a:alpha val="28000"/>
              </a:prstClr>
            </a:outerShdw>
          </a:effectLst>
        </p:grpSpPr>
        <p:sp>
          <p:nvSpPr>
            <p:cNvPr id="11" name="椭圆 10"/>
            <p:cNvSpPr/>
            <p:nvPr/>
          </p:nvSpPr>
          <p:spPr>
            <a:xfrm>
              <a:off x="1337370" y="2181866"/>
              <a:ext cx="1368152" cy="13681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35" name="图片 13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52013" y="2349146"/>
              <a:ext cx="938865" cy="1219306"/>
            </a:xfrm>
            <a:prstGeom prst="rect">
              <a:avLst/>
            </a:prstGeom>
          </p:spPr>
        </p:pic>
      </p:grpSp>
      <p:grpSp>
        <p:nvGrpSpPr>
          <p:cNvPr id="159" name="组合 158"/>
          <p:cNvGrpSpPr/>
          <p:nvPr/>
        </p:nvGrpSpPr>
        <p:grpSpPr>
          <a:xfrm>
            <a:off x="2618961" y="4767348"/>
            <a:ext cx="651447" cy="651447"/>
            <a:chOff x="2559752" y="4992443"/>
            <a:chExt cx="1368152" cy="1368152"/>
          </a:xfrm>
          <a:effectLst>
            <a:outerShdw blurRad="203200" dist="38100" dir="2700000" sx="101000" sy="101000" algn="tl" rotWithShape="0">
              <a:prstClr val="black">
                <a:alpha val="28000"/>
              </a:prstClr>
            </a:outerShdw>
          </a:effectLst>
        </p:grpSpPr>
        <p:sp>
          <p:nvSpPr>
            <p:cNvPr id="100" name="椭圆 99"/>
            <p:cNvSpPr/>
            <p:nvPr/>
          </p:nvSpPr>
          <p:spPr>
            <a:xfrm>
              <a:off x="2559752" y="4992443"/>
              <a:ext cx="1368152" cy="13681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36" name="图片 13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89988" y="5019473"/>
              <a:ext cx="1307677" cy="1314085"/>
            </a:xfrm>
            <a:prstGeom prst="rect">
              <a:avLst/>
            </a:prstGeom>
          </p:spPr>
        </p:pic>
      </p:grpSp>
      <p:cxnSp>
        <p:nvCxnSpPr>
          <p:cNvPr id="6161" name="直接连接符 30"/>
          <p:cNvCxnSpPr/>
          <p:nvPr/>
        </p:nvCxnSpPr>
        <p:spPr bwMode="auto">
          <a:xfrm>
            <a:off x="2561809" y="2832485"/>
            <a:ext cx="7068384" cy="0"/>
          </a:xfrm>
          <a:prstGeom prst="line">
            <a:avLst/>
          </a:prstGeom>
          <a:noFill/>
          <a:ln w="15875" algn="ctr">
            <a:solidFill>
              <a:schemeClr val="bg1">
                <a:alpha val="47058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2" name="直接连接符 32"/>
          <p:cNvCxnSpPr/>
          <p:nvPr/>
        </p:nvCxnSpPr>
        <p:spPr bwMode="auto">
          <a:xfrm>
            <a:off x="2561809" y="3734313"/>
            <a:ext cx="7068384" cy="0"/>
          </a:xfrm>
          <a:prstGeom prst="line">
            <a:avLst/>
          </a:prstGeom>
          <a:noFill/>
          <a:ln w="15875" algn="ctr">
            <a:solidFill>
              <a:schemeClr val="bg1">
                <a:alpha val="47058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3" name="直接连接符 33"/>
          <p:cNvCxnSpPr/>
          <p:nvPr/>
        </p:nvCxnSpPr>
        <p:spPr bwMode="auto">
          <a:xfrm>
            <a:off x="2561809" y="4636142"/>
            <a:ext cx="7068384" cy="0"/>
          </a:xfrm>
          <a:prstGeom prst="line">
            <a:avLst/>
          </a:prstGeom>
          <a:noFill/>
          <a:ln w="15875" algn="ctr">
            <a:solidFill>
              <a:schemeClr val="bg1">
                <a:alpha val="47058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64" name="直接连接符 34"/>
          <p:cNvCxnSpPr/>
          <p:nvPr/>
        </p:nvCxnSpPr>
        <p:spPr bwMode="auto">
          <a:xfrm>
            <a:off x="2561809" y="5559778"/>
            <a:ext cx="7068384" cy="0"/>
          </a:xfrm>
          <a:prstGeom prst="line">
            <a:avLst/>
          </a:prstGeom>
          <a:noFill/>
          <a:ln w="15875" algn="ctr">
            <a:solidFill>
              <a:schemeClr val="bg1">
                <a:alpha val="47058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矩形: 圆角 17"/>
          <p:cNvSpPr>
            <a:spLocks noChangeArrowheads="1"/>
          </p:cNvSpPr>
          <p:nvPr/>
        </p:nvSpPr>
        <p:spPr bwMode="auto">
          <a:xfrm>
            <a:off x="5164668" y="1286678"/>
            <a:ext cx="1862667" cy="36432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95" name="矩形 18"/>
          <p:cNvSpPr>
            <a:spLocks noChangeArrowheads="1"/>
          </p:cNvSpPr>
          <p:nvPr/>
        </p:nvSpPr>
        <p:spPr bwMode="auto">
          <a:xfrm>
            <a:off x="5281404" y="1298344"/>
            <a:ext cx="1629192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615">
                <a:solidFill>
                  <a:srgbClr val="0F294E"/>
                </a:solidFill>
                <a:latin typeface="微软雅黑" panose="020B0503020204020204" charset="-122"/>
                <a:ea typeface="微软雅黑" panose="020B0503020204020204" charset="-122"/>
              </a:rPr>
              <a:t>接待会议人员时</a:t>
            </a:r>
            <a:endParaRPr lang="en-US" altLang="zh-CN" sz="1615">
              <a:solidFill>
                <a:srgbClr val="0F294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175607" y="595234"/>
            <a:ext cx="3840788" cy="14355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365" cap="all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要注意以下几点</a:t>
            </a:r>
            <a:endParaRPr kumimoji="1" lang="zh-CN" altLang="en-US" sz="4365" cap="all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7173" name="组合 32"/>
          <p:cNvGrpSpPr/>
          <p:nvPr/>
        </p:nvGrpSpPr>
        <p:grpSpPr bwMode="auto">
          <a:xfrm>
            <a:off x="776112" y="850516"/>
            <a:ext cx="3132667" cy="234758"/>
            <a:chOff x="16220" y="842001"/>
            <a:chExt cx="3876626" cy="291159"/>
          </a:xfrm>
        </p:grpSpPr>
        <p:sp>
          <p:nvSpPr>
            <p:cNvPr id="34" name="任意多边形: 形状 33"/>
            <p:cNvSpPr/>
            <p:nvPr/>
          </p:nvSpPr>
          <p:spPr>
            <a:xfrm>
              <a:off x="16220" y="842001"/>
              <a:ext cx="358770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36" name="任意多边形: 形状 35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37" name="任意多边形: 形状 36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7174" name="组合 37"/>
          <p:cNvGrpSpPr/>
          <p:nvPr/>
        </p:nvGrpSpPr>
        <p:grpSpPr bwMode="auto">
          <a:xfrm flipH="1">
            <a:off x="8283224" y="850516"/>
            <a:ext cx="3132667" cy="234758"/>
            <a:chOff x="16220" y="842001"/>
            <a:chExt cx="3876626" cy="291159"/>
          </a:xfrm>
        </p:grpSpPr>
        <p:sp>
          <p:nvSpPr>
            <p:cNvPr id="39" name="任意多边形: 形状 38"/>
            <p:cNvSpPr/>
            <p:nvPr/>
          </p:nvSpPr>
          <p:spPr>
            <a:xfrm>
              <a:off x="16220" y="842001"/>
              <a:ext cx="358770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41" name="任意多边形: 形状 40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42" name="任意多边形: 形状 41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7175" name="矩形 7"/>
          <p:cNvSpPr>
            <a:spLocks noChangeArrowheads="1"/>
          </p:cNvSpPr>
          <p:nvPr/>
        </p:nvSpPr>
        <p:spPr bwMode="auto">
          <a:xfrm>
            <a:off x="4545061" y="2223143"/>
            <a:ext cx="4572000" cy="808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9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陪同客人行进的位次：切忌给大家一个背影，首先要把墙让给客人，让客人在右边；陪同引导的标准位置是在客人的左侧前方</a:t>
            </a:r>
            <a:r>
              <a:rPr lang="en-US" altLang="zh-CN" sz="129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29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米到</a:t>
            </a:r>
            <a:r>
              <a:rPr lang="en-US" altLang="zh-CN" sz="129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1.5</a:t>
            </a:r>
            <a:r>
              <a:rPr lang="zh-CN" altLang="en-US" sz="129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米左右。如果客人认路，客人应走在前方。</a:t>
            </a:r>
            <a:endParaRPr lang="zh-CN" altLang="en-US" sz="129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6" name="矩形 8"/>
          <p:cNvSpPr>
            <a:spLocks noChangeArrowheads="1"/>
          </p:cNvSpPr>
          <p:nvPr/>
        </p:nvSpPr>
        <p:spPr bwMode="auto">
          <a:xfrm>
            <a:off x="4545061" y="3286608"/>
            <a:ext cx="4572000" cy="808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9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上下楼梯时：一般情况下，女士先行，但是当女士穿短裙时则男士要走在前边，你要始终保持微笑侧脸指引路的手要五指并拢手心朝上。</a:t>
            </a:r>
            <a:endParaRPr lang="zh-CN" altLang="en-US" sz="129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7" name="矩形 10"/>
          <p:cNvSpPr>
            <a:spLocks noChangeArrowheads="1"/>
          </p:cNvSpPr>
          <p:nvPr/>
        </p:nvSpPr>
        <p:spPr bwMode="auto">
          <a:xfrm>
            <a:off x="4545061" y="4489900"/>
            <a:ext cx="4572000" cy="5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9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一般从右侧添水；上茶应密切关注会议进程，水少于水杯的二分之一处添水，保持适当的频率。</a:t>
            </a:r>
            <a:endParaRPr lang="zh-CN" altLang="en-US" sz="129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178" name="矩形 11"/>
          <p:cNvSpPr>
            <a:spLocks noChangeArrowheads="1"/>
          </p:cNvSpPr>
          <p:nvPr/>
        </p:nvSpPr>
        <p:spPr bwMode="auto">
          <a:xfrm>
            <a:off x="4545061" y="5558495"/>
            <a:ext cx="4572000" cy="5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29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在会议中的简短停顿中添水，总之要有眼色，还要干净麻利，切忌毛手毛脚，慢慢吞吞。</a:t>
            </a:r>
            <a:endParaRPr lang="zh-CN" altLang="en-US" sz="129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7179" name="直接连接符 42"/>
          <p:cNvCxnSpPr>
            <a:cxnSpLocks noChangeShapeType="1"/>
          </p:cNvCxnSpPr>
          <p:nvPr/>
        </p:nvCxnSpPr>
        <p:spPr bwMode="auto">
          <a:xfrm>
            <a:off x="3074941" y="3151909"/>
            <a:ext cx="5884333" cy="0"/>
          </a:xfrm>
          <a:prstGeom prst="line">
            <a:avLst/>
          </a:prstGeom>
          <a:noFill/>
          <a:ln w="9525" algn="ctr">
            <a:solidFill>
              <a:schemeClr val="bg1">
                <a:alpha val="41176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0" name="直接连接符 46"/>
          <p:cNvCxnSpPr>
            <a:cxnSpLocks noChangeShapeType="1"/>
          </p:cNvCxnSpPr>
          <p:nvPr/>
        </p:nvCxnSpPr>
        <p:spPr bwMode="auto">
          <a:xfrm>
            <a:off x="3074941" y="4220505"/>
            <a:ext cx="5884333" cy="0"/>
          </a:xfrm>
          <a:prstGeom prst="line">
            <a:avLst/>
          </a:prstGeom>
          <a:noFill/>
          <a:ln w="9525" algn="ctr">
            <a:solidFill>
              <a:schemeClr val="bg1">
                <a:alpha val="41176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81" name="直接连接符 47"/>
          <p:cNvCxnSpPr>
            <a:cxnSpLocks noChangeShapeType="1"/>
          </p:cNvCxnSpPr>
          <p:nvPr/>
        </p:nvCxnSpPr>
        <p:spPr bwMode="auto">
          <a:xfrm>
            <a:off x="3074941" y="5290384"/>
            <a:ext cx="5884333" cy="0"/>
          </a:xfrm>
          <a:prstGeom prst="line">
            <a:avLst/>
          </a:prstGeom>
          <a:noFill/>
          <a:ln w="9525" algn="ctr">
            <a:solidFill>
              <a:schemeClr val="bg1">
                <a:alpha val="41176"/>
              </a:schemeClr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4" name="组合 63"/>
          <p:cNvGrpSpPr/>
          <p:nvPr/>
        </p:nvGrpSpPr>
        <p:grpSpPr>
          <a:xfrm>
            <a:off x="3161815" y="3289065"/>
            <a:ext cx="786382" cy="786384"/>
            <a:chOff x="2092414" y="3831986"/>
            <a:chExt cx="973148" cy="973150"/>
          </a:xfrm>
          <a:effectLst>
            <a:outerShdw blurRad="266700" dist="38100" dir="2700000" sx="102000" sy="102000" algn="tl" rotWithShape="0">
              <a:prstClr val="black">
                <a:alpha val="22000"/>
              </a:prstClr>
            </a:outerShdw>
          </a:effectLst>
        </p:grpSpPr>
        <p:sp>
          <p:nvSpPr>
            <p:cNvPr id="56" name="椭圆 55"/>
            <p:cNvSpPr/>
            <p:nvPr/>
          </p:nvSpPr>
          <p:spPr>
            <a:xfrm>
              <a:off x="2092414" y="3831986"/>
              <a:ext cx="973148" cy="9731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2202915" y="3976744"/>
              <a:ext cx="862647" cy="718163"/>
              <a:chOff x="2202915" y="4087273"/>
              <a:chExt cx="862647" cy="718163"/>
            </a:xfrm>
          </p:grpSpPr>
          <p:pic>
            <p:nvPicPr>
              <p:cNvPr id="57" name="图片 56"/>
              <p:cNvPicPr>
                <a:picLocks noChangeAspect="1"/>
              </p:cNvPicPr>
              <p:nvPr/>
            </p:nvPicPr>
            <p:blipFill>
              <a:blip r:embed="rId1"/>
              <a:srcRect/>
              <a:stretch>
                <a:fillRect/>
              </a:stretch>
            </p:blipFill>
            <p:spPr>
              <a:xfrm>
                <a:off x="2202915" y="4427729"/>
                <a:ext cx="862647" cy="377707"/>
              </a:xfrm>
              <a:custGeom>
                <a:avLst/>
                <a:gdLst>
                  <a:gd name="connsiteX0" fmla="*/ 0 w 2953198"/>
                  <a:gd name="connsiteY0" fmla="*/ 0 h 1293043"/>
                  <a:gd name="connsiteX1" fmla="*/ 2953198 w 2953198"/>
                  <a:gd name="connsiteY1" fmla="*/ 0 h 1293043"/>
                  <a:gd name="connsiteX2" fmla="*/ 2953198 w 2953198"/>
                  <a:gd name="connsiteY2" fmla="*/ 21 h 1293043"/>
                  <a:gd name="connsiteX3" fmla="*/ 2944599 w 2953198"/>
                  <a:gd name="connsiteY3" fmla="*/ 170314 h 1293043"/>
                  <a:gd name="connsiteX4" fmla="*/ 2347023 w 2953198"/>
                  <a:gd name="connsiteY4" fmla="*/ 1285370 h 1293043"/>
                  <a:gd name="connsiteX5" fmla="*/ 2336762 w 2953198"/>
                  <a:gd name="connsiteY5" fmla="*/ 1293043 h 1293043"/>
                  <a:gd name="connsiteX6" fmla="*/ 238148 w 2953198"/>
                  <a:gd name="connsiteY6" fmla="*/ 1293043 h 1293043"/>
                  <a:gd name="connsiteX7" fmla="*/ 227887 w 2953198"/>
                  <a:gd name="connsiteY7" fmla="*/ 1285370 h 1293043"/>
                  <a:gd name="connsiteX8" fmla="*/ 2086 w 2953198"/>
                  <a:gd name="connsiteY8" fmla="*/ 1059569 h 1293043"/>
                  <a:gd name="connsiteX9" fmla="*/ 0 w 2953198"/>
                  <a:gd name="connsiteY9" fmla="*/ 1056780 h 12930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53198" h="1293043">
                    <a:moveTo>
                      <a:pt x="0" y="0"/>
                    </a:moveTo>
                    <a:lnTo>
                      <a:pt x="2953198" y="0"/>
                    </a:lnTo>
                    <a:lnTo>
                      <a:pt x="2953198" y="21"/>
                    </a:lnTo>
                    <a:lnTo>
                      <a:pt x="2944599" y="170314"/>
                    </a:lnTo>
                    <a:cubicBezTo>
                      <a:pt x="2899104" y="618293"/>
                      <a:pt x="2676096" y="1013795"/>
                      <a:pt x="2347023" y="1285370"/>
                    </a:cubicBezTo>
                    <a:lnTo>
                      <a:pt x="2336762" y="1293043"/>
                    </a:lnTo>
                    <a:lnTo>
                      <a:pt x="238148" y="1293043"/>
                    </a:lnTo>
                    <a:lnTo>
                      <a:pt x="227887" y="1285370"/>
                    </a:lnTo>
                    <a:cubicBezTo>
                      <a:pt x="145619" y="1217476"/>
                      <a:pt x="69980" y="1141837"/>
                      <a:pt x="2086" y="1059569"/>
                    </a:cubicBezTo>
                    <a:lnTo>
                      <a:pt x="0" y="1056780"/>
                    </a:lnTo>
                    <a:close/>
                  </a:path>
                </a:pathLst>
              </a:custGeom>
            </p:spPr>
          </p:pic>
          <p:sp>
            <p:nvSpPr>
              <p:cNvPr id="55" name="下箭头 2"/>
              <p:cNvSpPr/>
              <p:nvPr/>
            </p:nvSpPr>
            <p:spPr>
              <a:xfrm rot="10800000">
                <a:off x="2413001" y="4087273"/>
                <a:ext cx="330698" cy="286022"/>
              </a:xfrm>
              <a:prstGeom prst="downArrow">
                <a:avLst/>
              </a:prstGeom>
              <a:solidFill>
                <a:srgbClr val="FF45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66" name="组合 65"/>
          <p:cNvGrpSpPr/>
          <p:nvPr/>
        </p:nvGrpSpPr>
        <p:grpSpPr>
          <a:xfrm>
            <a:off x="3161815" y="2223353"/>
            <a:ext cx="786382" cy="789808"/>
            <a:chOff x="2092414" y="2508512"/>
            <a:chExt cx="973148" cy="977388"/>
          </a:xfrm>
          <a:effectLst>
            <a:outerShdw blurRad="266700" dist="38100" dir="2700000" sx="102000" sy="102000" algn="tl" rotWithShape="0">
              <a:prstClr val="black">
                <a:alpha val="22000"/>
              </a:prstClr>
            </a:outerShdw>
          </a:effectLst>
        </p:grpSpPr>
        <p:sp>
          <p:nvSpPr>
            <p:cNvPr id="59" name="椭圆 58"/>
            <p:cNvSpPr/>
            <p:nvPr/>
          </p:nvSpPr>
          <p:spPr>
            <a:xfrm>
              <a:off x="2092414" y="2508512"/>
              <a:ext cx="973148" cy="9731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60" name="图片 5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144"/>
            <a:stretch>
              <a:fillRect/>
            </a:stretch>
          </p:blipFill>
          <p:spPr>
            <a:xfrm>
              <a:off x="2198498" y="2548443"/>
              <a:ext cx="837293" cy="937457"/>
            </a:xfrm>
            <a:custGeom>
              <a:avLst/>
              <a:gdLst>
                <a:gd name="connsiteX0" fmla="*/ 721544 w 2866400"/>
                <a:gd name="connsiteY0" fmla="*/ 0 h 3209300"/>
                <a:gd name="connsiteX1" fmla="*/ 1970690 w 2866400"/>
                <a:gd name="connsiteY1" fmla="*/ 0 h 3209300"/>
                <a:gd name="connsiteX2" fmla="*/ 1994500 w 2866400"/>
                <a:gd name="connsiteY2" fmla="*/ 8715 h 3209300"/>
                <a:gd name="connsiteX3" fmla="*/ 2810815 w 2866400"/>
                <a:gd name="connsiteY3" fmla="*/ 749564 h 3209300"/>
                <a:gd name="connsiteX4" fmla="*/ 2866400 w 2866400"/>
                <a:gd name="connsiteY4" fmla="*/ 864952 h 3209300"/>
                <a:gd name="connsiteX5" fmla="*/ 2866400 w 2866400"/>
                <a:gd name="connsiteY5" fmla="*/ 2222161 h 3209300"/>
                <a:gd name="connsiteX6" fmla="*/ 2810815 w 2866400"/>
                <a:gd name="connsiteY6" fmla="*/ 2337549 h 3209300"/>
                <a:gd name="connsiteX7" fmla="*/ 1346117 w 2866400"/>
                <a:gd name="connsiteY7" fmla="*/ 3209300 h 3209300"/>
                <a:gd name="connsiteX8" fmla="*/ 60748 w 2866400"/>
                <a:gd name="connsiteY8" fmla="*/ 2603124 h 3209300"/>
                <a:gd name="connsiteX9" fmla="*/ 0 w 2866400"/>
                <a:gd name="connsiteY9" fmla="*/ 2521887 h 3209300"/>
                <a:gd name="connsiteX10" fmla="*/ 0 w 2866400"/>
                <a:gd name="connsiteY10" fmla="*/ 565225 h 3209300"/>
                <a:gd name="connsiteX11" fmla="*/ 60748 w 2866400"/>
                <a:gd name="connsiteY11" fmla="*/ 483988 h 3209300"/>
                <a:gd name="connsiteX12" fmla="*/ 697735 w 2866400"/>
                <a:gd name="connsiteY12" fmla="*/ 8715 h 320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66400" h="3209300">
                  <a:moveTo>
                    <a:pt x="721544" y="0"/>
                  </a:moveTo>
                  <a:lnTo>
                    <a:pt x="1970690" y="0"/>
                  </a:lnTo>
                  <a:lnTo>
                    <a:pt x="1994500" y="8715"/>
                  </a:lnTo>
                  <a:cubicBezTo>
                    <a:pt x="2343252" y="156224"/>
                    <a:pt x="2631312" y="419129"/>
                    <a:pt x="2810815" y="749564"/>
                  </a:cubicBezTo>
                  <a:lnTo>
                    <a:pt x="2866400" y="864952"/>
                  </a:lnTo>
                  <a:lnTo>
                    <a:pt x="2866400" y="2222161"/>
                  </a:lnTo>
                  <a:lnTo>
                    <a:pt x="2810815" y="2337549"/>
                  </a:lnTo>
                  <a:cubicBezTo>
                    <a:pt x="2528739" y="2856803"/>
                    <a:pt x="1978593" y="3209300"/>
                    <a:pt x="1346117" y="3209300"/>
                  </a:cubicBezTo>
                  <a:cubicBezTo>
                    <a:pt x="828637" y="3209300"/>
                    <a:pt x="366270" y="2973331"/>
                    <a:pt x="60748" y="2603124"/>
                  </a:cubicBezTo>
                  <a:lnTo>
                    <a:pt x="0" y="2521887"/>
                  </a:lnTo>
                  <a:lnTo>
                    <a:pt x="0" y="565225"/>
                  </a:lnTo>
                  <a:lnTo>
                    <a:pt x="60748" y="483988"/>
                  </a:lnTo>
                  <a:cubicBezTo>
                    <a:pt x="230483" y="278318"/>
                    <a:pt x="448626" y="114079"/>
                    <a:pt x="697735" y="8715"/>
                  </a:cubicBezTo>
                  <a:close/>
                </a:path>
              </a:pathLst>
            </a:custGeom>
          </p:spPr>
        </p:pic>
      </p:grpSp>
      <p:grpSp>
        <p:nvGrpSpPr>
          <p:cNvPr id="68" name="组合 67"/>
          <p:cNvGrpSpPr/>
          <p:nvPr/>
        </p:nvGrpSpPr>
        <p:grpSpPr>
          <a:xfrm>
            <a:off x="3161815" y="4362303"/>
            <a:ext cx="786382" cy="786384"/>
            <a:chOff x="2092414" y="5155462"/>
            <a:chExt cx="973148" cy="973150"/>
          </a:xfrm>
          <a:effectLst>
            <a:outerShdw blurRad="266700" dist="38100" dir="2700000" sx="102000" sy="102000" algn="tl" rotWithShape="0">
              <a:prstClr val="black">
                <a:alpha val="22000"/>
              </a:prstClr>
            </a:outerShdw>
          </a:effectLst>
        </p:grpSpPr>
        <p:sp>
          <p:nvSpPr>
            <p:cNvPr id="65" name="椭圆 64"/>
            <p:cNvSpPr/>
            <p:nvPr/>
          </p:nvSpPr>
          <p:spPr>
            <a:xfrm>
              <a:off x="2092414" y="5155462"/>
              <a:ext cx="973148" cy="9731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63" name="图片 6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50691" y="5469740"/>
              <a:ext cx="701101" cy="560881"/>
            </a:xfrm>
            <a:prstGeom prst="rect">
              <a:avLst/>
            </a:prstGeom>
          </p:spPr>
        </p:pic>
      </p:grpSp>
      <p:grpSp>
        <p:nvGrpSpPr>
          <p:cNvPr id="71" name="组合 70"/>
          <p:cNvGrpSpPr/>
          <p:nvPr/>
        </p:nvGrpSpPr>
        <p:grpSpPr>
          <a:xfrm>
            <a:off x="3161817" y="5431780"/>
            <a:ext cx="782971" cy="786382"/>
            <a:chOff x="4432441" y="1006928"/>
            <a:chExt cx="3331487" cy="3346002"/>
          </a:xfrm>
          <a:effectLst>
            <a:outerShdw blurRad="266700" dist="38100" dir="2700000" sx="102000" sy="102000" algn="tl" rotWithShape="0">
              <a:prstClr val="black">
                <a:alpha val="22000"/>
              </a:prstClr>
            </a:outerShdw>
          </a:effectLst>
        </p:grpSpPr>
        <p:sp>
          <p:nvSpPr>
            <p:cNvPr id="72" name="椭圆 71"/>
            <p:cNvSpPr/>
            <p:nvPr/>
          </p:nvSpPr>
          <p:spPr>
            <a:xfrm>
              <a:off x="4432441" y="1006928"/>
              <a:ext cx="3331487" cy="33314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73" name="图片 72"/>
            <p:cNvPicPr>
              <a:picLocks noChangeAspect="1"/>
            </p:cNvPicPr>
            <p:nvPr/>
          </p:nvPicPr>
          <p:blipFill>
            <a:blip r:embed="rId4"/>
            <a:srcRect t="14238" b="14237"/>
            <a:stretch>
              <a:fillRect/>
            </a:stretch>
          </p:blipFill>
          <p:spPr>
            <a:xfrm>
              <a:off x="4918874" y="1021442"/>
              <a:ext cx="2412306" cy="3331488"/>
            </a:xfrm>
            <a:custGeom>
              <a:avLst/>
              <a:gdLst>
                <a:gd name="connsiteX0" fmla="*/ 1151543 w 2412306"/>
                <a:gd name="connsiteY0" fmla="*/ 0 h 3331488"/>
                <a:gd name="connsiteX1" fmla="*/ 2329402 w 2412306"/>
                <a:gd name="connsiteY1" fmla="*/ 487885 h 3331488"/>
                <a:gd name="connsiteX2" fmla="*/ 2412306 w 2412306"/>
                <a:gd name="connsiteY2" fmla="*/ 579103 h 3331488"/>
                <a:gd name="connsiteX3" fmla="*/ 2412306 w 2412306"/>
                <a:gd name="connsiteY3" fmla="*/ 2752385 h 3331488"/>
                <a:gd name="connsiteX4" fmla="*/ 2329402 w 2412306"/>
                <a:gd name="connsiteY4" fmla="*/ 2843603 h 3331488"/>
                <a:gd name="connsiteX5" fmla="*/ 1151543 w 2412306"/>
                <a:gd name="connsiteY5" fmla="*/ 3331488 h 3331488"/>
                <a:gd name="connsiteX6" fmla="*/ 91975 w 2412306"/>
                <a:gd name="connsiteY6" fmla="*/ 2951113 h 3331488"/>
                <a:gd name="connsiteX7" fmla="*/ 0 w 2412306"/>
                <a:gd name="connsiteY7" fmla="*/ 2867521 h 3331488"/>
                <a:gd name="connsiteX8" fmla="*/ 0 w 2412306"/>
                <a:gd name="connsiteY8" fmla="*/ 463968 h 3331488"/>
                <a:gd name="connsiteX9" fmla="*/ 91975 w 2412306"/>
                <a:gd name="connsiteY9" fmla="*/ 380375 h 3331488"/>
                <a:gd name="connsiteX10" fmla="*/ 1151543 w 2412306"/>
                <a:gd name="connsiteY10" fmla="*/ 0 h 3331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12306" h="3331488">
                  <a:moveTo>
                    <a:pt x="1151543" y="0"/>
                  </a:moveTo>
                  <a:cubicBezTo>
                    <a:pt x="1611526" y="0"/>
                    <a:pt x="2027962" y="186445"/>
                    <a:pt x="2329402" y="487885"/>
                  </a:cubicBezTo>
                  <a:lnTo>
                    <a:pt x="2412306" y="579103"/>
                  </a:lnTo>
                  <a:lnTo>
                    <a:pt x="2412306" y="2752385"/>
                  </a:lnTo>
                  <a:lnTo>
                    <a:pt x="2329402" y="2843603"/>
                  </a:lnTo>
                  <a:cubicBezTo>
                    <a:pt x="2027962" y="3145043"/>
                    <a:pt x="1611526" y="3331488"/>
                    <a:pt x="1151543" y="3331488"/>
                  </a:cubicBezTo>
                  <a:cubicBezTo>
                    <a:pt x="749058" y="3331488"/>
                    <a:pt x="379914" y="3188742"/>
                    <a:pt x="91975" y="2951113"/>
                  </a:cubicBezTo>
                  <a:lnTo>
                    <a:pt x="0" y="2867521"/>
                  </a:lnTo>
                  <a:lnTo>
                    <a:pt x="0" y="463968"/>
                  </a:lnTo>
                  <a:lnTo>
                    <a:pt x="91975" y="380375"/>
                  </a:lnTo>
                  <a:cubicBezTo>
                    <a:pt x="379914" y="142747"/>
                    <a:pt x="749058" y="0"/>
                    <a:pt x="1151543" y="0"/>
                  </a:cubicBezTo>
                  <a:close/>
                </a:path>
              </a:pathLst>
            </a:cu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任意多边形: 形状 10"/>
          <p:cNvSpPr/>
          <p:nvPr/>
        </p:nvSpPr>
        <p:spPr bwMode="auto">
          <a:xfrm>
            <a:off x="1500909" y="2073467"/>
            <a:ext cx="9177354" cy="4851208"/>
          </a:xfrm>
          <a:custGeom>
            <a:avLst/>
            <a:gdLst>
              <a:gd name="T0" fmla="*/ 0 w 11357429"/>
              <a:gd name="T1" fmla="*/ 2365828 h 5791199"/>
              <a:gd name="T2" fmla="*/ 0 w 11357429"/>
              <a:gd name="T3" fmla="*/ 5776685 h 5791199"/>
              <a:gd name="T4" fmla="*/ 11357429 w 11357429"/>
              <a:gd name="T5" fmla="*/ 5791199 h 5791199"/>
              <a:gd name="T6" fmla="*/ 11350172 w 11357429"/>
              <a:gd name="T7" fmla="*/ 0 h 5791199"/>
              <a:gd name="T8" fmla="*/ 0 w 11357429"/>
              <a:gd name="T9" fmla="*/ 2365828 h 57911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357429" h="5791199">
                <a:moveTo>
                  <a:pt x="0" y="2365828"/>
                </a:moveTo>
                <a:lnTo>
                  <a:pt x="0" y="5776685"/>
                </a:lnTo>
                <a:lnTo>
                  <a:pt x="11357429" y="5791199"/>
                </a:lnTo>
                <a:lnTo>
                  <a:pt x="11350172" y="0"/>
                </a:lnTo>
                <a:lnTo>
                  <a:pt x="0" y="2365828"/>
                </a:lnTo>
                <a:close/>
              </a:path>
            </a:pathLst>
          </a:custGeom>
          <a:solidFill>
            <a:srgbClr val="E55F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206429" y="651678"/>
            <a:ext cx="5779146" cy="7639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365" cap="all">
                <a:solidFill>
                  <a:srgbClr val="F25256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排列座次时的五大技巧</a:t>
            </a:r>
            <a:endParaRPr kumimoji="1" lang="zh-CN" altLang="en-US" sz="4365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8196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021" y="2044829"/>
            <a:ext cx="2794000" cy="409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矩形 3"/>
          <p:cNvSpPr>
            <a:spLocks noChangeArrowheads="1"/>
          </p:cNvSpPr>
          <p:nvPr/>
        </p:nvSpPr>
        <p:spPr bwMode="auto">
          <a:xfrm>
            <a:off x="6842606" y="5608526"/>
            <a:ext cx="3536758" cy="39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以远为上</a:t>
            </a:r>
            <a:r>
              <a:rPr lang="zh-CN" altLang="en-US" sz="161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（即距离门越远位置越高）</a:t>
            </a:r>
            <a:endParaRPr lang="zh-CN" altLang="en-US" sz="161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98" name="矩形 4"/>
          <p:cNvSpPr>
            <a:spLocks noChangeArrowheads="1"/>
          </p:cNvSpPr>
          <p:nvPr/>
        </p:nvSpPr>
        <p:spPr bwMode="auto">
          <a:xfrm>
            <a:off x="6842606" y="3344333"/>
            <a:ext cx="1178528" cy="39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面门为上</a:t>
            </a:r>
            <a:endParaRPr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99" name="矩形 5"/>
          <p:cNvSpPr>
            <a:spLocks noChangeArrowheads="1"/>
          </p:cNvSpPr>
          <p:nvPr/>
        </p:nvSpPr>
        <p:spPr bwMode="auto">
          <a:xfrm>
            <a:off x="6842606" y="3910061"/>
            <a:ext cx="1178528" cy="39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居中为上</a:t>
            </a:r>
            <a:endParaRPr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00" name="矩形 6"/>
          <p:cNvSpPr>
            <a:spLocks noChangeArrowheads="1"/>
          </p:cNvSpPr>
          <p:nvPr/>
        </p:nvSpPr>
        <p:spPr bwMode="auto">
          <a:xfrm>
            <a:off x="6842606" y="4475788"/>
            <a:ext cx="1178528" cy="39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以右为上</a:t>
            </a:r>
            <a:endParaRPr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01" name="矩形 7"/>
          <p:cNvSpPr>
            <a:spLocks noChangeArrowheads="1"/>
          </p:cNvSpPr>
          <p:nvPr/>
        </p:nvSpPr>
        <p:spPr bwMode="auto">
          <a:xfrm>
            <a:off x="6842606" y="5042798"/>
            <a:ext cx="1178528" cy="39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前排为上</a:t>
            </a:r>
            <a:endParaRPr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8202" name="直接箭头连接符 12"/>
          <p:cNvCxnSpPr/>
          <p:nvPr/>
        </p:nvCxnSpPr>
        <p:spPr bwMode="auto">
          <a:xfrm>
            <a:off x="3395647" y="1742082"/>
            <a:ext cx="0" cy="17446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3" name="直接连接符 15"/>
          <p:cNvCxnSpPr/>
          <p:nvPr/>
        </p:nvCxnSpPr>
        <p:spPr bwMode="auto">
          <a:xfrm>
            <a:off x="3395648" y="1742081"/>
            <a:ext cx="2727293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4" name="直接连接符 17"/>
          <p:cNvCxnSpPr/>
          <p:nvPr/>
        </p:nvCxnSpPr>
        <p:spPr bwMode="auto">
          <a:xfrm>
            <a:off x="6122940" y="1742082"/>
            <a:ext cx="0" cy="1308485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5" name="直接连接符 21"/>
          <p:cNvCxnSpPr/>
          <p:nvPr/>
        </p:nvCxnSpPr>
        <p:spPr bwMode="auto">
          <a:xfrm>
            <a:off x="6122940" y="3050566"/>
            <a:ext cx="0" cy="1046788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6" name="直接连接符 22"/>
          <p:cNvCxnSpPr>
            <a:cxnSpLocks noChangeShapeType="1"/>
          </p:cNvCxnSpPr>
          <p:nvPr/>
        </p:nvCxnSpPr>
        <p:spPr bwMode="auto">
          <a:xfrm>
            <a:off x="6122941" y="3530344"/>
            <a:ext cx="640131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7" name="直接连接符 28"/>
          <p:cNvCxnSpPr>
            <a:cxnSpLocks noChangeShapeType="1"/>
          </p:cNvCxnSpPr>
          <p:nvPr/>
        </p:nvCxnSpPr>
        <p:spPr bwMode="auto">
          <a:xfrm>
            <a:off x="6122941" y="4097354"/>
            <a:ext cx="640131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8" name="直接连接符 29"/>
          <p:cNvCxnSpPr/>
          <p:nvPr/>
        </p:nvCxnSpPr>
        <p:spPr bwMode="auto">
          <a:xfrm>
            <a:off x="5862527" y="4663081"/>
            <a:ext cx="900545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9" name="直接连接符 30"/>
          <p:cNvCxnSpPr>
            <a:cxnSpLocks noChangeShapeType="1"/>
          </p:cNvCxnSpPr>
          <p:nvPr/>
        </p:nvCxnSpPr>
        <p:spPr bwMode="auto">
          <a:xfrm>
            <a:off x="5599547" y="5228808"/>
            <a:ext cx="1163525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0" name="直接箭头连接符 32"/>
          <p:cNvCxnSpPr/>
          <p:nvPr/>
        </p:nvCxnSpPr>
        <p:spPr bwMode="auto">
          <a:xfrm>
            <a:off x="4384707" y="2382213"/>
            <a:ext cx="0" cy="174465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1" name="直接连接符 33"/>
          <p:cNvCxnSpPr/>
          <p:nvPr/>
        </p:nvCxnSpPr>
        <p:spPr bwMode="auto">
          <a:xfrm>
            <a:off x="4384707" y="2379646"/>
            <a:ext cx="147781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2" name="直接连接符 35"/>
          <p:cNvCxnSpPr/>
          <p:nvPr/>
        </p:nvCxnSpPr>
        <p:spPr bwMode="auto">
          <a:xfrm>
            <a:off x="5600828" y="2134627"/>
            <a:ext cx="0" cy="1032676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3" name="直接连接符 37"/>
          <p:cNvCxnSpPr/>
          <p:nvPr/>
        </p:nvCxnSpPr>
        <p:spPr bwMode="auto">
          <a:xfrm>
            <a:off x="5600828" y="3137799"/>
            <a:ext cx="0" cy="2091010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4" name="直接箭头连接符 51"/>
          <p:cNvCxnSpPr/>
          <p:nvPr/>
        </p:nvCxnSpPr>
        <p:spPr bwMode="auto">
          <a:xfrm>
            <a:off x="2405303" y="2137193"/>
            <a:ext cx="0" cy="419484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5" name="直接连接符 53"/>
          <p:cNvCxnSpPr/>
          <p:nvPr/>
        </p:nvCxnSpPr>
        <p:spPr bwMode="auto">
          <a:xfrm>
            <a:off x="2405304" y="2134627"/>
            <a:ext cx="3194242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6" name="直接连接符 56"/>
          <p:cNvCxnSpPr/>
          <p:nvPr/>
        </p:nvCxnSpPr>
        <p:spPr bwMode="auto">
          <a:xfrm>
            <a:off x="5862525" y="2379647"/>
            <a:ext cx="0" cy="700424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7" name="直接连接符 59"/>
          <p:cNvCxnSpPr/>
          <p:nvPr/>
        </p:nvCxnSpPr>
        <p:spPr bwMode="auto">
          <a:xfrm>
            <a:off x="5862525" y="3080071"/>
            <a:ext cx="0" cy="1583010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8" name="直接连接符 68"/>
          <p:cNvCxnSpPr/>
          <p:nvPr/>
        </p:nvCxnSpPr>
        <p:spPr bwMode="auto">
          <a:xfrm>
            <a:off x="5339131" y="1742083"/>
            <a:ext cx="0" cy="1454727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19" name="直接连接符 73"/>
          <p:cNvCxnSpPr/>
          <p:nvPr/>
        </p:nvCxnSpPr>
        <p:spPr bwMode="auto">
          <a:xfrm>
            <a:off x="5339131" y="3196810"/>
            <a:ext cx="0" cy="2597727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20" name="直接连接符 77"/>
          <p:cNvCxnSpPr/>
          <p:nvPr/>
        </p:nvCxnSpPr>
        <p:spPr bwMode="auto">
          <a:xfrm>
            <a:off x="5339133" y="5794535"/>
            <a:ext cx="1423939" cy="0"/>
          </a:xfrm>
          <a:prstGeom prst="line">
            <a:avLst/>
          </a:prstGeom>
          <a:noFill/>
          <a:ln w="19050" algn="ctr">
            <a:solidFill>
              <a:schemeClr val="bg1"/>
            </a:solidFill>
            <a:prstDash val="dash"/>
            <a:rou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任意多边形: 形状 18"/>
          <p:cNvSpPr/>
          <p:nvPr/>
        </p:nvSpPr>
        <p:spPr bwMode="auto">
          <a:xfrm rot="16200000" flipH="1">
            <a:off x="3530730" y="-286456"/>
            <a:ext cx="6934200" cy="7507111"/>
          </a:xfrm>
          <a:custGeom>
            <a:avLst/>
            <a:gdLst>
              <a:gd name="T0" fmla="*/ 0 w 11395903"/>
              <a:gd name="T1" fmla="*/ 3794767 h 5791199"/>
              <a:gd name="T2" fmla="*/ 0 w 11395903"/>
              <a:gd name="T3" fmla="*/ 9265752 h 5791199"/>
              <a:gd name="T4" fmla="*/ 8001000 w 11395903"/>
              <a:gd name="T5" fmla="*/ 9289032 h 5791199"/>
              <a:gd name="T6" fmla="*/ 7995888 w 11395903"/>
              <a:gd name="T7" fmla="*/ 0 h 5791199"/>
              <a:gd name="T8" fmla="*/ 0 w 11395903"/>
              <a:gd name="T9" fmla="*/ 3794767 h 57911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395903" h="5791199">
                <a:moveTo>
                  <a:pt x="0" y="2365828"/>
                </a:moveTo>
                <a:lnTo>
                  <a:pt x="0" y="5776685"/>
                </a:lnTo>
                <a:lnTo>
                  <a:pt x="11357429" y="5791199"/>
                </a:lnTo>
                <a:cubicBezTo>
                  <a:pt x="11355010" y="3860799"/>
                  <a:pt x="11449941" y="1992159"/>
                  <a:pt x="11350172" y="0"/>
                </a:cubicBezTo>
                <a:lnTo>
                  <a:pt x="0" y="2365828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194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19" name="矩形 1"/>
          <p:cNvSpPr>
            <a:spLocks noChangeArrowheads="1"/>
          </p:cNvSpPr>
          <p:nvPr/>
        </p:nvSpPr>
        <p:spPr bwMode="auto">
          <a:xfrm>
            <a:off x="6096000" y="2108972"/>
            <a:ext cx="4572000" cy="6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1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主席台必须排座次、放名签，以便领导同志对号入座，避免上台之后互相谦让。</a:t>
            </a:r>
            <a:endParaRPr lang="zh-CN" altLang="en-US" sz="161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0" name="矩形 2"/>
          <p:cNvSpPr>
            <a:spLocks noChangeArrowheads="1"/>
          </p:cNvSpPr>
          <p:nvPr/>
        </p:nvSpPr>
        <p:spPr bwMode="auto">
          <a:xfrm>
            <a:off x="5235224" y="3339202"/>
            <a:ext cx="4713111" cy="1584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1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对邀请的上级单位或兄弟单位的来宾，也不一定非得按职务高低来排，通常掌握的原则是：上级单位或同级单位的来宾，其实际职务略低于主人一方领导的，可安排在主席台适当位置就座。这样，既体现出对客人的尊重，又使主客都感到较为得体。</a:t>
            </a:r>
            <a:endParaRPr lang="zh-CN" altLang="en-US" sz="161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PA_任意多边形 47"/>
          <p:cNvSpPr/>
          <p:nvPr>
            <p:custDataLst>
              <p:tags r:id="rId1"/>
            </p:custDataLst>
          </p:nvPr>
        </p:nvSpPr>
        <p:spPr>
          <a:xfrm>
            <a:off x="8145961" y="981365"/>
            <a:ext cx="302747" cy="406657"/>
          </a:xfrm>
          <a:custGeom>
            <a:avLst/>
            <a:gdLst/>
            <a:ahLst/>
            <a:cxnLst/>
            <a:rect l="l" t="t" r="r" b="b"/>
            <a:pathLst>
              <a:path w="374789" h="503377">
                <a:moveTo>
                  <a:pt x="267804" y="0"/>
                </a:moveTo>
                <a:lnTo>
                  <a:pt x="374789" y="0"/>
                </a:lnTo>
                <a:lnTo>
                  <a:pt x="374789" y="503377"/>
                </a:lnTo>
                <a:lnTo>
                  <a:pt x="267804" y="503377"/>
                </a:lnTo>
                <a:lnTo>
                  <a:pt x="267804" y="416281"/>
                </a:lnTo>
                <a:lnTo>
                  <a:pt x="190438" y="416281"/>
                </a:lnTo>
                <a:lnTo>
                  <a:pt x="190438" y="344958"/>
                </a:lnTo>
                <a:lnTo>
                  <a:pt x="267804" y="344958"/>
                </a:lnTo>
                <a:lnTo>
                  <a:pt x="267804" y="274320"/>
                </a:lnTo>
                <a:lnTo>
                  <a:pt x="190438" y="274320"/>
                </a:lnTo>
                <a:lnTo>
                  <a:pt x="190438" y="211614"/>
                </a:lnTo>
                <a:lnTo>
                  <a:pt x="150532" y="300863"/>
                </a:lnTo>
                <a:lnTo>
                  <a:pt x="150532" y="433297"/>
                </a:lnTo>
                <a:cubicBezTo>
                  <a:pt x="150532" y="443184"/>
                  <a:pt x="148786" y="452351"/>
                  <a:pt x="145293" y="460799"/>
                </a:cubicBezTo>
                <a:cubicBezTo>
                  <a:pt x="141799" y="469246"/>
                  <a:pt x="137207" y="476554"/>
                  <a:pt x="131512" y="482723"/>
                </a:cubicBezTo>
                <a:cubicBezTo>
                  <a:pt x="125819" y="488892"/>
                  <a:pt x="119034" y="493876"/>
                  <a:pt x="111158" y="497677"/>
                </a:cubicBezTo>
                <a:cubicBezTo>
                  <a:pt x="103282" y="501477"/>
                  <a:pt x="94780" y="503377"/>
                  <a:pt x="85650" y="503377"/>
                </a:cubicBezTo>
                <a:lnTo>
                  <a:pt x="6065" y="503377"/>
                </a:lnTo>
                <a:lnTo>
                  <a:pt x="23284" y="443113"/>
                </a:lnTo>
                <a:lnTo>
                  <a:pt x="40504" y="443113"/>
                </a:lnTo>
                <a:cubicBezTo>
                  <a:pt x="43798" y="443113"/>
                  <a:pt x="46729" y="441750"/>
                  <a:pt x="49297" y="439025"/>
                </a:cubicBezTo>
                <a:cubicBezTo>
                  <a:pt x="51865" y="436299"/>
                  <a:pt x="53149" y="432751"/>
                  <a:pt x="53149" y="428379"/>
                </a:cubicBezTo>
                <a:lnTo>
                  <a:pt x="53149" y="408244"/>
                </a:lnTo>
                <a:lnTo>
                  <a:pt x="0" y="408244"/>
                </a:lnTo>
                <a:lnTo>
                  <a:pt x="53149" y="289290"/>
                </a:lnTo>
                <a:lnTo>
                  <a:pt x="53149" y="124816"/>
                </a:lnTo>
                <a:lnTo>
                  <a:pt x="675" y="124816"/>
                </a:lnTo>
                <a:lnTo>
                  <a:pt x="675" y="45949"/>
                </a:lnTo>
                <a:lnTo>
                  <a:pt x="53149" y="45949"/>
                </a:lnTo>
                <a:lnTo>
                  <a:pt x="53149" y="5583"/>
                </a:lnTo>
                <a:lnTo>
                  <a:pt x="150532" y="5583"/>
                </a:lnTo>
                <a:lnTo>
                  <a:pt x="150532" y="45949"/>
                </a:lnTo>
                <a:lnTo>
                  <a:pt x="183494" y="45949"/>
                </a:lnTo>
                <a:lnTo>
                  <a:pt x="183494" y="124816"/>
                </a:lnTo>
                <a:lnTo>
                  <a:pt x="150532" y="124816"/>
                </a:lnTo>
                <a:lnTo>
                  <a:pt x="150532" y="191028"/>
                </a:lnTo>
                <a:lnTo>
                  <a:pt x="199642" y="191028"/>
                </a:lnTo>
                <a:lnTo>
                  <a:pt x="194290" y="202997"/>
                </a:lnTo>
                <a:lnTo>
                  <a:pt x="267804" y="202997"/>
                </a:lnTo>
                <a:lnTo>
                  <a:pt x="267804" y="132359"/>
                </a:lnTo>
                <a:lnTo>
                  <a:pt x="190438" y="132359"/>
                </a:lnTo>
                <a:lnTo>
                  <a:pt x="190438" y="61036"/>
                </a:lnTo>
                <a:lnTo>
                  <a:pt x="267804" y="61036"/>
                </a:lnTo>
                <a:lnTo>
                  <a:pt x="2678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7" name="PA_任意多边形 46"/>
          <p:cNvSpPr/>
          <p:nvPr>
            <p:custDataLst>
              <p:tags r:id="rId2"/>
            </p:custDataLst>
          </p:nvPr>
        </p:nvSpPr>
        <p:spPr>
          <a:xfrm>
            <a:off x="8485910" y="981365"/>
            <a:ext cx="148808" cy="406657"/>
          </a:xfrm>
          <a:custGeom>
            <a:avLst/>
            <a:gdLst/>
            <a:ahLst/>
            <a:cxnLst/>
            <a:rect l="l" t="t" r="r" b="b"/>
            <a:pathLst>
              <a:path w="184351" h="503377">
                <a:moveTo>
                  <a:pt x="0" y="0"/>
                </a:moveTo>
                <a:lnTo>
                  <a:pt x="106985" y="0"/>
                </a:lnTo>
                <a:lnTo>
                  <a:pt x="106985" y="61036"/>
                </a:lnTo>
                <a:lnTo>
                  <a:pt x="184351" y="61036"/>
                </a:lnTo>
                <a:lnTo>
                  <a:pt x="184351" y="132359"/>
                </a:lnTo>
                <a:lnTo>
                  <a:pt x="106985" y="132359"/>
                </a:lnTo>
                <a:lnTo>
                  <a:pt x="106985" y="202997"/>
                </a:lnTo>
                <a:lnTo>
                  <a:pt x="184351" y="202997"/>
                </a:lnTo>
                <a:lnTo>
                  <a:pt x="184351" y="274320"/>
                </a:lnTo>
                <a:lnTo>
                  <a:pt x="106985" y="274320"/>
                </a:lnTo>
                <a:lnTo>
                  <a:pt x="106985" y="344958"/>
                </a:lnTo>
                <a:lnTo>
                  <a:pt x="184351" y="344958"/>
                </a:lnTo>
                <a:lnTo>
                  <a:pt x="184351" y="416281"/>
                </a:lnTo>
                <a:lnTo>
                  <a:pt x="106985" y="416281"/>
                </a:lnTo>
                <a:lnTo>
                  <a:pt x="106985" y="503377"/>
                </a:lnTo>
                <a:lnTo>
                  <a:pt x="0" y="50337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6" name="PA_任意多边形 45"/>
          <p:cNvSpPr/>
          <p:nvPr>
            <p:custDataLst>
              <p:tags r:id="rId3"/>
            </p:custDataLst>
          </p:nvPr>
        </p:nvSpPr>
        <p:spPr>
          <a:xfrm>
            <a:off x="4075547" y="982648"/>
            <a:ext cx="487475" cy="404091"/>
          </a:xfrm>
          <a:custGeom>
            <a:avLst/>
            <a:gdLst/>
            <a:ahLst/>
            <a:cxnLst/>
            <a:rect l="l" t="t" r="r" b="b"/>
            <a:pathLst>
              <a:path w="604136" h="500634">
                <a:moveTo>
                  <a:pt x="338806" y="0"/>
                </a:moveTo>
                <a:lnTo>
                  <a:pt x="436629" y="0"/>
                </a:lnTo>
                <a:lnTo>
                  <a:pt x="461643" y="114483"/>
                </a:lnTo>
                <a:lnTo>
                  <a:pt x="464951" y="106593"/>
                </a:lnTo>
                <a:cubicBezTo>
                  <a:pt x="476316" y="77934"/>
                  <a:pt x="487025" y="46189"/>
                  <a:pt x="497076" y="11358"/>
                </a:cubicBezTo>
                <a:lnTo>
                  <a:pt x="604136" y="11358"/>
                </a:lnTo>
                <a:cubicBezTo>
                  <a:pt x="590013" y="72573"/>
                  <a:pt x="571967" y="127296"/>
                  <a:pt x="550000" y="175527"/>
                </a:cubicBezTo>
                <a:cubicBezTo>
                  <a:pt x="528034" y="223758"/>
                  <a:pt x="501677" y="266504"/>
                  <a:pt x="470930" y="303766"/>
                </a:cubicBezTo>
                <a:cubicBezTo>
                  <a:pt x="487553" y="317839"/>
                  <a:pt x="506713" y="332179"/>
                  <a:pt x="528408" y="346784"/>
                </a:cubicBezTo>
                <a:cubicBezTo>
                  <a:pt x="550104" y="361390"/>
                  <a:pt x="575346" y="376011"/>
                  <a:pt x="604136" y="390649"/>
                </a:cubicBezTo>
                <a:lnTo>
                  <a:pt x="604136" y="500634"/>
                </a:lnTo>
                <a:cubicBezTo>
                  <a:pt x="558530" y="484532"/>
                  <a:pt x="519488" y="466147"/>
                  <a:pt x="487009" y="445480"/>
                </a:cubicBezTo>
                <a:cubicBezTo>
                  <a:pt x="454530" y="424813"/>
                  <a:pt x="426231" y="402382"/>
                  <a:pt x="402114" y="378186"/>
                </a:cubicBezTo>
                <a:cubicBezTo>
                  <a:pt x="377761" y="402604"/>
                  <a:pt x="349375" y="425056"/>
                  <a:pt x="316957" y="445545"/>
                </a:cubicBezTo>
                <a:cubicBezTo>
                  <a:pt x="284539" y="466033"/>
                  <a:pt x="245398" y="484396"/>
                  <a:pt x="199535" y="500634"/>
                </a:cubicBezTo>
                <a:lnTo>
                  <a:pt x="199535" y="444778"/>
                </a:lnTo>
                <a:lnTo>
                  <a:pt x="177922" y="499262"/>
                </a:lnTo>
                <a:lnTo>
                  <a:pt x="119747" y="499262"/>
                </a:lnTo>
                <a:cubicBezTo>
                  <a:pt x="108445" y="499262"/>
                  <a:pt x="97896" y="497182"/>
                  <a:pt x="88098" y="493020"/>
                </a:cubicBezTo>
                <a:cubicBezTo>
                  <a:pt x="78300" y="488859"/>
                  <a:pt x="69769" y="483155"/>
                  <a:pt x="62504" y="475907"/>
                </a:cubicBezTo>
                <a:cubicBezTo>
                  <a:pt x="55239" y="468660"/>
                  <a:pt x="49520" y="460254"/>
                  <a:pt x="45348" y="450688"/>
                </a:cubicBezTo>
                <a:cubicBezTo>
                  <a:pt x="41176" y="441123"/>
                  <a:pt x="39090" y="430668"/>
                  <a:pt x="39090" y="419324"/>
                </a:cubicBezTo>
                <a:lnTo>
                  <a:pt x="39090" y="227707"/>
                </a:lnTo>
                <a:lnTo>
                  <a:pt x="0" y="227707"/>
                </a:lnTo>
                <a:lnTo>
                  <a:pt x="0" y="148743"/>
                </a:lnTo>
                <a:lnTo>
                  <a:pt x="45948" y="148743"/>
                </a:lnTo>
                <a:lnTo>
                  <a:pt x="137192" y="148743"/>
                </a:lnTo>
                <a:lnTo>
                  <a:pt x="145389" y="148743"/>
                </a:lnTo>
                <a:lnTo>
                  <a:pt x="145389" y="413934"/>
                </a:lnTo>
                <a:cubicBezTo>
                  <a:pt x="145389" y="418227"/>
                  <a:pt x="146763" y="421749"/>
                  <a:pt x="149509" y="424499"/>
                </a:cubicBezTo>
                <a:cubicBezTo>
                  <a:pt x="152256" y="427250"/>
                  <a:pt x="155772" y="428625"/>
                  <a:pt x="160059" y="428625"/>
                </a:cubicBezTo>
                <a:lnTo>
                  <a:pt x="199535" y="428625"/>
                </a:lnTo>
                <a:lnTo>
                  <a:pt x="199535" y="390595"/>
                </a:lnTo>
                <a:cubicBezTo>
                  <a:pt x="253499" y="363156"/>
                  <a:pt x="298126" y="334202"/>
                  <a:pt x="333416" y="303734"/>
                </a:cubicBezTo>
                <a:cubicBezTo>
                  <a:pt x="302162" y="266515"/>
                  <a:pt x="275552" y="223788"/>
                  <a:pt x="253585" y="175554"/>
                </a:cubicBezTo>
                <a:cubicBezTo>
                  <a:pt x="231618" y="127319"/>
                  <a:pt x="213601" y="72587"/>
                  <a:pt x="199535" y="11358"/>
                </a:cubicBezTo>
                <a:lnTo>
                  <a:pt x="307206" y="11358"/>
                </a:lnTo>
                <a:cubicBezTo>
                  <a:pt x="320136" y="57807"/>
                  <a:pt x="334490" y="98812"/>
                  <a:pt x="350266" y="134374"/>
                </a:cubicBezTo>
                <a:cubicBezTo>
                  <a:pt x="366043" y="169935"/>
                  <a:pt x="383290" y="201364"/>
                  <a:pt x="402007" y="228660"/>
                </a:cubicBezTo>
                <a:cubicBezTo>
                  <a:pt x="420509" y="201171"/>
                  <a:pt x="437629" y="169692"/>
                  <a:pt x="453367" y="134224"/>
                </a:cubicBezTo>
                <a:lnTo>
                  <a:pt x="456736" y="126187"/>
                </a:lnTo>
                <a:lnTo>
                  <a:pt x="366367" y="126187"/>
                </a:lnTo>
                <a:lnTo>
                  <a:pt x="338806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5" name="PA_任意多边形 44"/>
          <p:cNvSpPr/>
          <p:nvPr>
            <p:custDataLst>
              <p:tags r:id="rId4"/>
            </p:custDataLst>
          </p:nvPr>
        </p:nvSpPr>
        <p:spPr>
          <a:xfrm>
            <a:off x="4588678" y="983930"/>
            <a:ext cx="475929" cy="402808"/>
          </a:xfrm>
          <a:custGeom>
            <a:avLst/>
            <a:gdLst/>
            <a:ahLst/>
            <a:cxnLst/>
            <a:rect l="l" t="t" r="r" b="b"/>
            <a:pathLst>
              <a:path w="589852" h="498577">
                <a:moveTo>
                  <a:pt x="222692" y="0"/>
                </a:moveTo>
                <a:lnTo>
                  <a:pt x="318307" y="0"/>
                </a:lnTo>
                <a:lnTo>
                  <a:pt x="333823" y="50064"/>
                </a:lnTo>
                <a:lnTo>
                  <a:pt x="589852" y="50064"/>
                </a:lnTo>
                <a:lnTo>
                  <a:pt x="589852" y="128931"/>
                </a:lnTo>
                <a:lnTo>
                  <a:pt x="343617" y="128931"/>
                </a:lnTo>
                <a:lnTo>
                  <a:pt x="343617" y="220828"/>
                </a:lnTo>
                <a:lnTo>
                  <a:pt x="575054" y="220828"/>
                </a:lnTo>
                <a:lnTo>
                  <a:pt x="575054" y="299695"/>
                </a:lnTo>
                <a:lnTo>
                  <a:pt x="343617" y="299695"/>
                </a:lnTo>
                <a:lnTo>
                  <a:pt x="343617" y="419710"/>
                </a:lnTo>
                <a:lnTo>
                  <a:pt x="589852" y="419710"/>
                </a:lnTo>
                <a:lnTo>
                  <a:pt x="589852" y="498577"/>
                </a:lnTo>
                <a:lnTo>
                  <a:pt x="0" y="498577"/>
                </a:lnTo>
                <a:lnTo>
                  <a:pt x="0" y="419710"/>
                </a:lnTo>
                <a:lnTo>
                  <a:pt x="246234" y="419710"/>
                </a:lnTo>
                <a:lnTo>
                  <a:pt x="246234" y="299695"/>
                </a:lnTo>
                <a:lnTo>
                  <a:pt x="14798" y="299695"/>
                </a:lnTo>
                <a:lnTo>
                  <a:pt x="14798" y="220828"/>
                </a:lnTo>
                <a:lnTo>
                  <a:pt x="246234" y="220828"/>
                </a:lnTo>
                <a:lnTo>
                  <a:pt x="246234" y="128931"/>
                </a:lnTo>
                <a:lnTo>
                  <a:pt x="0" y="128931"/>
                </a:lnTo>
                <a:lnTo>
                  <a:pt x="0" y="50075"/>
                </a:lnTo>
                <a:lnTo>
                  <a:pt x="238165" y="49871"/>
                </a:lnTo>
                <a:lnTo>
                  <a:pt x="222692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4" name="PA_任意多边形 43"/>
          <p:cNvSpPr/>
          <p:nvPr>
            <p:custDataLst>
              <p:tags r:id="rId5"/>
            </p:custDataLst>
          </p:nvPr>
        </p:nvSpPr>
        <p:spPr>
          <a:xfrm>
            <a:off x="7137658" y="983930"/>
            <a:ext cx="224495" cy="402808"/>
          </a:xfrm>
          <a:custGeom>
            <a:avLst/>
            <a:gdLst/>
            <a:ahLst/>
            <a:cxnLst/>
            <a:rect l="l" t="t" r="r" b="b"/>
            <a:pathLst>
              <a:path w="277063" h="498577">
                <a:moveTo>
                  <a:pt x="73916" y="0"/>
                </a:moveTo>
                <a:lnTo>
                  <a:pt x="185155" y="0"/>
                </a:lnTo>
                <a:lnTo>
                  <a:pt x="154948" y="53493"/>
                </a:lnTo>
                <a:lnTo>
                  <a:pt x="277063" y="53493"/>
                </a:lnTo>
                <a:lnTo>
                  <a:pt x="277063" y="417696"/>
                </a:lnTo>
                <a:cubicBezTo>
                  <a:pt x="277063" y="428790"/>
                  <a:pt x="274947" y="439323"/>
                  <a:pt x="270714" y="449296"/>
                </a:cubicBezTo>
                <a:cubicBezTo>
                  <a:pt x="266481" y="459269"/>
                  <a:pt x="260740" y="467886"/>
                  <a:pt x="253488" y="475147"/>
                </a:cubicBezTo>
                <a:cubicBezTo>
                  <a:pt x="246238" y="482409"/>
                  <a:pt x="237710" y="488129"/>
                  <a:pt x="227905" y="492308"/>
                </a:cubicBezTo>
                <a:cubicBezTo>
                  <a:pt x="218100" y="496488"/>
                  <a:pt x="207790" y="498577"/>
                  <a:pt x="196974" y="498577"/>
                </a:cubicBezTo>
                <a:lnTo>
                  <a:pt x="0" y="498577"/>
                </a:lnTo>
                <a:lnTo>
                  <a:pt x="0" y="53493"/>
                </a:lnTo>
                <a:lnTo>
                  <a:pt x="42980" y="53493"/>
                </a:lnTo>
                <a:lnTo>
                  <a:pt x="73916" y="0"/>
                </a:lnTo>
                <a:close/>
                <a:moveTo>
                  <a:pt x="106985" y="133046"/>
                </a:moveTo>
                <a:lnTo>
                  <a:pt x="106985" y="254432"/>
                </a:lnTo>
                <a:lnTo>
                  <a:pt x="170764" y="254432"/>
                </a:lnTo>
                <a:lnTo>
                  <a:pt x="170764" y="133046"/>
                </a:lnTo>
                <a:lnTo>
                  <a:pt x="106985" y="133046"/>
                </a:lnTo>
                <a:close/>
                <a:moveTo>
                  <a:pt x="106985" y="333299"/>
                </a:moveTo>
                <a:lnTo>
                  <a:pt x="106985" y="419024"/>
                </a:lnTo>
                <a:lnTo>
                  <a:pt x="156062" y="419024"/>
                </a:lnTo>
                <a:cubicBezTo>
                  <a:pt x="160291" y="419024"/>
                  <a:pt x="163799" y="417635"/>
                  <a:pt x="166585" y="414856"/>
                </a:cubicBezTo>
                <a:cubicBezTo>
                  <a:pt x="169371" y="412077"/>
                  <a:pt x="170764" y="408580"/>
                  <a:pt x="170764" y="404365"/>
                </a:cubicBezTo>
                <a:lnTo>
                  <a:pt x="170764" y="333299"/>
                </a:lnTo>
                <a:lnTo>
                  <a:pt x="106985" y="3332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3" name="PA_任意多边形 42"/>
          <p:cNvSpPr/>
          <p:nvPr>
            <p:custDataLst>
              <p:tags r:id="rId6"/>
            </p:custDataLst>
          </p:nvPr>
        </p:nvSpPr>
        <p:spPr>
          <a:xfrm>
            <a:off x="7364719" y="983930"/>
            <a:ext cx="262979" cy="402808"/>
          </a:xfrm>
          <a:custGeom>
            <a:avLst/>
            <a:gdLst/>
            <a:ahLst/>
            <a:cxnLst/>
            <a:rect l="l" t="t" r="r" b="b"/>
            <a:pathLst>
              <a:path w="325112" h="499949">
                <a:moveTo>
                  <a:pt x="38737" y="0"/>
                </a:moveTo>
                <a:lnTo>
                  <a:pt x="148229" y="0"/>
                </a:lnTo>
                <a:lnTo>
                  <a:pt x="133431" y="43206"/>
                </a:lnTo>
                <a:lnTo>
                  <a:pt x="325112" y="43206"/>
                </a:lnTo>
                <a:lnTo>
                  <a:pt x="325112" y="53407"/>
                </a:lnTo>
                <a:lnTo>
                  <a:pt x="325112" y="115901"/>
                </a:lnTo>
                <a:lnTo>
                  <a:pt x="325112" y="419131"/>
                </a:lnTo>
                <a:cubicBezTo>
                  <a:pt x="325112" y="430419"/>
                  <a:pt x="322898" y="440979"/>
                  <a:pt x="318468" y="450812"/>
                </a:cubicBezTo>
                <a:cubicBezTo>
                  <a:pt x="314040" y="460646"/>
                  <a:pt x="308180" y="469206"/>
                  <a:pt x="300889" y="476492"/>
                </a:cubicBezTo>
                <a:cubicBezTo>
                  <a:pt x="293600" y="483779"/>
                  <a:pt x="285043" y="489510"/>
                  <a:pt x="275220" y="493685"/>
                </a:cubicBezTo>
                <a:cubicBezTo>
                  <a:pt x="265398" y="497861"/>
                  <a:pt x="255082" y="499949"/>
                  <a:pt x="244273" y="499949"/>
                </a:cubicBezTo>
                <a:lnTo>
                  <a:pt x="56504" y="499949"/>
                </a:lnTo>
                <a:lnTo>
                  <a:pt x="84954" y="428626"/>
                </a:lnTo>
                <a:lnTo>
                  <a:pt x="204111" y="428626"/>
                </a:lnTo>
                <a:cubicBezTo>
                  <a:pt x="207883" y="428626"/>
                  <a:pt x="211162" y="427234"/>
                  <a:pt x="213948" y="424452"/>
                </a:cubicBezTo>
                <a:cubicBezTo>
                  <a:pt x="216734" y="421669"/>
                  <a:pt x="218127" y="418167"/>
                  <a:pt x="218127" y="413945"/>
                </a:cubicBezTo>
                <a:lnTo>
                  <a:pt x="218127" y="122759"/>
                </a:lnTo>
                <a:lnTo>
                  <a:pt x="104477" y="122759"/>
                </a:lnTo>
                <a:lnTo>
                  <a:pt x="81589" y="122759"/>
                </a:lnTo>
                <a:lnTo>
                  <a:pt x="0" y="122759"/>
                </a:lnTo>
                <a:lnTo>
                  <a:pt x="3873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2" name="PA_任意多边形 41"/>
          <p:cNvSpPr/>
          <p:nvPr>
            <p:custDataLst>
              <p:tags r:id="rId7"/>
            </p:custDataLst>
          </p:nvPr>
        </p:nvSpPr>
        <p:spPr>
          <a:xfrm>
            <a:off x="3567547" y="983930"/>
            <a:ext cx="487475" cy="128283"/>
          </a:xfrm>
          <a:custGeom>
            <a:avLst/>
            <a:gdLst/>
            <a:ahLst/>
            <a:cxnLst/>
            <a:rect l="l" t="t" r="r" b="b"/>
            <a:pathLst>
              <a:path w="603065" h="158420">
                <a:moveTo>
                  <a:pt x="78546" y="0"/>
                </a:moveTo>
                <a:lnTo>
                  <a:pt x="181780" y="0"/>
                </a:lnTo>
                <a:lnTo>
                  <a:pt x="525109" y="0"/>
                </a:lnTo>
                <a:lnTo>
                  <a:pt x="603065" y="158420"/>
                </a:lnTo>
                <a:lnTo>
                  <a:pt x="494430" y="158420"/>
                </a:lnTo>
                <a:lnTo>
                  <a:pt x="448685" y="69952"/>
                </a:lnTo>
                <a:lnTo>
                  <a:pt x="155623" y="69952"/>
                </a:lnTo>
                <a:lnTo>
                  <a:pt x="108528" y="158420"/>
                </a:lnTo>
                <a:lnTo>
                  <a:pt x="0" y="158420"/>
                </a:lnTo>
                <a:lnTo>
                  <a:pt x="78546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1" name="PA_任意多边形 40"/>
          <p:cNvSpPr/>
          <p:nvPr>
            <p:custDataLst>
              <p:tags r:id="rId8"/>
            </p:custDataLst>
          </p:nvPr>
        </p:nvSpPr>
        <p:spPr>
          <a:xfrm>
            <a:off x="4075547" y="983930"/>
            <a:ext cx="138545" cy="97495"/>
          </a:xfrm>
          <a:custGeom>
            <a:avLst/>
            <a:gdLst/>
            <a:ahLst/>
            <a:cxnLst/>
            <a:rect l="l" t="t" r="r" b="b"/>
            <a:pathLst>
              <a:path w="171814" h="121387">
                <a:moveTo>
                  <a:pt x="0" y="0"/>
                </a:moveTo>
                <a:lnTo>
                  <a:pt x="120400" y="0"/>
                </a:lnTo>
                <a:lnTo>
                  <a:pt x="171814" y="121387"/>
                </a:lnTo>
                <a:lnTo>
                  <a:pt x="50749" y="121387"/>
                </a:lnTo>
                <a:lnTo>
                  <a:pt x="0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0" name="PA_任意多边形 39"/>
          <p:cNvSpPr/>
          <p:nvPr>
            <p:custDataLst>
              <p:tags r:id="rId9"/>
            </p:custDataLst>
          </p:nvPr>
        </p:nvSpPr>
        <p:spPr>
          <a:xfrm>
            <a:off x="7644374" y="983930"/>
            <a:ext cx="492606" cy="402808"/>
          </a:xfrm>
          <a:custGeom>
            <a:avLst/>
            <a:gdLst/>
            <a:ahLst/>
            <a:cxnLst/>
            <a:rect l="l" t="t" r="r" b="b"/>
            <a:pathLst>
              <a:path w="609677" h="497891">
                <a:moveTo>
                  <a:pt x="232058" y="0"/>
                </a:moveTo>
                <a:lnTo>
                  <a:pt x="345762" y="0"/>
                </a:lnTo>
                <a:lnTo>
                  <a:pt x="361910" y="37719"/>
                </a:lnTo>
                <a:lnTo>
                  <a:pt x="528827" y="37719"/>
                </a:lnTo>
                <a:cubicBezTo>
                  <a:pt x="539572" y="37719"/>
                  <a:pt x="549914" y="39836"/>
                  <a:pt x="559855" y="44068"/>
                </a:cubicBezTo>
                <a:cubicBezTo>
                  <a:pt x="569795" y="48301"/>
                  <a:pt x="578399" y="54066"/>
                  <a:pt x="585668" y="61363"/>
                </a:cubicBezTo>
                <a:cubicBezTo>
                  <a:pt x="592937" y="68661"/>
                  <a:pt x="598756" y="77176"/>
                  <a:pt x="603124" y="86909"/>
                </a:cubicBezTo>
                <a:cubicBezTo>
                  <a:pt x="607492" y="96643"/>
                  <a:pt x="609677" y="107039"/>
                  <a:pt x="609677" y="118097"/>
                </a:cubicBezTo>
                <a:lnTo>
                  <a:pt x="609677" y="174879"/>
                </a:lnTo>
                <a:lnTo>
                  <a:pt x="572643" y="174879"/>
                </a:lnTo>
                <a:lnTo>
                  <a:pt x="572643" y="180366"/>
                </a:lnTo>
                <a:lnTo>
                  <a:pt x="609677" y="180366"/>
                </a:lnTo>
                <a:lnTo>
                  <a:pt x="609677" y="259918"/>
                </a:lnTo>
                <a:lnTo>
                  <a:pt x="572643" y="259918"/>
                </a:lnTo>
                <a:lnTo>
                  <a:pt x="572643" y="339214"/>
                </a:lnTo>
                <a:cubicBezTo>
                  <a:pt x="549069" y="351973"/>
                  <a:pt x="526280" y="363510"/>
                  <a:pt x="504278" y="373826"/>
                </a:cubicBezTo>
                <a:cubicBezTo>
                  <a:pt x="482275" y="384141"/>
                  <a:pt x="461579" y="391160"/>
                  <a:pt x="442191" y="394882"/>
                </a:cubicBezTo>
                <a:cubicBezTo>
                  <a:pt x="466137" y="398018"/>
                  <a:pt x="492096" y="401840"/>
                  <a:pt x="520067" y="406348"/>
                </a:cubicBezTo>
                <a:cubicBezTo>
                  <a:pt x="548038" y="410855"/>
                  <a:pt x="577908" y="414370"/>
                  <a:pt x="609677" y="416892"/>
                </a:cubicBezTo>
                <a:lnTo>
                  <a:pt x="609677" y="497891"/>
                </a:lnTo>
                <a:cubicBezTo>
                  <a:pt x="500127" y="490226"/>
                  <a:pt x="398496" y="473181"/>
                  <a:pt x="304785" y="446756"/>
                </a:cubicBezTo>
                <a:cubicBezTo>
                  <a:pt x="257550" y="460215"/>
                  <a:pt x="209227" y="471193"/>
                  <a:pt x="159813" y="479691"/>
                </a:cubicBezTo>
                <a:cubicBezTo>
                  <a:pt x="110400" y="488188"/>
                  <a:pt x="57129" y="494255"/>
                  <a:pt x="0" y="497891"/>
                </a:cubicBezTo>
                <a:lnTo>
                  <a:pt x="0" y="416881"/>
                </a:lnTo>
                <a:cubicBezTo>
                  <a:pt x="31697" y="414366"/>
                  <a:pt x="61485" y="410844"/>
                  <a:pt x="89364" y="406315"/>
                </a:cubicBezTo>
                <a:cubicBezTo>
                  <a:pt x="117242" y="401786"/>
                  <a:pt x="143282" y="397982"/>
                  <a:pt x="167486" y="394903"/>
                </a:cubicBezTo>
                <a:cubicBezTo>
                  <a:pt x="147562" y="391153"/>
                  <a:pt x="126595" y="384122"/>
                  <a:pt x="104585" y="373810"/>
                </a:cubicBezTo>
                <a:cubicBezTo>
                  <a:pt x="82575" y="363498"/>
                  <a:pt x="59829" y="351984"/>
                  <a:pt x="36348" y="339268"/>
                </a:cubicBezTo>
                <a:lnTo>
                  <a:pt x="36348" y="259918"/>
                </a:lnTo>
                <a:lnTo>
                  <a:pt x="0" y="259918"/>
                </a:lnTo>
                <a:lnTo>
                  <a:pt x="0" y="180366"/>
                </a:lnTo>
                <a:lnTo>
                  <a:pt x="36348" y="180366"/>
                </a:lnTo>
                <a:lnTo>
                  <a:pt x="36348" y="174879"/>
                </a:lnTo>
                <a:lnTo>
                  <a:pt x="0" y="174879"/>
                </a:lnTo>
                <a:lnTo>
                  <a:pt x="0" y="37719"/>
                </a:lnTo>
                <a:lnTo>
                  <a:pt x="248882" y="37666"/>
                </a:lnTo>
                <a:lnTo>
                  <a:pt x="232058" y="0"/>
                </a:lnTo>
                <a:close/>
                <a:moveTo>
                  <a:pt x="106332" y="117272"/>
                </a:moveTo>
                <a:lnTo>
                  <a:pt x="106332" y="137921"/>
                </a:lnTo>
                <a:lnTo>
                  <a:pt x="143333" y="137921"/>
                </a:lnTo>
                <a:lnTo>
                  <a:pt x="143333" y="180366"/>
                </a:lnTo>
                <a:lnTo>
                  <a:pt x="466345" y="180366"/>
                </a:lnTo>
                <a:lnTo>
                  <a:pt x="466345" y="137921"/>
                </a:lnTo>
                <a:lnTo>
                  <a:pt x="502670" y="137921"/>
                </a:lnTo>
                <a:lnTo>
                  <a:pt x="502670" y="131299"/>
                </a:lnTo>
                <a:cubicBezTo>
                  <a:pt x="502670" y="127463"/>
                  <a:pt x="501295" y="124166"/>
                  <a:pt x="498545" y="121408"/>
                </a:cubicBezTo>
                <a:cubicBezTo>
                  <a:pt x="495795" y="118651"/>
                  <a:pt x="492505" y="117272"/>
                  <a:pt x="488676" y="117272"/>
                </a:cubicBezTo>
                <a:lnTo>
                  <a:pt x="106332" y="117272"/>
                </a:lnTo>
                <a:close/>
                <a:moveTo>
                  <a:pt x="143333" y="259918"/>
                </a:moveTo>
                <a:lnTo>
                  <a:pt x="143333" y="294894"/>
                </a:lnTo>
                <a:cubicBezTo>
                  <a:pt x="170093" y="305924"/>
                  <a:pt x="196635" y="316265"/>
                  <a:pt x="222961" y="325916"/>
                </a:cubicBezTo>
                <a:cubicBezTo>
                  <a:pt x="249285" y="335567"/>
                  <a:pt x="276335" y="344879"/>
                  <a:pt x="304110" y="353852"/>
                </a:cubicBezTo>
                <a:cubicBezTo>
                  <a:pt x="330649" y="345643"/>
                  <a:pt x="358029" y="336353"/>
                  <a:pt x="386251" y="325980"/>
                </a:cubicBezTo>
                <a:cubicBezTo>
                  <a:pt x="414472" y="315608"/>
                  <a:pt x="441170" y="305231"/>
                  <a:pt x="466345" y="294851"/>
                </a:cubicBezTo>
                <a:lnTo>
                  <a:pt x="466345" y="259918"/>
                </a:lnTo>
                <a:lnTo>
                  <a:pt x="143333" y="25991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9" name="PA_任意多边形 38"/>
          <p:cNvSpPr/>
          <p:nvPr>
            <p:custDataLst>
              <p:tags r:id="rId10"/>
            </p:custDataLst>
          </p:nvPr>
        </p:nvSpPr>
        <p:spPr>
          <a:xfrm>
            <a:off x="5112071" y="983930"/>
            <a:ext cx="486192" cy="398960"/>
          </a:xfrm>
          <a:custGeom>
            <a:avLst/>
            <a:gdLst/>
            <a:ahLst/>
            <a:cxnLst/>
            <a:rect l="l" t="t" r="r" b="b"/>
            <a:pathLst>
              <a:path w="600514" h="493776">
                <a:moveTo>
                  <a:pt x="259157" y="0"/>
                </a:moveTo>
                <a:lnTo>
                  <a:pt x="378015" y="0"/>
                </a:lnTo>
                <a:lnTo>
                  <a:pt x="389449" y="22631"/>
                </a:lnTo>
                <a:lnTo>
                  <a:pt x="600514" y="22631"/>
                </a:lnTo>
                <a:lnTo>
                  <a:pt x="600514" y="101498"/>
                </a:lnTo>
                <a:lnTo>
                  <a:pt x="137203" y="101498"/>
                </a:lnTo>
                <a:lnTo>
                  <a:pt x="137203" y="415584"/>
                </a:lnTo>
                <a:lnTo>
                  <a:pt x="102570" y="493776"/>
                </a:lnTo>
                <a:lnTo>
                  <a:pt x="0" y="493776"/>
                </a:lnTo>
                <a:lnTo>
                  <a:pt x="32961" y="412948"/>
                </a:lnTo>
                <a:lnTo>
                  <a:pt x="32961" y="21956"/>
                </a:lnTo>
                <a:lnTo>
                  <a:pt x="269209" y="22631"/>
                </a:lnTo>
                <a:lnTo>
                  <a:pt x="259157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8" name="PA_任意多边形 37"/>
          <p:cNvSpPr/>
          <p:nvPr>
            <p:custDataLst>
              <p:tags r:id="rId11"/>
            </p:custDataLst>
          </p:nvPr>
        </p:nvSpPr>
        <p:spPr>
          <a:xfrm>
            <a:off x="6138335" y="983929"/>
            <a:ext cx="487475" cy="401526"/>
          </a:xfrm>
          <a:custGeom>
            <a:avLst/>
            <a:gdLst/>
            <a:ahLst/>
            <a:cxnLst/>
            <a:rect l="l" t="t" r="r" b="b"/>
            <a:pathLst>
              <a:path w="604051" h="496519">
                <a:moveTo>
                  <a:pt x="260818" y="0"/>
                </a:moveTo>
                <a:lnTo>
                  <a:pt x="381080" y="0"/>
                </a:lnTo>
                <a:lnTo>
                  <a:pt x="391828" y="23317"/>
                </a:lnTo>
                <a:lnTo>
                  <a:pt x="604051" y="23317"/>
                </a:lnTo>
                <a:lnTo>
                  <a:pt x="604051" y="102184"/>
                </a:lnTo>
                <a:lnTo>
                  <a:pt x="416345" y="102184"/>
                </a:lnTo>
                <a:lnTo>
                  <a:pt x="416345" y="247231"/>
                </a:lnTo>
                <a:lnTo>
                  <a:pt x="445234" y="115900"/>
                </a:lnTo>
                <a:lnTo>
                  <a:pt x="530048" y="115900"/>
                </a:lnTo>
                <a:lnTo>
                  <a:pt x="515239" y="164592"/>
                </a:lnTo>
                <a:lnTo>
                  <a:pt x="554448" y="164592"/>
                </a:lnTo>
                <a:lnTo>
                  <a:pt x="589252" y="279806"/>
                </a:lnTo>
                <a:lnTo>
                  <a:pt x="508735" y="279806"/>
                </a:lnTo>
                <a:lnTo>
                  <a:pt x="494880" y="220603"/>
                </a:lnTo>
                <a:lnTo>
                  <a:pt x="481024" y="279796"/>
                </a:lnTo>
                <a:lnTo>
                  <a:pt x="416345" y="279892"/>
                </a:lnTo>
                <a:lnTo>
                  <a:pt x="416345" y="296266"/>
                </a:lnTo>
                <a:lnTo>
                  <a:pt x="565699" y="296266"/>
                </a:lnTo>
                <a:lnTo>
                  <a:pt x="565699" y="367589"/>
                </a:lnTo>
                <a:lnTo>
                  <a:pt x="416345" y="367589"/>
                </a:lnTo>
                <a:lnTo>
                  <a:pt x="416345" y="418338"/>
                </a:lnTo>
                <a:lnTo>
                  <a:pt x="576468" y="418338"/>
                </a:lnTo>
                <a:lnTo>
                  <a:pt x="576468" y="489661"/>
                </a:lnTo>
                <a:lnTo>
                  <a:pt x="370578" y="489661"/>
                </a:lnTo>
                <a:lnTo>
                  <a:pt x="143879" y="489661"/>
                </a:lnTo>
                <a:lnTo>
                  <a:pt x="143879" y="418338"/>
                </a:lnTo>
                <a:lnTo>
                  <a:pt x="310732" y="418338"/>
                </a:lnTo>
                <a:lnTo>
                  <a:pt x="310732" y="367589"/>
                </a:lnTo>
                <a:lnTo>
                  <a:pt x="154648" y="367589"/>
                </a:lnTo>
                <a:lnTo>
                  <a:pt x="154648" y="296266"/>
                </a:lnTo>
                <a:lnTo>
                  <a:pt x="310732" y="296266"/>
                </a:lnTo>
                <a:lnTo>
                  <a:pt x="310732" y="279806"/>
                </a:lnTo>
                <a:lnTo>
                  <a:pt x="250574" y="279903"/>
                </a:lnTo>
                <a:lnTo>
                  <a:pt x="236751" y="220538"/>
                </a:lnTo>
                <a:lnTo>
                  <a:pt x="222971" y="279796"/>
                </a:lnTo>
                <a:lnTo>
                  <a:pt x="138489" y="279903"/>
                </a:lnTo>
                <a:lnTo>
                  <a:pt x="187095" y="115900"/>
                </a:lnTo>
                <a:lnTo>
                  <a:pt x="272509" y="115900"/>
                </a:lnTo>
                <a:lnTo>
                  <a:pt x="257057" y="164592"/>
                </a:lnTo>
                <a:lnTo>
                  <a:pt x="296351" y="164592"/>
                </a:lnTo>
                <a:lnTo>
                  <a:pt x="310732" y="246556"/>
                </a:lnTo>
                <a:lnTo>
                  <a:pt x="310732" y="102184"/>
                </a:lnTo>
                <a:lnTo>
                  <a:pt x="137910" y="102291"/>
                </a:lnTo>
                <a:lnTo>
                  <a:pt x="137910" y="417652"/>
                </a:lnTo>
                <a:lnTo>
                  <a:pt x="103277" y="496519"/>
                </a:lnTo>
                <a:lnTo>
                  <a:pt x="0" y="496519"/>
                </a:lnTo>
                <a:lnTo>
                  <a:pt x="32297" y="415145"/>
                </a:lnTo>
                <a:lnTo>
                  <a:pt x="32297" y="23317"/>
                </a:lnTo>
                <a:lnTo>
                  <a:pt x="270891" y="23457"/>
                </a:lnTo>
                <a:lnTo>
                  <a:pt x="26081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7" name="PA_任意多边形 36"/>
          <p:cNvSpPr/>
          <p:nvPr>
            <p:custDataLst>
              <p:tags r:id="rId12"/>
            </p:custDataLst>
          </p:nvPr>
        </p:nvSpPr>
        <p:spPr>
          <a:xfrm>
            <a:off x="6761788" y="983930"/>
            <a:ext cx="363040" cy="165485"/>
          </a:xfrm>
          <a:custGeom>
            <a:avLst/>
            <a:gdLst/>
            <a:ahLst/>
            <a:cxnLst/>
            <a:rect l="l" t="t" r="r" b="b"/>
            <a:pathLst>
              <a:path w="450346" h="204368">
                <a:moveTo>
                  <a:pt x="44577" y="0"/>
                </a:moveTo>
                <a:lnTo>
                  <a:pt x="154327" y="0"/>
                </a:lnTo>
                <a:lnTo>
                  <a:pt x="140878" y="28804"/>
                </a:lnTo>
                <a:lnTo>
                  <a:pt x="450346" y="28804"/>
                </a:lnTo>
                <a:lnTo>
                  <a:pt x="379312" y="204368"/>
                </a:lnTo>
                <a:lnTo>
                  <a:pt x="271802" y="204368"/>
                </a:lnTo>
                <a:lnTo>
                  <a:pt x="314857" y="106985"/>
                </a:lnTo>
                <a:lnTo>
                  <a:pt x="0" y="106985"/>
                </a:lnTo>
                <a:lnTo>
                  <a:pt x="4457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2" name="任意多边形: 形状 61"/>
          <p:cNvSpPr/>
          <p:nvPr>
            <p:custDataLst>
              <p:tags r:id="rId13"/>
            </p:custDataLst>
          </p:nvPr>
        </p:nvSpPr>
        <p:spPr>
          <a:xfrm>
            <a:off x="5824041" y="1008304"/>
            <a:ext cx="296334" cy="165484"/>
          </a:xfrm>
          <a:custGeom>
            <a:avLst/>
            <a:gdLst>
              <a:gd name="connsiteX0" fmla="*/ 147501 w 365843"/>
              <a:gd name="connsiteY0" fmla="*/ 0 h 204004"/>
              <a:gd name="connsiteX1" fmla="*/ 248560 w 365843"/>
              <a:gd name="connsiteY1" fmla="*/ 0 h 204004"/>
              <a:gd name="connsiteX2" fmla="*/ 365843 w 365843"/>
              <a:gd name="connsiteY2" fmla="*/ 204004 h 204004"/>
              <a:gd name="connsiteX3" fmla="*/ 265577 w 365843"/>
              <a:gd name="connsiteY3" fmla="*/ 204004 h 204004"/>
              <a:gd name="connsiteX4" fmla="*/ 256158 w 365843"/>
              <a:gd name="connsiteY4" fmla="*/ 188530 h 204004"/>
              <a:gd name="connsiteX5" fmla="*/ 0 w 365843"/>
              <a:gd name="connsiteY5" fmla="*/ 188530 h 204004"/>
              <a:gd name="connsiteX6" fmla="*/ 37015 w 365843"/>
              <a:gd name="connsiteY6" fmla="*/ 109663 h 204004"/>
              <a:gd name="connsiteX7" fmla="*/ 213424 w 365843"/>
              <a:gd name="connsiteY7" fmla="*/ 109663 h 204004"/>
              <a:gd name="connsiteX8" fmla="*/ 147501 w 365843"/>
              <a:gd name="connsiteY8" fmla="*/ 0 h 204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5843" h="204004">
                <a:moveTo>
                  <a:pt x="147501" y="0"/>
                </a:moveTo>
                <a:lnTo>
                  <a:pt x="248560" y="0"/>
                </a:lnTo>
                <a:lnTo>
                  <a:pt x="365843" y="204004"/>
                </a:lnTo>
                <a:lnTo>
                  <a:pt x="265577" y="204004"/>
                </a:lnTo>
                <a:lnTo>
                  <a:pt x="256158" y="188530"/>
                </a:lnTo>
                <a:lnTo>
                  <a:pt x="0" y="188530"/>
                </a:lnTo>
                <a:lnTo>
                  <a:pt x="37015" y="109663"/>
                </a:lnTo>
                <a:lnTo>
                  <a:pt x="213424" y="109663"/>
                </a:lnTo>
                <a:lnTo>
                  <a:pt x="14750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1" name="任意多边形: 形状 60"/>
          <p:cNvSpPr/>
          <p:nvPr>
            <p:custDataLst>
              <p:tags r:id="rId14"/>
            </p:custDataLst>
          </p:nvPr>
        </p:nvSpPr>
        <p:spPr>
          <a:xfrm>
            <a:off x="5720132" y="1176353"/>
            <a:ext cx="384848" cy="206536"/>
          </a:xfrm>
          <a:custGeom>
            <a:avLst/>
            <a:gdLst>
              <a:gd name="connsiteX0" fmla="*/ 119736 w 476236"/>
              <a:gd name="connsiteY0" fmla="*/ 0 h 255117"/>
              <a:gd name="connsiteX1" fmla="*/ 476236 w 476236"/>
              <a:gd name="connsiteY1" fmla="*/ 0 h 255117"/>
              <a:gd name="connsiteX2" fmla="*/ 476236 w 476236"/>
              <a:gd name="connsiteY2" fmla="*/ 7522 h 255117"/>
              <a:gd name="connsiteX3" fmla="*/ 476236 w 476236"/>
              <a:gd name="connsiteY3" fmla="*/ 72073 h 255117"/>
              <a:gd name="connsiteX4" fmla="*/ 476236 w 476236"/>
              <a:gd name="connsiteY4" fmla="*/ 185048 h 255117"/>
              <a:gd name="connsiteX5" fmla="*/ 470578 w 476236"/>
              <a:gd name="connsiteY5" fmla="*/ 212657 h 255117"/>
              <a:gd name="connsiteX6" fmla="*/ 455694 w 476236"/>
              <a:gd name="connsiteY6" fmla="*/ 234715 h 255117"/>
              <a:gd name="connsiteX7" fmla="*/ 433416 w 476236"/>
              <a:gd name="connsiteY7" fmla="*/ 249529 h 255117"/>
              <a:gd name="connsiteX8" fmla="*/ 406166 w 476236"/>
              <a:gd name="connsiteY8" fmla="*/ 255117 h 255117"/>
              <a:gd name="connsiteX9" fmla="*/ 19493 w 476236"/>
              <a:gd name="connsiteY9" fmla="*/ 255117 h 255117"/>
              <a:gd name="connsiteX10" fmla="*/ 0 w 476236"/>
              <a:gd name="connsiteY10" fmla="*/ 255117 h 255117"/>
              <a:gd name="connsiteX11" fmla="*/ 36693 w 476236"/>
              <a:gd name="connsiteY11" fmla="*/ 176936 h 255117"/>
              <a:gd name="connsiteX12" fmla="*/ 350456 w 476236"/>
              <a:gd name="connsiteY12" fmla="*/ 176936 h 255117"/>
              <a:gd name="connsiteX13" fmla="*/ 360277 w 476236"/>
              <a:gd name="connsiteY13" fmla="*/ 172757 h 255117"/>
              <a:gd name="connsiteX14" fmla="*/ 364450 w 476236"/>
              <a:gd name="connsiteY14" fmla="*/ 161559 h 255117"/>
              <a:gd name="connsiteX15" fmla="*/ 364450 w 476236"/>
              <a:gd name="connsiteY15" fmla="*/ 78867 h 255117"/>
              <a:gd name="connsiteX16" fmla="*/ 82721 w 476236"/>
              <a:gd name="connsiteY16" fmla="*/ 78867 h 255117"/>
              <a:gd name="connsiteX17" fmla="*/ 119736 w 476236"/>
              <a:gd name="connsiteY17" fmla="*/ 0 h 25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76236" h="255117">
                <a:moveTo>
                  <a:pt x="119736" y="0"/>
                </a:moveTo>
                <a:lnTo>
                  <a:pt x="476236" y="0"/>
                </a:lnTo>
                <a:lnTo>
                  <a:pt x="476236" y="7522"/>
                </a:lnTo>
                <a:lnTo>
                  <a:pt x="476236" y="72073"/>
                </a:lnTo>
                <a:lnTo>
                  <a:pt x="476236" y="185048"/>
                </a:lnTo>
                <a:cubicBezTo>
                  <a:pt x="476236" y="194899"/>
                  <a:pt x="474350" y="204102"/>
                  <a:pt x="470578" y="212657"/>
                </a:cubicBezTo>
                <a:cubicBezTo>
                  <a:pt x="466806" y="221211"/>
                  <a:pt x="461845" y="228564"/>
                  <a:pt x="455694" y="234715"/>
                </a:cubicBezTo>
                <a:cubicBezTo>
                  <a:pt x="449543" y="240866"/>
                  <a:pt x="442117" y="245804"/>
                  <a:pt x="433416" y="249529"/>
                </a:cubicBezTo>
                <a:cubicBezTo>
                  <a:pt x="424715" y="253255"/>
                  <a:pt x="415632" y="255117"/>
                  <a:pt x="406166" y="255117"/>
                </a:cubicBezTo>
                <a:lnTo>
                  <a:pt x="19493" y="255117"/>
                </a:lnTo>
                <a:lnTo>
                  <a:pt x="0" y="255117"/>
                </a:lnTo>
                <a:lnTo>
                  <a:pt x="36693" y="176936"/>
                </a:lnTo>
                <a:lnTo>
                  <a:pt x="350456" y="176936"/>
                </a:lnTo>
                <a:cubicBezTo>
                  <a:pt x="354220" y="176936"/>
                  <a:pt x="357494" y="175543"/>
                  <a:pt x="360277" y="172757"/>
                </a:cubicBezTo>
                <a:cubicBezTo>
                  <a:pt x="363059" y="169971"/>
                  <a:pt x="364450" y="166238"/>
                  <a:pt x="364450" y="161559"/>
                </a:cubicBezTo>
                <a:lnTo>
                  <a:pt x="364450" y="78867"/>
                </a:lnTo>
                <a:lnTo>
                  <a:pt x="82721" y="78867"/>
                </a:lnTo>
                <a:lnTo>
                  <a:pt x="11973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8" name="任意多边形: 形状 57"/>
          <p:cNvSpPr/>
          <p:nvPr>
            <p:custDataLst>
              <p:tags r:id="rId15"/>
            </p:custDataLst>
          </p:nvPr>
        </p:nvSpPr>
        <p:spPr>
          <a:xfrm>
            <a:off x="5672668" y="987779"/>
            <a:ext cx="211667" cy="173181"/>
          </a:xfrm>
          <a:custGeom>
            <a:avLst/>
            <a:gdLst>
              <a:gd name="connsiteX0" fmla="*/ 132777 w 262107"/>
              <a:gd name="connsiteY0" fmla="*/ 0 h 215341"/>
              <a:gd name="connsiteX1" fmla="*/ 238423 w 262107"/>
              <a:gd name="connsiteY1" fmla="*/ 0 h 215341"/>
              <a:gd name="connsiteX2" fmla="*/ 151026 w 262107"/>
              <a:gd name="connsiteY2" fmla="*/ 136474 h 215341"/>
              <a:gd name="connsiteX3" fmla="*/ 262107 w 262107"/>
              <a:gd name="connsiteY3" fmla="*/ 136474 h 215341"/>
              <a:gd name="connsiteX4" fmla="*/ 225092 w 262107"/>
              <a:gd name="connsiteY4" fmla="*/ 215341 h 215341"/>
              <a:gd name="connsiteX5" fmla="*/ 101723 w 262107"/>
              <a:gd name="connsiteY5" fmla="*/ 215341 h 215341"/>
              <a:gd name="connsiteX6" fmla="*/ 33776 w 262107"/>
              <a:gd name="connsiteY6" fmla="*/ 215341 h 215341"/>
              <a:gd name="connsiteX7" fmla="*/ 0 w 262107"/>
              <a:gd name="connsiteY7" fmla="*/ 215341 h 215341"/>
              <a:gd name="connsiteX8" fmla="*/ 132777 w 262107"/>
              <a:gd name="connsiteY8" fmla="*/ 0 h 215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2107" h="215341">
                <a:moveTo>
                  <a:pt x="132777" y="0"/>
                </a:moveTo>
                <a:lnTo>
                  <a:pt x="238423" y="0"/>
                </a:lnTo>
                <a:lnTo>
                  <a:pt x="151026" y="136474"/>
                </a:lnTo>
                <a:lnTo>
                  <a:pt x="262107" y="136474"/>
                </a:lnTo>
                <a:lnTo>
                  <a:pt x="225092" y="215341"/>
                </a:lnTo>
                <a:lnTo>
                  <a:pt x="101723" y="215341"/>
                </a:lnTo>
                <a:lnTo>
                  <a:pt x="33776" y="215341"/>
                </a:lnTo>
                <a:lnTo>
                  <a:pt x="0" y="215341"/>
                </a:lnTo>
                <a:lnTo>
                  <a:pt x="132777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7" name="任意多边形: 形状 56"/>
          <p:cNvSpPr/>
          <p:nvPr>
            <p:custDataLst>
              <p:tags r:id="rId16"/>
            </p:custDataLst>
          </p:nvPr>
        </p:nvSpPr>
        <p:spPr>
          <a:xfrm>
            <a:off x="5681647" y="1176353"/>
            <a:ext cx="165484" cy="206536"/>
          </a:xfrm>
          <a:custGeom>
            <a:avLst/>
            <a:gdLst>
              <a:gd name="connsiteX0" fmla="*/ 0 w 205170"/>
              <a:gd name="connsiteY0" fmla="*/ 0 h 255117"/>
              <a:gd name="connsiteX1" fmla="*/ 205170 w 205170"/>
              <a:gd name="connsiteY1" fmla="*/ 0 h 255117"/>
              <a:gd name="connsiteX2" fmla="*/ 168155 w 205170"/>
              <a:gd name="connsiteY2" fmla="*/ 78867 h 255117"/>
              <a:gd name="connsiteX3" fmla="*/ 111785 w 205170"/>
              <a:gd name="connsiteY3" fmla="*/ 78867 h 255117"/>
              <a:gd name="connsiteX4" fmla="*/ 111785 w 205170"/>
              <a:gd name="connsiteY4" fmla="*/ 176936 h 255117"/>
              <a:gd name="connsiteX5" fmla="*/ 122127 w 205170"/>
              <a:gd name="connsiteY5" fmla="*/ 176936 h 255117"/>
              <a:gd name="connsiteX6" fmla="*/ 85434 w 205170"/>
              <a:gd name="connsiteY6" fmla="*/ 255117 h 255117"/>
              <a:gd name="connsiteX7" fmla="*/ 0 w 205170"/>
              <a:gd name="connsiteY7" fmla="*/ 255117 h 255117"/>
              <a:gd name="connsiteX8" fmla="*/ 0 w 205170"/>
              <a:gd name="connsiteY8" fmla="*/ 183001 h 255117"/>
              <a:gd name="connsiteX9" fmla="*/ 0 w 205170"/>
              <a:gd name="connsiteY9" fmla="*/ 72009 h 255117"/>
              <a:gd name="connsiteX10" fmla="*/ 0 w 205170"/>
              <a:gd name="connsiteY10" fmla="*/ 63951 h 255117"/>
              <a:gd name="connsiteX11" fmla="*/ 0 w 205170"/>
              <a:gd name="connsiteY11" fmla="*/ 0 h 25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5170" h="255117">
                <a:moveTo>
                  <a:pt x="0" y="0"/>
                </a:moveTo>
                <a:lnTo>
                  <a:pt x="205170" y="0"/>
                </a:lnTo>
                <a:lnTo>
                  <a:pt x="168155" y="78867"/>
                </a:lnTo>
                <a:lnTo>
                  <a:pt x="111785" y="78867"/>
                </a:lnTo>
                <a:lnTo>
                  <a:pt x="111785" y="176936"/>
                </a:lnTo>
                <a:lnTo>
                  <a:pt x="122127" y="176936"/>
                </a:lnTo>
                <a:lnTo>
                  <a:pt x="85434" y="255117"/>
                </a:lnTo>
                <a:lnTo>
                  <a:pt x="0" y="255117"/>
                </a:lnTo>
                <a:lnTo>
                  <a:pt x="0" y="183001"/>
                </a:lnTo>
                <a:lnTo>
                  <a:pt x="0" y="72009"/>
                </a:lnTo>
                <a:lnTo>
                  <a:pt x="0" y="63951"/>
                </a:lnTo>
                <a:lnTo>
                  <a:pt x="0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5" name="PA_任意多边形 34"/>
          <p:cNvSpPr/>
          <p:nvPr>
            <p:custDataLst>
              <p:tags r:id="rId17"/>
            </p:custDataLst>
          </p:nvPr>
        </p:nvSpPr>
        <p:spPr>
          <a:xfrm>
            <a:off x="6641203" y="998041"/>
            <a:ext cx="121868" cy="148808"/>
          </a:xfrm>
          <a:custGeom>
            <a:avLst/>
            <a:gdLst/>
            <a:ahLst/>
            <a:cxnLst/>
            <a:rect l="l" t="t" r="r" b="b"/>
            <a:pathLst>
              <a:path w="149611" h="184587">
                <a:moveTo>
                  <a:pt x="0" y="0"/>
                </a:moveTo>
                <a:lnTo>
                  <a:pt x="105152" y="0"/>
                </a:lnTo>
                <a:lnTo>
                  <a:pt x="149611" y="184587"/>
                </a:lnTo>
                <a:lnTo>
                  <a:pt x="44448" y="18458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4" name="PA_任意多边形 33"/>
          <p:cNvSpPr/>
          <p:nvPr>
            <p:custDataLst>
              <p:tags r:id="rId18"/>
            </p:custDataLst>
          </p:nvPr>
        </p:nvSpPr>
        <p:spPr>
          <a:xfrm>
            <a:off x="5235223" y="1069879"/>
            <a:ext cx="365606" cy="316858"/>
          </a:xfrm>
          <a:custGeom>
            <a:avLst/>
            <a:gdLst/>
            <a:ahLst/>
            <a:cxnLst/>
            <a:rect l="l" t="t" r="r" b="b"/>
            <a:pathLst>
              <a:path w="452414" h="391592">
                <a:moveTo>
                  <a:pt x="41716" y="0"/>
                </a:moveTo>
                <a:lnTo>
                  <a:pt x="145958" y="0"/>
                </a:lnTo>
                <a:lnTo>
                  <a:pt x="145958" y="12345"/>
                </a:lnTo>
                <a:lnTo>
                  <a:pt x="306435" y="12345"/>
                </a:lnTo>
                <a:lnTo>
                  <a:pt x="306435" y="0"/>
                </a:lnTo>
                <a:lnTo>
                  <a:pt x="412048" y="0"/>
                </a:lnTo>
                <a:lnTo>
                  <a:pt x="412048" y="12345"/>
                </a:lnTo>
                <a:lnTo>
                  <a:pt x="452414" y="12345"/>
                </a:lnTo>
                <a:lnTo>
                  <a:pt x="452414" y="76810"/>
                </a:lnTo>
                <a:lnTo>
                  <a:pt x="412048" y="76810"/>
                </a:lnTo>
                <a:lnTo>
                  <a:pt x="412048" y="96291"/>
                </a:lnTo>
                <a:cubicBezTo>
                  <a:pt x="412048" y="106364"/>
                  <a:pt x="410041" y="115433"/>
                  <a:pt x="406026" y="123498"/>
                </a:cubicBezTo>
                <a:cubicBezTo>
                  <a:pt x="404561" y="127898"/>
                  <a:pt x="402592" y="131683"/>
                  <a:pt x="400116" y="134851"/>
                </a:cubicBezTo>
                <a:cubicBezTo>
                  <a:pt x="397641" y="138019"/>
                  <a:pt x="395089" y="141450"/>
                  <a:pt x="392460" y="145143"/>
                </a:cubicBezTo>
                <a:cubicBezTo>
                  <a:pt x="385288" y="151801"/>
                  <a:pt x="377158" y="156806"/>
                  <a:pt x="368071" y="160156"/>
                </a:cubicBezTo>
                <a:cubicBezTo>
                  <a:pt x="360849" y="164028"/>
                  <a:pt x="352144" y="165964"/>
                  <a:pt x="341957" y="165964"/>
                </a:cubicBezTo>
                <a:lnTo>
                  <a:pt x="271459" y="165964"/>
                </a:lnTo>
                <a:lnTo>
                  <a:pt x="271459" y="180366"/>
                </a:lnTo>
                <a:lnTo>
                  <a:pt x="380619" y="180366"/>
                </a:lnTo>
                <a:cubicBezTo>
                  <a:pt x="395550" y="180366"/>
                  <a:pt x="408407" y="185645"/>
                  <a:pt x="419190" y="196203"/>
                </a:cubicBezTo>
                <a:cubicBezTo>
                  <a:pt x="429974" y="206762"/>
                  <a:pt x="435365" y="219328"/>
                  <a:pt x="435365" y="233901"/>
                </a:cubicBezTo>
                <a:lnTo>
                  <a:pt x="435365" y="298516"/>
                </a:lnTo>
                <a:cubicBezTo>
                  <a:pt x="435365" y="307460"/>
                  <a:pt x="433654" y="316576"/>
                  <a:pt x="430233" y="325862"/>
                </a:cubicBezTo>
                <a:cubicBezTo>
                  <a:pt x="425618" y="335085"/>
                  <a:pt x="420331" y="342672"/>
                  <a:pt x="414374" y="348622"/>
                </a:cubicBezTo>
                <a:cubicBezTo>
                  <a:pt x="412002" y="351473"/>
                  <a:pt x="408962" y="354134"/>
                  <a:pt x="405254" y="356606"/>
                </a:cubicBezTo>
                <a:cubicBezTo>
                  <a:pt x="401547" y="359077"/>
                  <a:pt x="397404" y="361331"/>
                  <a:pt x="392824" y="363367"/>
                </a:cubicBezTo>
                <a:cubicBezTo>
                  <a:pt x="388353" y="365353"/>
                  <a:pt x="383912" y="366835"/>
                  <a:pt x="379505" y="367814"/>
                </a:cubicBezTo>
                <a:cubicBezTo>
                  <a:pt x="375097" y="368793"/>
                  <a:pt x="370343" y="369282"/>
                  <a:pt x="365242" y="369282"/>
                </a:cubicBezTo>
                <a:lnTo>
                  <a:pt x="283011" y="369282"/>
                </a:lnTo>
                <a:lnTo>
                  <a:pt x="307282" y="305128"/>
                </a:lnTo>
                <a:lnTo>
                  <a:pt x="332731" y="305128"/>
                </a:lnTo>
                <a:cubicBezTo>
                  <a:pt x="332996" y="305128"/>
                  <a:pt x="333595" y="304813"/>
                  <a:pt x="334531" y="304185"/>
                </a:cubicBezTo>
                <a:cubicBezTo>
                  <a:pt x="335460" y="303070"/>
                  <a:pt x="335924" y="301852"/>
                  <a:pt x="335924" y="300531"/>
                </a:cubicBezTo>
                <a:lnTo>
                  <a:pt x="335924" y="256125"/>
                </a:lnTo>
                <a:cubicBezTo>
                  <a:pt x="335924" y="252760"/>
                  <a:pt x="334696" y="249923"/>
                  <a:pt x="332238" y="247612"/>
                </a:cubicBezTo>
                <a:cubicBezTo>
                  <a:pt x="329781" y="245301"/>
                  <a:pt x="327005" y="244145"/>
                  <a:pt x="323912" y="244145"/>
                </a:cubicBezTo>
                <a:lnTo>
                  <a:pt x="271459" y="244145"/>
                </a:lnTo>
                <a:lnTo>
                  <a:pt x="271459" y="391592"/>
                </a:lnTo>
                <a:lnTo>
                  <a:pt x="164475" y="391592"/>
                </a:lnTo>
                <a:lnTo>
                  <a:pt x="164475" y="244145"/>
                </a:lnTo>
                <a:lnTo>
                  <a:pt x="106182" y="244145"/>
                </a:lnTo>
                <a:lnTo>
                  <a:pt x="106182" y="368607"/>
                </a:lnTo>
                <a:lnTo>
                  <a:pt x="6055" y="368607"/>
                </a:lnTo>
                <a:lnTo>
                  <a:pt x="6055" y="180366"/>
                </a:lnTo>
                <a:lnTo>
                  <a:pt x="164475" y="180366"/>
                </a:lnTo>
                <a:lnTo>
                  <a:pt x="164475" y="165942"/>
                </a:lnTo>
                <a:lnTo>
                  <a:pt x="41716" y="165525"/>
                </a:lnTo>
                <a:lnTo>
                  <a:pt x="41716" y="76810"/>
                </a:lnTo>
                <a:lnTo>
                  <a:pt x="0" y="76810"/>
                </a:lnTo>
                <a:lnTo>
                  <a:pt x="0" y="12345"/>
                </a:lnTo>
                <a:lnTo>
                  <a:pt x="41716" y="12345"/>
                </a:lnTo>
                <a:lnTo>
                  <a:pt x="41716" y="0"/>
                </a:lnTo>
                <a:close/>
                <a:moveTo>
                  <a:pt x="145958" y="76810"/>
                </a:moveTo>
                <a:lnTo>
                  <a:pt x="145958" y="102184"/>
                </a:lnTo>
                <a:lnTo>
                  <a:pt x="297091" y="102184"/>
                </a:lnTo>
                <a:cubicBezTo>
                  <a:pt x="300034" y="102184"/>
                  <a:pt x="302256" y="101184"/>
                  <a:pt x="303756" y="99184"/>
                </a:cubicBezTo>
                <a:cubicBezTo>
                  <a:pt x="305542" y="97405"/>
                  <a:pt x="306435" y="94623"/>
                  <a:pt x="306435" y="90837"/>
                </a:cubicBezTo>
                <a:lnTo>
                  <a:pt x="306435" y="76810"/>
                </a:lnTo>
                <a:lnTo>
                  <a:pt x="145958" y="7681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3" name="PA_任意多边形 32"/>
          <p:cNvSpPr/>
          <p:nvPr>
            <p:custDataLst>
              <p:tags r:id="rId19"/>
            </p:custDataLst>
          </p:nvPr>
        </p:nvSpPr>
        <p:spPr>
          <a:xfrm>
            <a:off x="6731000" y="1100667"/>
            <a:ext cx="393828" cy="286070"/>
          </a:xfrm>
          <a:custGeom>
            <a:avLst/>
            <a:gdLst/>
            <a:ahLst/>
            <a:cxnLst/>
            <a:rect l="l" t="t" r="r" b="b"/>
            <a:pathLst>
              <a:path w="488450" h="352780">
                <a:moveTo>
                  <a:pt x="170882" y="0"/>
                </a:moveTo>
                <a:lnTo>
                  <a:pt x="278553" y="0"/>
                </a:lnTo>
                <a:lnTo>
                  <a:pt x="278553" y="131556"/>
                </a:lnTo>
                <a:lnTo>
                  <a:pt x="238959" y="178962"/>
                </a:lnTo>
                <a:lnTo>
                  <a:pt x="304635" y="178962"/>
                </a:lnTo>
                <a:lnTo>
                  <a:pt x="488450" y="352780"/>
                </a:lnTo>
                <a:lnTo>
                  <a:pt x="357034" y="352780"/>
                </a:lnTo>
                <a:lnTo>
                  <a:pt x="216359" y="216209"/>
                </a:lnTo>
                <a:lnTo>
                  <a:pt x="122137" y="352780"/>
                </a:lnTo>
                <a:lnTo>
                  <a:pt x="0" y="352780"/>
                </a:lnTo>
                <a:lnTo>
                  <a:pt x="170882" y="116576"/>
                </a:lnTo>
                <a:lnTo>
                  <a:pt x="17088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2" name="PA_任意多边形 31"/>
          <p:cNvSpPr/>
          <p:nvPr>
            <p:custDataLst>
              <p:tags r:id="rId20"/>
            </p:custDataLst>
          </p:nvPr>
        </p:nvSpPr>
        <p:spPr>
          <a:xfrm>
            <a:off x="3604747" y="1125042"/>
            <a:ext cx="416920" cy="64141"/>
          </a:xfrm>
          <a:custGeom>
            <a:avLst/>
            <a:gdLst/>
            <a:ahLst/>
            <a:cxnLst/>
            <a:rect l="l" t="t" r="r" b="b"/>
            <a:pathLst>
              <a:path w="515604" h="79553">
                <a:moveTo>
                  <a:pt x="0" y="0"/>
                </a:moveTo>
                <a:lnTo>
                  <a:pt x="515604" y="0"/>
                </a:lnTo>
                <a:lnTo>
                  <a:pt x="515604" y="79553"/>
                </a:lnTo>
                <a:lnTo>
                  <a:pt x="0" y="79553"/>
                </a:lnTo>
                <a:lnTo>
                  <a:pt x="0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1" name="PA_任意多边形 30"/>
          <p:cNvSpPr/>
          <p:nvPr>
            <p:custDataLst>
              <p:tags r:id="rId21"/>
            </p:custDataLst>
          </p:nvPr>
        </p:nvSpPr>
        <p:spPr>
          <a:xfrm>
            <a:off x="7395506" y="1130172"/>
            <a:ext cx="139828" cy="114172"/>
          </a:xfrm>
          <a:custGeom>
            <a:avLst/>
            <a:gdLst/>
            <a:ahLst/>
            <a:cxnLst/>
            <a:rect l="l" t="t" r="r" b="b"/>
            <a:pathLst>
              <a:path w="174462" h="141500">
                <a:moveTo>
                  <a:pt x="0" y="0"/>
                </a:moveTo>
                <a:lnTo>
                  <a:pt x="109471" y="0"/>
                </a:lnTo>
                <a:lnTo>
                  <a:pt x="174462" y="141500"/>
                </a:lnTo>
                <a:lnTo>
                  <a:pt x="65012" y="14126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0" name="PA_任意多边形 29"/>
          <p:cNvSpPr/>
          <p:nvPr>
            <p:custDataLst>
              <p:tags r:id="rId22"/>
            </p:custDataLst>
          </p:nvPr>
        </p:nvSpPr>
        <p:spPr>
          <a:xfrm>
            <a:off x="6638637" y="1176355"/>
            <a:ext cx="124434" cy="209101"/>
          </a:xfrm>
          <a:custGeom>
            <a:avLst/>
            <a:gdLst/>
            <a:ahLst/>
            <a:cxnLst/>
            <a:rect l="l" t="t" r="r" b="b"/>
            <a:pathLst>
              <a:path w="153651" h="259264">
                <a:moveTo>
                  <a:pt x="48166" y="0"/>
                </a:moveTo>
                <a:lnTo>
                  <a:pt x="153651" y="0"/>
                </a:lnTo>
                <a:lnTo>
                  <a:pt x="104616" y="259264"/>
                </a:lnTo>
                <a:lnTo>
                  <a:pt x="0" y="259264"/>
                </a:lnTo>
                <a:lnTo>
                  <a:pt x="481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8" name="PA_任意多边形 27"/>
          <p:cNvSpPr/>
          <p:nvPr>
            <p:custDataLst>
              <p:tags r:id="rId23"/>
            </p:custDataLst>
          </p:nvPr>
        </p:nvSpPr>
        <p:spPr>
          <a:xfrm>
            <a:off x="3579092" y="1204576"/>
            <a:ext cx="468233" cy="182162"/>
          </a:xfrm>
          <a:custGeom>
            <a:avLst/>
            <a:gdLst/>
            <a:ahLst/>
            <a:cxnLst/>
            <a:rect l="l" t="t" r="r" b="b"/>
            <a:pathLst>
              <a:path w="578848" h="224943">
                <a:moveTo>
                  <a:pt x="0" y="0"/>
                </a:moveTo>
                <a:lnTo>
                  <a:pt x="575483" y="0"/>
                </a:lnTo>
                <a:lnTo>
                  <a:pt x="575483" y="79553"/>
                </a:lnTo>
                <a:lnTo>
                  <a:pt x="143611" y="79553"/>
                </a:lnTo>
                <a:lnTo>
                  <a:pt x="124730" y="130356"/>
                </a:lnTo>
                <a:lnTo>
                  <a:pt x="430575" y="130302"/>
                </a:lnTo>
                <a:lnTo>
                  <a:pt x="415777" y="93955"/>
                </a:lnTo>
                <a:lnTo>
                  <a:pt x="526791" y="93955"/>
                </a:lnTo>
                <a:lnTo>
                  <a:pt x="578848" y="224943"/>
                </a:lnTo>
                <a:lnTo>
                  <a:pt x="467834" y="224943"/>
                </a:lnTo>
                <a:lnTo>
                  <a:pt x="461104" y="209170"/>
                </a:lnTo>
                <a:lnTo>
                  <a:pt x="95669" y="209170"/>
                </a:lnTo>
                <a:lnTo>
                  <a:pt x="50589" y="209170"/>
                </a:lnTo>
                <a:lnTo>
                  <a:pt x="0" y="209437"/>
                </a:lnTo>
                <a:lnTo>
                  <a:pt x="43066" y="79553"/>
                </a:lnTo>
                <a:lnTo>
                  <a:pt x="0" y="79553"/>
                </a:lnTo>
                <a:lnTo>
                  <a:pt x="0" y="0"/>
                </a:lnTo>
                <a:close/>
              </a:path>
            </a:pathLst>
          </a:custGeom>
          <a:solidFill>
            <a:srgbClr val="0F294E"/>
          </a:solidFill>
          <a:ln>
            <a:noFill/>
          </a:ln>
          <a:effectLst>
            <a:outerShdw blurRad="50800" dist="38100" dir="2700000" algn="tl" rotWithShape="0">
              <a:prstClr val="black">
                <a:alpha val="16000"/>
              </a:prstClr>
            </a:outerShdw>
          </a:effectLst>
        </p:spPr>
        <p:txBody>
          <a:bodyPr/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zh-CN" altLang="en-US" sz="4365" b="1" cap="all">
              <a:solidFill>
                <a:srgbClr val="F25256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244" name="矩形 6"/>
          <p:cNvSpPr>
            <a:spLocks noChangeArrowheads="1"/>
          </p:cNvSpPr>
          <p:nvPr/>
        </p:nvSpPr>
        <p:spPr bwMode="auto">
          <a:xfrm>
            <a:off x="4446284" y="5640598"/>
            <a:ext cx="3286477" cy="34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161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左为上，右为下（面对观众方向）</a:t>
            </a:r>
            <a:endParaRPr lang="zh-CN" altLang="en-US" sz="161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245" name="组合 5"/>
          <p:cNvGrpSpPr/>
          <p:nvPr/>
        </p:nvGrpSpPr>
        <p:grpSpPr bwMode="auto">
          <a:xfrm>
            <a:off x="4865769" y="2033284"/>
            <a:ext cx="738909" cy="838563"/>
            <a:chOff x="4135438" y="2273300"/>
            <a:chExt cx="914400" cy="1037721"/>
          </a:xfrm>
        </p:grpSpPr>
        <p:sp>
          <p:nvSpPr>
            <p:cNvPr id="10279" name="椭圆 14"/>
            <p:cNvSpPr>
              <a:spLocks noChangeArrowheads="1"/>
            </p:cNvSpPr>
            <p:nvPr/>
          </p:nvSpPr>
          <p:spPr bwMode="auto">
            <a:xfrm>
              <a:off x="4135438" y="2324100"/>
              <a:ext cx="914400" cy="914400"/>
            </a:xfrm>
            <a:prstGeom prst="ellipse">
              <a:avLst/>
            </a:prstGeom>
            <a:solidFill>
              <a:srgbClr val="0F29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defTabSz="73914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4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280" name="椭圆 63"/>
            <p:cNvSpPr>
              <a:spLocks noChangeArrowheads="1"/>
            </p:cNvSpPr>
            <p:nvPr/>
          </p:nvSpPr>
          <p:spPr bwMode="auto">
            <a:xfrm>
              <a:off x="4175125" y="2363788"/>
              <a:ext cx="835025" cy="8350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defTabSz="73914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4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257" name="文本框 19"/>
            <p:cNvSpPr txBox="1">
              <a:spLocks noChangeArrowheads="1"/>
            </p:cNvSpPr>
            <p:nvPr/>
          </p:nvSpPr>
          <p:spPr bwMode="auto">
            <a:xfrm>
              <a:off x="4340611" y="2273300"/>
              <a:ext cx="504056" cy="1037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0F294E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1</a:t>
              </a:r>
              <a:endParaRPr lang="zh-CN" altLang="en-US" sz="4850" b="1">
                <a:solidFill>
                  <a:srgbClr val="0F294E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</p:grpSp>
      <p:grpSp>
        <p:nvGrpSpPr>
          <p:cNvPr id="9246" name="组合 4"/>
          <p:cNvGrpSpPr/>
          <p:nvPr/>
        </p:nvGrpSpPr>
        <p:grpSpPr bwMode="auto">
          <a:xfrm>
            <a:off x="4096072" y="3712507"/>
            <a:ext cx="738909" cy="838563"/>
            <a:chOff x="3182938" y="4351338"/>
            <a:chExt cx="914400" cy="1037721"/>
          </a:xfrm>
        </p:grpSpPr>
        <p:sp>
          <p:nvSpPr>
            <p:cNvPr id="10276" name="椭圆 67"/>
            <p:cNvSpPr>
              <a:spLocks noChangeArrowheads="1"/>
            </p:cNvSpPr>
            <p:nvPr/>
          </p:nvSpPr>
          <p:spPr bwMode="auto">
            <a:xfrm>
              <a:off x="3182938" y="4402138"/>
              <a:ext cx="914400" cy="914400"/>
            </a:xfrm>
            <a:prstGeom prst="ellipse">
              <a:avLst/>
            </a:prstGeom>
            <a:solidFill>
              <a:srgbClr val="0F29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defTabSz="73914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4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277" name="椭圆 68"/>
            <p:cNvSpPr>
              <a:spLocks noChangeArrowheads="1"/>
            </p:cNvSpPr>
            <p:nvPr/>
          </p:nvSpPr>
          <p:spPr bwMode="auto">
            <a:xfrm>
              <a:off x="3222625" y="4441825"/>
              <a:ext cx="835025" cy="8350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defTabSz="73914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4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254" name="文本框 69"/>
            <p:cNvSpPr txBox="1">
              <a:spLocks noChangeArrowheads="1"/>
            </p:cNvSpPr>
            <p:nvPr/>
          </p:nvSpPr>
          <p:spPr bwMode="auto">
            <a:xfrm>
              <a:off x="3388111" y="4351338"/>
              <a:ext cx="504056" cy="1037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0F294E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2</a:t>
              </a:r>
              <a:endParaRPr lang="zh-CN" altLang="en-US" sz="4850" b="1">
                <a:solidFill>
                  <a:srgbClr val="0F294E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</p:grpSp>
      <p:grpSp>
        <p:nvGrpSpPr>
          <p:cNvPr id="9247" name="组合 3"/>
          <p:cNvGrpSpPr/>
          <p:nvPr/>
        </p:nvGrpSpPr>
        <p:grpSpPr bwMode="auto">
          <a:xfrm>
            <a:off x="3326375" y="5391729"/>
            <a:ext cx="738909" cy="838563"/>
            <a:chOff x="2230438" y="6429375"/>
            <a:chExt cx="914400" cy="1037721"/>
          </a:xfrm>
        </p:grpSpPr>
        <p:sp>
          <p:nvSpPr>
            <p:cNvPr id="10273" name="椭圆 71"/>
            <p:cNvSpPr>
              <a:spLocks noChangeArrowheads="1"/>
            </p:cNvSpPr>
            <p:nvPr/>
          </p:nvSpPr>
          <p:spPr bwMode="auto">
            <a:xfrm>
              <a:off x="2230438" y="6480175"/>
              <a:ext cx="914400" cy="914400"/>
            </a:xfrm>
            <a:prstGeom prst="ellipse">
              <a:avLst/>
            </a:prstGeom>
            <a:solidFill>
              <a:srgbClr val="0F29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defTabSz="73914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4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0274" name="椭圆 72"/>
            <p:cNvSpPr>
              <a:spLocks noChangeArrowheads="1"/>
            </p:cNvSpPr>
            <p:nvPr/>
          </p:nvSpPr>
          <p:spPr bwMode="auto">
            <a:xfrm>
              <a:off x="2270125" y="6519863"/>
              <a:ext cx="835025" cy="8350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defTabSz="73914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94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251" name="文本框 73"/>
            <p:cNvSpPr txBox="1">
              <a:spLocks noChangeArrowheads="1"/>
            </p:cNvSpPr>
            <p:nvPr/>
          </p:nvSpPr>
          <p:spPr bwMode="auto">
            <a:xfrm>
              <a:off x="2435611" y="6429375"/>
              <a:ext cx="504056" cy="1037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0F294E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3</a:t>
              </a:r>
              <a:endParaRPr lang="zh-CN" altLang="en-US" sz="4850" b="1">
                <a:solidFill>
                  <a:srgbClr val="0F294E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</p:grpSp>
      <p:pic>
        <p:nvPicPr>
          <p:cNvPr id="9248" name="图片 11357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06163"/>
            <a:ext cx="1792112" cy="203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9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3541890" y="595234"/>
            <a:ext cx="5108222" cy="14355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73914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zh-CN" altLang="en-US" sz="4365" cap="all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16000"/>
                    </a:prstClr>
                  </a:outerShdw>
                </a:effectLst>
                <a:latin typeface="庞门正道标题体" panose="02010600030101010101" pitchFamily="2" charset="-122"/>
                <a:ea typeface="庞门正道标题体" panose="02010600030101010101" pitchFamily="2" charset="-122"/>
                <a:cs typeface="Arial" panose="020B0604020202020204" pitchFamily="34" charset="0"/>
              </a:rPr>
              <a:t>主席台座次安排图示</a:t>
            </a:r>
            <a:endParaRPr kumimoji="1" lang="zh-CN" altLang="en-US" sz="4365" cap="all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16000"/>
                  </a:prstClr>
                </a:outerShdw>
              </a:effectLst>
              <a:latin typeface="庞门正道标题体" panose="02010600030101010101" pitchFamily="2" charset="-122"/>
              <a:ea typeface="庞门正道标题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10243" name="组合 11"/>
          <p:cNvGrpSpPr/>
          <p:nvPr/>
        </p:nvGrpSpPr>
        <p:grpSpPr bwMode="auto">
          <a:xfrm>
            <a:off x="260414" y="850516"/>
            <a:ext cx="3131384" cy="234758"/>
            <a:chOff x="16220" y="842001"/>
            <a:chExt cx="3876626" cy="291159"/>
          </a:xfrm>
        </p:grpSpPr>
        <p:sp>
          <p:nvSpPr>
            <p:cNvPr id="13" name="任意多边形: 形状 12"/>
            <p:cNvSpPr/>
            <p:nvPr/>
          </p:nvSpPr>
          <p:spPr>
            <a:xfrm>
              <a:off x="16220" y="842001"/>
              <a:ext cx="3589175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15" name="任意多边形: 形状 14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6" name="任意多边形: 形状 15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10244" name="组合 16"/>
          <p:cNvGrpSpPr/>
          <p:nvPr/>
        </p:nvGrpSpPr>
        <p:grpSpPr bwMode="auto">
          <a:xfrm flipH="1">
            <a:off x="8800202" y="850516"/>
            <a:ext cx="3131384" cy="234758"/>
            <a:chOff x="16220" y="842001"/>
            <a:chExt cx="3876626" cy="291159"/>
          </a:xfrm>
        </p:grpSpPr>
        <p:sp>
          <p:nvSpPr>
            <p:cNvPr id="18" name="任意多边形: 形状 17"/>
            <p:cNvSpPr/>
            <p:nvPr/>
          </p:nvSpPr>
          <p:spPr>
            <a:xfrm>
              <a:off x="16220" y="842001"/>
              <a:ext cx="3589174" cy="291159"/>
            </a:xfrm>
            <a:custGeom>
              <a:avLst/>
              <a:gdLst>
                <a:gd name="connsiteX0" fmla="*/ 4658349 w 4898430"/>
                <a:gd name="connsiteY0" fmla="*/ 0 h 480956"/>
                <a:gd name="connsiteX1" fmla="*/ 4898430 w 4898430"/>
                <a:gd name="connsiteY1" fmla="*/ 240081 h 480956"/>
                <a:gd name="connsiteX2" fmla="*/ 4658349 w 4898430"/>
                <a:gd name="connsiteY2" fmla="*/ 480162 h 480956"/>
                <a:gd name="connsiteX3" fmla="*/ 4658349 w 4898430"/>
                <a:gd name="connsiteY3" fmla="*/ 480956 h 480956"/>
                <a:gd name="connsiteX4" fmla="*/ 0 w 4898430"/>
                <a:gd name="connsiteY4" fmla="*/ 480956 h 480956"/>
                <a:gd name="connsiteX5" fmla="*/ 0 w 4898430"/>
                <a:gd name="connsiteY5" fmla="*/ 794 h 480956"/>
                <a:gd name="connsiteX6" fmla="*/ 4657555 w 4898430"/>
                <a:gd name="connsiteY6" fmla="*/ 794 h 480956"/>
                <a:gd name="connsiteX0-1" fmla="*/ 4658349 w 4898430"/>
                <a:gd name="connsiteY0-2" fmla="*/ 0 h 480956"/>
                <a:gd name="connsiteX1-3" fmla="*/ 4898430 w 4898430"/>
                <a:gd name="connsiteY1-4" fmla="*/ 240081 h 480956"/>
                <a:gd name="connsiteX2-5" fmla="*/ 4658349 w 4898430"/>
                <a:gd name="connsiteY2-6" fmla="*/ 480162 h 480956"/>
                <a:gd name="connsiteX3-7" fmla="*/ 4658349 w 4898430"/>
                <a:gd name="connsiteY3-8" fmla="*/ 480956 h 480956"/>
                <a:gd name="connsiteX4-9" fmla="*/ 0 w 4898430"/>
                <a:gd name="connsiteY4-10" fmla="*/ 480956 h 480956"/>
                <a:gd name="connsiteX5-11" fmla="*/ 2 w 4898430"/>
                <a:gd name="connsiteY5-12" fmla="*/ 288069 h 480956"/>
                <a:gd name="connsiteX6-13" fmla="*/ 0 w 4898430"/>
                <a:gd name="connsiteY6-14" fmla="*/ 794 h 480956"/>
                <a:gd name="connsiteX7" fmla="*/ 4657555 w 4898430"/>
                <a:gd name="connsiteY7" fmla="*/ 794 h 480956"/>
                <a:gd name="connsiteX8" fmla="*/ 4658349 w 4898430"/>
                <a:gd name="connsiteY8" fmla="*/ 0 h 480956"/>
                <a:gd name="connsiteX0-15" fmla="*/ 2 w 4898430"/>
                <a:gd name="connsiteY0-16" fmla="*/ 288069 h 480956"/>
                <a:gd name="connsiteX1-17" fmla="*/ 0 w 4898430"/>
                <a:gd name="connsiteY1-18" fmla="*/ 794 h 480956"/>
                <a:gd name="connsiteX2-19" fmla="*/ 4657555 w 4898430"/>
                <a:gd name="connsiteY2-20" fmla="*/ 794 h 480956"/>
                <a:gd name="connsiteX3-21" fmla="*/ 4658349 w 4898430"/>
                <a:gd name="connsiteY3-22" fmla="*/ 0 h 480956"/>
                <a:gd name="connsiteX4-23" fmla="*/ 4898430 w 4898430"/>
                <a:gd name="connsiteY4-24" fmla="*/ 240081 h 480956"/>
                <a:gd name="connsiteX5-25" fmla="*/ 4658349 w 4898430"/>
                <a:gd name="connsiteY5-26" fmla="*/ 480162 h 480956"/>
                <a:gd name="connsiteX6-27" fmla="*/ 4658349 w 4898430"/>
                <a:gd name="connsiteY6-28" fmla="*/ 480956 h 480956"/>
                <a:gd name="connsiteX7-29" fmla="*/ 0 w 4898430"/>
                <a:gd name="connsiteY7-30" fmla="*/ 480956 h 480956"/>
                <a:gd name="connsiteX8-31" fmla="*/ 91442 w 4898430"/>
                <a:gd name="connsiteY8-32" fmla="*/ 379509 h 480956"/>
                <a:gd name="connsiteX0-33" fmla="*/ 2 w 4898430"/>
                <a:gd name="connsiteY0-34" fmla="*/ 288069 h 480956"/>
                <a:gd name="connsiteX1-35" fmla="*/ 0 w 4898430"/>
                <a:gd name="connsiteY1-36" fmla="*/ 794 h 480956"/>
                <a:gd name="connsiteX2-37" fmla="*/ 4657555 w 4898430"/>
                <a:gd name="connsiteY2-38" fmla="*/ 794 h 480956"/>
                <a:gd name="connsiteX3-39" fmla="*/ 4658349 w 4898430"/>
                <a:gd name="connsiteY3-40" fmla="*/ 0 h 480956"/>
                <a:gd name="connsiteX4-41" fmla="*/ 4898430 w 4898430"/>
                <a:gd name="connsiteY4-42" fmla="*/ 240081 h 480956"/>
                <a:gd name="connsiteX5-43" fmla="*/ 4658349 w 4898430"/>
                <a:gd name="connsiteY5-44" fmla="*/ 480162 h 480956"/>
                <a:gd name="connsiteX6-45" fmla="*/ 4658349 w 4898430"/>
                <a:gd name="connsiteY6-46" fmla="*/ 480956 h 480956"/>
                <a:gd name="connsiteX7-47" fmla="*/ 0 w 4898430"/>
                <a:gd name="connsiteY7-48" fmla="*/ 480956 h 480956"/>
                <a:gd name="connsiteX0-49" fmla="*/ 0 w 4898430"/>
                <a:gd name="connsiteY0-50" fmla="*/ 794 h 480956"/>
                <a:gd name="connsiteX1-51" fmla="*/ 4657555 w 4898430"/>
                <a:gd name="connsiteY1-52" fmla="*/ 794 h 480956"/>
                <a:gd name="connsiteX2-53" fmla="*/ 4658349 w 4898430"/>
                <a:gd name="connsiteY2-54" fmla="*/ 0 h 480956"/>
                <a:gd name="connsiteX3-55" fmla="*/ 4898430 w 4898430"/>
                <a:gd name="connsiteY3-56" fmla="*/ 240081 h 480956"/>
                <a:gd name="connsiteX4-57" fmla="*/ 4658349 w 4898430"/>
                <a:gd name="connsiteY4-58" fmla="*/ 480162 h 480956"/>
                <a:gd name="connsiteX5-59" fmla="*/ 4658349 w 4898430"/>
                <a:gd name="connsiteY5-60" fmla="*/ 480956 h 480956"/>
                <a:gd name="connsiteX6-61" fmla="*/ 0 w 4898430"/>
                <a:gd name="connsiteY6-62" fmla="*/ 480956 h 480956"/>
                <a:gd name="connsiteX0-63" fmla="*/ 0 w 6026121"/>
                <a:gd name="connsiteY0-64" fmla="*/ 794 h 480956"/>
                <a:gd name="connsiteX1-65" fmla="*/ 5785246 w 6026121"/>
                <a:gd name="connsiteY1-66" fmla="*/ 794 h 480956"/>
                <a:gd name="connsiteX2-67" fmla="*/ 5786040 w 6026121"/>
                <a:gd name="connsiteY2-68" fmla="*/ 0 h 480956"/>
                <a:gd name="connsiteX3-69" fmla="*/ 6026121 w 6026121"/>
                <a:gd name="connsiteY3-70" fmla="*/ 240081 h 480956"/>
                <a:gd name="connsiteX4-71" fmla="*/ 5786040 w 6026121"/>
                <a:gd name="connsiteY4-72" fmla="*/ 480162 h 480956"/>
                <a:gd name="connsiteX5-73" fmla="*/ 5786040 w 6026121"/>
                <a:gd name="connsiteY5-74" fmla="*/ 480956 h 480956"/>
                <a:gd name="connsiteX6-75" fmla="*/ 1127691 w 6026121"/>
                <a:gd name="connsiteY6-76" fmla="*/ 480956 h 480956"/>
                <a:gd name="connsiteX0-77" fmla="*/ 0 w 6026121"/>
                <a:gd name="connsiteY0-78" fmla="*/ 794 h 488953"/>
                <a:gd name="connsiteX1-79" fmla="*/ 5785246 w 6026121"/>
                <a:gd name="connsiteY1-80" fmla="*/ 794 h 488953"/>
                <a:gd name="connsiteX2-81" fmla="*/ 5786040 w 6026121"/>
                <a:gd name="connsiteY2-82" fmla="*/ 0 h 488953"/>
                <a:gd name="connsiteX3-83" fmla="*/ 6026121 w 6026121"/>
                <a:gd name="connsiteY3-84" fmla="*/ 240081 h 488953"/>
                <a:gd name="connsiteX4-85" fmla="*/ 5786040 w 6026121"/>
                <a:gd name="connsiteY4-86" fmla="*/ 480162 h 488953"/>
                <a:gd name="connsiteX5-87" fmla="*/ 5786040 w 6026121"/>
                <a:gd name="connsiteY5-88" fmla="*/ 480956 h 488953"/>
                <a:gd name="connsiteX6-89" fmla="*/ 7997 w 6026121"/>
                <a:gd name="connsiteY6-90" fmla="*/ 488953 h 488953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6026121" h="488953">
                  <a:moveTo>
                    <a:pt x="0" y="794"/>
                  </a:moveTo>
                  <a:lnTo>
                    <a:pt x="5785246" y="794"/>
                  </a:lnTo>
                  <a:lnTo>
                    <a:pt x="5786040" y="0"/>
                  </a:lnTo>
                  <a:lnTo>
                    <a:pt x="6026121" y="240081"/>
                  </a:lnTo>
                  <a:lnTo>
                    <a:pt x="5786040" y="480162"/>
                  </a:lnTo>
                  <a:lnTo>
                    <a:pt x="5786040" y="480956"/>
                  </a:lnTo>
                  <a:lnTo>
                    <a:pt x="7997" y="488953"/>
                  </a:lnTo>
                </a:path>
              </a:pathLst>
            </a:custGeom>
            <a:noFill/>
            <a:ln w="3175" cap="flat" cmpd="sng" algn="ctr">
              <a:solidFill>
                <a:schemeClr val="bg1">
                  <a:alpha val="58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3438518" y="842902"/>
              <a:ext cx="454328" cy="286397"/>
              <a:chOff x="4483600" y="2715724"/>
              <a:chExt cx="762967" cy="480956"/>
            </a:xfrm>
            <a:solidFill>
              <a:srgbClr val="2CF5FC"/>
            </a:solidFill>
          </p:grpSpPr>
          <p:sp>
            <p:nvSpPr>
              <p:cNvPr id="20" name="任意多边形: 形状 19"/>
              <p:cNvSpPr/>
              <p:nvPr/>
            </p:nvSpPr>
            <p:spPr>
              <a:xfrm>
                <a:off x="4483600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1" name="任意多边形: 形状 20"/>
              <p:cNvSpPr/>
              <p:nvPr/>
            </p:nvSpPr>
            <p:spPr>
              <a:xfrm>
                <a:off x="4831739" y="2715724"/>
                <a:ext cx="414828" cy="480956"/>
              </a:xfrm>
              <a:custGeom>
                <a:avLst/>
                <a:gdLst>
                  <a:gd name="connsiteX0" fmla="*/ 174747 w 414828"/>
                  <a:gd name="connsiteY0" fmla="*/ 0 h 480956"/>
                  <a:gd name="connsiteX1" fmla="*/ 414828 w 414828"/>
                  <a:gd name="connsiteY1" fmla="*/ 240081 h 480956"/>
                  <a:gd name="connsiteX2" fmla="*/ 174747 w 414828"/>
                  <a:gd name="connsiteY2" fmla="*/ 480162 h 480956"/>
                  <a:gd name="connsiteX3" fmla="*/ 174747 w 414828"/>
                  <a:gd name="connsiteY3" fmla="*/ 480956 h 480956"/>
                  <a:gd name="connsiteX4" fmla="*/ 0 w 414828"/>
                  <a:gd name="connsiteY4" fmla="*/ 480956 h 480956"/>
                  <a:gd name="connsiteX5" fmla="*/ 240478 w 414828"/>
                  <a:gd name="connsiteY5" fmla="*/ 240479 h 480956"/>
                  <a:gd name="connsiteX6" fmla="*/ 792 w 414828"/>
                  <a:gd name="connsiteY6" fmla="*/ 794 h 480956"/>
                  <a:gd name="connsiteX7" fmla="*/ 173953 w 414828"/>
                  <a:gd name="connsiteY7" fmla="*/ 794 h 480956"/>
                  <a:gd name="connsiteX8" fmla="*/ 174747 w 414828"/>
                  <a:gd name="connsiteY8" fmla="*/ 0 h 480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14828" h="480956">
                    <a:moveTo>
                      <a:pt x="174747" y="0"/>
                    </a:moveTo>
                    <a:lnTo>
                      <a:pt x="414828" y="240081"/>
                    </a:lnTo>
                    <a:lnTo>
                      <a:pt x="174747" y="480162"/>
                    </a:lnTo>
                    <a:lnTo>
                      <a:pt x="174747" y="480956"/>
                    </a:lnTo>
                    <a:lnTo>
                      <a:pt x="0" y="480956"/>
                    </a:lnTo>
                    <a:lnTo>
                      <a:pt x="240478" y="240479"/>
                    </a:lnTo>
                    <a:lnTo>
                      <a:pt x="792" y="794"/>
                    </a:lnTo>
                    <a:lnTo>
                      <a:pt x="173953" y="794"/>
                    </a:lnTo>
                    <a:lnTo>
                      <a:pt x="174747" y="0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739140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kumimoji="1" lang="zh-CN" altLang="en-US" sz="194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10245" name="矩形 21"/>
          <p:cNvSpPr>
            <a:spLocks noChangeArrowheads="1"/>
          </p:cNvSpPr>
          <p:nvPr/>
        </p:nvSpPr>
        <p:spPr bwMode="auto">
          <a:xfrm>
            <a:off x="2802980" y="1663828"/>
            <a:ext cx="2491388" cy="39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主席台人数为奇数时</a:t>
            </a:r>
            <a:r>
              <a:rPr lang="en-US" altLang="zh-CN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:</a:t>
            </a:r>
            <a:endParaRPr lang="zh-CN" altLang="en-US" sz="194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6" name="矩形 103"/>
          <p:cNvSpPr>
            <a:spLocks noChangeArrowheads="1"/>
          </p:cNvSpPr>
          <p:nvPr/>
        </p:nvSpPr>
        <p:spPr bwMode="auto">
          <a:xfrm>
            <a:off x="2802980" y="1980687"/>
            <a:ext cx="5740656" cy="62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当领导同志人数为奇数时，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号领导居中，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号领导排在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号领导左边，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号领导排右边，其他依次排列。</a:t>
            </a:r>
            <a:endParaRPr lang="zh-CN" altLang="en-US" sz="1455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7" name="矩形 102"/>
          <p:cNvSpPr>
            <a:spLocks noChangeArrowheads="1"/>
          </p:cNvSpPr>
          <p:nvPr/>
        </p:nvSpPr>
        <p:spPr bwMode="auto">
          <a:xfrm>
            <a:off x="2802980" y="4078111"/>
            <a:ext cx="2669320" cy="39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194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主席台人数为偶数时：</a:t>
            </a:r>
            <a:endParaRPr lang="zh-CN" altLang="en-US" sz="194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8" name="矩形 183"/>
          <p:cNvSpPr>
            <a:spLocks noChangeArrowheads="1"/>
          </p:cNvSpPr>
          <p:nvPr/>
        </p:nvSpPr>
        <p:spPr bwMode="auto">
          <a:xfrm>
            <a:off x="2802981" y="4410364"/>
            <a:ext cx="5909989" cy="62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defTabSz="73914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当领导同志人数为偶数时，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号首长、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号首长同时居中，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号首长排在居中座位的左边，</a:t>
            </a:r>
            <a:r>
              <a:rPr lang="en-US" altLang="zh-CN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455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号首长排右边，其他依次排列</a:t>
            </a:r>
            <a:endParaRPr lang="zh-CN" altLang="en-US" sz="1455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0249" name="组合 218"/>
          <p:cNvGrpSpPr/>
          <p:nvPr/>
        </p:nvGrpSpPr>
        <p:grpSpPr bwMode="auto">
          <a:xfrm>
            <a:off x="2881233" y="5115921"/>
            <a:ext cx="923636" cy="922353"/>
            <a:chOff x="1062972" y="6148426"/>
            <a:chExt cx="1316553" cy="1316554"/>
          </a:xfrm>
        </p:grpSpPr>
        <p:grpSp>
          <p:nvGrpSpPr>
            <p:cNvPr id="10432" name="组合 105"/>
            <p:cNvGrpSpPr/>
            <p:nvPr/>
          </p:nvGrpSpPr>
          <p:grpSpPr bwMode="auto">
            <a:xfrm>
              <a:off x="1062972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82" name="直接连接符 18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接连接符 182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33" name="组合 106"/>
            <p:cNvGrpSpPr/>
            <p:nvPr/>
          </p:nvGrpSpPr>
          <p:grpSpPr bwMode="auto">
            <a:xfrm flipH="1">
              <a:off x="2182042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80" name="直接连接符 17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接连接符 180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8" name="矩形 107"/>
            <p:cNvSpPr/>
            <p:nvPr/>
          </p:nvSpPr>
          <p:spPr>
            <a:xfrm>
              <a:off x="1062972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435" name="组合 108"/>
            <p:cNvGrpSpPr/>
            <p:nvPr/>
          </p:nvGrpSpPr>
          <p:grpSpPr bwMode="auto">
            <a:xfrm flipV="1">
              <a:off x="1062972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78" name="直接连接符 17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接连接符 178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36" name="组合 109"/>
            <p:cNvGrpSpPr/>
            <p:nvPr/>
          </p:nvGrpSpPr>
          <p:grpSpPr bwMode="auto">
            <a:xfrm flipH="1" flipV="1">
              <a:off x="2182042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76" name="直接连接符 17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接连接符 176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0" name="组合 217"/>
          <p:cNvGrpSpPr/>
          <p:nvPr/>
        </p:nvGrpSpPr>
        <p:grpSpPr bwMode="auto">
          <a:xfrm>
            <a:off x="3813850" y="5115921"/>
            <a:ext cx="922353" cy="922353"/>
            <a:chOff x="2392521" y="6148426"/>
            <a:chExt cx="1316553" cy="1316554"/>
          </a:xfrm>
        </p:grpSpPr>
        <p:grpSp>
          <p:nvGrpSpPr>
            <p:cNvPr id="10419" name="组合 110"/>
            <p:cNvGrpSpPr/>
            <p:nvPr/>
          </p:nvGrpSpPr>
          <p:grpSpPr bwMode="auto">
            <a:xfrm>
              <a:off x="2392521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74" name="直接连接符 17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直接连接符 174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20" name="组合 111"/>
            <p:cNvGrpSpPr/>
            <p:nvPr/>
          </p:nvGrpSpPr>
          <p:grpSpPr bwMode="auto">
            <a:xfrm flipH="1">
              <a:off x="3511591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72" name="直接连接符 17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接连接符 172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3" name="矩形 112"/>
            <p:cNvSpPr/>
            <p:nvPr/>
          </p:nvSpPr>
          <p:spPr>
            <a:xfrm>
              <a:off x="2392521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422" name="组合 113"/>
            <p:cNvGrpSpPr/>
            <p:nvPr/>
          </p:nvGrpSpPr>
          <p:grpSpPr bwMode="auto">
            <a:xfrm flipV="1">
              <a:off x="2392521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70" name="直接连接符 16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接连接符 170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23" name="组合 114"/>
            <p:cNvGrpSpPr/>
            <p:nvPr/>
          </p:nvGrpSpPr>
          <p:grpSpPr bwMode="auto">
            <a:xfrm flipH="1" flipV="1">
              <a:off x="3511591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68" name="直接连接符 16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直接连接符 168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1" name="组合 216"/>
          <p:cNvGrpSpPr/>
          <p:nvPr/>
        </p:nvGrpSpPr>
        <p:grpSpPr bwMode="auto">
          <a:xfrm>
            <a:off x="4741334" y="5115921"/>
            <a:ext cx="922354" cy="922353"/>
            <a:chOff x="3717657" y="6148426"/>
            <a:chExt cx="1316553" cy="1316554"/>
          </a:xfrm>
        </p:grpSpPr>
        <p:grpSp>
          <p:nvGrpSpPr>
            <p:cNvPr id="10406" name="组合 115"/>
            <p:cNvGrpSpPr/>
            <p:nvPr/>
          </p:nvGrpSpPr>
          <p:grpSpPr bwMode="auto">
            <a:xfrm>
              <a:off x="3717657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66" name="直接连接符 16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接连接符 166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07" name="组合 116"/>
            <p:cNvGrpSpPr/>
            <p:nvPr/>
          </p:nvGrpSpPr>
          <p:grpSpPr bwMode="auto">
            <a:xfrm flipH="1">
              <a:off x="4836727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64" name="直接连接符 16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直接连接符 164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8" name="矩形 117"/>
            <p:cNvSpPr/>
            <p:nvPr/>
          </p:nvSpPr>
          <p:spPr>
            <a:xfrm>
              <a:off x="3717657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409" name="组合 118"/>
            <p:cNvGrpSpPr/>
            <p:nvPr/>
          </p:nvGrpSpPr>
          <p:grpSpPr bwMode="auto">
            <a:xfrm flipV="1">
              <a:off x="3717657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62" name="直接连接符 16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接连接符 162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10" name="组合 119"/>
            <p:cNvGrpSpPr/>
            <p:nvPr/>
          </p:nvGrpSpPr>
          <p:grpSpPr bwMode="auto">
            <a:xfrm flipH="1" flipV="1">
              <a:off x="4836727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60" name="直接连接符 15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接连接符 160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2" name="组合 215"/>
          <p:cNvGrpSpPr/>
          <p:nvPr/>
        </p:nvGrpSpPr>
        <p:grpSpPr bwMode="auto">
          <a:xfrm>
            <a:off x="5673951" y="5115921"/>
            <a:ext cx="922353" cy="922353"/>
            <a:chOff x="5047205" y="6148426"/>
            <a:chExt cx="1316553" cy="1316554"/>
          </a:xfrm>
        </p:grpSpPr>
        <p:grpSp>
          <p:nvGrpSpPr>
            <p:cNvPr id="10393" name="组合 120"/>
            <p:cNvGrpSpPr/>
            <p:nvPr/>
          </p:nvGrpSpPr>
          <p:grpSpPr bwMode="auto">
            <a:xfrm>
              <a:off x="5047205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58" name="直接连接符 15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接连接符 158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94" name="组合 121"/>
            <p:cNvGrpSpPr/>
            <p:nvPr/>
          </p:nvGrpSpPr>
          <p:grpSpPr bwMode="auto">
            <a:xfrm flipH="1">
              <a:off x="6166275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56" name="直接连接符 15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直接连接符 156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3" name="矩形 122"/>
            <p:cNvSpPr/>
            <p:nvPr/>
          </p:nvSpPr>
          <p:spPr>
            <a:xfrm>
              <a:off x="5047205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396" name="组合 123"/>
            <p:cNvGrpSpPr/>
            <p:nvPr/>
          </p:nvGrpSpPr>
          <p:grpSpPr bwMode="auto">
            <a:xfrm flipV="1">
              <a:off x="5047205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54" name="直接连接符 15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直接连接符 154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97" name="组合 124"/>
            <p:cNvGrpSpPr/>
            <p:nvPr/>
          </p:nvGrpSpPr>
          <p:grpSpPr bwMode="auto">
            <a:xfrm flipH="1" flipV="1">
              <a:off x="6166275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52" name="直接连接符 15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直接连接符 152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3" name="组合 214"/>
          <p:cNvGrpSpPr/>
          <p:nvPr/>
        </p:nvGrpSpPr>
        <p:grpSpPr bwMode="auto">
          <a:xfrm>
            <a:off x="6602719" y="5115921"/>
            <a:ext cx="922353" cy="922353"/>
            <a:chOff x="6373998" y="6148426"/>
            <a:chExt cx="1316553" cy="1316554"/>
          </a:xfrm>
        </p:grpSpPr>
        <p:grpSp>
          <p:nvGrpSpPr>
            <p:cNvPr id="10380" name="组合 125"/>
            <p:cNvGrpSpPr/>
            <p:nvPr/>
          </p:nvGrpSpPr>
          <p:grpSpPr bwMode="auto">
            <a:xfrm>
              <a:off x="6373998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50" name="直接连接符 14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直接连接符 150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81" name="组合 126"/>
            <p:cNvGrpSpPr/>
            <p:nvPr/>
          </p:nvGrpSpPr>
          <p:grpSpPr bwMode="auto">
            <a:xfrm flipH="1">
              <a:off x="7493068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48" name="直接连接符 14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8" name="矩形 127"/>
            <p:cNvSpPr/>
            <p:nvPr/>
          </p:nvSpPr>
          <p:spPr>
            <a:xfrm>
              <a:off x="6373998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383" name="组合 128"/>
            <p:cNvGrpSpPr/>
            <p:nvPr/>
          </p:nvGrpSpPr>
          <p:grpSpPr bwMode="auto">
            <a:xfrm flipV="1">
              <a:off x="6373998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46" name="直接连接符 14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接连接符 146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84" name="组合 129"/>
            <p:cNvGrpSpPr/>
            <p:nvPr/>
          </p:nvGrpSpPr>
          <p:grpSpPr bwMode="auto">
            <a:xfrm flipH="1" flipV="1">
              <a:off x="7493068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44" name="直接连接符 14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直接连接符 144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54" name="组合 213"/>
          <p:cNvGrpSpPr/>
          <p:nvPr/>
        </p:nvGrpSpPr>
        <p:grpSpPr bwMode="auto">
          <a:xfrm>
            <a:off x="7532768" y="5115921"/>
            <a:ext cx="922354" cy="922353"/>
            <a:chOff x="7703547" y="6148426"/>
            <a:chExt cx="1316553" cy="1316554"/>
          </a:xfrm>
        </p:grpSpPr>
        <p:grpSp>
          <p:nvGrpSpPr>
            <p:cNvPr id="10367" name="组合 130"/>
            <p:cNvGrpSpPr/>
            <p:nvPr/>
          </p:nvGrpSpPr>
          <p:grpSpPr bwMode="auto">
            <a:xfrm>
              <a:off x="7703547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42" name="直接连接符 14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直接连接符 142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68" name="组合 131"/>
            <p:cNvGrpSpPr/>
            <p:nvPr/>
          </p:nvGrpSpPr>
          <p:grpSpPr bwMode="auto">
            <a:xfrm flipH="1">
              <a:off x="8822617" y="6148426"/>
              <a:ext cx="197483" cy="197483"/>
              <a:chOff x="-1562100" y="3429000"/>
              <a:chExt cx="273050" cy="273050"/>
            </a:xfrm>
          </p:grpSpPr>
          <p:cxnSp>
            <p:nvCxnSpPr>
              <p:cNvPr id="140" name="直接连接符 13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直接连接符 140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3" name="矩形 132"/>
            <p:cNvSpPr/>
            <p:nvPr/>
          </p:nvSpPr>
          <p:spPr>
            <a:xfrm>
              <a:off x="7703547" y="6148426"/>
              <a:ext cx="1316553" cy="1316554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370" name="组合 133"/>
            <p:cNvGrpSpPr/>
            <p:nvPr/>
          </p:nvGrpSpPr>
          <p:grpSpPr bwMode="auto">
            <a:xfrm flipV="1">
              <a:off x="7703547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38" name="直接连接符 13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直接连接符 138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71" name="组合 134"/>
            <p:cNvGrpSpPr/>
            <p:nvPr/>
          </p:nvGrpSpPr>
          <p:grpSpPr bwMode="auto">
            <a:xfrm flipH="1" flipV="1">
              <a:off x="8822617" y="7267497"/>
              <a:ext cx="197483" cy="197483"/>
              <a:chOff x="-1562100" y="3429000"/>
              <a:chExt cx="273050" cy="273050"/>
            </a:xfrm>
          </p:grpSpPr>
          <p:cxnSp>
            <p:nvCxnSpPr>
              <p:cNvPr id="136" name="直接连接符 13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接连接符 136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55" name="文本框 184"/>
          <p:cNvSpPr txBox="1">
            <a:spLocks noChangeArrowheads="1"/>
          </p:cNvSpPr>
          <p:nvPr/>
        </p:nvSpPr>
        <p:spPr bwMode="auto">
          <a:xfrm>
            <a:off x="5681647" y="5167234"/>
            <a:ext cx="904394" cy="8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rPr>
              <a:t>1</a:t>
            </a:r>
            <a:endParaRPr lang="zh-CN" altLang="en-US" sz="4850" b="1">
              <a:solidFill>
                <a:srgbClr val="FFFFFF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</a:endParaRPr>
          </a:p>
        </p:txBody>
      </p:sp>
      <p:sp>
        <p:nvSpPr>
          <p:cNvPr id="10256" name="文本框 187"/>
          <p:cNvSpPr txBox="1">
            <a:spLocks noChangeArrowheads="1"/>
          </p:cNvSpPr>
          <p:nvPr/>
        </p:nvSpPr>
        <p:spPr bwMode="auto">
          <a:xfrm>
            <a:off x="4751596" y="5167234"/>
            <a:ext cx="904394" cy="8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rPr>
              <a:t>2</a:t>
            </a:r>
            <a:endParaRPr lang="zh-CN" altLang="en-US" sz="4850" b="1">
              <a:solidFill>
                <a:srgbClr val="FFFFFF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</a:endParaRPr>
          </a:p>
        </p:txBody>
      </p:sp>
      <p:sp>
        <p:nvSpPr>
          <p:cNvPr id="10257" name="文本框 188"/>
          <p:cNvSpPr txBox="1">
            <a:spLocks noChangeArrowheads="1"/>
          </p:cNvSpPr>
          <p:nvPr/>
        </p:nvSpPr>
        <p:spPr bwMode="auto">
          <a:xfrm>
            <a:off x="3821546" y="5167234"/>
            <a:ext cx="904394" cy="8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rPr>
              <a:t>4</a:t>
            </a:r>
            <a:endParaRPr lang="zh-CN" altLang="en-US" sz="4850" b="1">
              <a:solidFill>
                <a:srgbClr val="FFFFFF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</a:endParaRPr>
          </a:p>
        </p:txBody>
      </p:sp>
      <p:sp>
        <p:nvSpPr>
          <p:cNvPr id="10258" name="文本框 189"/>
          <p:cNvSpPr txBox="1">
            <a:spLocks noChangeArrowheads="1"/>
          </p:cNvSpPr>
          <p:nvPr/>
        </p:nvSpPr>
        <p:spPr bwMode="auto">
          <a:xfrm>
            <a:off x="2891496" y="5167234"/>
            <a:ext cx="903111" cy="8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rPr>
              <a:t>6</a:t>
            </a:r>
            <a:endParaRPr lang="zh-CN" altLang="en-US" sz="4850" b="1">
              <a:solidFill>
                <a:srgbClr val="FFFFFF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</a:endParaRPr>
          </a:p>
        </p:txBody>
      </p:sp>
      <p:sp>
        <p:nvSpPr>
          <p:cNvPr id="10259" name="文本框 190"/>
          <p:cNvSpPr txBox="1">
            <a:spLocks noChangeArrowheads="1"/>
          </p:cNvSpPr>
          <p:nvPr/>
        </p:nvSpPr>
        <p:spPr bwMode="auto">
          <a:xfrm>
            <a:off x="6611697" y="5167234"/>
            <a:ext cx="904394" cy="8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rPr>
              <a:t>3</a:t>
            </a:r>
            <a:endParaRPr lang="zh-CN" altLang="en-US" sz="4850" b="1">
              <a:solidFill>
                <a:srgbClr val="FFFFFF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</a:endParaRPr>
          </a:p>
        </p:txBody>
      </p:sp>
      <p:sp>
        <p:nvSpPr>
          <p:cNvPr id="10260" name="文本框 191"/>
          <p:cNvSpPr txBox="1">
            <a:spLocks noChangeArrowheads="1"/>
          </p:cNvSpPr>
          <p:nvPr/>
        </p:nvSpPr>
        <p:spPr bwMode="auto">
          <a:xfrm>
            <a:off x="7541748" y="5167234"/>
            <a:ext cx="904394" cy="8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Noto Sans S Chinese Light" panose="020B0300000000000000" pitchFamily="34" charset="-122"/>
                <a:ea typeface="微软雅黑" panose="020B0503020204020204" charset="-122"/>
              </a:defRPr>
            </a:lvl9pPr>
          </a:lstStyle>
          <a:p>
            <a:pPr algn="ctr" defTabSz="73914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rPr>
              <a:t>5</a:t>
            </a:r>
            <a:endParaRPr lang="zh-CN" altLang="en-US" sz="4850" b="1">
              <a:solidFill>
                <a:srgbClr val="FFFFFF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</a:endParaRPr>
          </a:p>
        </p:txBody>
      </p:sp>
      <p:grpSp>
        <p:nvGrpSpPr>
          <p:cNvPr id="10261" name="组合 8"/>
          <p:cNvGrpSpPr/>
          <p:nvPr/>
        </p:nvGrpSpPr>
        <p:grpSpPr bwMode="auto">
          <a:xfrm>
            <a:off x="2881233" y="2672132"/>
            <a:ext cx="923636" cy="922354"/>
            <a:chOff x="1679575" y="3063875"/>
            <a:chExt cx="1143000" cy="1141413"/>
          </a:xfrm>
        </p:grpSpPr>
        <p:grpSp>
          <p:nvGrpSpPr>
            <p:cNvPr id="10354" name="组合 23"/>
            <p:cNvGrpSpPr/>
            <p:nvPr/>
          </p:nvGrpSpPr>
          <p:grpSpPr bwMode="auto">
            <a:xfrm>
              <a:off x="1679575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100" name="直接连接符 9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接连接符 100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55" name="组合 24"/>
            <p:cNvGrpSpPr/>
            <p:nvPr/>
          </p:nvGrpSpPr>
          <p:grpSpPr bwMode="auto">
            <a:xfrm flipH="1">
              <a:off x="2651125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98" name="直接连接符 9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连接符 98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矩形 25"/>
            <p:cNvSpPr/>
            <p:nvPr/>
          </p:nvSpPr>
          <p:spPr bwMode="auto">
            <a:xfrm>
              <a:off x="1679575" y="3063875"/>
              <a:ext cx="1143000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357" name="组合 26"/>
            <p:cNvGrpSpPr/>
            <p:nvPr/>
          </p:nvGrpSpPr>
          <p:grpSpPr bwMode="auto">
            <a:xfrm flipV="1">
              <a:off x="1679575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96" name="直接连接符 9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直接连接符 96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58" name="组合 27"/>
            <p:cNvGrpSpPr/>
            <p:nvPr/>
          </p:nvGrpSpPr>
          <p:grpSpPr bwMode="auto">
            <a:xfrm flipH="1" flipV="1">
              <a:off x="2651125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94" name="直接连接符 9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2" name="组合 7"/>
          <p:cNvGrpSpPr/>
          <p:nvPr/>
        </p:nvGrpSpPr>
        <p:grpSpPr bwMode="auto">
          <a:xfrm>
            <a:off x="3812566" y="2672132"/>
            <a:ext cx="922354" cy="922354"/>
            <a:chOff x="2832100" y="3063875"/>
            <a:chExt cx="1141413" cy="1141413"/>
          </a:xfrm>
        </p:grpSpPr>
        <p:grpSp>
          <p:nvGrpSpPr>
            <p:cNvPr id="10341" name="组合 28"/>
            <p:cNvGrpSpPr/>
            <p:nvPr/>
          </p:nvGrpSpPr>
          <p:grpSpPr bwMode="auto">
            <a:xfrm>
              <a:off x="2832100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92" name="直接连接符 9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42" name="组合 29"/>
            <p:cNvGrpSpPr/>
            <p:nvPr/>
          </p:nvGrpSpPr>
          <p:grpSpPr bwMode="auto">
            <a:xfrm flipH="1">
              <a:off x="3802301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90" name="直接连接符 8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矩形 30"/>
            <p:cNvSpPr/>
            <p:nvPr/>
          </p:nvSpPr>
          <p:spPr bwMode="auto">
            <a:xfrm>
              <a:off x="2832100" y="3063875"/>
              <a:ext cx="1141413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344" name="组合 31"/>
            <p:cNvGrpSpPr/>
            <p:nvPr/>
          </p:nvGrpSpPr>
          <p:grpSpPr bwMode="auto">
            <a:xfrm flipV="1">
              <a:off x="2832100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88" name="直接连接符 8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 88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45" name="组合 32"/>
            <p:cNvGrpSpPr/>
            <p:nvPr/>
          </p:nvGrpSpPr>
          <p:grpSpPr bwMode="auto">
            <a:xfrm flipH="1" flipV="1">
              <a:off x="3802301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86" name="直接连接符 8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3" name="组合 6"/>
          <p:cNvGrpSpPr/>
          <p:nvPr/>
        </p:nvGrpSpPr>
        <p:grpSpPr bwMode="auto">
          <a:xfrm>
            <a:off x="4742617" y="2672132"/>
            <a:ext cx="923636" cy="922354"/>
            <a:chOff x="3983038" y="3063875"/>
            <a:chExt cx="1143000" cy="1141413"/>
          </a:xfrm>
        </p:grpSpPr>
        <p:grpSp>
          <p:nvGrpSpPr>
            <p:cNvPr id="10328" name="组合 33"/>
            <p:cNvGrpSpPr/>
            <p:nvPr/>
          </p:nvGrpSpPr>
          <p:grpSpPr bwMode="auto">
            <a:xfrm>
              <a:off x="3983038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84" name="直接连接符 8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 84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29" name="组合 34"/>
            <p:cNvGrpSpPr/>
            <p:nvPr/>
          </p:nvGrpSpPr>
          <p:grpSpPr bwMode="auto">
            <a:xfrm flipH="1">
              <a:off x="4954588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82" name="直接连接符 8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矩形 35"/>
            <p:cNvSpPr/>
            <p:nvPr/>
          </p:nvSpPr>
          <p:spPr bwMode="auto">
            <a:xfrm>
              <a:off x="3983038" y="3063875"/>
              <a:ext cx="1143000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331" name="组合 36"/>
            <p:cNvGrpSpPr/>
            <p:nvPr/>
          </p:nvGrpSpPr>
          <p:grpSpPr bwMode="auto">
            <a:xfrm flipV="1">
              <a:off x="3983038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80" name="直接连接符 7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32" name="组合 37"/>
            <p:cNvGrpSpPr/>
            <p:nvPr/>
          </p:nvGrpSpPr>
          <p:grpSpPr bwMode="auto">
            <a:xfrm flipH="1" flipV="1">
              <a:off x="4954588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78" name="直接连接符 7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4" name="组合 5"/>
          <p:cNvGrpSpPr/>
          <p:nvPr/>
        </p:nvGrpSpPr>
        <p:grpSpPr bwMode="auto">
          <a:xfrm>
            <a:off x="5673951" y="2672132"/>
            <a:ext cx="922353" cy="922354"/>
            <a:chOff x="5135563" y="3063875"/>
            <a:chExt cx="1141412" cy="1141413"/>
          </a:xfrm>
        </p:grpSpPr>
        <p:grpSp>
          <p:nvGrpSpPr>
            <p:cNvPr id="10315" name="组合 38"/>
            <p:cNvGrpSpPr/>
            <p:nvPr/>
          </p:nvGrpSpPr>
          <p:grpSpPr bwMode="auto">
            <a:xfrm>
              <a:off x="5135563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76" name="直接连接符 7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16" name="组合 39"/>
            <p:cNvGrpSpPr/>
            <p:nvPr/>
          </p:nvGrpSpPr>
          <p:grpSpPr bwMode="auto">
            <a:xfrm flipH="1">
              <a:off x="6105763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74" name="直接连接符 7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矩形 40"/>
            <p:cNvSpPr/>
            <p:nvPr/>
          </p:nvSpPr>
          <p:spPr bwMode="auto">
            <a:xfrm>
              <a:off x="5135563" y="3063875"/>
              <a:ext cx="1141412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318" name="组合 41"/>
            <p:cNvGrpSpPr/>
            <p:nvPr/>
          </p:nvGrpSpPr>
          <p:grpSpPr bwMode="auto">
            <a:xfrm flipV="1">
              <a:off x="5135563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72" name="直接连接符 7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19" name="组合 42"/>
            <p:cNvGrpSpPr/>
            <p:nvPr/>
          </p:nvGrpSpPr>
          <p:grpSpPr bwMode="auto">
            <a:xfrm flipH="1" flipV="1">
              <a:off x="6105763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70" name="直接连接符 6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5" name="组合 4"/>
          <p:cNvGrpSpPr/>
          <p:nvPr/>
        </p:nvGrpSpPr>
        <p:grpSpPr bwMode="auto">
          <a:xfrm>
            <a:off x="6604000" y="2672132"/>
            <a:ext cx="923636" cy="922354"/>
            <a:chOff x="6286500" y="3063875"/>
            <a:chExt cx="1143000" cy="1141413"/>
          </a:xfrm>
        </p:grpSpPr>
        <p:grpSp>
          <p:nvGrpSpPr>
            <p:cNvPr id="10302" name="组合 43"/>
            <p:cNvGrpSpPr/>
            <p:nvPr/>
          </p:nvGrpSpPr>
          <p:grpSpPr bwMode="auto">
            <a:xfrm>
              <a:off x="6286500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68" name="直接连接符 6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03" name="组合 44"/>
            <p:cNvGrpSpPr/>
            <p:nvPr/>
          </p:nvGrpSpPr>
          <p:grpSpPr bwMode="auto">
            <a:xfrm flipH="1">
              <a:off x="7258050" y="3063875"/>
              <a:ext cx="171450" cy="171212"/>
              <a:chOff x="-1562100" y="3429000"/>
              <a:chExt cx="273050" cy="273050"/>
            </a:xfrm>
          </p:grpSpPr>
          <p:cxnSp>
            <p:nvCxnSpPr>
              <p:cNvPr id="66" name="直接连接符 6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矩形 45"/>
            <p:cNvSpPr/>
            <p:nvPr/>
          </p:nvSpPr>
          <p:spPr bwMode="auto">
            <a:xfrm>
              <a:off x="6286500" y="3063875"/>
              <a:ext cx="1143000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305" name="组合 46"/>
            <p:cNvGrpSpPr/>
            <p:nvPr/>
          </p:nvGrpSpPr>
          <p:grpSpPr bwMode="auto">
            <a:xfrm flipV="1">
              <a:off x="6286500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64" name="直接连接符 6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06" name="组合 47"/>
            <p:cNvGrpSpPr/>
            <p:nvPr/>
          </p:nvGrpSpPr>
          <p:grpSpPr bwMode="auto">
            <a:xfrm flipH="1" flipV="1">
              <a:off x="7258050" y="4034076"/>
              <a:ext cx="171450" cy="171212"/>
              <a:chOff x="-1562100" y="3429000"/>
              <a:chExt cx="273050" cy="273050"/>
            </a:xfrm>
          </p:grpSpPr>
          <p:cxnSp>
            <p:nvCxnSpPr>
              <p:cNvPr id="62" name="直接连接符 6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/>
              <p:nvPr/>
            </p:nvCxnSpPr>
            <p:spPr>
              <a:xfrm rot="5400000">
                <a:off x="-1425575" y="3292475"/>
                <a:ext cx="0" cy="27305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6" name="组合 3"/>
          <p:cNvGrpSpPr/>
          <p:nvPr/>
        </p:nvGrpSpPr>
        <p:grpSpPr bwMode="auto">
          <a:xfrm>
            <a:off x="7535334" y="2672132"/>
            <a:ext cx="922354" cy="922354"/>
            <a:chOff x="7439025" y="3063875"/>
            <a:chExt cx="1141413" cy="1141413"/>
          </a:xfrm>
        </p:grpSpPr>
        <p:grpSp>
          <p:nvGrpSpPr>
            <p:cNvPr id="10289" name="组合 48"/>
            <p:cNvGrpSpPr/>
            <p:nvPr/>
          </p:nvGrpSpPr>
          <p:grpSpPr bwMode="auto">
            <a:xfrm>
              <a:off x="7439025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60" name="直接连接符 59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直接连接符 60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90" name="组合 49"/>
            <p:cNvGrpSpPr/>
            <p:nvPr/>
          </p:nvGrpSpPr>
          <p:grpSpPr bwMode="auto">
            <a:xfrm flipH="1">
              <a:off x="8409226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58" name="直接连接符 5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矩形 50"/>
            <p:cNvSpPr/>
            <p:nvPr/>
          </p:nvSpPr>
          <p:spPr bwMode="auto">
            <a:xfrm>
              <a:off x="7439025" y="3063875"/>
              <a:ext cx="1141413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292" name="组合 51"/>
            <p:cNvGrpSpPr/>
            <p:nvPr/>
          </p:nvGrpSpPr>
          <p:grpSpPr bwMode="auto">
            <a:xfrm flipV="1">
              <a:off x="7439025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56" name="直接连接符 55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93" name="组合 52"/>
            <p:cNvGrpSpPr/>
            <p:nvPr/>
          </p:nvGrpSpPr>
          <p:grpSpPr bwMode="auto">
            <a:xfrm flipH="1" flipV="1">
              <a:off x="8409226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54" name="直接连接符 53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连接符 54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7" name="组合 2"/>
          <p:cNvGrpSpPr/>
          <p:nvPr/>
        </p:nvGrpSpPr>
        <p:grpSpPr bwMode="auto">
          <a:xfrm>
            <a:off x="8466667" y="2672132"/>
            <a:ext cx="922354" cy="922354"/>
            <a:chOff x="8591550" y="3063875"/>
            <a:chExt cx="1141413" cy="1141413"/>
          </a:xfrm>
        </p:grpSpPr>
        <p:grpSp>
          <p:nvGrpSpPr>
            <p:cNvPr id="10276" name="组合 193"/>
            <p:cNvGrpSpPr/>
            <p:nvPr/>
          </p:nvGrpSpPr>
          <p:grpSpPr bwMode="auto">
            <a:xfrm>
              <a:off x="8591550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195" name="直接连接符 194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接连接符 195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77" name="组合 196"/>
            <p:cNvGrpSpPr/>
            <p:nvPr/>
          </p:nvGrpSpPr>
          <p:grpSpPr bwMode="auto">
            <a:xfrm flipH="1">
              <a:off x="9561751" y="3063875"/>
              <a:ext cx="171212" cy="171212"/>
              <a:chOff x="-1562100" y="3429000"/>
              <a:chExt cx="273050" cy="273050"/>
            </a:xfrm>
          </p:grpSpPr>
          <p:cxnSp>
            <p:nvCxnSpPr>
              <p:cNvPr id="198" name="直接连接符 197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直接连接符 198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0" name="矩形 199"/>
            <p:cNvSpPr/>
            <p:nvPr/>
          </p:nvSpPr>
          <p:spPr bwMode="auto">
            <a:xfrm>
              <a:off x="8591550" y="3063875"/>
              <a:ext cx="1141413" cy="1141413"/>
            </a:xfrm>
            <a:prstGeom prst="rect">
              <a:avLst/>
            </a:prstGeom>
            <a:solidFill>
              <a:srgbClr val="343752">
                <a:alpha val="27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zh-CN" altLang="en-US" sz="194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grpSp>
          <p:nvGrpSpPr>
            <p:cNvPr id="10279" name="组合 200"/>
            <p:cNvGrpSpPr/>
            <p:nvPr/>
          </p:nvGrpSpPr>
          <p:grpSpPr bwMode="auto">
            <a:xfrm flipV="1">
              <a:off x="8591550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202" name="直接连接符 201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直接连接符 202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280" name="组合 203"/>
            <p:cNvGrpSpPr/>
            <p:nvPr/>
          </p:nvGrpSpPr>
          <p:grpSpPr bwMode="auto">
            <a:xfrm flipH="1" flipV="1">
              <a:off x="9561751" y="4034076"/>
              <a:ext cx="171212" cy="171212"/>
              <a:chOff x="-1562100" y="3429000"/>
              <a:chExt cx="273050" cy="273050"/>
            </a:xfrm>
          </p:grpSpPr>
          <p:cxnSp>
            <p:nvCxnSpPr>
              <p:cNvPr id="205" name="直接连接符 204"/>
              <p:cNvCxnSpPr/>
              <p:nvPr/>
            </p:nvCxnSpPr>
            <p:spPr>
              <a:xfrm>
                <a:off x="-1562100" y="3429000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接连接符 205"/>
              <p:cNvCxnSpPr/>
              <p:nvPr/>
            </p:nvCxnSpPr>
            <p:spPr>
              <a:xfrm rot="5400000">
                <a:off x="-1425385" y="3292285"/>
                <a:ext cx="0" cy="273430"/>
              </a:xfrm>
              <a:prstGeom prst="line">
                <a:avLst/>
              </a:prstGeom>
              <a:ln w="10160" cap="rnd">
                <a:solidFill>
                  <a:schemeClr val="bg1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68" name="组合 1"/>
          <p:cNvGrpSpPr/>
          <p:nvPr/>
        </p:nvGrpSpPr>
        <p:grpSpPr bwMode="auto">
          <a:xfrm>
            <a:off x="2891496" y="2713183"/>
            <a:ext cx="6487263" cy="848826"/>
            <a:chOff x="1692275" y="3114675"/>
            <a:chExt cx="8027988" cy="1050422"/>
          </a:xfrm>
        </p:grpSpPr>
        <p:sp>
          <p:nvSpPr>
            <p:cNvPr id="10269" name="文本框 223"/>
            <p:cNvSpPr txBox="1">
              <a:spLocks noChangeArrowheads="1"/>
            </p:cNvSpPr>
            <p:nvPr/>
          </p:nvSpPr>
          <p:spPr bwMode="auto">
            <a:xfrm>
              <a:off x="5146675" y="3114675"/>
              <a:ext cx="1119188" cy="103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FFFFFF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1</a:t>
              </a:r>
              <a:endParaRPr lang="zh-CN" altLang="en-US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  <p:sp>
          <p:nvSpPr>
            <p:cNvPr id="10270" name="文本框 224"/>
            <p:cNvSpPr txBox="1">
              <a:spLocks noChangeArrowheads="1"/>
            </p:cNvSpPr>
            <p:nvPr/>
          </p:nvSpPr>
          <p:spPr bwMode="auto">
            <a:xfrm>
              <a:off x="3995738" y="3114675"/>
              <a:ext cx="1117600" cy="103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FFFFFF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3</a:t>
              </a:r>
              <a:endParaRPr lang="zh-CN" altLang="en-US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  <p:sp>
          <p:nvSpPr>
            <p:cNvPr id="10271" name="文本框 225"/>
            <p:cNvSpPr txBox="1">
              <a:spLocks noChangeArrowheads="1"/>
            </p:cNvSpPr>
            <p:nvPr/>
          </p:nvSpPr>
          <p:spPr bwMode="auto">
            <a:xfrm>
              <a:off x="2843213" y="3114675"/>
              <a:ext cx="1119188" cy="103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FFFFFF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5</a:t>
              </a:r>
              <a:endParaRPr lang="zh-CN" altLang="en-US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  <p:sp>
          <p:nvSpPr>
            <p:cNvPr id="10272" name="文本框 226"/>
            <p:cNvSpPr txBox="1">
              <a:spLocks noChangeArrowheads="1"/>
            </p:cNvSpPr>
            <p:nvPr/>
          </p:nvSpPr>
          <p:spPr bwMode="auto">
            <a:xfrm>
              <a:off x="1692275" y="3127375"/>
              <a:ext cx="1117600" cy="103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FFFFFF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7</a:t>
              </a:r>
              <a:endParaRPr lang="zh-CN" altLang="en-US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  <p:sp>
          <p:nvSpPr>
            <p:cNvPr id="10273" name="文本框 227"/>
            <p:cNvSpPr txBox="1">
              <a:spLocks noChangeArrowheads="1"/>
            </p:cNvSpPr>
            <p:nvPr/>
          </p:nvSpPr>
          <p:spPr bwMode="auto">
            <a:xfrm>
              <a:off x="6299200" y="3114675"/>
              <a:ext cx="1117600" cy="103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FFFFFF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2</a:t>
              </a:r>
              <a:endParaRPr lang="zh-CN" altLang="en-US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  <p:sp>
          <p:nvSpPr>
            <p:cNvPr id="10274" name="文本框 228"/>
            <p:cNvSpPr txBox="1">
              <a:spLocks noChangeArrowheads="1"/>
            </p:cNvSpPr>
            <p:nvPr/>
          </p:nvSpPr>
          <p:spPr bwMode="auto">
            <a:xfrm>
              <a:off x="7450139" y="3114675"/>
              <a:ext cx="1119188" cy="103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FFFFFF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4</a:t>
              </a:r>
              <a:endParaRPr lang="zh-CN" altLang="en-US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  <p:sp>
          <p:nvSpPr>
            <p:cNvPr id="10275" name="文本框 229"/>
            <p:cNvSpPr txBox="1">
              <a:spLocks noChangeArrowheads="1"/>
            </p:cNvSpPr>
            <p:nvPr/>
          </p:nvSpPr>
          <p:spPr bwMode="auto">
            <a:xfrm>
              <a:off x="8602663" y="3127375"/>
              <a:ext cx="1117600" cy="103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Noto Sans S Chinese Light" panose="020B0300000000000000" pitchFamily="34" charset="-122"/>
                  <a:ea typeface="微软雅黑" panose="020B0503020204020204" charset="-122"/>
                </a:defRPr>
              </a:lvl9pPr>
            </a:lstStyle>
            <a:p>
              <a:pPr algn="ctr" defTabSz="739140"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zh-CN" sz="4850" b="1">
                  <a:solidFill>
                    <a:srgbClr val="FFFFFF"/>
                  </a:solidFill>
                  <a:latin typeface="庞门正道标题体" panose="02010600030101010101" pitchFamily="2" charset="-122"/>
                  <a:ea typeface="庞门正道标题体" panose="02010600030101010101" pitchFamily="2" charset="-122"/>
                </a:rPr>
                <a:t>6</a:t>
              </a:r>
              <a:endParaRPr lang="zh-CN" altLang="en-US" sz="4850" b="1">
                <a:solidFill>
                  <a:srgbClr val="FFFFFF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>
</file>

<file path=ppt/tags/tag1.xml><?xml version="1.0" encoding="utf-8"?>
<p:tagLst xmlns:p="http://schemas.openxmlformats.org/presentationml/2006/main">
  <p:tag name="PA" val="v3.2.0"/>
</p:tagLst>
</file>

<file path=ppt/tags/tag10.xml><?xml version="1.0" encoding="utf-8"?>
<p:tagLst xmlns:p="http://schemas.openxmlformats.org/presentationml/2006/main">
  <p:tag name="PA" val="v3.2.0"/>
</p:tagLst>
</file>

<file path=ppt/tags/tag11.xml><?xml version="1.0" encoding="utf-8"?>
<p:tagLst xmlns:p="http://schemas.openxmlformats.org/presentationml/2006/main">
  <p:tag name="PA" val="v3.2.0"/>
</p:tagLst>
</file>

<file path=ppt/tags/tag12.xml><?xml version="1.0" encoding="utf-8"?>
<p:tagLst xmlns:p="http://schemas.openxmlformats.org/presentationml/2006/main">
  <p:tag name="PA" val="v3.2.0"/>
</p:tagLst>
</file>

<file path=ppt/tags/tag13.xml><?xml version="1.0" encoding="utf-8"?>
<p:tagLst xmlns:p="http://schemas.openxmlformats.org/presentationml/2006/main">
  <p:tag name="PA" val="v3.2.0"/>
</p:tagLst>
</file>

<file path=ppt/tags/tag14.xml><?xml version="1.0" encoding="utf-8"?>
<p:tagLst xmlns:p="http://schemas.openxmlformats.org/presentationml/2006/main">
  <p:tag name="PA" val="v3.2.0"/>
</p:tagLst>
</file>

<file path=ppt/tags/tag15.xml><?xml version="1.0" encoding="utf-8"?>
<p:tagLst xmlns:p="http://schemas.openxmlformats.org/presentationml/2006/main">
  <p:tag name="PA" val="v3.2.0"/>
</p:tagLst>
</file>

<file path=ppt/tags/tag16.xml><?xml version="1.0" encoding="utf-8"?>
<p:tagLst xmlns:p="http://schemas.openxmlformats.org/presentationml/2006/main">
  <p:tag name="PA" val="v3.2.0"/>
</p:tagLst>
</file>

<file path=ppt/tags/tag17.xml><?xml version="1.0" encoding="utf-8"?>
<p:tagLst xmlns:p="http://schemas.openxmlformats.org/presentationml/2006/main">
  <p:tag name="PA" val="v3.2.0"/>
</p:tagLst>
</file>

<file path=ppt/tags/tag18.xml><?xml version="1.0" encoding="utf-8"?>
<p:tagLst xmlns:p="http://schemas.openxmlformats.org/presentationml/2006/main">
  <p:tag name="PA" val="v3.2.0"/>
</p:tagLst>
</file>

<file path=ppt/tags/tag19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PA" val="v3.2.0"/>
</p:tagLst>
</file>

<file path=ppt/tags/tag20.xml><?xml version="1.0" encoding="utf-8"?>
<p:tagLst xmlns:p="http://schemas.openxmlformats.org/presentationml/2006/main">
  <p:tag name="PA" val="v3.2.0"/>
</p:tagLst>
</file>

<file path=ppt/tags/tag21.xml><?xml version="1.0" encoding="utf-8"?>
<p:tagLst xmlns:p="http://schemas.openxmlformats.org/presentationml/2006/main">
  <p:tag name="PA" val="v3.2.0"/>
</p:tagLst>
</file>

<file path=ppt/tags/tag22.xml><?xml version="1.0" encoding="utf-8"?>
<p:tagLst xmlns:p="http://schemas.openxmlformats.org/presentationml/2006/main">
  <p:tag name="PA" val="v3.2.0"/>
</p:tagLst>
</file>

<file path=ppt/tags/tag23.xml><?xml version="1.0" encoding="utf-8"?>
<p:tagLst xmlns:p="http://schemas.openxmlformats.org/presentationml/2006/main">
  <p:tag name="PA" val="v3.2.0"/>
</p:tagLst>
</file>

<file path=ppt/tags/tag24.xml><?xml version="1.0" encoding="utf-8"?>
<p:tagLst xmlns:p="http://schemas.openxmlformats.org/presentationml/2006/main">
  <p:tag name="ISPRING_PRESENTATION_TITLE" val="简约扁平风会议座次礼仪培训PPT模板"/>
  <p:tag name="commondata" val="eyJoZGlkIjoiYTQ3YTc2YjBlNWRhYjQ0NTA0MDBkN2E0YWM4YTZjZGMifQ=="/>
</p:tagLst>
</file>

<file path=ppt/tags/tag3.xml><?xml version="1.0" encoding="utf-8"?>
<p:tagLst xmlns:p="http://schemas.openxmlformats.org/presentationml/2006/main">
  <p:tag name="PA" val="v3.2.0"/>
</p:tagLst>
</file>

<file path=ppt/tags/tag4.xml><?xml version="1.0" encoding="utf-8"?>
<p:tagLst xmlns:p="http://schemas.openxmlformats.org/presentationml/2006/main">
  <p:tag name="PA" val="v3.2.0"/>
</p:tagLst>
</file>

<file path=ppt/tags/tag5.xml><?xml version="1.0" encoding="utf-8"?>
<p:tagLst xmlns:p="http://schemas.openxmlformats.org/presentationml/2006/main">
  <p:tag name="PA" val="v3.2.0"/>
</p:tagLst>
</file>

<file path=ppt/tags/tag6.xml><?xml version="1.0" encoding="utf-8"?>
<p:tagLst xmlns:p="http://schemas.openxmlformats.org/presentationml/2006/main">
  <p:tag name="PA" val="v3.2.0"/>
</p:tagLst>
</file>

<file path=ppt/tags/tag7.xml><?xml version="1.0" encoding="utf-8"?>
<p:tagLst xmlns:p="http://schemas.openxmlformats.org/presentationml/2006/main">
  <p:tag name="PA" val="v3.2.0"/>
</p:tagLst>
</file>

<file path=ppt/tags/tag8.xml><?xml version="1.0" encoding="utf-8"?>
<p:tagLst xmlns:p="http://schemas.openxmlformats.org/presentationml/2006/main">
  <p:tag name="PA" val="v3.2.0"/>
</p:tagLst>
</file>

<file path=ppt/tags/tag9.xml><?xml version="1.0" encoding="utf-8"?>
<p:tagLst xmlns:p="http://schemas.openxmlformats.org/presentationml/2006/main">
  <p:tag name="PA" val="v3.2.0"/>
</p:tagLst>
</file>

<file path=ppt/theme/theme1.xml><?xml version="1.0" encoding="utf-8"?>
<a:theme xmlns:a="http://schemas.openxmlformats.org/drawingml/2006/main" name="默认设计模板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1254</Words>
  <Application>WPS 演示</Application>
  <PresentationFormat>宽屏</PresentationFormat>
  <Paragraphs>153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9" baseType="lpstr">
      <vt:lpstr>Arial</vt:lpstr>
      <vt:lpstr>宋体</vt:lpstr>
      <vt:lpstr>Wingdings</vt:lpstr>
      <vt:lpstr>微软雅黑</vt:lpstr>
      <vt:lpstr>庞门正道标题体</vt:lpstr>
      <vt:lpstr>Times New Roman</vt:lpstr>
      <vt:lpstr>楷体_GB2312</vt:lpstr>
      <vt:lpstr>Noto Sans S Chinese Light</vt:lpstr>
      <vt:lpstr>新宋体</vt:lpstr>
      <vt:lpstr>Meiryo</vt:lpstr>
      <vt:lpstr>Yu Gothic UI</vt:lpstr>
      <vt:lpstr>Arial Narrow</vt:lpstr>
      <vt:lpstr>Calibri</vt:lpstr>
      <vt:lpstr>Arial Unicode MS</vt:lpstr>
      <vt:lpstr>等线 Light</vt:lpstr>
      <vt:lpstr>Calibri Light</vt:lpstr>
      <vt:lpstr>等线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Years later</cp:lastModifiedBy>
  <cp:revision>3</cp:revision>
  <dcterms:created xsi:type="dcterms:W3CDTF">2017-09-20T01:24:00Z</dcterms:created>
  <dcterms:modified xsi:type="dcterms:W3CDTF">2024-09-08T05:50:58Z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D0BB8A69F42747A4ACDA5BD9D71205A0_13</vt:lpwstr>
  </property>
  <property fmtid="{D5CDD505-2E9C-101B-9397-08002B2CF9AE}" pid="3" name="KSOProductBuildVer">
    <vt:lpwstr>2052-12.1.0.17857</vt:lpwstr>
  </property>
</Properties>
</file>