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57" r:id="rId5"/>
    <p:sldId id="258" r:id="rId6"/>
    <p:sldId id="259" r:id="rId7"/>
    <p:sldId id="260" r:id="rId8"/>
    <p:sldId id="261" r:id="rId9"/>
    <p:sldId id="271" r:id="rId10"/>
    <p:sldId id="262" r:id="rId11"/>
    <p:sldId id="263" r:id="rId12"/>
    <p:sldId id="264" r:id="rId13"/>
    <p:sldId id="272" r:id="rId14"/>
    <p:sldId id="265" r:id="rId15"/>
    <p:sldId id="266" r:id="rId16"/>
    <p:sldId id="267" r:id="rId17"/>
    <p:sldId id="273" r:id="rId18"/>
    <p:sldId id="268" r:id="rId19"/>
    <p:sldId id="269" r:id="rId20"/>
    <p:sldId id="270" r:id="rId21"/>
    <p:sldId id="284" r:id="rId22"/>
    <p:sldId id="286"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2" userDrawn="1">
          <p15:clr>
            <a:srgbClr val="A4A3A4"/>
          </p15:clr>
        </p15:guide>
        <p15:guide id="2" pos="38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6B6B6B"/>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22"/>
        <p:guide pos="384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8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73.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tags" Target="../tags/tag77.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7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Text Placeholder 4"/>
          <p:cNvSpPr txBox="1"/>
          <p:nvPr/>
        </p:nvSpPr>
        <p:spPr>
          <a:xfrm>
            <a:off x="2687320" y="2818130"/>
            <a:ext cx="6817360" cy="1221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lnSpc>
                <a:spcPct val="60000"/>
              </a:lnSpc>
              <a:buNone/>
              <a:defRPr/>
            </a:pPr>
            <a:r>
              <a:rPr lang="zh-CN" altLang="en-US" sz="7200" b="1" dirty="0">
                <a:solidFill>
                  <a:srgbClr val="6B6B6B"/>
                </a:solidFill>
                <a:latin typeface="阿里巴巴普惠体 M" panose="00020600040101010101" charset="-122"/>
                <a:ea typeface="阿里巴巴普惠体 M" panose="00020600040101010101" charset="-122"/>
                <a:cs typeface="阿里巴巴普惠体 M" panose="00020600040101010101" charset="-122"/>
              </a:rPr>
              <a:t>企业员工培训</a:t>
            </a:r>
            <a:endParaRPr lang="en-US" altLang="zh-CN" sz="7200" b="1" dirty="0">
              <a:solidFill>
                <a:srgbClr val="6B6B6B"/>
              </a:solidFill>
              <a:latin typeface="阿里巴巴普惠体 M" panose="00020600040101010101" charset="-122"/>
              <a:ea typeface="阿里巴巴普惠体 M" panose="00020600040101010101" charset="-122"/>
              <a:cs typeface="阿里巴巴普惠体 M" panose="00020600040101010101" charset="-122"/>
            </a:endParaRPr>
          </a:p>
          <a:p>
            <a:pPr marL="0" indent="0" algn="ctr">
              <a:lnSpc>
                <a:spcPct val="60000"/>
              </a:lnSpc>
              <a:buNone/>
              <a:defRPr/>
            </a:pPr>
            <a:r>
              <a:rPr lang="en-US" altLang="zh-CN" sz="2000" dirty="0">
                <a:solidFill>
                  <a:srgbClr val="6B6B6B"/>
                </a:solidFill>
                <a:latin typeface="阿里巴巴普惠体 L" panose="00020600040101010101" charset="-122"/>
                <a:ea typeface="阿里巴巴普惠体 L" panose="00020600040101010101" charset="-122"/>
                <a:cs typeface="阿里巴巴普惠体 L" panose="00020600040101010101" charset="-122"/>
              </a:rPr>
              <a:t>PPT</a:t>
            </a:r>
            <a:r>
              <a:rPr lang="zh-CN" altLang="en-US" sz="2000" dirty="0">
                <a:solidFill>
                  <a:srgbClr val="6B6B6B"/>
                </a:solidFill>
                <a:latin typeface="阿里巴巴普惠体 L" panose="00020600040101010101" charset="-122"/>
                <a:ea typeface="阿里巴巴普惠体 L" panose="00020600040101010101" charset="-122"/>
                <a:cs typeface="阿里巴巴普惠体 L" panose="00020600040101010101" charset="-122"/>
              </a:rPr>
              <a:t>模板</a:t>
            </a:r>
            <a:endParaRPr lang="zh-CN" altLang="en-US" sz="2000" dirty="0">
              <a:solidFill>
                <a:srgbClr val="6B6B6B"/>
              </a:solidFill>
              <a:latin typeface="阿里巴巴普惠体 L" panose="00020600040101010101" charset="-122"/>
              <a:ea typeface="阿里巴巴普惠体 L" panose="00020600040101010101" charset="-122"/>
              <a:cs typeface="阿里巴巴普惠体 L" panose="00020600040101010101" charset="-122"/>
            </a:endParaRPr>
          </a:p>
        </p:txBody>
      </p:sp>
      <p:sp>
        <p:nvSpPr>
          <p:cNvPr id="7" name="TextBox 84"/>
          <p:cNvSpPr txBox="1"/>
          <p:nvPr/>
        </p:nvSpPr>
        <p:spPr>
          <a:xfrm>
            <a:off x="3385785" y="2091251"/>
            <a:ext cx="5420430" cy="350520"/>
          </a:xfrm>
          <a:prstGeom prst="rect">
            <a:avLst/>
          </a:prstGeom>
          <a:noFill/>
        </p:spPr>
        <p:txBody>
          <a:bodyPr wrap="square" lIns="0" tIns="0" rIns="0" bIns="0" rtlCol="0">
            <a:spAutoFit/>
          </a:bodyPr>
          <a:p>
            <a:pPr algn="ctr"/>
            <a:r>
              <a:rPr lang="en-US" altLang="zh-CN" sz="2275">
                <a:solidFill>
                  <a:srgbClr val="6B6B6B"/>
                </a:solidFill>
                <a:latin typeface="阿里巴巴普惠体 R" panose="00020600040101010101" charset="-122"/>
                <a:ea typeface="阿里巴巴普惠体 R" panose="00020600040101010101" charset="-122"/>
              </a:rPr>
              <a:t>NEW EMPLOYEE ORIENTATION PPT</a:t>
            </a:r>
            <a:endParaRPr lang="en-US" altLang="zh-CN" sz="2275" dirty="0">
              <a:solidFill>
                <a:srgbClr val="6B6B6B"/>
              </a:solidFill>
              <a:latin typeface="阿里巴巴普惠体 R" panose="00020600040101010101" charset="-122"/>
              <a:ea typeface="阿里巴巴普惠体 R" panose="00020600040101010101" charset="-122"/>
            </a:endParaRPr>
          </a:p>
        </p:txBody>
      </p:sp>
      <p:sp>
        <p:nvSpPr>
          <p:cNvPr id="8" name="TextBox 84"/>
          <p:cNvSpPr txBox="1"/>
          <p:nvPr/>
        </p:nvSpPr>
        <p:spPr>
          <a:xfrm>
            <a:off x="3489960" y="3901440"/>
            <a:ext cx="5212080" cy="589915"/>
          </a:xfrm>
          <a:prstGeom prst="rect">
            <a:avLst/>
          </a:prstGeom>
          <a:noFill/>
        </p:spPr>
        <p:txBody>
          <a:bodyPr wrap="square" lIns="0" tIns="0" rIns="0" bIns="0" rtlCol="0">
            <a:spAutoFit/>
          </a:bodyPr>
          <a:p>
            <a:pPr algn="ctr"/>
            <a:r>
              <a:rPr lang="en-US" altLang="zh-CN" sz="960">
                <a:solidFill>
                  <a:srgbClr val="6B6B6B"/>
                </a:solidFill>
                <a:latin typeface="Arial" panose="020B0604020202020204" pitchFamily="34" charset="0"/>
                <a:ea typeface="微软雅黑" panose="020B0503020204020204" charset="-122"/>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960" dirty="0">
              <a:solidFill>
                <a:srgbClr val="6B6B6B"/>
              </a:solidFill>
              <a:latin typeface="Arial" panose="020B0604020202020204" pitchFamily="34" charset="0"/>
              <a:ea typeface="微软雅黑" panose="020B0503020204020204" charset="-122"/>
              <a:cs typeface="Arial" panose="020B0604020202020204" pitchFamily="34" charset="0"/>
            </a:endParaRPr>
          </a:p>
        </p:txBody>
      </p:sp>
      <p:sp>
        <p:nvSpPr>
          <p:cNvPr id="9" name="TextBox 84"/>
          <p:cNvSpPr txBox="1"/>
          <p:nvPr/>
        </p:nvSpPr>
        <p:spPr>
          <a:xfrm>
            <a:off x="2835948" y="4587954"/>
            <a:ext cx="6520105" cy="292100"/>
          </a:xfrm>
          <a:prstGeom prst="rect">
            <a:avLst/>
          </a:prstGeom>
          <a:noFill/>
        </p:spPr>
        <p:txBody>
          <a:bodyPr wrap="square" lIns="0" tIns="0" rIns="0" bIns="0" rtlCol="0">
            <a:spAutoFit/>
          </a:bodyPr>
          <a:p>
            <a:pPr algn="ctr"/>
            <a:r>
              <a:rPr lang="zh-CN" altLang="en-US" sz="1895" dirty="0">
                <a:solidFill>
                  <a:srgbClr val="6B6B6B"/>
                </a:solidFill>
                <a:latin typeface="阿里巴巴普惠体 R" panose="00020600040101010101" charset="-122"/>
                <a:ea typeface="阿里巴巴普惠体 R" panose="00020600040101010101" charset="-122"/>
                <a:cs typeface="阿里巴巴普惠体 R" panose="00020600040101010101" charset="-122"/>
              </a:rPr>
              <a:t>汇报</a:t>
            </a:r>
            <a:r>
              <a:rPr lang="zh-CN" altLang="en-US" sz="1895" dirty="0" smtClean="0">
                <a:solidFill>
                  <a:srgbClr val="6B6B6B"/>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895" dirty="0" smtClean="0">
                <a:solidFill>
                  <a:srgbClr val="6B6B6B"/>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895" dirty="0" smtClean="0">
                <a:solidFill>
                  <a:srgbClr val="6B6B6B"/>
                </a:solidFill>
                <a:latin typeface="阿里巴巴普惠体 R" panose="00020600040101010101" charset="-122"/>
                <a:ea typeface="阿里巴巴普惠体 R" panose="00020600040101010101" charset="-122"/>
                <a:cs typeface="阿里巴巴普惠体 R" panose="00020600040101010101" charset="-122"/>
              </a:rPr>
              <a:t>营  </a:t>
            </a:r>
            <a:r>
              <a:rPr lang="zh-CN" altLang="en-US" sz="1895" dirty="0">
                <a:solidFill>
                  <a:srgbClr val="6B6B6B"/>
                </a:solidFill>
                <a:latin typeface="阿里巴巴普惠体 R" panose="00020600040101010101" charset="-122"/>
                <a:ea typeface="阿里巴巴普惠体 R" panose="00020600040101010101" charset="-122"/>
                <a:cs typeface="阿里巴巴普惠体 R" panose="00020600040101010101" charset="-122"/>
              </a:rPr>
              <a:t>部门</a:t>
            </a:r>
            <a:r>
              <a:rPr lang="zh-CN" altLang="en-US" sz="1895" dirty="0" smtClean="0">
                <a:solidFill>
                  <a:srgbClr val="6B6B6B"/>
                </a:solidFill>
                <a:latin typeface="阿里巴巴普惠体 R" panose="00020600040101010101" charset="-122"/>
                <a:ea typeface="阿里巴巴普惠体 R" panose="00020600040101010101" charset="-122"/>
                <a:cs typeface="阿里巴巴普惠体 R" panose="00020600040101010101" charset="-122"/>
              </a:rPr>
              <a:t>：销售部 </a:t>
            </a:r>
            <a:endParaRPr lang="zh-CN" altLang="en-US" sz="1895" dirty="0" smtClean="0">
              <a:solidFill>
                <a:srgbClr val="6B6B6B"/>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8" name="任意多边形 7"/>
          <p:cNvSpPr/>
          <p:nvPr/>
        </p:nvSpPr>
        <p:spPr>
          <a:xfrm rot="10800000" flipV="1">
            <a:off x="2627314" y="2853690"/>
            <a:ext cx="927100" cy="1022351"/>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9" name="任意多边形 8"/>
          <p:cNvSpPr/>
          <p:nvPr/>
        </p:nvSpPr>
        <p:spPr>
          <a:xfrm rot="10800000" flipV="1">
            <a:off x="5472114" y="2853690"/>
            <a:ext cx="927100" cy="1022351"/>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0" name="任意多边形 9"/>
          <p:cNvSpPr/>
          <p:nvPr/>
        </p:nvSpPr>
        <p:spPr>
          <a:xfrm rot="10800000" flipV="1">
            <a:off x="8315326" y="2853690"/>
            <a:ext cx="927100" cy="1022351"/>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1" name="等腰三角形 10"/>
          <p:cNvSpPr/>
          <p:nvPr/>
        </p:nvSpPr>
        <p:spPr>
          <a:xfrm rot="5400000">
            <a:off x="10787062" y="2469515"/>
            <a:ext cx="298451" cy="3111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cxnSp>
        <p:nvCxnSpPr>
          <p:cNvPr id="12" name="直接连接符 11"/>
          <p:cNvCxnSpPr/>
          <p:nvPr/>
        </p:nvCxnSpPr>
        <p:spPr>
          <a:xfrm>
            <a:off x="1060451" y="2613979"/>
            <a:ext cx="9796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568450" y="2552065"/>
            <a:ext cx="146051"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 name="椭圆 1"/>
          <p:cNvSpPr/>
          <p:nvPr/>
        </p:nvSpPr>
        <p:spPr>
          <a:xfrm>
            <a:off x="2995613" y="2552065"/>
            <a:ext cx="146051"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3" name="椭圆 2"/>
          <p:cNvSpPr/>
          <p:nvPr/>
        </p:nvSpPr>
        <p:spPr>
          <a:xfrm>
            <a:off x="4424362" y="2552065"/>
            <a:ext cx="146051"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6" name="椭圆 15"/>
          <p:cNvSpPr/>
          <p:nvPr/>
        </p:nvSpPr>
        <p:spPr>
          <a:xfrm>
            <a:off x="5851525" y="2552065"/>
            <a:ext cx="146051"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7" name="椭圆 16"/>
          <p:cNvSpPr/>
          <p:nvPr/>
        </p:nvSpPr>
        <p:spPr>
          <a:xfrm>
            <a:off x="7278688" y="2552065"/>
            <a:ext cx="146051"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8" name="椭圆 17"/>
          <p:cNvSpPr/>
          <p:nvPr/>
        </p:nvSpPr>
        <p:spPr>
          <a:xfrm>
            <a:off x="8705850" y="2552065"/>
            <a:ext cx="146051"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grpSp>
        <p:nvGrpSpPr>
          <p:cNvPr id="4" name="组合 3"/>
          <p:cNvGrpSpPr/>
          <p:nvPr/>
        </p:nvGrpSpPr>
        <p:grpSpPr>
          <a:xfrm>
            <a:off x="5726792" y="3254889"/>
            <a:ext cx="464096" cy="304060"/>
            <a:chOff x="1079501" y="5940425"/>
            <a:chExt cx="276225" cy="180975"/>
          </a:xfrm>
          <a:solidFill>
            <a:schemeClr val="bg1"/>
          </a:solidFill>
        </p:grpSpPr>
        <p:sp>
          <p:nvSpPr>
            <p:cNvPr id="20" name="Freeform 12"/>
            <p:cNvSpPr/>
            <p:nvPr/>
          </p:nvSpPr>
          <p:spPr bwMode="auto">
            <a:xfrm>
              <a:off x="1131888" y="6027738"/>
              <a:ext cx="195263" cy="69850"/>
            </a:xfrm>
            <a:custGeom>
              <a:avLst/>
              <a:gdLst>
                <a:gd name="T0" fmla="*/ 90 w 204"/>
                <a:gd name="T1" fmla="*/ 40 h 73"/>
                <a:gd name="T2" fmla="*/ 86 w 204"/>
                <a:gd name="T3" fmla="*/ 39 h 73"/>
                <a:gd name="T4" fmla="*/ 3 w 204"/>
                <a:gd name="T5" fmla="*/ 5 h 73"/>
                <a:gd name="T6" fmla="*/ 0 w 204"/>
                <a:gd name="T7" fmla="*/ 19 h 73"/>
                <a:gd name="T8" fmla="*/ 3 w 204"/>
                <a:gd name="T9" fmla="*/ 30 h 73"/>
                <a:gd name="T10" fmla="*/ 90 w 204"/>
                <a:gd name="T11" fmla="*/ 73 h 73"/>
                <a:gd name="T12" fmla="*/ 204 w 204"/>
                <a:gd name="T13" fmla="*/ 26 h 73"/>
                <a:gd name="T14" fmla="*/ 190 w 204"/>
                <a:gd name="T15" fmla="*/ 0 h 73"/>
                <a:gd name="T16" fmla="*/ 95 w 204"/>
                <a:gd name="T17" fmla="*/ 39 h 73"/>
                <a:gd name="T18" fmla="*/ 90 w 204"/>
                <a:gd name="T19" fmla="*/ 4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73">
                  <a:moveTo>
                    <a:pt x="90" y="40"/>
                  </a:moveTo>
                  <a:cubicBezTo>
                    <a:pt x="86" y="39"/>
                    <a:pt x="86" y="39"/>
                    <a:pt x="86" y="39"/>
                  </a:cubicBezTo>
                  <a:cubicBezTo>
                    <a:pt x="3" y="5"/>
                    <a:pt x="3" y="5"/>
                    <a:pt x="3" y="5"/>
                  </a:cubicBezTo>
                  <a:cubicBezTo>
                    <a:pt x="0" y="19"/>
                    <a:pt x="0" y="19"/>
                    <a:pt x="0" y="19"/>
                  </a:cubicBezTo>
                  <a:cubicBezTo>
                    <a:pt x="2" y="22"/>
                    <a:pt x="4" y="26"/>
                    <a:pt x="3" y="30"/>
                  </a:cubicBezTo>
                  <a:cubicBezTo>
                    <a:pt x="43" y="43"/>
                    <a:pt x="90" y="73"/>
                    <a:pt x="90" y="73"/>
                  </a:cubicBezTo>
                  <a:cubicBezTo>
                    <a:pt x="90" y="73"/>
                    <a:pt x="166" y="26"/>
                    <a:pt x="204" y="26"/>
                  </a:cubicBezTo>
                  <a:cubicBezTo>
                    <a:pt x="190" y="0"/>
                    <a:pt x="190" y="0"/>
                    <a:pt x="190" y="0"/>
                  </a:cubicBezTo>
                  <a:cubicBezTo>
                    <a:pt x="95" y="39"/>
                    <a:pt x="95" y="39"/>
                    <a:pt x="95" y="39"/>
                  </a:cubicBezTo>
                  <a:lnTo>
                    <a:pt x="9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1" name="Freeform 13"/>
            <p:cNvSpPr/>
            <p:nvPr/>
          </p:nvSpPr>
          <p:spPr bwMode="auto">
            <a:xfrm>
              <a:off x="1119188" y="6013450"/>
              <a:ext cx="1588" cy="0"/>
            </a:xfrm>
            <a:custGeom>
              <a:avLst/>
              <a:gdLst>
                <a:gd name="T0" fmla="*/ 0 w 3"/>
                <a:gd name="T1" fmla="*/ 0 h 1"/>
                <a:gd name="T2" fmla="*/ 3 w 3"/>
                <a:gd name="T3" fmla="*/ 1 h 1"/>
                <a:gd name="T4" fmla="*/ 3 w 3"/>
                <a:gd name="T5" fmla="*/ 1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3" y="1"/>
                    <a:pt x="3" y="1"/>
                    <a:pt x="3" y="1"/>
                  </a:cubicBezTo>
                  <a:cubicBezTo>
                    <a:pt x="3" y="1"/>
                    <a:pt x="3" y="1"/>
                    <a:pt x="3" y="1"/>
                  </a:cubicBezTo>
                  <a:cubicBezTo>
                    <a:pt x="3" y="1"/>
                    <a:pt x="3" y="1"/>
                    <a:pt x="3"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2" name="Oval 14"/>
            <p:cNvSpPr>
              <a:spLocks noChangeArrowheads="1"/>
            </p:cNvSpPr>
            <p:nvPr/>
          </p:nvSpPr>
          <p:spPr bwMode="auto">
            <a:xfrm>
              <a:off x="1204913" y="5991225"/>
              <a:ext cx="26988"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3" name="Freeform 15"/>
            <p:cNvSpPr/>
            <p:nvPr/>
          </p:nvSpPr>
          <p:spPr bwMode="auto">
            <a:xfrm>
              <a:off x="1095376" y="6069013"/>
              <a:ext cx="36513" cy="52387"/>
            </a:xfrm>
            <a:custGeom>
              <a:avLst/>
              <a:gdLst>
                <a:gd name="T0" fmla="*/ 19 w 38"/>
                <a:gd name="T1" fmla="*/ 38 h 56"/>
                <a:gd name="T2" fmla="*/ 22 w 38"/>
                <a:gd name="T3" fmla="*/ 56 h 56"/>
                <a:gd name="T4" fmla="*/ 28 w 38"/>
                <a:gd name="T5" fmla="*/ 54 h 56"/>
                <a:gd name="T6" fmla="*/ 33 w 38"/>
                <a:gd name="T7" fmla="*/ 27 h 56"/>
                <a:gd name="T8" fmla="*/ 34 w 38"/>
                <a:gd name="T9" fmla="*/ 5 h 56"/>
                <a:gd name="T10" fmla="*/ 28 w 38"/>
                <a:gd name="T11" fmla="*/ 2 h 56"/>
                <a:gd name="T12" fmla="*/ 27 w 38"/>
                <a:gd name="T13" fmla="*/ 1 h 56"/>
                <a:gd name="T14" fmla="*/ 21 w 38"/>
                <a:gd name="T15" fmla="*/ 0 h 56"/>
                <a:gd name="T16" fmla="*/ 16 w 38"/>
                <a:gd name="T17" fmla="*/ 1 h 56"/>
                <a:gd name="T18" fmla="*/ 8 w 38"/>
                <a:gd name="T19" fmla="*/ 4 h 56"/>
                <a:gd name="T20" fmla="*/ 10 w 38"/>
                <a:gd name="T21" fmla="*/ 50 h 56"/>
                <a:gd name="T22" fmla="*/ 17 w 38"/>
                <a:gd name="T23" fmla="*/ 56 h 56"/>
                <a:gd name="T24" fmla="*/ 19 w 38"/>
                <a:gd name="T25"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6">
                  <a:moveTo>
                    <a:pt x="19" y="38"/>
                  </a:moveTo>
                  <a:cubicBezTo>
                    <a:pt x="21" y="31"/>
                    <a:pt x="20" y="43"/>
                    <a:pt x="22" y="56"/>
                  </a:cubicBezTo>
                  <a:cubicBezTo>
                    <a:pt x="25" y="55"/>
                    <a:pt x="27" y="55"/>
                    <a:pt x="28" y="54"/>
                  </a:cubicBezTo>
                  <a:cubicBezTo>
                    <a:pt x="31" y="53"/>
                    <a:pt x="26" y="38"/>
                    <a:pt x="33" y="27"/>
                  </a:cubicBezTo>
                  <a:cubicBezTo>
                    <a:pt x="38" y="19"/>
                    <a:pt x="36" y="11"/>
                    <a:pt x="34" y="5"/>
                  </a:cubicBezTo>
                  <a:cubicBezTo>
                    <a:pt x="28" y="2"/>
                    <a:pt x="28" y="2"/>
                    <a:pt x="28" y="2"/>
                  </a:cubicBezTo>
                  <a:cubicBezTo>
                    <a:pt x="28" y="2"/>
                    <a:pt x="27" y="2"/>
                    <a:pt x="27" y="1"/>
                  </a:cubicBezTo>
                  <a:cubicBezTo>
                    <a:pt x="25" y="1"/>
                    <a:pt x="23" y="0"/>
                    <a:pt x="21" y="0"/>
                  </a:cubicBezTo>
                  <a:cubicBezTo>
                    <a:pt x="19" y="0"/>
                    <a:pt x="17" y="1"/>
                    <a:pt x="16" y="1"/>
                  </a:cubicBezTo>
                  <a:cubicBezTo>
                    <a:pt x="8" y="4"/>
                    <a:pt x="8" y="4"/>
                    <a:pt x="8" y="4"/>
                  </a:cubicBezTo>
                  <a:cubicBezTo>
                    <a:pt x="0" y="18"/>
                    <a:pt x="10" y="38"/>
                    <a:pt x="10" y="50"/>
                  </a:cubicBezTo>
                  <a:cubicBezTo>
                    <a:pt x="10" y="54"/>
                    <a:pt x="14" y="55"/>
                    <a:pt x="17" y="56"/>
                  </a:cubicBezTo>
                  <a:cubicBezTo>
                    <a:pt x="17" y="49"/>
                    <a:pt x="17" y="42"/>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4" name="Freeform 16"/>
            <p:cNvSpPr/>
            <p:nvPr/>
          </p:nvSpPr>
          <p:spPr bwMode="auto">
            <a:xfrm>
              <a:off x="1079501" y="5940425"/>
              <a:ext cx="276225" cy="114300"/>
            </a:xfrm>
            <a:custGeom>
              <a:avLst/>
              <a:gdLst>
                <a:gd name="T0" fmla="*/ 40 w 288"/>
                <a:gd name="T1" fmla="*/ 75 h 118"/>
                <a:gd name="T2" fmla="*/ 43 w 288"/>
                <a:gd name="T3" fmla="*/ 76 h 118"/>
                <a:gd name="T4" fmla="*/ 124 w 288"/>
                <a:gd name="T5" fmla="*/ 59 h 118"/>
                <a:gd name="T6" fmla="*/ 124 w 288"/>
                <a:gd name="T7" fmla="*/ 59 h 118"/>
                <a:gd name="T8" fmla="*/ 144 w 288"/>
                <a:gd name="T9" fmla="*/ 45 h 118"/>
                <a:gd name="T10" fmla="*/ 165 w 288"/>
                <a:gd name="T11" fmla="*/ 59 h 118"/>
                <a:gd name="T12" fmla="*/ 144 w 288"/>
                <a:gd name="T13" fmla="*/ 72 h 118"/>
                <a:gd name="T14" fmla="*/ 127 w 288"/>
                <a:gd name="T15" fmla="*/ 66 h 118"/>
                <a:gd name="T16" fmla="*/ 52 w 288"/>
                <a:gd name="T17" fmla="*/ 80 h 118"/>
                <a:gd name="T18" fmla="*/ 144 w 288"/>
                <a:gd name="T19" fmla="*/ 118 h 118"/>
                <a:gd name="T20" fmla="*/ 288 w 288"/>
                <a:gd name="T21" fmla="*/ 59 h 118"/>
                <a:gd name="T22" fmla="*/ 144 w 288"/>
                <a:gd name="T23" fmla="*/ 0 h 118"/>
                <a:gd name="T24" fmla="*/ 0 w 288"/>
                <a:gd name="T25" fmla="*/ 59 h 118"/>
                <a:gd name="T26" fmla="*/ 38 w 288"/>
                <a:gd name="T27" fmla="*/ 74 h 118"/>
                <a:gd name="T28" fmla="*/ 38 w 288"/>
                <a:gd name="T29" fmla="*/ 74 h 118"/>
                <a:gd name="T30" fmla="*/ 40 w 288"/>
                <a:gd name="T31"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118">
                  <a:moveTo>
                    <a:pt x="40" y="75"/>
                  </a:moveTo>
                  <a:cubicBezTo>
                    <a:pt x="43" y="76"/>
                    <a:pt x="43" y="76"/>
                    <a:pt x="43" y="76"/>
                  </a:cubicBezTo>
                  <a:cubicBezTo>
                    <a:pt x="56" y="63"/>
                    <a:pt x="107" y="60"/>
                    <a:pt x="124" y="59"/>
                  </a:cubicBezTo>
                  <a:cubicBezTo>
                    <a:pt x="124" y="59"/>
                    <a:pt x="124" y="59"/>
                    <a:pt x="124" y="59"/>
                  </a:cubicBezTo>
                  <a:cubicBezTo>
                    <a:pt x="124" y="51"/>
                    <a:pt x="132" y="45"/>
                    <a:pt x="144" y="45"/>
                  </a:cubicBezTo>
                  <a:cubicBezTo>
                    <a:pt x="156" y="45"/>
                    <a:pt x="165" y="51"/>
                    <a:pt x="165" y="59"/>
                  </a:cubicBezTo>
                  <a:cubicBezTo>
                    <a:pt x="165" y="67"/>
                    <a:pt x="156" y="72"/>
                    <a:pt x="144" y="72"/>
                  </a:cubicBezTo>
                  <a:cubicBezTo>
                    <a:pt x="137" y="72"/>
                    <a:pt x="130" y="70"/>
                    <a:pt x="127" y="66"/>
                  </a:cubicBezTo>
                  <a:cubicBezTo>
                    <a:pt x="115" y="67"/>
                    <a:pt x="65" y="72"/>
                    <a:pt x="52" y="80"/>
                  </a:cubicBezTo>
                  <a:cubicBezTo>
                    <a:pt x="144" y="118"/>
                    <a:pt x="144" y="118"/>
                    <a:pt x="144" y="118"/>
                  </a:cubicBezTo>
                  <a:cubicBezTo>
                    <a:pt x="288" y="59"/>
                    <a:pt x="288" y="59"/>
                    <a:pt x="288" y="59"/>
                  </a:cubicBezTo>
                  <a:cubicBezTo>
                    <a:pt x="144" y="0"/>
                    <a:pt x="144" y="0"/>
                    <a:pt x="144" y="0"/>
                  </a:cubicBezTo>
                  <a:cubicBezTo>
                    <a:pt x="0" y="59"/>
                    <a:pt x="0" y="59"/>
                    <a:pt x="0" y="59"/>
                  </a:cubicBezTo>
                  <a:cubicBezTo>
                    <a:pt x="38" y="74"/>
                    <a:pt x="38" y="74"/>
                    <a:pt x="38" y="74"/>
                  </a:cubicBezTo>
                  <a:cubicBezTo>
                    <a:pt x="38" y="74"/>
                    <a:pt x="38" y="74"/>
                    <a:pt x="38" y="74"/>
                  </a:cubicBezTo>
                  <a:cubicBezTo>
                    <a:pt x="40" y="75"/>
                    <a:pt x="40" y="75"/>
                    <a:pt x="4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5" name="Freeform 17"/>
            <p:cNvSpPr/>
            <p:nvPr/>
          </p:nvSpPr>
          <p:spPr bwMode="auto">
            <a:xfrm>
              <a:off x="1108076" y="6013450"/>
              <a:ext cx="22225" cy="50800"/>
            </a:xfrm>
            <a:custGeom>
              <a:avLst/>
              <a:gdLst>
                <a:gd name="T0" fmla="*/ 8 w 23"/>
                <a:gd name="T1" fmla="*/ 49 h 52"/>
                <a:gd name="T2" fmla="*/ 17 w 23"/>
                <a:gd name="T3" fmla="*/ 51 h 52"/>
                <a:gd name="T4" fmla="*/ 19 w 23"/>
                <a:gd name="T5" fmla="*/ 52 h 52"/>
                <a:gd name="T6" fmla="*/ 20 w 23"/>
                <a:gd name="T7" fmla="*/ 44 h 52"/>
                <a:gd name="T8" fmla="*/ 16 w 23"/>
                <a:gd name="T9" fmla="*/ 35 h 52"/>
                <a:gd name="T10" fmla="*/ 23 w 23"/>
                <a:gd name="T11" fmla="*/ 4 h 52"/>
                <a:gd name="T12" fmla="*/ 14 w 23"/>
                <a:gd name="T13" fmla="*/ 0 h 52"/>
                <a:gd name="T14" fmla="*/ 7 w 23"/>
                <a:gd name="T15" fmla="*/ 34 h 52"/>
                <a:gd name="T16" fmla="*/ 1 w 23"/>
                <a:gd name="T17" fmla="*/ 41 h 52"/>
                <a:gd name="T18" fmla="*/ 0 w 23"/>
                <a:gd name="T19" fmla="*/ 51 h 52"/>
                <a:gd name="T20" fmla="*/ 8 w 23"/>
                <a:gd name="T21"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2">
                  <a:moveTo>
                    <a:pt x="8" y="49"/>
                  </a:moveTo>
                  <a:cubicBezTo>
                    <a:pt x="11" y="49"/>
                    <a:pt x="14" y="50"/>
                    <a:pt x="17" y="51"/>
                  </a:cubicBezTo>
                  <a:cubicBezTo>
                    <a:pt x="18" y="51"/>
                    <a:pt x="18" y="52"/>
                    <a:pt x="19" y="52"/>
                  </a:cubicBezTo>
                  <a:cubicBezTo>
                    <a:pt x="20" y="44"/>
                    <a:pt x="20" y="44"/>
                    <a:pt x="20" y="44"/>
                  </a:cubicBezTo>
                  <a:cubicBezTo>
                    <a:pt x="21" y="41"/>
                    <a:pt x="18" y="37"/>
                    <a:pt x="16" y="35"/>
                  </a:cubicBezTo>
                  <a:cubicBezTo>
                    <a:pt x="23" y="4"/>
                    <a:pt x="23" y="4"/>
                    <a:pt x="23" y="4"/>
                  </a:cubicBezTo>
                  <a:cubicBezTo>
                    <a:pt x="14" y="0"/>
                    <a:pt x="14" y="0"/>
                    <a:pt x="14" y="0"/>
                  </a:cubicBezTo>
                  <a:cubicBezTo>
                    <a:pt x="7" y="34"/>
                    <a:pt x="7" y="34"/>
                    <a:pt x="7" y="34"/>
                  </a:cubicBezTo>
                  <a:cubicBezTo>
                    <a:pt x="5" y="35"/>
                    <a:pt x="2" y="38"/>
                    <a:pt x="1" y="41"/>
                  </a:cubicBezTo>
                  <a:cubicBezTo>
                    <a:pt x="0" y="51"/>
                    <a:pt x="0" y="51"/>
                    <a:pt x="0" y="51"/>
                  </a:cubicBezTo>
                  <a:cubicBezTo>
                    <a:pt x="3" y="50"/>
                    <a:pt x="5" y="49"/>
                    <a:pt x="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grpSp>
      <p:sp>
        <p:nvSpPr>
          <p:cNvPr id="34" name="Freeform 64"/>
          <p:cNvSpPr>
            <a:spLocks noEditPoints="1"/>
          </p:cNvSpPr>
          <p:nvPr/>
        </p:nvSpPr>
        <p:spPr bwMode="auto">
          <a:xfrm>
            <a:off x="8626475" y="3155317"/>
            <a:ext cx="300039" cy="460375"/>
          </a:xfrm>
          <a:custGeom>
            <a:avLst/>
            <a:gdLst>
              <a:gd name="T0" fmla="*/ 298726 w 112"/>
              <a:gd name="T1" fmla="*/ 32006 h 173"/>
              <a:gd name="T2" fmla="*/ 298726 w 112"/>
              <a:gd name="T3" fmla="*/ 0 h 173"/>
              <a:gd name="T4" fmla="*/ 186704 w 112"/>
              <a:gd name="T5" fmla="*/ 0 h 173"/>
              <a:gd name="T6" fmla="*/ 173368 w 112"/>
              <a:gd name="T7" fmla="*/ 90684 h 173"/>
              <a:gd name="T8" fmla="*/ 0 w 112"/>
              <a:gd name="T9" fmla="*/ 90684 h 173"/>
              <a:gd name="T10" fmla="*/ 56011 w 112"/>
              <a:gd name="T11" fmla="*/ 461422 h 173"/>
              <a:gd name="T12" fmla="*/ 240048 w 112"/>
              <a:gd name="T13" fmla="*/ 461422 h 173"/>
              <a:gd name="T14" fmla="*/ 298726 w 112"/>
              <a:gd name="T15" fmla="*/ 90684 h 173"/>
              <a:gd name="T16" fmla="*/ 208041 w 112"/>
              <a:gd name="T17" fmla="*/ 90684 h 173"/>
              <a:gd name="T18" fmla="*/ 216043 w 112"/>
              <a:gd name="T19" fmla="*/ 32006 h 173"/>
              <a:gd name="T20" fmla="*/ 298726 w 112"/>
              <a:gd name="T21" fmla="*/ 32006 h 173"/>
              <a:gd name="T22" fmla="*/ 170701 w 112"/>
              <a:gd name="T23" fmla="*/ 122690 h 173"/>
              <a:gd name="T24" fmla="*/ 146696 w 112"/>
              <a:gd name="T25" fmla="*/ 301391 h 173"/>
              <a:gd name="T26" fmla="*/ 66680 w 112"/>
              <a:gd name="T27" fmla="*/ 301391 h 173"/>
              <a:gd name="T28" fmla="*/ 40008 w 112"/>
              <a:gd name="T29" fmla="*/ 122690 h 173"/>
              <a:gd name="T30" fmla="*/ 170701 w 112"/>
              <a:gd name="T31" fmla="*/ 122690 h 173"/>
              <a:gd name="T32" fmla="*/ 258718 w 112"/>
              <a:gd name="T33" fmla="*/ 122690 h 173"/>
              <a:gd name="T34" fmla="*/ 232046 w 112"/>
              <a:gd name="T35" fmla="*/ 301391 h 173"/>
              <a:gd name="T36" fmla="*/ 178702 w 112"/>
              <a:gd name="T37" fmla="*/ 301391 h 173"/>
              <a:gd name="T38" fmla="*/ 202707 w 112"/>
              <a:gd name="T39" fmla="*/ 122690 h 173"/>
              <a:gd name="T40" fmla="*/ 258718 w 112"/>
              <a:gd name="T41" fmla="*/ 122690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73">
                <a:moveTo>
                  <a:pt x="112" y="12"/>
                </a:moveTo>
                <a:lnTo>
                  <a:pt x="112" y="0"/>
                </a:lnTo>
                <a:lnTo>
                  <a:pt x="70" y="0"/>
                </a:lnTo>
                <a:lnTo>
                  <a:pt x="65" y="34"/>
                </a:lnTo>
                <a:lnTo>
                  <a:pt x="0" y="34"/>
                </a:lnTo>
                <a:lnTo>
                  <a:pt x="21" y="173"/>
                </a:lnTo>
                <a:lnTo>
                  <a:pt x="90" y="173"/>
                </a:lnTo>
                <a:lnTo>
                  <a:pt x="112" y="34"/>
                </a:lnTo>
                <a:lnTo>
                  <a:pt x="78" y="34"/>
                </a:lnTo>
                <a:lnTo>
                  <a:pt x="81" y="12"/>
                </a:lnTo>
                <a:lnTo>
                  <a:pt x="112" y="12"/>
                </a:lnTo>
                <a:close/>
                <a:moveTo>
                  <a:pt x="64" y="46"/>
                </a:moveTo>
                <a:lnTo>
                  <a:pt x="55" y="113"/>
                </a:lnTo>
                <a:lnTo>
                  <a:pt x="25" y="113"/>
                </a:lnTo>
                <a:lnTo>
                  <a:pt x="15" y="46"/>
                </a:lnTo>
                <a:lnTo>
                  <a:pt x="64" y="46"/>
                </a:lnTo>
                <a:close/>
                <a:moveTo>
                  <a:pt x="97" y="46"/>
                </a:moveTo>
                <a:lnTo>
                  <a:pt x="87" y="113"/>
                </a:lnTo>
                <a:lnTo>
                  <a:pt x="67" y="113"/>
                </a:lnTo>
                <a:lnTo>
                  <a:pt x="76" y="46"/>
                </a:lnTo>
                <a:lnTo>
                  <a:pt x="97" y="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sz="2400">
              <a:solidFill>
                <a:schemeClr val="tx2"/>
              </a:solidFill>
              <a:latin typeface="阿里巴巴普惠体 B" panose="00020600040101010101" charset="-122"/>
              <a:ea typeface="阿里巴巴普惠体 B" panose="00020600040101010101" charset="-122"/>
            </a:endParaRPr>
          </a:p>
        </p:txBody>
      </p:sp>
      <p:grpSp>
        <p:nvGrpSpPr>
          <p:cNvPr id="38" name="组合 37"/>
          <p:cNvGrpSpPr/>
          <p:nvPr/>
        </p:nvGrpSpPr>
        <p:grpSpPr>
          <a:xfrm>
            <a:off x="2838342" y="3193541"/>
            <a:ext cx="461427" cy="442755"/>
            <a:chOff x="1081088" y="4794250"/>
            <a:chExt cx="274638" cy="263525"/>
          </a:xfrm>
          <a:solidFill>
            <a:schemeClr val="bg1"/>
          </a:solidFill>
        </p:grpSpPr>
        <p:sp>
          <p:nvSpPr>
            <p:cNvPr id="39" name="Freeform 208"/>
            <p:cNvSpPr/>
            <p:nvPr/>
          </p:nvSpPr>
          <p:spPr bwMode="auto">
            <a:xfrm>
              <a:off x="1081088" y="4794250"/>
              <a:ext cx="274638" cy="146050"/>
            </a:xfrm>
            <a:custGeom>
              <a:avLst/>
              <a:gdLst>
                <a:gd name="T0" fmla="*/ 266 w 287"/>
                <a:gd name="T1" fmla="*/ 86 h 153"/>
                <a:gd name="T2" fmla="*/ 266 w 287"/>
                <a:gd name="T3" fmla="*/ 82 h 153"/>
                <a:gd name="T4" fmla="*/ 213 w 287"/>
                <a:gd name="T5" fmla="*/ 30 h 153"/>
                <a:gd name="T6" fmla="*/ 187 w 287"/>
                <a:gd name="T7" fmla="*/ 37 h 153"/>
                <a:gd name="T8" fmla="*/ 128 w 287"/>
                <a:gd name="T9" fmla="*/ 0 h 153"/>
                <a:gd name="T10" fmla="*/ 69 w 287"/>
                <a:gd name="T11" fmla="*/ 37 h 153"/>
                <a:gd name="T12" fmla="*/ 51 w 287"/>
                <a:gd name="T13" fmla="*/ 31 h 153"/>
                <a:gd name="T14" fmla="*/ 21 w 287"/>
                <a:gd name="T15" fmla="*/ 61 h 153"/>
                <a:gd name="T16" fmla="*/ 22 w 287"/>
                <a:gd name="T17" fmla="*/ 70 h 153"/>
                <a:gd name="T18" fmla="*/ 0 w 287"/>
                <a:gd name="T19" fmla="*/ 108 h 153"/>
                <a:gd name="T20" fmla="*/ 44 w 287"/>
                <a:gd name="T21" fmla="*/ 152 h 153"/>
                <a:gd name="T22" fmla="*/ 44 w 287"/>
                <a:gd name="T23" fmla="*/ 152 h 153"/>
                <a:gd name="T24" fmla="*/ 44 w 287"/>
                <a:gd name="T25" fmla="*/ 152 h 153"/>
                <a:gd name="T26" fmla="*/ 45 w 287"/>
                <a:gd name="T27" fmla="*/ 153 h 153"/>
                <a:gd name="T28" fmla="*/ 45 w 287"/>
                <a:gd name="T29" fmla="*/ 152 h 153"/>
                <a:gd name="T30" fmla="*/ 250 w 287"/>
                <a:gd name="T31" fmla="*/ 153 h 153"/>
                <a:gd name="T32" fmla="*/ 252 w 287"/>
                <a:gd name="T33" fmla="*/ 153 h 153"/>
                <a:gd name="T34" fmla="*/ 287 w 287"/>
                <a:gd name="T35" fmla="*/ 118 h 153"/>
                <a:gd name="T36" fmla="*/ 266 w 287"/>
                <a:gd name="T37" fmla="*/ 8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 h="153">
                  <a:moveTo>
                    <a:pt x="266" y="86"/>
                  </a:moveTo>
                  <a:cubicBezTo>
                    <a:pt x="266" y="85"/>
                    <a:pt x="266" y="83"/>
                    <a:pt x="266" y="82"/>
                  </a:cubicBezTo>
                  <a:cubicBezTo>
                    <a:pt x="266" y="53"/>
                    <a:pt x="242" y="30"/>
                    <a:pt x="213" y="30"/>
                  </a:cubicBezTo>
                  <a:cubicBezTo>
                    <a:pt x="204" y="30"/>
                    <a:pt x="195" y="32"/>
                    <a:pt x="187" y="37"/>
                  </a:cubicBezTo>
                  <a:cubicBezTo>
                    <a:pt x="176" y="15"/>
                    <a:pt x="154" y="0"/>
                    <a:pt x="128" y="0"/>
                  </a:cubicBezTo>
                  <a:cubicBezTo>
                    <a:pt x="102" y="0"/>
                    <a:pt x="80" y="15"/>
                    <a:pt x="69" y="37"/>
                  </a:cubicBezTo>
                  <a:cubicBezTo>
                    <a:pt x="64" y="33"/>
                    <a:pt x="58" y="31"/>
                    <a:pt x="51" y="31"/>
                  </a:cubicBezTo>
                  <a:cubicBezTo>
                    <a:pt x="34" y="31"/>
                    <a:pt x="21" y="45"/>
                    <a:pt x="21" y="61"/>
                  </a:cubicBezTo>
                  <a:cubicBezTo>
                    <a:pt x="21" y="64"/>
                    <a:pt x="21" y="67"/>
                    <a:pt x="22" y="70"/>
                  </a:cubicBezTo>
                  <a:cubicBezTo>
                    <a:pt x="9" y="78"/>
                    <a:pt x="0" y="92"/>
                    <a:pt x="0" y="108"/>
                  </a:cubicBezTo>
                  <a:cubicBezTo>
                    <a:pt x="0" y="132"/>
                    <a:pt x="20" y="152"/>
                    <a:pt x="44" y="152"/>
                  </a:cubicBezTo>
                  <a:cubicBezTo>
                    <a:pt x="44" y="152"/>
                    <a:pt x="44" y="152"/>
                    <a:pt x="44" y="152"/>
                  </a:cubicBezTo>
                  <a:cubicBezTo>
                    <a:pt x="44" y="152"/>
                    <a:pt x="44" y="152"/>
                    <a:pt x="44" y="152"/>
                  </a:cubicBezTo>
                  <a:cubicBezTo>
                    <a:pt x="44" y="152"/>
                    <a:pt x="45" y="153"/>
                    <a:pt x="45" y="153"/>
                  </a:cubicBezTo>
                  <a:cubicBezTo>
                    <a:pt x="45" y="153"/>
                    <a:pt x="45" y="152"/>
                    <a:pt x="45" y="152"/>
                  </a:cubicBezTo>
                  <a:cubicBezTo>
                    <a:pt x="250" y="153"/>
                    <a:pt x="250" y="153"/>
                    <a:pt x="250" y="153"/>
                  </a:cubicBezTo>
                  <a:cubicBezTo>
                    <a:pt x="251" y="153"/>
                    <a:pt x="252" y="153"/>
                    <a:pt x="252" y="153"/>
                  </a:cubicBezTo>
                  <a:cubicBezTo>
                    <a:pt x="272" y="153"/>
                    <a:pt x="287" y="137"/>
                    <a:pt x="287" y="118"/>
                  </a:cubicBezTo>
                  <a:cubicBezTo>
                    <a:pt x="287" y="103"/>
                    <a:pt x="278" y="91"/>
                    <a:pt x="26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40" name="Freeform 209"/>
            <p:cNvSpPr/>
            <p:nvPr/>
          </p:nvSpPr>
          <p:spPr bwMode="auto">
            <a:xfrm>
              <a:off x="1123951" y="4959350"/>
              <a:ext cx="47625" cy="46037"/>
            </a:xfrm>
            <a:custGeom>
              <a:avLst/>
              <a:gdLst>
                <a:gd name="T0" fmla="*/ 22 w 50"/>
                <a:gd name="T1" fmla="*/ 5 h 49"/>
                <a:gd name="T2" fmla="*/ 4 w 50"/>
                <a:gd name="T3" fmla="*/ 5 h 49"/>
                <a:gd name="T4" fmla="*/ 4 w 50"/>
                <a:gd name="T5" fmla="*/ 22 h 49"/>
                <a:gd name="T6" fmla="*/ 28 w 50"/>
                <a:gd name="T7" fmla="*/ 46 h 49"/>
                <a:gd name="T8" fmla="*/ 36 w 50"/>
                <a:gd name="T9" fmla="*/ 49 h 49"/>
                <a:gd name="T10" fmla="*/ 45 w 50"/>
                <a:gd name="T11" fmla="*/ 46 h 49"/>
                <a:gd name="T12" fmla="*/ 45 w 50"/>
                <a:gd name="T13" fmla="*/ 29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9" y="0"/>
                    <a:pt x="4" y="5"/>
                  </a:cubicBezTo>
                  <a:cubicBezTo>
                    <a:pt x="0" y="10"/>
                    <a:pt x="0" y="18"/>
                    <a:pt x="4" y="22"/>
                  </a:cubicBezTo>
                  <a:cubicBezTo>
                    <a:pt x="28" y="46"/>
                    <a:pt x="28" y="46"/>
                    <a:pt x="28" y="46"/>
                  </a:cubicBezTo>
                  <a:cubicBezTo>
                    <a:pt x="30" y="48"/>
                    <a:pt x="33" y="49"/>
                    <a:pt x="36" y="49"/>
                  </a:cubicBezTo>
                  <a:cubicBezTo>
                    <a:pt x="40" y="49"/>
                    <a:pt x="43" y="48"/>
                    <a:pt x="45" y="46"/>
                  </a:cubicBezTo>
                  <a:cubicBezTo>
                    <a:pt x="50" y="41"/>
                    <a:pt x="50" y="33"/>
                    <a:pt x="45" y="29"/>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41" name="Freeform 210"/>
            <p:cNvSpPr/>
            <p:nvPr/>
          </p:nvSpPr>
          <p:spPr bwMode="auto">
            <a:xfrm>
              <a:off x="1211263" y="4959350"/>
              <a:ext cx="47625" cy="46037"/>
            </a:xfrm>
            <a:custGeom>
              <a:avLst/>
              <a:gdLst>
                <a:gd name="T0" fmla="*/ 22 w 50"/>
                <a:gd name="T1" fmla="*/ 5 h 49"/>
                <a:gd name="T2" fmla="*/ 5 w 50"/>
                <a:gd name="T3" fmla="*/ 5 h 49"/>
                <a:gd name="T4" fmla="*/ 5 w 50"/>
                <a:gd name="T5" fmla="*/ 22 h 49"/>
                <a:gd name="T6" fmla="*/ 28 w 50"/>
                <a:gd name="T7" fmla="*/ 46 h 49"/>
                <a:gd name="T8" fmla="*/ 37 w 50"/>
                <a:gd name="T9" fmla="*/ 49 h 49"/>
                <a:gd name="T10" fmla="*/ 46 w 50"/>
                <a:gd name="T11" fmla="*/ 46 h 49"/>
                <a:gd name="T12" fmla="*/ 46 w 50"/>
                <a:gd name="T13" fmla="*/ 29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10" y="0"/>
                    <a:pt x="5" y="5"/>
                  </a:cubicBezTo>
                  <a:cubicBezTo>
                    <a:pt x="0" y="10"/>
                    <a:pt x="0" y="18"/>
                    <a:pt x="5" y="22"/>
                  </a:cubicBezTo>
                  <a:cubicBezTo>
                    <a:pt x="28" y="46"/>
                    <a:pt x="28" y="46"/>
                    <a:pt x="28" y="46"/>
                  </a:cubicBezTo>
                  <a:cubicBezTo>
                    <a:pt x="31" y="48"/>
                    <a:pt x="34" y="49"/>
                    <a:pt x="37" y="49"/>
                  </a:cubicBezTo>
                  <a:cubicBezTo>
                    <a:pt x="40" y="49"/>
                    <a:pt x="43" y="48"/>
                    <a:pt x="46" y="46"/>
                  </a:cubicBezTo>
                  <a:cubicBezTo>
                    <a:pt x="50" y="41"/>
                    <a:pt x="50" y="33"/>
                    <a:pt x="46" y="29"/>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42" name="Freeform 211"/>
            <p:cNvSpPr/>
            <p:nvPr/>
          </p:nvSpPr>
          <p:spPr bwMode="auto">
            <a:xfrm>
              <a:off x="1193801" y="5011738"/>
              <a:ext cx="47625" cy="46037"/>
            </a:xfrm>
            <a:custGeom>
              <a:avLst/>
              <a:gdLst>
                <a:gd name="T0" fmla="*/ 22 w 50"/>
                <a:gd name="T1" fmla="*/ 5 h 49"/>
                <a:gd name="T2" fmla="*/ 5 w 50"/>
                <a:gd name="T3" fmla="*/ 5 h 49"/>
                <a:gd name="T4" fmla="*/ 5 w 50"/>
                <a:gd name="T5" fmla="*/ 22 h 49"/>
                <a:gd name="T6" fmla="*/ 28 w 50"/>
                <a:gd name="T7" fmla="*/ 46 h 49"/>
                <a:gd name="T8" fmla="*/ 37 w 50"/>
                <a:gd name="T9" fmla="*/ 49 h 49"/>
                <a:gd name="T10" fmla="*/ 45 w 50"/>
                <a:gd name="T11" fmla="*/ 46 h 49"/>
                <a:gd name="T12" fmla="*/ 45 w 50"/>
                <a:gd name="T13" fmla="*/ 28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9" y="0"/>
                    <a:pt x="5" y="5"/>
                  </a:cubicBezTo>
                  <a:cubicBezTo>
                    <a:pt x="0" y="10"/>
                    <a:pt x="0" y="18"/>
                    <a:pt x="5" y="22"/>
                  </a:cubicBezTo>
                  <a:cubicBezTo>
                    <a:pt x="28" y="46"/>
                    <a:pt x="28" y="46"/>
                    <a:pt x="28" y="46"/>
                  </a:cubicBezTo>
                  <a:cubicBezTo>
                    <a:pt x="30" y="48"/>
                    <a:pt x="33" y="49"/>
                    <a:pt x="37" y="49"/>
                  </a:cubicBezTo>
                  <a:cubicBezTo>
                    <a:pt x="40" y="49"/>
                    <a:pt x="43" y="48"/>
                    <a:pt x="45" y="46"/>
                  </a:cubicBezTo>
                  <a:cubicBezTo>
                    <a:pt x="50" y="41"/>
                    <a:pt x="50" y="33"/>
                    <a:pt x="45" y="28"/>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43" name="Freeform 212"/>
            <p:cNvSpPr/>
            <p:nvPr/>
          </p:nvSpPr>
          <p:spPr bwMode="auto">
            <a:xfrm>
              <a:off x="1281113" y="5011738"/>
              <a:ext cx="49213" cy="46037"/>
            </a:xfrm>
            <a:custGeom>
              <a:avLst/>
              <a:gdLst>
                <a:gd name="T0" fmla="*/ 22 w 51"/>
                <a:gd name="T1" fmla="*/ 5 h 49"/>
                <a:gd name="T2" fmla="*/ 5 w 51"/>
                <a:gd name="T3" fmla="*/ 5 h 49"/>
                <a:gd name="T4" fmla="*/ 5 w 51"/>
                <a:gd name="T5" fmla="*/ 22 h 49"/>
                <a:gd name="T6" fmla="*/ 29 w 51"/>
                <a:gd name="T7" fmla="*/ 46 h 49"/>
                <a:gd name="T8" fmla="*/ 37 w 51"/>
                <a:gd name="T9" fmla="*/ 49 h 49"/>
                <a:gd name="T10" fmla="*/ 46 w 51"/>
                <a:gd name="T11" fmla="*/ 46 h 49"/>
                <a:gd name="T12" fmla="*/ 46 w 51"/>
                <a:gd name="T13" fmla="*/ 28 h 49"/>
                <a:gd name="T14" fmla="*/ 22 w 51"/>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22" y="5"/>
                  </a:moveTo>
                  <a:cubicBezTo>
                    <a:pt x="18" y="0"/>
                    <a:pt x="10" y="0"/>
                    <a:pt x="5" y="5"/>
                  </a:cubicBezTo>
                  <a:cubicBezTo>
                    <a:pt x="0" y="10"/>
                    <a:pt x="0" y="18"/>
                    <a:pt x="5" y="22"/>
                  </a:cubicBezTo>
                  <a:cubicBezTo>
                    <a:pt x="29" y="46"/>
                    <a:pt x="29" y="46"/>
                    <a:pt x="29" y="46"/>
                  </a:cubicBezTo>
                  <a:cubicBezTo>
                    <a:pt x="31" y="48"/>
                    <a:pt x="34" y="49"/>
                    <a:pt x="37" y="49"/>
                  </a:cubicBezTo>
                  <a:cubicBezTo>
                    <a:pt x="40" y="49"/>
                    <a:pt x="43" y="48"/>
                    <a:pt x="46" y="46"/>
                  </a:cubicBezTo>
                  <a:cubicBezTo>
                    <a:pt x="51" y="41"/>
                    <a:pt x="51" y="33"/>
                    <a:pt x="46" y="28"/>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44" name="Freeform 213"/>
            <p:cNvSpPr/>
            <p:nvPr/>
          </p:nvSpPr>
          <p:spPr bwMode="auto">
            <a:xfrm>
              <a:off x="1298576" y="4959350"/>
              <a:ext cx="49213" cy="46037"/>
            </a:xfrm>
            <a:custGeom>
              <a:avLst/>
              <a:gdLst>
                <a:gd name="T0" fmla="*/ 22 w 50"/>
                <a:gd name="T1" fmla="*/ 5 h 49"/>
                <a:gd name="T2" fmla="*/ 4 w 50"/>
                <a:gd name="T3" fmla="*/ 5 h 49"/>
                <a:gd name="T4" fmla="*/ 4 w 50"/>
                <a:gd name="T5" fmla="*/ 22 h 49"/>
                <a:gd name="T6" fmla="*/ 28 w 50"/>
                <a:gd name="T7" fmla="*/ 46 h 49"/>
                <a:gd name="T8" fmla="*/ 36 w 50"/>
                <a:gd name="T9" fmla="*/ 49 h 49"/>
                <a:gd name="T10" fmla="*/ 45 w 50"/>
                <a:gd name="T11" fmla="*/ 46 h 49"/>
                <a:gd name="T12" fmla="*/ 45 w 50"/>
                <a:gd name="T13" fmla="*/ 29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9" y="0"/>
                    <a:pt x="4" y="5"/>
                  </a:cubicBezTo>
                  <a:cubicBezTo>
                    <a:pt x="0" y="10"/>
                    <a:pt x="0" y="18"/>
                    <a:pt x="4" y="22"/>
                  </a:cubicBezTo>
                  <a:cubicBezTo>
                    <a:pt x="28" y="46"/>
                    <a:pt x="28" y="46"/>
                    <a:pt x="28" y="46"/>
                  </a:cubicBezTo>
                  <a:cubicBezTo>
                    <a:pt x="30" y="48"/>
                    <a:pt x="33" y="49"/>
                    <a:pt x="36" y="49"/>
                  </a:cubicBezTo>
                  <a:cubicBezTo>
                    <a:pt x="40" y="49"/>
                    <a:pt x="43" y="48"/>
                    <a:pt x="45" y="46"/>
                  </a:cubicBezTo>
                  <a:cubicBezTo>
                    <a:pt x="50" y="41"/>
                    <a:pt x="50" y="33"/>
                    <a:pt x="45" y="29"/>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grpSp>
      <p:grpSp>
        <p:nvGrpSpPr>
          <p:cNvPr id="57" name="组合 56"/>
          <p:cNvGrpSpPr/>
          <p:nvPr/>
        </p:nvGrpSpPr>
        <p:grpSpPr>
          <a:xfrm>
            <a:off x="1315219" y="4390667"/>
            <a:ext cx="10104348" cy="1436370"/>
            <a:chOff x="11884" y="3019"/>
            <a:chExt cx="1638" cy="2262"/>
          </a:xfrm>
        </p:grpSpPr>
        <p:sp>
          <p:nvSpPr>
            <p:cNvPr id="58" name="文本框 57"/>
            <p:cNvSpPr txBox="1"/>
            <p:nvPr/>
          </p:nvSpPr>
          <p:spPr>
            <a:xfrm>
              <a:off x="11884" y="3744"/>
              <a:ext cx="1638" cy="1537"/>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endParaRPr>
            </a:p>
          </p:txBody>
        </p:sp>
        <p:sp>
          <p:nvSpPr>
            <p:cNvPr id="59" name="TextBox 76"/>
            <p:cNvSpPr txBox="1"/>
            <p:nvPr/>
          </p:nvSpPr>
          <p:spPr>
            <a:xfrm>
              <a:off x="11884" y="3019"/>
              <a:ext cx="1465" cy="725"/>
            </a:xfrm>
            <a:prstGeom prst="rect">
              <a:avLst/>
            </a:prstGeom>
            <a:noFill/>
          </p:spPr>
          <p:txBody>
            <a:bodyPr wrap="square" rtlCol="0">
              <a:spAutoFit/>
            </a:bodyPr>
            <a:p>
              <a:pPr algn="l"/>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sz="2400"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sz="2400"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sp>
        <p:nvSpPr>
          <p:cNvPr id="5" name="文本框 4"/>
          <p:cNvSpPr txBox="1"/>
          <p:nvPr/>
        </p:nvSpPr>
        <p:spPr>
          <a:xfrm>
            <a:off x="1151890" y="1789430"/>
            <a:ext cx="1016000" cy="521970"/>
          </a:xfrm>
          <a:prstGeom prst="rect">
            <a:avLst/>
          </a:prstGeom>
          <a:noFill/>
        </p:spPr>
        <p:txBody>
          <a:bodyPr wrap="none" rtlCol="0">
            <a:spAutoFit/>
          </a:bodyPr>
          <a:p>
            <a:r>
              <a:rPr lang="en-US" altLang="zh-CN" sz="2800">
                <a:solidFill>
                  <a:schemeClr val="tx1">
                    <a:lumMod val="75000"/>
                    <a:lumOff val="25000"/>
                  </a:schemeClr>
                </a:solidFill>
                <a:latin typeface="阿里巴巴普惠体 M" panose="00020600040101010101" charset="-122"/>
                <a:ea typeface="阿里巴巴普惠体 M" panose="00020600040101010101" charset="-122"/>
              </a:rPr>
              <a:t>2014</a:t>
            </a:r>
            <a:endParaRPr lang="en-US" altLang="zh-CN" sz="2800">
              <a:solidFill>
                <a:schemeClr val="tx1">
                  <a:lumMod val="75000"/>
                  <a:lumOff val="25000"/>
                </a:schemeClr>
              </a:solidFill>
              <a:latin typeface="阿里巴巴普惠体 M" panose="00020600040101010101" charset="-122"/>
              <a:ea typeface="阿里巴巴普惠体 M" panose="00020600040101010101" charset="-122"/>
            </a:endParaRPr>
          </a:p>
        </p:txBody>
      </p:sp>
      <p:sp>
        <p:nvSpPr>
          <p:cNvPr id="6" name="文本框 5"/>
          <p:cNvSpPr txBox="1"/>
          <p:nvPr/>
        </p:nvSpPr>
        <p:spPr>
          <a:xfrm>
            <a:off x="3989070" y="1789430"/>
            <a:ext cx="1016000" cy="521970"/>
          </a:xfrm>
          <a:prstGeom prst="rect">
            <a:avLst/>
          </a:prstGeom>
          <a:noFill/>
        </p:spPr>
        <p:txBody>
          <a:bodyPr wrap="none" rtlCol="0">
            <a:spAutoFit/>
          </a:bodyPr>
          <a:p>
            <a:r>
              <a:rPr lang="en-US" altLang="zh-CN" sz="2800">
                <a:solidFill>
                  <a:schemeClr val="tx1">
                    <a:lumMod val="75000"/>
                    <a:lumOff val="25000"/>
                  </a:schemeClr>
                </a:solidFill>
                <a:latin typeface="阿里巴巴普惠体 M" panose="00020600040101010101" charset="-122"/>
                <a:ea typeface="阿里巴巴普惠体 M" panose="00020600040101010101" charset="-122"/>
              </a:rPr>
              <a:t>2016</a:t>
            </a:r>
            <a:endParaRPr lang="en-US" altLang="zh-CN" sz="2800">
              <a:solidFill>
                <a:schemeClr val="tx1">
                  <a:lumMod val="75000"/>
                  <a:lumOff val="25000"/>
                </a:schemeClr>
              </a:solidFill>
              <a:latin typeface="阿里巴巴普惠体 M" panose="00020600040101010101" charset="-122"/>
              <a:ea typeface="阿里巴巴普惠体 M" panose="00020600040101010101" charset="-122"/>
            </a:endParaRPr>
          </a:p>
        </p:txBody>
      </p:sp>
      <p:sp>
        <p:nvSpPr>
          <p:cNvPr id="7" name="文本框 6"/>
          <p:cNvSpPr txBox="1"/>
          <p:nvPr/>
        </p:nvSpPr>
        <p:spPr>
          <a:xfrm>
            <a:off x="6844030" y="1789430"/>
            <a:ext cx="1016000" cy="521970"/>
          </a:xfrm>
          <a:prstGeom prst="rect">
            <a:avLst/>
          </a:prstGeom>
          <a:noFill/>
        </p:spPr>
        <p:txBody>
          <a:bodyPr wrap="none" rtlCol="0">
            <a:spAutoFit/>
          </a:bodyPr>
          <a:p>
            <a:r>
              <a:rPr lang="en-US" altLang="zh-CN" sz="2800">
                <a:solidFill>
                  <a:schemeClr val="tx1">
                    <a:lumMod val="75000"/>
                    <a:lumOff val="25000"/>
                  </a:schemeClr>
                </a:solidFill>
                <a:latin typeface="阿里巴巴普惠体 M" panose="00020600040101010101" charset="-122"/>
                <a:ea typeface="阿里巴巴普惠体 M" panose="00020600040101010101" charset="-122"/>
              </a:rPr>
              <a:t>2018</a:t>
            </a:r>
            <a:endParaRPr lang="en-US" altLang="zh-CN" sz="2800">
              <a:solidFill>
                <a:schemeClr val="tx1">
                  <a:lumMod val="75000"/>
                  <a:lumOff val="25000"/>
                </a:schemeClr>
              </a:solidFill>
              <a:latin typeface="阿里巴巴普惠体 M" panose="00020600040101010101" charset="-122"/>
              <a:ea typeface="阿里巴巴普惠体 M" panose="0002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1000" fill="hold"/>
                                        <p:tgtEl>
                                          <p:spTgt spid="34"/>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3" grpId="0" bldLvl="0" animBg="1"/>
      <p:bldP spid="2" grpId="0" bldLvl="0" animBg="1"/>
      <p:bldP spid="3" grpId="0" bldLvl="0" animBg="1"/>
      <p:bldP spid="16" grpId="0" bldLvl="0" animBg="1"/>
      <p:bldP spid="17" grpId="0" bldLvl="0" animBg="1"/>
      <p:bldP spid="18" grpId="0" bldLvl="0" animBg="1"/>
      <p:bldP spid="3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4145915" y="2241550"/>
            <a:ext cx="1426210" cy="1445260"/>
          </a:xfrm>
          <a:prstGeom prst="rect">
            <a:avLst/>
          </a:prstGeom>
          <a:solidFill>
            <a:srgbClr val="6B6B6B"/>
          </a:solidFill>
        </p:spPr>
        <p:txBody>
          <a:bodyPr wrap="none" rtlCol="0">
            <a:spAutoFit/>
            <a:scene3d>
              <a:camera prst="orthographicFront"/>
              <a:lightRig rig="threePt" dir="t"/>
            </a:scene3d>
            <a:sp3d contourW="12700"/>
          </a:bodyPr>
          <a:p>
            <a:pPr algn="ctr"/>
            <a:r>
              <a:rPr lang="en-US" altLang="zh-CN" sz="8800" dirty="0">
                <a:solidFill>
                  <a:schemeClr val="bg1"/>
                </a:solidFill>
              </a:rPr>
              <a:t>03</a:t>
            </a:r>
            <a:endParaRPr lang="en-US" altLang="zh-CN" sz="8800" dirty="0">
              <a:solidFill>
                <a:schemeClr val="bg1"/>
              </a:solidFill>
            </a:endParaRPr>
          </a:p>
        </p:txBody>
      </p:sp>
      <p:grpSp>
        <p:nvGrpSpPr>
          <p:cNvPr id="10" name="组合 9"/>
          <p:cNvGrpSpPr/>
          <p:nvPr/>
        </p:nvGrpSpPr>
        <p:grpSpPr>
          <a:xfrm>
            <a:off x="2072760" y="3764020"/>
            <a:ext cx="5572519" cy="1395696"/>
            <a:chOff x="1686622" y="7962"/>
            <a:chExt cx="5572519" cy="1395696"/>
          </a:xfrm>
        </p:grpSpPr>
        <p:sp>
          <p:nvSpPr>
            <p:cNvPr id="11" name="文本框 10"/>
            <p:cNvSpPr txBox="1"/>
            <p:nvPr/>
          </p:nvSpPr>
          <p:spPr>
            <a:xfrm>
              <a:off x="2755842" y="7962"/>
              <a:ext cx="3434080" cy="681990"/>
            </a:xfrm>
            <a:prstGeom prst="rect">
              <a:avLst/>
            </a:prstGeom>
            <a:noFill/>
          </p:spPr>
          <p:txBody>
            <a:bodyPr wrap="none" rtlCol="0">
              <a:spAutoFit/>
              <a:scene3d>
                <a:camera prst="orthographicFront"/>
                <a:lightRig rig="threePt" dir="t"/>
              </a:scene3d>
              <a:sp3d contourW="12700"/>
            </a:bodyPr>
            <a:p>
              <a:pPr algn="l">
                <a:lnSpc>
                  <a:spcPct val="120000"/>
                </a:lnSpc>
              </a:pPr>
              <a:r>
                <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rPr>
                <a:t>工作岗位分析技术</a:t>
              </a:r>
              <a:endPar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12" name="文本框 11"/>
            <p:cNvSpPr txBox="1"/>
            <p:nvPr/>
          </p:nvSpPr>
          <p:spPr>
            <a:xfrm>
              <a:off x="1686622" y="612448"/>
              <a:ext cx="5572519" cy="791210"/>
            </a:xfrm>
            <a:prstGeom prst="rect">
              <a:avLst/>
            </a:prstGeom>
            <a:noFill/>
          </p:spPr>
          <p:txBody>
            <a:bodyPr wrap="square" rtlCol="0">
              <a:spAutoFit/>
              <a:scene3d>
                <a:camera prst="orthographicFront"/>
                <a:lightRig rig="threePt" dir="t"/>
              </a:scene3d>
              <a:sp3d contourW="12700"/>
            </a:bodyPr>
            <a:p>
              <a:pPr algn="ctr" defTabSz="914400">
                <a:lnSpc>
                  <a:spcPct val="114000"/>
                </a:lnSpc>
                <a:defRPr/>
              </a:pPr>
              <a:r>
                <a:rPr lang="en-US" altLang="zh-CN" sz="1000" dirty="0">
                  <a:solidFill>
                    <a:schemeClr val="tx1">
                      <a:lumMod val="85000"/>
                      <a:lumOff val="15000"/>
                    </a:schemeClr>
                  </a:solidFill>
                  <a:latin typeface="阿里巴巴普惠体 B" panose="00020600040101010101" charset="-122"/>
                  <a:ea typeface="阿里巴巴普惠体 B" panose="00020600040101010101" charset="-122"/>
                  <a:sym typeface="+mn-ea"/>
                </a:rPr>
                <a:t>print the presentation and make it into a film to be used in a wider fieldprint the presentation and make it into a film to be used in a wider fieldprint the presentation and make it into a film to be used in a wider field</a:t>
              </a: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a:p>
              <a:pPr algn="ctr" defTabSz="914400">
                <a:lnSpc>
                  <a:spcPct val="114000"/>
                </a:lnSpc>
                <a:defRPr/>
              </a:pP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1"/>
          <a:srcRect l="13838" t="9386" r="27082" b="6332"/>
          <a:stretch>
            <a:fillRect/>
          </a:stretch>
        </p:blipFill>
        <p:spPr>
          <a:xfrm>
            <a:off x="8785437" y="3084372"/>
            <a:ext cx="1348317" cy="1352967"/>
          </a:xfrm>
          <a:custGeom>
            <a:avLst/>
            <a:gdLst/>
            <a:ahLst/>
            <a:cxnLst>
              <a:cxn ang="3">
                <a:pos x="hc" y="t"/>
              </a:cxn>
              <a:cxn ang="cd2">
                <a:pos x="l" y="vc"/>
              </a:cxn>
              <a:cxn ang="cd4">
                <a:pos x="hc" y="b"/>
              </a:cxn>
              <a:cxn ang="0">
                <a:pos x="r" y="vc"/>
              </a:cxn>
            </a:cxnLst>
            <a:rect l="l" t="t" r="r" b="b"/>
            <a:pathLst>
              <a:path w="2123" h="2131">
                <a:moveTo>
                  <a:pt x="1062" y="0"/>
                </a:moveTo>
                <a:cubicBezTo>
                  <a:pt x="1648" y="0"/>
                  <a:pt x="2123" y="477"/>
                  <a:pt x="2123" y="1065"/>
                </a:cubicBezTo>
                <a:cubicBezTo>
                  <a:pt x="2123" y="1654"/>
                  <a:pt x="1648" y="2131"/>
                  <a:pt x="1062" y="2131"/>
                </a:cubicBezTo>
                <a:cubicBezTo>
                  <a:pt x="475" y="2131"/>
                  <a:pt x="0" y="1654"/>
                  <a:pt x="0" y="1065"/>
                </a:cubicBezTo>
                <a:cubicBezTo>
                  <a:pt x="0" y="477"/>
                  <a:pt x="475" y="0"/>
                  <a:pt x="1062" y="0"/>
                </a:cubicBezTo>
                <a:close/>
              </a:path>
            </a:pathLst>
          </a:custGeom>
          <a:ln w="22225">
            <a:solidFill>
              <a:srgbClr val="6B6B6B"/>
            </a:solidFill>
          </a:ln>
        </p:spPr>
      </p:pic>
      <p:pic>
        <p:nvPicPr>
          <p:cNvPr id="31" name="图片 30"/>
          <p:cNvPicPr>
            <a:picLocks noChangeAspect="1"/>
          </p:cNvPicPr>
          <p:nvPr/>
        </p:nvPicPr>
        <p:blipFill>
          <a:blip r:embed="rId2"/>
          <a:srcRect l="11722" t="5848" r="24314" b="17839"/>
          <a:stretch>
            <a:fillRect/>
          </a:stretch>
        </p:blipFill>
        <p:spPr>
          <a:xfrm>
            <a:off x="6480388" y="3084372"/>
            <a:ext cx="1352549" cy="1352967"/>
          </a:xfrm>
          <a:custGeom>
            <a:avLst/>
            <a:gdLst/>
            <a:ahLst/>
            <a:cxnLst>
              <a:cxn ang="3">
                <a:pos x="hc" y="t"/>
              </a:cxn>
              <a:cxn ang="cd2">
                <a:pos x="l" y="vc"/>
              </a:cxn>
              <a:cxn ang="cd4">
                <a:pos x="hc" y="b"/>
              </a:cxn>
              <a:cxn ang="0">
                <a:pos x="r" y="vc"/>
              </a:cxn>
            </a:cxnLst>
            <a:rect l="l" t="t" r="r" b="b"/>
            <a:pathLst>
              <a:path w="2130" h="2131">
                <a:moveTo>
                  <a:pt x="1065" y="0"/>
                </a:moveTo>
                <a:cubicBezTo>
                  <a:pt x="1653" y="0"/>
                  <a:pt x="2130" y="477"/>
                  <a:pt x="2130" y="1065"/>
                </a:cubicBezTo>
                <a:cubicBezTo>
                  <a:pt x="2130" y="1654"/>
                  <a:pt x="1653" y="2131"/>
                  <a:pt x="1065" y="2131"/>
                </a:cubicBezTo>
                <a:cubicBezTo>
                  <a:pt x="477" y="2131"/>
                  <a:pt x="0" y="1654"/>
                  <a:pt x="0" y="1065"/>
                </a:cubicBezTo>
                <a:cubicBezTo>
                  <a:pt x="0" y="477"/>
                  <a:pt x="477" y="0"/>
                  <a:pt x="1065" y="0"/>
                </a:cubicBezTo>
                <a:close/>
              </a:path>
            </a:pathLst>
          </a:custGeom>
          <a:ln w="22225">
            <a:solidFill>
              <a:srgbClr val="6B6B6B"/>
            </a:solidFill>
          </a:ln>
        </p:spPr>
      </p:pic>
      <p:pic>
        <p:nvPicPr>
          <p:cNvPr id="30" name="图片 29"/>
          <p:cNvPicPr>
            <a:picLocks noChangeAspect="1"/>
          </p:cNvPicPr>
          <p:nvPr/>
        </p:nvPicPr>
        <p:blipFill>
          <a:blip r:embed="rId3"/>
          <a:srcRect l="11870" t="6366" r="30230" b="10568"/>
          <a:stretch>
            <a:fillRect/>
          </a:stretch>
        </p:blipFill>
        <p:spPr>
          <a:xfrm>
            <a:off x="4179572" y="3084372"/>
            <a:ext cx="1350433" cy="1352967"/>
          </a:xfrm>
          <a:custGeom>
            <a:avLst/>
            <a:gdLst/>
            <a:ahLst/>
            <a:cxnLst>
              <a:cxn ang="3">
                <a:pos x="hc" y="t"/>
              </a:cxn>
              <a:cxn ang="cd2">
                <a:pos x="l" y="vc"/>
              </a:cxn>
              <a:cxn ang="cd4">
                <a:pos x="hc" y="b"/>
              </a:cxn>
              <a:cxn ang="0">
                <a:pos x="r" y="vc"/>
              </a:cxn>
            </a:cxnLst>
            <a:rect l="l" t="t" r="r" b="b"/>
            <a:pathLst>
              <a:path w="2127" h="2131">
                <a:moveTo>
                  <a:pt x="1063" y="0"/>
                </a:moveTo>
                <a:cubicBezTo>
                  <a:pt x="1651" y="0"/>
                  <a:pt x="2127" y="477"/>
                  <a:pt x="2127" y="1065"/>
                </a:cubicBezTo>
                <a:cubicBezTo>
                  <a:pt x="2127" y="1654"/>
                  <a:pt x="1651" y="2131"/>
                  <a:pt x="1063" y="2131"/>
                </a:cubicBezTo>
                <a:cubicBezTo>
                  <a:pt x="476" y="2131"/>
                  <a:pt x="0" y="1654"/>
                  <a:pt x="0" y="1065"/>
                </a:cubicBezTo>
                <a:cubicBezTo>
                  <a:pt x="0" y="477"/>
                  <a:pt x="476" y="0"/>
                  <a:pt x="1063" y="0"/>
                </a:cubicBezTo>
                <a:close/>
              </a:path>
            </a:pathLst>
          </a:custGeom>
          <a:ln w="22225">
            <a:solidFill>
              <a:srgbClr val="6B6B6B"/>
            </a:solidFill>
          </a:ln>
        </p:spPr>
      </p:pic>
      <p:pic>
        <p:nvPicPr>
          <p:cNvPr id="29" name="图片 28"/>
          <p:cNvPicPr>
            <a:picLocks noChangeAspect="1"/>
          </p:cNvPicPr>
          <p:nvPr/>
        </p:nvPicPr>
        <p:blipFill>
          <a:blip r:embed="rId4"/>
          <a:srcRect l="12324" t="7446" r="18583" b="6467"/>
          <a:stretch>
            <a:fillRect/>
          </a:stretch>
        </p:blipFill>
        <p:spPr>
          <a:xfrm>
            <a:off x="1876639" y="3084372"/>
            <a:ext cx="1350433" cy="1352967"/>
          </a:xfrm>
          <a:custGeom>
            <a:avLst/>
            <a:gdLst/>
            <a:ahLst/>
            <a:cxnLst>
              <a:cxn ang="3">
                <a:pos x="hc" y="t"/>
              </a:cxn>
              <a:cxn ang="cd2">
                <a:pos x="l" y="vc"/>
              </a:cxn>
              <a:cxn ang="cd4">
                <a:pos x="hc" y="b"/>
              </a:cxn>
              <a:cxn ang="0">
                <a:pos x="r" y="vc"/>
              </a:cxn>
            </a:cxnLst>
            <a:rect l="l" t="t" r="r" b="b"/>
            <a:pathLst>
              <a:path w="2127" h="2131">
                <a:moveTo>
                  <a:pt x="1063" y="0"/>
                </a:moveTo>
                <a:cubicBezTo>
                  <a:pt x="1651" y="0"/>
                  <a:pt x="2127" y="477"/>
                  <a:pt x="2127" y="1065"/>
                </a:cubicBezTo>
                <a:cubicBezTo>
                  <a:pt x="2127" y="1654"/>
                  <a:pt x="1651" y="2131"/>
                  <a:pt x="1063" y="2131"/>
                </a:cubicBezTo>
                <a:cubicBezTo>
                  <a:pt x="476" y="2131"/>
                  <a:pt x="0" y="1654"/>
                  <a:pt x="0" y="1065"/>
                </a:cubicBezTo>
                <a:cubicBezTo>
                  <a:pt x="0" y="477"/>
                  <a:pt x="476" y="0"/>
                  <a:pt x="1063" y="0"/>
                </a:cubicBezTo>
                <a:close/>
              </a:path>
            </a:pathLst>
          </a:custGeom>
          <a:ln w="22225">
            <a:solidFill>
              <a:srgbClr val="6B6B6B"/>
            </a:solidFill>
          </a:ln>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6" name="Freeform 14"/>
          <p:cNvSpPr/>
          <p:nvPr/>
        </p:nvSpPr>
        <p:spPr bwMode="auto">
          <a:xfrm>
            <a:off x="1334770" y="3759796"/>
            <a:ext cx="2432051" cy="1221695"/>
          </a:xfrm>
          <a:custGeom>
            <a:avLst/>
            <a:gdLst>
              <a:gd name="T0" fmla="*/ 342 w 683"/>
              <a:gd name="T1" fmla="*/ 305 h 342"/>
              <a:gd name="T2" fmla="*/ 37 w 683"/>
              <a:gd name="T3" fmla="*/ 0 h 342"/>
              <a:gd name="T4" fmla="*/ 0 w 683"/>
              <a:gd name="T5" fmla="*/ 0 h 342"/>
              <a:gd name="T6" fmla="*/ 342 w 683"/>
              <a:gd name="T7" fmla="*/ 342 h 342"/>
              <a:gd name="T8" fmla="*/ 683 w 683"/>
              <a:gd name="T9" fmla="*/ 0 h 342"/>
              <a:gd name="T10" fmla="*/ 646 w 683"/>
              <a:gd name="T11" fmla="*/ 0 h 342"/>
              <a:gd name="T12" fmla="*/ 342 w 683"/>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3" h="342">
                <a:moveTo>
                  <a:pt x="342" y="305"/>
                </a:moveTo>
                <a:cubicBezTo>
                  <a:pt x="173" y="305"/>
                  <a:pt x="37" y="169"/>
                  <a:pt x="37" y="0"/>
                </a:cubicBezTo>
                <a:cubicBezTo>
                  <a:pt x="0" y="0"/>
                  <a:pt x="0" y="0"/>
                  <a:pt x="0" y="0"/>
                </a:cubicBezTo>
                <a:cubicBezTo>
                  <a:pt x="0" y="189"/>
                  <a:pt x="153" y="342"/>
                  <a:pt x="342" y="342"/>
                </a:cubicBezTo>
                <a:cubicBezTo>
                  <a:pt x="530" y="342"/>
                  <a:pt x="683" y="189"/>
                  <a:pt x="683" y="0"/>
                </a:cubicBezTo>
                <a:cubicBezTo>
                  <a:pt x="646" y="0"/>
                  <a:pt x="646" y="0"/>
                  <a:pt x="646" y="0"/>
                </a:cubicBezTo>
                <a:cubicBezTo>
                  <a:pt x="646" y="169"/>
                  <a:pt x="510" y="305"/>
                  <a:pt x="342" y="305"/>
                </a:cubicBezTo>
                <a:close/>
              </a:path>
            </a:pathLst>
          </a:custGeom>
          <a:solidFill>
            <a:schemeClr val="tx1">
              <a:alpha val="20000"/>
            </a:schemeClr>
          </a:solidFill>
          <a:ln>
            <a:noFill/>
          </a:ln>
        </p:spPr>
        <p:txBody>
          <a:bodyPr/>
          <a:p>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7" name="Line 15"/>
          <p:cNvSpPr>
            <a:spLocks noChangeShapeType="1"/>
          </p:cNvSpPr>
          <p:nvPr/>
        </p:nvSpPr>
        <p:spPr bwMode="auto">
          <a:xfrm flipV="1">
            <a:off x="2553970" y="2669377"/>
            <a:ext cx="0" cy="311245"/>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p>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0" name="Freeform 18"/>
          <p:cNvSpPr/>
          <p:nvPr/>
        </p:nvSpPr>
        <p:spPr bwMode="auto">
          <a:xfrm>
            <a:off x="3635587" y="2540220"/>
            <a:ext cx="2436283" cy="1219576"/>
          </a:xfrm>
          <a:custGeom>
            <a:avLst/>
            <a:gdLst>
              <a:gd name="T0" fmla="*/ 342 w 684"/>
              <a:gd name="T1" fmla="*/ 37 h 341"/>
              <a:gd name="T2" fmla="*/ 647 w 684"/>
              <a:gd name="T3" fmla="*/ 341 h 341"/>
              <a:gd name="T4" fmla="*/ 684 w 684"/>
              <a:gd name="T5" fmla="*/ 341 h 341"/>
              <a:gd name="T6" fmla="*/ 342 w 684"/>
              <a:gd name="T7" fmla="*/ 0 h 341"/>
              <a:gd name="T8" fmla="*/ 0 w 684"/>
              <a:gd name="T9" fmla="*/ 341 h 341"/>
              <a:gd name="T10" fmla="*/ 37 w 684"/>
              <a:gd name="T11" fmla="*/ 341 h 341"/>
              <a:gd name="T12" fmla="*/ 342 w 684"/>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4" h="341">
                <a:moveTo>
                  <a:pt x="342" y="37"/>
                </a:moveTo>
                <a:cubicBezTo>
                  <a:pt x="511" y="37"/>
                  <a:pt x="647" y="173"/>
                  <a:pt x="647" y="341"/>
                </a:cubicBezTo>
                <a:cubicBezTo>
                  <a:pt x="684" y="341"/>
                  <a:pt x="684" y="341"/>
                  <a:pt x="684" y="341"/>
                </a:cubicBezTo>
                <a:cubicBezTo>
                  <a:pt x="684" y="153"/>
                  <a:pt x="531" y="0"/>
                  <a:pt x="342" y="0"/>
                </a:cubicBezTo>
                <a:cubicBezTo>
                  <a:pt x="153" y="0"/>
                  <a:pt x="0" y="153"/>
                  <a:pt x="0" y="341"/>
                </a:cubicBezTo>
                <a:cubicBezTo>
                  <a:pt x="37" y="341"/>
                  <a:pt x="37" y="341"/>
                  <a:pt x="37" y="341"/>
                </a:cubicBezTo>
                <a:cubicBezTo>
                  <a:pt x="37" y="173"/>
                  <a:pt x="174" y="37"/>
                  <a:pt x="342" y="37"/>
                </a:cubicBezTo>
                <a:close/>
              </a:path>
            </a:pathLst>
          </a:custGeom>
          <a:solidFill>
            <a:srgbClr val="6B6B6B">
              <a:alpha val="20000"/>
            </a:srgbClr>
          </a:solidFill>
          <a:ln>
            <a:noFill/>
          </a:ln>
        </p:spPr>
        <p:txBody>
          <a:bodyPr/>
          <a:p>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1" name="Line 19"/>
          <p:cNvSpPr>
            <a:spLocks noChangeShapeType="1"/>
          </p:cNvSpPr>
          <p:nvPr/>
        </p:nvSpPr>
        <p:spPr bwMode="auto">
          <a:xfrm>
            <a:off x="4852670" y="4538971"/>
            <a:ext cx="0" cy="309129"/>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p>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 name="Freeform 22"/>
          <p:cNvSpPr/>
          <p:nvPr/>
        </p:nvSpPr>
        <p:spPr bwMode="auto">
          <a:xfrm>
            <a:off x="5938521" y="3759796"/>
            <a:ext cx="2436283" cy="1221695"/>
          </a:xfrm>
          <a:custGeom>
            <a:avLst/>
            <a:gdLst>
              <a:gd name="T0" fmla="*/ 342 w 684"/>
              <a:gd name="T1" fmla="*/ 305 h 342"/>
              <a:gd name="T2" fmla="*/ 37 w 684"/>
              <a:gd name="T3" fmla="*/ 0 h 342"/>
              <a:gd name="T4" fmla="*/ 0 w 684"/>
              <a:gd name="T5" fmla="*/ 0 h 342"/>
              <a:gd name="T6" fmla="*/ 342 w 684"/>
              <a:gd name="T7" fmla="*/ 342 h 342"/>
              <a:gd name="T8" fmla="*/ 684 w 684"/>
              <a:gd name="T9" fmla="*/ 0 h 342"/>
              <a:gd name="T10" fmla="*/ 647 w 684"/>
              <a:gd name="T11" fmla="*/ 0 h 342"/>
              <a:gd name="T12" fmla="*/ 342 w 684"/>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4" h="342">
                <a:moveTo>
                  <a:pt x="342" y="305"/>
                </a:moveTo>
                <a:cubicBezTo>
                  <a:pt x="174" y="305"/>
                  <a:pt x="37" y="169"/>
                  <a:pt x="37" y="0"/>
                </a:cubicBezTo>
                <a:cubicBezTo>
                  <a:pt x="0" y="0"/>
                  <a:pt x="0" y="0"/>
                  <a:pt x="0" y="0"/>
                </a:cubicBezTo>
                <a:cubicBezTo>
                  <a:pt x="0" y="189"/>
                  <a:pt x="153" y="342"/>
                  <a:pt x="342" y="342"/>
                </a:cubicBezTo>
                <a:cubicBezTo>
                  <a:pt x="531" y="342"/>
                  <a:pt x="684" y="189"/>
                  <a:pt x="684" y="0"/>
                </a:cubicBezTo>
                <a:cubicBezTo>
                  <a:pt x="647" y="0"/>
                  <a:pt x="647" y="0"/>
                  <a:pt x="647" y="0"/>
                </a:cubicBezTo>
                <a:cubicBezTo>
                  <a:pt x="647" y="169"/>
                  <a:pt x="510" y="305"/>
                  <a:pt x="342" y="305"/>
                </a:cubicBezTo>
                <a:close/>
              </a:path>
            </a:pathLst>
          </a:custGeom>
          <a:solidFill>
            <a:schemeClr val="tx1">
              <a:alpha val="20000"/>
            </a:schemeClr>
          </a:solidFill>
          <a:ln>
            <a:noFill/>
          </a:ln>
        </p:spPr>
        <p:txBody>
          <a:bodyPr/>
          <a:p>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 name="Line 23"/>
          <p:cNvSpPr>
            <a:spLocks noChangeShapeType="1"/>
          </p:cNvSpPr>
          <p:nvPr/>
        </p:nvSpPr>
        <p:spPr bwMode="auto">
          <a:xfrm flipV="1">
            <a:off x="7157721" y="2669377"/>
            <a:ext cx="0" cy="311245"/>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p>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8" name="Freeform 26"/>
          <p:cNvSpPr/>
          <p:nvPr/>
        </p:nvSpPr>
        <p:spPr bwMode="auto">
          <a:xfrm>
            <a:off x="8243570" y="2540220"/>
            <a:ext cx="2432051" cy="1219576"/>
          </a:xfrm>
          <a:custGeom>
            <a:avLst/>
            <a:gdLst>
              <a:gd name="T0" fmla="*/ 341 w 683"/>
              <a:gd name="T1" fmla="*/ 37 h 341"/>
              <a:gd name="T2" fmla="*/ 646 w 683"/>
              <a:gd name="T3" fmla="*/ 341 h 341"/>
              <a:gd name="T4" fmla="*/ 683 w 683"/>
              <a:gd name="T5" fmla="*/ 341 h 341"/>
              <a:gd name="T6" fmla="*/ 341 w 683"/>
              <a:gd name="T7" fmla="*/ 0 h 341"/>
              <a:gd name="T8" fmla="*/ 0 w 683"/>
              <a:gd name="T9" fmla="*/ 341 h 341"/>
              <a:gd name="T10" fmla="*/ 37 w 683"/>
              <a:gd name="T11" fmla="*/ 341 h 341"/>
              <a:gd name="T12" fmla="*/ 341 w 683"/>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3" h="341">
                <a:moveTo>
                  <a:pt x="341" y="37"/>
                </a:moveTo>
                <a:cubicBezTo>
                  <a:pt x="510" y="37"/>
                  <a:pt x="646" y="173"/>
                  <a:pt x="646" y="341"/>
                </a:cubicBezTo>
                <a:cubicBezTo>
                  <a:pt x="683" y="341"/>
                  <a:pt x="683" y="341"/>
                  <a:pt x="683" y="341"/>
                </a:cubicBezTo>
                <a:cubicBezTo>
                  <a:pt x="683" y="153"/>
                  <a:pt x="530" y="0"/>
                  <a:pt x="341" y="0"/>
                </a:cubicBezTo>
                <a:cubicBezTo>
                  <a:pt x="153" y="0"/>
                  <a:pt x="0" y="153"/>
                  <a:pt x="0" y="341"/>
                </a:cubicBezTo>
                <a:cubicBezTo>
                  <a:pt x="37" y="341"/>
                  <a:pt x="37" y="341"/>
                  <a:pt x="37" y="341"/>
                </a:cubicBezTo>
                <a:cubicBezTo>
                  <a:pt x="37" y="173"/>
                  <a:pt x="173" y="37"/>
                  <a:pt x="341" y="37"/>
                </a:cubicBezTo>
                <a:close/>
              </a:path>
            </a:pathLst>
          </a:custGeom>
          <a:solidFill>
            <a:srgbClr val="6B6B6B">
              <a:alpha val="20000"/>
            </a:srgbClr>
          </a:solidFill>
          <a:ln>
            <a:noFill/>
          </a:ln>
        </p:spPr>
        <p:txBody>
          <a:bodyPr/>
          <a:p>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0" name="Line 27"/>
          <p:cNvSpPr>
            <a:spLocks noChangeShapeType="1"/>
          </p:cNvSpPr>
          <p:nvPr/>
        </p:nvSpPr>
        <p:spPr bwMode="auto">
          <a:xfrm>
            <a:off x="9458537" y="4538971"/>
            <a:ext cx="0" cy="309129"/>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p>
            <a:endParaRPr lang="zh-CN" altLang="en-US" sz="2400">
              <a:solidFill>
                <a:schemeClr val="tx2"/>
              </a:solidFill>
              <a:latin typeface="阿里巴巴普惠体 B" panose="00020600040101010101" charset="-122"/>
              <a:ea typeface="阿里巴巴普惠体 B" panose="00020600040101010101" charset="-122"/>
            </a:endParaRPr>
          </a:p>
        </p:txBody>
      </p:sp>
      <p:grpSp>
        <p:nvGrpSpPr>
          <p:cNvPr id="40" name="组合 39"/>
          <p:cNvGrpSpPr/>
          <p:nvPr/>
        </p:nvGrpSpPr>
        <p:grpSpPr>
          <a:xfrm>
            <a:off x="1635447" y="1496727"/>
            <a:ext cx="1786245" cy="1308735"/>
            <a:chOff x="11884" y="3191"/>
            <a:chExt cx="1638" cy="2061"/>
          </a:xfrm>
        </p:grpSpPr>
        <p:sp>
          <p:nvSpPr>
            <p:cNvPr id="41" name="文本框 40"/>
            <p:cNvSpPr txBox="1"/>
            <p:nvPr/>
          </p:nvSpPr>
          <p:spPr>
            <a:xfrm>
              <a:off x="11884" y="3744"/>
              <a:ext cx="1638" cy="1508"/>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2" name="TextBox 76"/>
            <p:cNvSpPr txBox="1"/>
            <p:nvPr/>
          </p:nvSpPr>
          <p:spPr>
            <a:xfrm>
              <a:off x="11884" y="3191"/>
              <a:ext cx="1465" cy="582"/>
            </a:xfrm>
            <a:prstGeom prst="rect">
              <a:avLst/>
            </a:prstGeom>
            <a:noFill/>
          </p:spPr>
          <p:txBody>
            <a:bodyPr wrap="square" rtlCol="0">
              <a:spAutoFit/>
            </a:bodyPr>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43" name="组合 42"/>
          <p:cNvGrpSpPr/>
          <p:nvPr/>
        </p:nvGrpSpPr>
        <p:grpSpPr>
          <a:xfrm>
            <a:off x="3743875" y="4869039"/>
            <a:ext cx="1786245" cy="1308735"/>
            <a:chOff x="11884" y="3191"/>
            <a:chExt cx="1638" cy="2061"/>
          </a:xfrm>
        </p:grpSpPr>
        <p:sp>
          <p:nvSpPr>
            <p:cNvPr id="44" name="文本框 43"/>
            <p:cNvSpPr txBox="1"/>
            <p:nvPr/>
          </p:nvSpPr>
          <p:spPr>
            <a:xfrm>
              <a:off x="11884" y="3744"/>
              <a:ext cx="1638" cy="1508"/>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5" name="TextBox 76"/>
            <p:cNvSpPr txBox="1"/>
            <p:nvPr/>
          </p:nvSpPr>
          <p:spPr>
            <a:xfrm>
              <a:off x="11884" y="3191"/>
              <a:ext cx="1465" cy="582"/>
            </a:xfrm>
            <a:prstGeom prst="rect">
              <a:avLst/>
            </a:prstGeom>
            <a:noFill/>
          </p:spPr>
          <p:txBody>
            <a:bodyPr wrap="square" rtlCol="0">
              <a:spAutoFit/>
            </a:bodyPr>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46" name="组合 45"/>
          <p:cNvGrpSpPr/>
          <p:nvPr/>
        </p:nvGrpSpPr>
        <p:grpSpPr>
          <a:xfrm>
            <a:off x="6234965" y="1487210"/>
            <a:ext cx="1786245" cy="1308735"/>
            <a:chOff x="11884" y="3191"/>
            <a:chExt cx="1638" cy="2061"/>
          </a:xfrm>
        </p:grpSpPr>
        <p:sp>
          <p:nvSpPr>
            <p:cNvPr id="47" name="文本框 46"/>
            <p:cNvSpPr txBox="1"/>
            <p:nvPr/>
          </p:nvSpPr>
          <p:spPr>
            <a:xfrm>
              <a:off x="11884" y="3744"/>
              <a:ext cx="1638" cy="1508"/>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8" name="TextBox 76"/>
            <p:cNvSpPr txBox="1"/>
            <p:nvPr/>
          </p:nvSpPr>
          <p:spPr>
            <a:xfrm>
              <a:off x="11884" y="3191"/>
              <a:ext cx="1465" cy="582"/>
            </a:xfrm>
            <a:prstGeom prst="rect">
              <a:avLst/>
            </a:prstGeom>
            <a:noFill/>
          </p:spPr>
          <p:txBody>
            <a:bodyPr wrap="square" rtlCol="0">
              <a:spAutoFit/>
            </a:bodyPr>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49" name="组合 48"/>
          <p:cNvGrpSpPr/>
          <p:nvPr/>
        </p:nvGrpSpPr>
        <p:grpSpPr>
          <a:xfrm>
            <a:off x="8346874" y="4848475"/>
            <a:ext cx="1786245" cy="1308735"/>
            <a:chOff x="11884" y="3191"/>
            <a:chExt cx="1638" cy="2061"/>
          </a:xfrm>
        </p:grpSpPr>
        <p:sp>
          <p:nvSpPr>
            <p:cNvPr id="50" name="文本框 49"/>
            <p:cNvSpPr txBox="1"/>
            <p:nvPr/>
          </p:nvSpPr>
          <p:spPr>
            <a:xfrm>
              <a:off x="11884" y="3744"/>
              <a:ext cx="1638" cy="1508"/>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51" name="TextBox 76"/>
            <p:cNvSpPr txBox="1"/>
            <p:nvPr/>
          </p:nvSpPr>
          <p:spPr>
            <a:xfrm>
              <a:off x="11884" y="3191"/>
              <a:ext cx="1465" cy="582"/>
            </a:xfrm>
            <a:prstGeom prst="rect">
              <a:avLst/>
            </a:prstGeom>
            <a:noFill/>
          </p:spPr>
          <p:txBody>
            <a:bodyPr wrap="square" rtlCol="0">
              <a:spAutoFit/>
            </a:bodyPr>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0" grpId="0" bldLvl="0" animBg="1"/>
      <p:bldP spid="11" grpId="0" bldLvl="0" animBg="1"/>
      <p:bldP spid="2" grpId="0" bldLvl="0" animBg="1"/>
      <p:bldP spid="4" grpId="0" bldLvl="0" animBg="1"/>
      <p:bldP spid="18" grpId="0" bldLvl="0" animBg="1"/>
      <p:bldP spid="2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3" name="Freeform 5"/>
          <p:cNvSpPr/>
          <p:nvPr/>
        </p:nvSpPr>
        <p:spPr bwMode="auto">
          <a:xfrm>
            <a:off x="4060178" y="3575980"/>
            <a:ext cx="3283956" cy="2591091"/>
          </a:xfrm>
          <a:custGeom>
            <a:avLst/>
            <a:gdLst>
              <a:gd name="T0" fmla="*/ 134 w 608"/>
              <a:gd name="T1" fmla="*/ 0 h 480"/>
              <a:gd name="T2" fmla="*/ 136 w 608"/>
              <a:gd name="T3" fmla="*/ 2 h 480"/>
              <a:gd name="T4" fmla="*/ 118 w 608"/>
              <a:gd name="T5" fmla="*/ 78 h 480"/>
              <a:gd name="T6" fmla="*/ 91 w 608"/>
              <a:gd name="T7" fmla="*/ 291 h 480"/>
              <a:gd name="T8" fmla="*/ 317 w 608"/>
              <a:gd name="T9" fmla="*/ 355 h 480"/>
              <a:gd name="T10" fmla="*/ 482 w 608"/>
              <a:gd name="T11" fmla="*/ 187 h 480"/>
              <a:gd name="T12" fmla="*/ 512 w 608"/>
              <a:gd name="T13" fmla="*/ 128 h 480"/>
              <a:gd name="T14" fmla="*/ 473 w 608"/>
              <a:gd name="T15" fmla="*/ 115 h 480"/>
              <a:gd name="T16" fmla="*/ 576 w 608"/>
              <a:gd name="T17" fmla="*/ 20 h 480"/>
              <a:gd name="T18" fmla="*/ 608 w 608"/>
              <a:gd name="T19" fmla="*/ 154 h 480"/>
              <a:gd name="T20" fmla="*/ 603 w 608"/>
              <a:gd name="T21" fmla="*/ 155 h 480"/>
              <a:gd name="T22" fmla="*/ 546 w 608"/>
              <a:gd name="T23" fmla="*/ 183 h 480"/>
              <a:gd name="T24" fmla="*/ 355 w 608"/>
              <a:gd name="T25" fmla="*/ 397 h 480"/>
              <a:gd name="T26" fmla="*/ 7 w 608"/>
              <a:gd name="T27" fmla="*/ 211 h 480"/>
              <a:gd name="T28" fmla="*/ 134 w 608"/>
              <a:gd name="T2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8" h="480">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5" name="Freeform 6"/>
          <p:cNvSpPr/>
          <p:nvPr/>
        </p:nvSpPr>
        <p:spPr bwMode="auto">
          <a:xfrm>
            <a:off x="5339977" y="2971869"/>
            <a:ext cx="3169433" cy="2885987"/>
          </a:xfrm>
          <a:custGeom>
            <a:avLst/>
            <a:gdLst>
              <a:gd name="T0" fmla="*/ 0 w 587"/>
              <a:gd name="T1" fmla="*/ 91 h 535"/>
              <a:gd name="T2" fmla="*/ 98 w 587"/>
              <a:gd name="T3" fmla="*/ 0 h 535"/>
              <a:gd name="T4" fmla="*/ 104 w 587"/>
              <a:gd name="T5" fmla="*/ 5 h 535"/>
              <a:gd name="T6" fmla="*/ 150 w 587"/>
              <a:gd name="T7" fmla="*/ 36 h 535"/>
              <a:gd name="T8" fmla="*/ 411 w 587"/>
              <a:gd name="T9" fmla="*/ 79 h 535"/>
              <a:gd name="T10" fmla="*/ 478 w 587"/>
              <a:gd name="T11" fmla="*/ 466 h 535"/>
              <a:gd name="T12" fmla="*/ 245 w 587"/>
              <a:gd name="T13" fmla="*/ 506 h 535"/>
              <a:gd name="T14" fmla="*/ 216 w 587"/>
              <a:gd name="T15" fmla="*/ 493 h 535"/>
              <a:gd name="T16" fmla="*/ 203 w 587"/>
              <a:gd name="T17" fmla="*/ 484 h 535"/>
              <a:gd name="T18" fmla="*/ 237 w 587"/>
              <a:gd name="T19" fmla="*/ 451 h 535"/>
              <a:gd name="T20" fmla="*/ 255 w 587"/>
              <a:gd name="T21" fmla="*/ 452 h 535"/>
              <a:gd name="T22" fmla="*/ 349 w 587"/>
              <a:gd name="T23" fmla="*/ 466 h 535"/>
              <a:gd name="T24" fmla="*/ 490 w 587"/>
              <a:gd name="T25" fmla="*/ 248 h 535"/>
              <a:gd name="T26" fmla="*/ 358 w 587"/>
              <a:gd name="T27" fmla="*/ 116 h 535"/>
              <a:gd name="T28" fmla="*/ 137 w 587"/>
              <a:gd name="T29" fmla="*/ 92 h 535"/>
              <a:gd name="T30" fmla="*/ 127 w 587"/>
              <a:gd name="T31" fmla="*/ 95 h 535"/>
              <a:gd name="T32" fmla="*/ 131 w 587"/>
              <a:gd name="T33" fmla="*/ 131 h 535"/>
              <a:gd name="T34" fmla="*/ 0 w 587"/>
              <a:gd name="T35" fmla="*/ 9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35">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6" name="Freeform 7"/>
          <p:cNvSpPr/>
          <p:nvPr/>
        </p:nvSpPr>
        <p:spPr bwMode="auto">
          <a:xfrm>
            <a:off x="4821757" y="1714978"/>
            <a:ext cx="2548144" cy="3427109"/>
          </a:xfrm>
          <a:custGeom>
            <a:avLst/>
            <a:gdLst>
              <a:gd name="T0" fmla="*/ 226 w 472"/>
              <a:gd name="T1" fmla="*/ 635 h 635"/>
              <a:gd name="T2" fmla="*/ 104 w 472"/>
              <a:gd name="T3" fmla="*/ 597 h 635"/>
              <a:gd name="T4" fmla="*/ 108 w 472"/>
              <a:gd name="T5" fmla="*/ 589 h 635"/>
              <a:gd name="T6" fmla="*/ 108 w 472"/>
              <a:gd name="T7" fmla="*/ 533 h 635"/>
              <a:gd name="T8" fmla="*/ 84 w 472"/>
              <a:gd name="T9" fmla="*/ 502 h 635"/>
              <a:gd name="T10" fmla="*/ 20 w 472"/>
              <a:gd name="T11" fmla="*/ 327 h 635"/>
              <a:gd name="T12" fmla="*/ 177 w 472"/>
              <a:gd name="T13" fmla="*/ 41 h 635"/>
              <a:gd name="T14" fmla="*/ 457 w 472"/>
              <a:gd name="T15" fmla="*/ 181 h 635"/>
              <a:gd name="T16" fmla="*/ 467 w 472"/>
              <a:gd name="T17" fmla="*/ 261 h 635"/>
              <a:gd name="T18" fmla="*/ 414 w 472"/>
              <a:gd name="T19" fmla="*/ 223 h 635"/>
              <a:gd name="T20" fmla="*/ 134 w 472"/>
              <a:gd name="T21" fmla="*/ 121 h 635"/>
              <a:gd name="T22" fmla="*/ 69 w 472"/>
              <a:gd name="T23" fmla="*/ 306 h 635"/>
              <a:gd name="T24" fmla="*/ 123 w 472"/>
              <a:gd name="T25" fmla="*/ 459 h 635"/>
              <a:gd name="T26" fmla="*/ 154 w 472"/>
              <a:gd name="T27" fmla="*/ 508 h 635"/>
              <a:gd name="T28" fmla="*/ 183 w 472"/>
              <a:gd name="T29" fmla="*/ 516 h 635"/>
              <a:gd name="T30" fmla="*/ 206 w 472"/>
              <a:gd name="T31" fmla="*/ 528 h 635"/>
              <a:gd name="T32" fmla="*/ 222 w 472"/>
              <a:gd name="T33" fmla="*/ 610 h 635"/>
              <a:gd name="T34" fmla="*/ 226 w 472"/>
              <a:gd name="T35"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2" h="635">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grpSp>
        <p:nvGrpSpPr>
          <p:cNvPr id="17" name="组合 16"/>
          <p:cNvGrpSpPr/>
          <p:nvPr/>
        </p:nvGrpSpPr>
        <p:grpSpPr>
          <a:xfrm>
            <a:off x="8729343" y="1794133"/>
            <a:ext cx="1786245" cy="1308735"/>
            <a:chOff x="11884" y="3191"/>
            <a:chExt cx="1638" cy="2061"/>
          </a:xfrm>
        </p:grpSpPr>
        <p:sp>
          <p:nvSpPr>
            <p:cNvPr id="18" name="文本框 17"/>
            <p:cNvSpPr txBox="1"/>
            <p:nvPr/>
          </p:nvSpPr>
          <p:spPr>
            <a:xfrm>
              <a:off x="11884" y="3744"/>
              <a:ext cx="1638" cy="1508"/>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 name="TextBox 76"/>
            <p:cNvSpPr txBox="1"/>
            <p:nvPr/>
          </p:nvSpPr>
          <p:spPr>
            <a:xfrm>
              <a:off x="11884" y="3191"/>
              <a:ext cx="1465" cy="582"/>
            </a:xfrm>
            <a:prstGeom prst="rect">
              <a:avLst/>
            </a:prstGeom>
            <a:noFill/>
          </p:spPr>
          <p:txBody>
            <a:bodyPr wrap="square" rtlCol="0">
              <a:spAutoFit/>
            </a:bodyPr>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20" name="组合 19"/>
          <p:cNvGrpSpPr/>
          <p:nvPr/>
        </p:nvGrpSpPr>
        <p:grpSpPr>
          <a:xfrm>
            <a:off x="2001518" y="4438772"/>
            <a:ext cx="1786245" cy="1308735"/>
            <a:chOff x="11884" y="3191"/>
            <a:chExt cx="1638" cy="2061"/>
          </a:xfrm>
        </p:grpSpPr>
        <p:sp>
          <p:nvSpPr>
            <p:cNvPr id="21" name="文本框 20"/>
            <p:cNvSpPr txBox="1"/>
            <p:nvPr/>
          </p:nvSpPr>
          <p:spPr>
            <a:xfrm>
              <a:off x="11884" y="3744"/>
              <a:ext cx="1638" cy="1508"/>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2" name="TextBox 76"/>
            <p:cNvSpPr txBox="1"/>
            <p:nvPr/>
          </p:nvSpPr>
          <p:spPr>
            <a:xfrm>
              <a:off x="11884" y="3191"/>
              <a:ext cx="1465" cy="582"/>
            </a:xfrm>
            <a:prstGeom prst="rect">
              <a:avLst/>
            </a:prstGeom>
            <a:noFill/>
          </p:spPr>
          <p:txBody>
            <a:bodyPr wrap="square" rtlCol="0">
              <a:spAutoFit/>
            </a:bodyPr>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23" name="组合 22"/>
          <p:cNvGrpSpPr/>
          <p:nvPr/>
        </p:nvGrpSpPr>
        <p:grpSpPr>
          <a:xfrm>
            <a:off x="8729655" y="4438772"/>
            <a:ext cx="1786245" cy="1308735"/>
            <a:chOff x="11884" y="3191"/>
            <a:chExt cx="1638" cy="2061"/>
          </a:xfrm>
        </p:grpSpPr>
        <p:sp>
          <p:nvSpPr>
            <p:cNvPr id="24" name="文本框 23"/>
            <p:cNvSpPr txBox="1"/>
            <p:nvPr/>
          </p:nvSpPr>
          <p:spPr>
            <a:xfrm>
              <a:off x="11884" y="3744"/>
              <a:ext cx="1638" cy="1508"/>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5" name="TextBox 76"/>
            <p:cNvSpPr txBox="1"/>
            <p:nvPr/>
          </p:nvSpPr>
          <p:spPr>
            <a:xfrm>
              <a:off x="11884" y="3191"/>
              <a:ext cx="1465" cy="582"/>
            </a:xfrm>
            <a:prstGeom prst="rect">
              <a:avLst/>
            </a:prstGeom>
            <a:noFill/>
          </p:spPr>
          <p:txBody>
            <a:bodyPr wrap="square" rtlCol="0">
              <a:spAutoFit/>
            </a:bodyPr>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4" name="组合 3"/>
          <p:cNvGrpSpPr/>
          <p:nvPr/>
        </p:nvGrpSpPr>
        <p:grpSpPr>
          <a:xfrm>
            <a:off x="2001518" y="1794133"/>
            <a:ext cx="1786245" cy="1308735"/>
            <a:chOff x="11884" y="3191"/>
            <a:chExt cx="1638" cy="2061"/>
          </a:xfrm>
        </p:grpSpPr>
        <p:sp>
          <p:nvSpPr>
            <p:cNvPr id="7" name="文本框 6"/>
            <p:cNvSpPr txBox="1"/>
            <p:nvPr/>
          </p:nvSpPr>
          <p:spPr>
            <a:xfrm>
              <a:off x="11884" y="3744"/>
              <a:ext cx="1638" cy="1508"/>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8" name="TextBox 76"/>
            <p:cNvSpPr txBox="1"/>
            <p:nvPr/>
          </p:nvSpPr>
          <p:spPr>
            <a:xfrm>
              <a:off x="11884" y="3191"/>
              <a:ext cx="1465" cy="582"/>
            </a:xfrm>
            <a:prstGeom prst="rect">
              <a:avLst/>
            </a:prstGeom>
            <a:noFill/>
          </p:spPr>
          <p:txBody>
            <a:bodyPr wrap="square" rtlCol="0">
              <a:spAutoFit/>
            </a:bodyPr>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grpSp>
        <p:nvGrpSpPr>
          <p:cNvPr id="9" name="组合 8"/>
          <p:cNvGrpSpPr/>
          <p:nvPr/>
        </p:nvGrpSpPr>
        <p:grpSpPr>
          <a:xfrm>
            <a:off x="898525" y="1066800"/>
            <a:ext cx="2303780" cy="3923665"/>
            <a:chOff x="1738" y="2838"/>
            <a:chExt cx="3628" cy="6179"/>
          </a:xfrm>
        </p:grpSpPr>
        <p:pic>
          <p:nvPicPr>
            <p:cNvPr id="4" name="图片 3"/>
            <p:cNvPicPr>
              <a:picLocks noChangeAspect="1"/>
            </p:cNvPicPr>
            <p:nvPr/>
          </p:nvPicPr>
          <p:blipFill>
            <a:blip r:embed="rId1"/>
            <a:srcRect l="14089" t="8159" r="16345" b="6756"/>
            <a:stretch>
              <a:fillRect/>
            </a:stretch>
          </p:blipFill>
          <p:spPr>
            <a:xfrm>
              <a:off x="1965" y="6204"/>
              <a:ext cx="3175" cy="2607"/>
            </a:xfrm>
            <a:custGeom>
              <a:avLst/>
              <a:gdLst/>
              <a:ahLst/>
              <a:cxnLst>
                <a:cxn ang="3">
                  <a:pos x="hc" y="t"/>
                </a:cxn>
                <a:cxn ang="cd2">
                  <a:pos x="l" y="vc"/>
                </a:cxn>
                <a:cxn ang="cd4">
                  <a:pos x="hc" y="b"/>
                </a:cxn>
                <a:cxn ang="0">
                  <a:pos x="r" y="vc"/>
                </a:cxn>
              </a:cxnLst>
              <a:rect l="l" t="t" r="r" b="b"/>
              <a:pathLst>
                <a:path w="3175" h="2607">
                  <a:moveTo>
                    <a:pt x="435" y="0"/>
                  </a:moveTo>
                  <a:lnTo>
                    <a:pt x="2740" y="0"/>
                  </a:lnTo>
                  <a:cubicBezTo>
                    <a:pt x="2980" y="0"/>
                    <a:pt x="3175" y="195"/>
                    <a:pt x="3175" y="435"/>
                  </a:cubicBezTo>
                  <a:lnTo>
                    <a:pt x="3175" y="2172"/>
                  </a:lnTo>
                  <a:cubicBezTo>
                    <a:pt x="3175" y="2412"/>
                    <a:pt x="2980" y="2607"/>
                    <a:pt x="2740" y="2607"/>
                  </a:cubicBezTo>
                  <a:lnTo>
                    <a:pt x="435" y="2607"/>
                  </a:lnTo>
                  <a:cubicBezTo>
                    <a:pt x="195" y="2607"/>
                    <a:pt x="0" y="2412"/>
                    <a:pt x="0" y="2172"/>
                  </a:cubicBezTo>
                  <a:lnTo>
                    <a:pt x="0" y="435"/>
                  </a:lnTo>
                  <a:cubicBezTo>
                    <a:pt x="0" y="195"/>
                    <a:pt x="195" y="0"/>
                    <a:pt x="435" y="0"/>
                  </a:cubicBezTo>
                  <a:close/>
                </a:path>
              </a:pathLst>
            </a:custGeom>
            <a:ln w="19050">
              <a:solidFill>
                <a:srgbClr val="6B6B6B"/>
              </a:solidFill>
            </a:ln>
          </p:spPr>
        </p:pic>
        <p:sp>
          <p:nvSpPr>
            <p:cNvPr id="3" name="圆角矩形 2"/>
            <p:cNvSpPr/>
            <p:nvPr/>
          </p:nvSpPr>
          <p:spPr>
            <a:xfrm>
              <a:off x="1738" y="3647"/>
              <a:ext cx="3629" cy="5371"/>
            </a:xfrm>
            <a:prstGeom prst="roundRect">
              <a:avLst>
                <a:gd name="adj" fmla="val 3230"/>
              </a:avLst>
            </a:prstGeom>
            <a:noFill/>
            <a:ln w="19050">
              <a:solidFill>
                <a:srgbClr val="6B6B6B"/>
              </a:solidFill>
            </a:ln>
          </p:spPr>
          <p:txBody>
            <a:bodyPr rtlCol="0" anchor="ctr"/>
            <a:p>
              <a:pPr algn="ctr"/>
              <a:endParaRPr lang="zh-CN" altLang="en-US" sz="2135">
                <a:solidFill>
                  <a:schemeClr val="tx2"/>
                </a:solidFill>
                <a:latin typeface="阿里巴巴普惠体 B" panose="00020600040101010101" charset="-122"/>
                <a:ea typeface="阿里巴巴普惠体 B" panose="00020600040101010101" charset="-122"/>
              </a:endParaRPr>
            </a:p>
          </p:txBody>
        </p:sp>
        <p:cxnSp>
          <p:nvCxnSpPr>
            <p:cNvPr id="5" name="直接箭头连接符 4"/>
            <p:cNvCxnSpPr/>
            <p:nvPr/>
          </p:nvCxnSpPr>
          <p:spPr>
            <a:xfrm>
              <a:off x="2113" y="5010"/>
              <a:ext cx="2878" cy="0"/>
            </a:xfrm>
            <a:prstGeom prst="straightConnector1">
              <a:avLst/>
            </a:prstGeom>
            <a:noFill/>
            <a:ln w="19050">
              <a:solidFill>
                <a:srgbClr val="6B6B6B"/>
              </a:solidFill>
              <a:headEnd type="oval" w="med" len="med"/>
              <a:tailEnd type="oval" w="med" len="med"/>
            </a:ln>
          </p:spPr>
        </p:cxnSp>
        <p:cxnSp>
          <p:nvCxnSpPr>
            <p:cNvPr id="6" name="直接箭头连接符 5"/>
            <p:cNvCxnSpPr/>
            <p:nvPr/>
          </p:nvCxnSpPr>
          <p:spPr>
            <a:xfrm>
              <a:off x="2113" y="5791"/>
              <a:ext cx="2878" cy="0"/>
            </a:xfrm>
            <a:prstGeom prst="straightConnector1">
              <a:avLst/>
            </a:prstGeom>
            <a:noFill/>
            <a:ln w="19050">
              <a:solidFill>
                <a:srgbClr val="6B6B6B"/>
              </a:solidFill>
              <a:headEnd type="oval" w="med" len="med"/>
              <a:tailEnd type="oval" w="med" len="med"/>
            </a:ln>
          </p:spPr>
        </p:cxnSp>
        <p:sp>
          <p:nvSpPr>
            <p:cNvPr id="8" name="矩形 7"/>
            <p:cNvSpPr/>
            <p:nvPr/>
          </p:nvSpPr>
          <p:spPr>
            <a:xfrm>
              <a:off x="2309" y="5134"/>
              <a:ext cx="2486" cy="533"/>
            </a:xfrm>
            <a:prstGeom prst="rect">
              <a:avLst/>
            </a:prstGeom>
          </p:spPr>
          <p:txBody>
            <a:bodyPr wrap="square">
              <a:spAutoFit/>
            </a:bodyPr>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sz="1600" dirty="0" smtClean="0">
                  <a:solidFill>
                    <a:schemeClr val="tx1">
                      <a:lumMod val="75000"/>
                      <a:lumOff val="25000"/>
                    </a:schemeClr>
                  </a:solidFill>
                  <a:latin typeface="阿里巴巴普惠体 B" panose="00020600040101010101" charset="-122"/>
                  <a:ea typeface="阿里巴巴普惠体 B" panose="00020600040101010101" charset="-122"/>
                </a:rPr>
                <a:t>内容</a:t>
              </a:r>
              <a:endParaRPr lang="zh-CN" altLang="en-US" sz="1600" dirty="0" smtClean="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2" name="椭圆 11"/>
            <p:cNvSpPr/>
            <p:nvPr/>
          </p:nvSpPr>
          <p:spPr>
            <a:xfrm>
              <a:off x="2713" y="2838"/>
              <a:ext cx="1679" cy="1647"/>
            </a:xfrm>
            <a:prstGeom prst="ellipse">
              <a:avLst/>
            </a:prstGeom>
            <a:solidFill>
              <a:srgbClr val="6B6B6B"/>
            </a:solidFill>
            <a:ln>
              <a:noFill/>
            </a:ln>
          </p:spPr>
          <p:txBody>
            <a:bodyPr vert="horz" wrap="square" lIns="121920" tIns="60960" rIns="121920" bIns="60960" numCol="1" anchor="t" anchorCtr="0" compatLnSpc="1"/>
            <a:p>
              <a:endParaRPr lang="zh-CN" altLang="en-US" sz="2135">
                <a:solidFill>
                  <a:schemeClr val="bg1"/>
                </a:solidFill>
                <a:latin typeface="阿里巴巴普惠体 B" panose="00020600040101010101" charset="-122"/>
                <a:ea typeface="阿里巴巴普惠体 B" panose="00020600040101010101" charset="-122"/>
              </a:endParaRPr>
            </a:p>
          </p:txBody>
        </p:sp>
        <p:sp>
          <p:nvSpPr>
            <p:cNvPr id="16" name="矩形 15"/>
            <p:cNvSpPr/>
            <p:nvPr/>
          </p:nvSpPr>
          <p:spPr>
            <a:xfrm>
              <a:off x="3028" y="3201"/>
              <a:ext cx="1048" cy="921"/>
            </a:xfrm>
            <a:prstGeom prst="rect">
              <a:avLst/>
            </a:prstGeom>
          </p:spPr>
          <p:txBody>
            <a:bodyPr wrap="none" anchor="ctr">
              <a:spAutoFit/>
            </a:bodyPr>
            <a:p>
              <a:pPr algn="ctr"/>
              <a:r>
                <a:rPr lang="en-US" altLang="zh-CN" sz="3200" dirty="0">
                  <a:solidFill>
                    <a:schemeClr val="bg1"/>
                  </a:solidFill>
                  <a:latin typeface="阿里巴巴普惠体 B" panose="00020600040101010101" charset="-122"/>
                  <a:ea typeface="阿里巴巴普惠体 B" panose="00020600040101010101" charset="-122"/>
                </a:rPr>
                <a:t>01</a:t>
              </a:r>
              <a:endParaRPr lang="zh-CN" altLang="en-US" sz="3200" dirty="0">
                <a:solidFill>
                  <a:schemeClr val="bg1"/>
                </a:solidFill>
                <a:latin typeface="阿里巴巴普惠体 B" panose="00020600040101010101" charset="-122"/>
                <a:ea typeface="阿里巴巴普惠体 B" panose="00020600040101010101" charset="-122"/>
              </a:endParaRPr>
            </a:p>
          </p:txBody>
        </p:sp>
      </p:grpSp>
      <p:grpSp>
        <p:nvGrpSpPr>
          <p:cNvPr id="10" name="组合 9"/>
          <p:cNvGrpSpPr/>
          <p:nvPr/>
        </p:nvGrpSpPr>
        <p:grpSpPr>
          <a:xfrm>
            <a:off x="3632200" y="1066800"/>
            <a:ext cx="2304415" cy="3924300"/>
            <a:chOff x="1738" y="2838"/>
            <a:chExt cx="3629" cy="6180"/>
          </a:xfrm>
        </p:grpSpPr>
        <p:pic>
          <p:nvPicPr>
            <p:cNvPr id="11" name="图片 10"/>
            <p:cNvPicPr>
              <a:picLocks noChangeAspect="1"/>
            </p:cNvPicPr>
            <p:nvPr/>
          </p:nvPicPr>
          <p:blipFill>
            <a:blip r:embed="rId1"/>
            <a:srcRect l="14089" t="8159" r="16345" b="6756"/>
            <a:stretch>
              <a:fillRect/>
            </a:stretch>
          </p:blipFill>
          <p:spPr>
            <a:xfrm>
              <a:off x="1965" y="6204"/>
              <a:ext cx="3175" cy="2607"/>
            </a:xfrm>
            <a:custGeom>
              <a:avLst/>
              <a:gdLst/>
              <a:ahLst/>
              <a:cxnLst>
                <a:cxn ang="3">
                  <a:pos x="hc" y="t"/>
                </a:cxn>
                <a:cxn ang="cd2">
                  <a:pos x="l" y="vc"/>
                </a:cxn>
                <a:cxn ang="cd4">
                  <a:pos x="hc" y="b"/>
                </a:cxn>
                <a:cxn ang="0">
                  <a:pos x="r" y="vc"/>
                </a:cxn>
              </a:cxnLst>
              <a:rect l="l" t="t" r="r" b="b"/>
              <a:pathLst>
                <a:path w="3175" h="2607">
                  <a:moveTo>
                    <a:pt x="435" y="0"/>
                  </a:moveTo>
                  <a:lnTo>
                    <a:pt x="2740" y="0"/>
                  </a:lnTo>
                  <a:cubicBezTo>
                    <a:pt x="2980" y="0"/>
                    <a:pt x="3175" y="195"/>
                    <a:pt x="3175" y="435"/>
                  </a:cubicBezTo>
                  <a:lnTo>
                    <a:pt x="3175" y="2172"/>
                  </a:lnTo>
                  <a:cubicBezTo>
                    <a:pt x="3175" y="2412"/>
                    <a:pt x="2980" y="2607"/>
                    <a:pt x="2740" y="2607"/>
                  </a:cubicBezTo>
                  <a:lnTo>
                    <a:pt x="435" y="2607"/>
                  </a:lnTo>
                  <a:cubicBezTo>
                    <a:pt x="195" y="2607"/>
                    <a:pt x="0" y="2412"/>
                    <a:pt x="0" y="2172"/>
                  </a:cubicBezTo>
                  <a:lnTo>
                    <a:pt x="0" y="435"/>
                  </a:lnTo>
                  <a:cubicBezTo>
                    <a:pt x="0" y="195"/>
                    <a:pt x="195" y="0"/>
                    <a:pt x="435" y="0"/>
                  </a:cubicBezTo>
                  <a:close/>
                </a:path>
              </a:pathLst>
            </a:custGeom>
            <a:ln w="19050">
              <a:solidFill>
                <a:srgbClr val="6B6B6B"/>
              </a:solidFill>
            </a:ln>
          </p:spPr>
        </p:pic>
        <p:sp>
          <p:nvSpPr>
            <p:cNvPr id="13" name="圆角矩形 12"/>
            <p:cNvSpPr/>
            <p:nvPr/>
          </p:nvSpPr>
          <p:spPr>
            <a:xfrm>
              <a:off x="1738" y="3647"/>
              <a:ext cx="3629" cy="5371"/>
            </a:xfrm>
            <a:prstGeom prst="roundRect">
              <a:avLst>
                <a:gd name="adj" fmla="val 3230"/>
              </a:avLst>
            </a:prstGeom>
            <a:noFill/>
            <a:ln w="19050">
              <a:solidFill>
                <a:srgbClr val="6B6B6B"/>
              </a:solidFill>
            </a:ln>
          </p:spPr>
          <p:txBody>
            <a:bodyPr rtlCol="0" anchor="ctr"/>
            <a:p>
              <a:pPr algn="ctr"/>
              <a:endParaRPr lang="zh-CN" altLang="en-US" sz="2135">
                <a:solidFill>
                  <a:schemeClr val="tx2"/>
                </a:solidFill>
                <a:latin typeface="阿里巴巴普惠体 B" panose="00020600040101010101" charset="-122"/>
                <a:ea typeface="阿里巴巴普惠体 B" panose="00020600040101010101" charset="-122"/>
              </a:endParaRPr>
            </a:p>
          </p:txBody>
        </p:sp>
        <p:cxnSp>
          <p:nvCxnSpPr>
            <p:cNvPr id="17" name="直接箭头连接符 16"/>
            <p:cNvCxnSpPr/>
            <p:nvPr/>
          </p:nvCxnSpPr>
          <p:spPr>
            <a:xfrm>
              <a:off x="2113" y="5010"/>
              <a:ext cx="2878" cy="0"/>
            </a:xfrm>
            <a:prstGeom prst="straightConnector1">
              <a:avLst/>
            </a:prstGeom>
            <a:noFill/>
            <a:ln w="19050">
              <a:solidFill>
                <a:srgbClr val="6B6B6B"/>
              </a:solidFill>
              <a:headEnd type="oval" w="med" len="med"/>
              <a:tailEnd type="oval" w="med" len="med"/>
            </a:ln>
          </p:spPr>
        </p:cxnSp>
        <p:cxnSp>
          <p:nvCxnSpPr>
            <p:cNvPr id="18" name="直接箭头连接符 17"/>
            <p:cNvCxnSpPr/>
            <p:nvPr/>
          </p:nvCxnSpPr>
          <p:spPr>
            <a:xfrm>
              <a:off x="2113" y="5791"/>
              <a:ext cx="2878" cy="0"/>
            </a:xfrm>
            <a:prstGeom prst="straightConnector1">
              <a:avLst/>
            </a:prstGeom>
            <a:noFill/>
            <a:ln w="19050">
              <a:solidFill>
                <a:srgbClr val="6B6B6B"/>
              </a:solidFill>
              <a:headEnd type="oval" w="med" len="med"/>
              <a:tailEnd type="oval" w="med" len="med"/>
            </a:ln>
          </p:spPr>
        </p:cxnSp>
        <p:sp>
          <p:nvSpPr>
            <p:cNvPr id="20" name="矩形 19"/>
            <p:cNvSpPr/>
            <p:nvPr/>
          </p:nvSpPr>
          <p:spPr>
            <a:xfrm>
              <a:off x="2309" y="5134"/>
              <a:ext cx="2486" cy="533"/>
            </a:xfrm>
            <a:prstGeom prst="rect">
              <a:avLst/>
            </a:prstGeom>
          </p:spPr>
          <p:txBody>
            <a:bodyPr wrap="square">
              <a:spAutoFit/>
            </a:bodyPr>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sz="1600" dirty="0" smtClean="0">
                  <a:solidFill>
                    <a:schemeClr val="tx1">
                      <a:lumMod val="75000"/>
                      <a:lumOff val="25000"/>
                    </a:schemeClr>
                  </a:solidFill>
                  <a:latin typeface="阿里巴巴普惠体 B" panose="00020600040101010101" charset="-122"/>
                  <a:ea typeface="阿里巴巴普惠体 B" panose="00020600040101010101" charset="-122"/>
                </a:rPr>
                <a:t>内容</a:t>
              </a:r>
              <a:endParaRPr lang="zh-CN" altLang="en-US" sz="1600" dirty="0" smtClean="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21" name="椭圆 20"/>
            <p:cNvSpPr/>
            <p:nvPr/>
          </p:nvSpPr>
          <p:spPr>
            <a:xfrm>
              <a:off x="2713" y="2838"/>
              <a:ext cx="1679" cy="1647"/>
            </a:xfrm>
            <a:prstGeom prst="ellipse">
              <a:avLst/>
            </a:prstGeom>
            <a:solidFill>
              <a:srgbClr val="6B6B6B"/>
            </a:solidFill>
            <a:ln>
              <a:noFill/>
            </a:ln>
          </p:spPr>
          <p:txBody>
            <a:bodyPr vert="horz" wrap="square" lIns="121920" tIns="60960" rIns="121920" bIns="60960" numCol="1" anchor="t" anchorCtr="0" compatLnSpc="1"/>
            <a:p>
              <a:endParaRPr lang="zh-CN" altLang="en-US" sz="2135">
                <a:solidFill>
                  <a:schemeClr val="bg1"/>
                </a:solidFill>
                <a:latin typeface="阿里巴巴普惠体 B" panose="00020600040101010101" charset="-122"/>
                <a:ea typeface="阿里巴巴普惠体 B" panose="00020600040101010101" charset="-122"/>
              </a:endParaRPr>
            </a:p>
          </p:txBody>
        </p:sp>
        <p:sp>
          <p:nvSpPr>
            <p:cNvPr id="22" name="矩形 21"/>
            <p:cNvSpPr/>
            <p:nvPr/>
          </p:nvSpPr>
          <p:spPr>
            <a:xfrm>
              <a:off x="3030" y="3202"/>
              <a:ext cx="1044" cy="919"/>
            </a:xfrm>
            <a:prstGeom prst="rect">
              <a:avLst/>
            </a:prstGeom>
          </p:spPr>
          <p:txBody>
            <a:bodyPr wrap="none" anchor="ctr">
              <a:spAutoFit/>
            </a:bodyPr>
            <a:p>
              <a:pPr algn="ctr"/>
              <a:r>
                <a:rPr lang="en-US" altLang="zh-CN" sz="3200" dirty="0">
                  <a:solidFill>
                    <a:schemeClr val="bg1"/>
                  </a:solidFill>
                  <a:latin typeface="阿里巴巴普惠体 B" panose="00020600040101010101" charset="-122"/>
                  <a:ea typeface="阿里巴巴普惠体 B" panose="00020600040101010101" charset="-122"/>
                </a:rPr>
                <a:t>0</a:t>
              </a:r>
              <a:r>
                <a:rPr lang="en-US" sz="3200" dirty="0">
                  <a:solidFill>
                    <a:schemeClr val="bg1"/>
                  </a:solidFill>
                  <a:latin typeface="阿里巴巴普惠体 B" panose="00020600040101010101" charset="-122"/>
                  <a:ea typeface="阿里巴巴普惠体 B" panose="00020600040101010101" charset="-122"/>
                </a:rPr>
                <a:t>2</a:t>
              </a:r>
              <a:endParaRPr lang="en-US" sz="3200" dirty="0">
                <a:solidFill>
                  <a:schemeClr val="bg1"/>
                </a:solidFill>
                <a:latin typeface="阿里巴巴普惠体 B" panose="00020600040101010101" charset="-122"/>
                <a:ea typeface="阿里巴巴普惠体 B" panose="00020600040101010101" charset="-122"/>
              </a:endParaRPr>
            </a:p>
          </p:txBody>
        </p:sp>
      </p:grpSp>
      <p:grpSp>
        <p:nvGrpSpPr>
          <p:cNvPr id="23" name="组合 22"/>
          <p:cNvGrpSpPr/>
          <p:nvPr/>
        </p:nvGrpSpPr>
        <p:grpSpPr>
          <a:xfrm>
            <a:off x="6365875" y="1066800"/>
            <a:ext cx="2304415" cy="3924300"/>
            <a:chOff x="1738" y="2838"/>
            <a:chExt cx="3629" cy="6180"/>
          </a:xfrm>
        </p:grpSpPr>
        <p:pic>
          <p:nvPicPr>
            <p:cNvPr id="24" name="图片 23"/>
            <p:cNvPicPr>
              <a:picLocks noChangeAspect="1"/>
            </p:cNvPicPr>
            <p:nvPr/>
          </p:nvPicPr>
          <p:blipFill>
            <a:blip r:embed="rId1"/>
            <a:srcRect l="14089" t="8159" r="16345" b="6756"/>
            <a:stretch>
              <a:fillRect/>
            </a:stretch>
          </p:blipFill>
          <p:spPr>
            <a:xfrm>
              <a:off x="1965" y="6204"/>
              <a:ext cx="3175" cy="2607"/>
            </a:xfrm>
            <a:custGeom>
              <a:avLst/>
              <a:gdLst/>
              <a:ahLst/>
              <a:cxnLst>
                <a:cxn ang="3">
                  <a:pos x="hc" y="t"/>
                </a:cxn>
                <a:cxn ang="cd2">
                  <a:pos x="l" y="vc"/>
                </a:cxn>
                <a:cxn ang="cd4">
                  <a:pos x="hc" y="b"/>
                </a:cxn>
                <a:cxn ang="0">
                  <a:pos x="r" y="vc"/>
                </a:cxn>
              </a:cxnLst>
              <a:rect l="l" t="t" r="r" b="b"/>
              <a:pathLst>
                <a:path w="3175" h="2607">
                  <a:moveTo>
                    <a:pt x="435" y="0"/>
                  </a:moveTo>
                  <a:lnTo>
                    <a:pt x="2740" y="0"/>
                  </a:lnTo>
                  <a:cubicBezTo>
                    <a:pt x="2980" y="0"/>
                    <a:pt x="3175" y="195"/>
                    <a:pt x="3175" y="435"/>
                  </a:cubicBezTo>
                  <a:lnTo>
                    <a:pt x="3175" y="2172"/>
                  </a:lnTo>
                  <a:cubicBezTo>
                    <a:pt x="3175" y="2412"/>
                    <a:pt x="2980" y="2607"/>
                    <a:pt x="2740" y="2607"/>
                  </a:cubicBezTo>
                  <a:lnTo>
                    <a:pt x="435" y="2607"/>
                  </a:lnTo>
                  <a:cubicBezTo>
                    <a:pt x="195" y="2607"/>
                    <a:pt x="0" y="2412"/>
                    <a:pt x="0" y="2172"/>
                  </a:cubicBezTo>
                  <a:lnTo>
                    <a:pt x="0" y="435"/>
                  </a:lnTo>
                  <a:cubicBezTo>
                    <a:pt x="0" y="195"/>
                    <a:pt x="195" y="0"/>
                    <a:pt x="435" y="0"/>
                  </a:cubicBezTo>
                  <a:close/>
                </a:path>
              </a:pathLst>
            </a:custGeom>
            <a:ln w="19050">
              <a:solidFill>
                <a:srgbClr val="6B6B6B"/>
              </a:solidFill>
            </a:ln>
          </p:spPr>
        </p:pic>
        <p:sp>
          <p:nvSpPr>
            <p:cNvPr id="25" name="圆角矩形 24"/>
            <p:cNvSpPr/>
            <p:nvPr/>
          </p:nvSpPr>
          <p:spPr>
            <a:xfrm>
              <a:off x="1738" y="3647"/>
              <a:ext cx="3629" cy="5371"/>
            </a:xfrm>
            <a:prstGeom prst="roundRect">
              <a:avLst>
                <a:gd name="adj" fmla="val 3230"/>
              </a:avLst>
            </a:prstGeom>
            <a:noFill/>
            <a:ln w="19050">
              <a:solidFill>
                <a:srgbClr val="6B6B6B"/>
              </a:solidFill>
            </a:ln>
          </p:spPr>
          <p:txBody>
            <a:bodyPr rtlCol="0" anchor="ctr"/>
            <a:p>
              <a:pPr algn="ctr"/>
              <a:endParaRPr lang="zh-CN" altLang="en-US" sz="2135">
                <a:solidFill>
                  <a:schemeClr val="tx2"/>
                </a:solidFill>
                <a:latin typeface="阿里巴巴普惠体 B" panose="00020600040101010101" charset="-122"/>
                <a:ea typeface="阿里巴巴普惠体 B" panose="00020600040101010101" charset="-122"/>
              </a:endParaRPr>
            </a:p>
          </p:txBody>
        </p:sp>
        <p:cxnSp>
          <p:nvCxnSpPr>
            <p:cNvPr id="26" name="直接箭头连接符 25"/>
            <p:cNvCxnSpPr/>
            <p:nvPr/>
          </p:nvCxnSpPr>
          <p:spPr>
            <a:xfrm>
              <a:off x="2113" y="5010"/>
              <a:ext cx="2878" cy="0"/>
            </a:xfrm>
            <a:prstGeom prst="straightConnector1">
              <a:avLst/>
            </a:prstGeom>
            <a:noFill/>
            <a:ln w="19050">
              <a:solidFill>
                <a:srgbClr val="6B6B6B"/>
              </a:solidFill>
              <a:headEnd type="oval" w="med" len="med"/>
              <a:tailEnd type="oval" w="med" len="med"/>
            </a:ln>
          </p:spPr>
        </p:cxnSp>
        <p:cxnSp>
          <p:nvCxnSpPr>
            <p:cNvPr id="27" name="直接箭头连接符 26"/>
            <p:cNvCxnSpPr/>
            <p:nvPr/>
          </p:nvCxnSpPr>
          <p:spPr>
            <a:xfrm>
              <a:off x="2113" y="5791"/>
              <a:ext cx="2878" cy="0"/>
            </a:xfrm>
            <a:prstGeom prst="straightConnector1">
              <a:avLst/>
            </a:prstGeom>
            <a:noFill/>
            <a:ln w="19050">
              <a:solidFill>
                <a:srgbClr val="6B6B6B"/>
              </a:solidFill>
              <a:headEnd type="oval" w="med" len="med"/>
              <a:tailEnd type="oval" w="med" len="med"/>
            </a:ln>
          </p:spPr>
        </p:cxnSp>
        <p:sp>
          <p:nvSpPr>
            <p:cNvPr id="28" name="矩形 27"/>
            <p:cNvSpPr/>
            <p:nvPr/>
          </p:nvSpPr>
          <p:spPr>
            <a:xfrm>
              <a:off x="2309" y="5134"/>
              <a:ext cx="2486" cy="533"/>
            </a:xfrm>
            <a:prstGeom prst="rect">
              <a:avLst/>
            </a:prstGeom>
          </p:spPr>
          <p:txBody>
            <a:bodyPr wrap="square">
              <a:spAutoFit/>
            </a:bodyPr>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sz="1600" dirty="0" smtClean="0">
                  <a:solidFill>
                    <a:schemeClr val="tx1">
                      <a:lumMod val="75000"/>
                      <a:lumOff val="25000"/>
                    </a:schemeClr>
                  </a:solidFill>
                  <a:latin typeface="阿里巴巴普惠体 B" panose="00020600040101010101" charset="-122"/>
                  <a:ea typeface="阿里巴巴普惠体 B" panose="00020600040101010101" charset="-122"/>
                </a:rPr>
                <a:t>内容</a:t>
              </a:r>
              <a:endParaRPr lang="zh-CN" altLang="en-US" sz="1600" dirty="0" smtClean="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29" name="椭圆 28"/>
            <p:cNvSpPr/>
            <p:nvPr/>
          </p:nvSpPr>
          <p:spPr>
            <a:xfrm>
              <a:off x="2713" y="2838"/>
              <a:ext cx="1679" cy="1647"/>
            </a:xfrm>
            <a:prstGeom prst="ellipse">
              <a:avLst/>
            </a:prstGeom>
            <a:solidFill>
              <a:srgbClr val="6B6B6B"/>
            </a:solidFill>
            <a:ln>
              <a:noFill/>
            </a:ln>
          </p:spPr>
          <p:txBody>
            <a:bodyPr vert="horz" wrap="square" lIns="121920" tIns="60960" rIns="121920" bIns="60960" numCol="1" anchor="t" anchorCtr="0" compatLnSpc="1"/>
            <a:p>
              <a:endParaRPr lang="zh-CN" altLang="en-US" sz="2135">
                <a:solidFill>
                  <a:schemeClr val="bg1"/>
                </a:solidFill>
                <a:latin typeface="阿里巴巴普惠体 B" panose="00020600040101010101" charset="-122"/>
                <a:ea typeface="阿里巴巴普惠体 B" panose="00020600040101010101" charset="-122"/>
              </a:endParaRPr>
            </a:p>
          </p:txBody>
        </p:sp>
        <p:sp>
          <p:nvSpPr>
            <p:cNvPr id="30" name="矩形 29"/>
            <p:cNvSpPr/>
            <p:nvPr/>
          </p:nvSpPr>
          <p:spPr>
            <a:xfrm>
              <a:off x="3030" y="3202"/>
              <a:ext cx="1044" cy="919"/>
            </a:xfrm>
            <a:prstGeom prst="rect">
              <a:avLst/>
            </a:prstGeom>
          </p:spPr>
          <p:txBody>
            <a:bodyPr wrap="none" anchor="ctr">
              <a:spAutoFit/>
            </a:bodyPr>
            <a:p>
              <a:pPr algn="ctr"/>
              <a:r>
                <a:rPr lang="en-US" altLang="zh-CN" sz="3200" dirty="0">
                  <a:solidFill>
                    <a:schemeClr val="bg1"/>
                  </a:solidFill>
                  <a:latin typeface="阿里巴巴普惠体 B" panose="00020600040101010101" charset="-122"/>
                  <a:ea typeface="阿里巴巴普惠体 B" panose="00020600040101010101" charset="-122"/>
                </a:rPr>
                <a:t>03</a:t>
              </a:r>
              <a:endParaRPr lang="en-US" sz="3200" dirty="0">
                <a:solidFill>
                  <a:schemeClr val="bg1"/>
                </a:solidFill>
                <a:latin typeface="阿里巴巴普惠体 B" panose="00020600040101010101" charset="-122"/>
                <a:ea typeface="阿里巴巴普惠体 B" panose="00020600040101010101" charset="-122"/>
              </a:endParaRPr>
            </a:p>
          </p:txBody>
        </p:sp>
      </p:grpSp>
      <p:grpSp>
        <p:nvGrpSpPr>
          <p:cNvPr id="31" name="组合 30"/>
          <p:cNvGrpSpPr/>
          <p:nvPr/>
        </p:nvGrpSpPr>
        <p:grpSpPr>
          <a:xfrm>
            <a:off x="9099550" y="1066800"/>
            <a:ext cx="2304415" cy="3924300"/>
            <a:chOff x="1738" y="2838"/>
            <a:chExt cx="3629" cy="6180"/>
          </a:xfrm>
        </p:grpSpPr>
        <p:pic>
          <p:nvPicPr>
            <p:cNvPr id="32" name="图片 31"/>
            <p:cNvPicPr>
              <a:picLocks noChangeAspect="1"/>
            </p:cNvPicPr>
            <p:nvPr/>
          </p:nvPicPr>
          <p:blipFill>
            <a:blip r:embed="rId1"/>
            <a:srcRect l="14089" t="8159" r="16345" b="6756"/>
            <a:stretch>
              <a:fillRect/>
            </a:stretch>
          </p:blipFill>
          <p:spPr>
            <a:xfrm>
              <a:off x="1965" y="6204"/>
              <a:ext cx="3175" cy="2607"/>
            </a:xfrm>
            <a:custGeom>
              <a:avLst/>
              <a:gdLst/>
              <a:ahLst/>
              <a:cxnLst>
                <a:cxn ang="3">
                  <a:pos x="hc" y="t"/>
                </a:cxn>
                <a:cxn ang="cd2">
                  <a:pos x="l" y="vc"/>
                </a:cxn>
                <a:cxn ang="cd4">
                  <a:pos x="hc" y="b"/>
                </a:cxn>
                <a:cxn ang="0">
                  <a:pos x="r" y="vc"/>
                </a:cxn>
              </a:cxnLst>
              <a:rect l="l" t="t" r="r" b="b"/>
              <a:pathLst>
                <a:path w="3175" h="2607">
                  <a:moveTo>
                    <a:pt x="435" y="0"/>
                  </a:moveTo>
                  <a:lnTo>
                    <a:pt x="2740" y="0"/>
                  </a:lnTo>
                  <a:cubicBezTo>
                    <a:pt x="2980" y="0"/>
                    <a:pt x="3175" y="195"/>
                    <a:pt x="3175" y="435"/>
                  </a:cubicBezTo>
                  <a:lnTo>
                    <a:pt x="3175" y="2172"/>
                  </a:lnTo>
                  <a:cubicBezTo>
                    <a:pt x="3175" y="2412"/>
                    <a:pt x="2980" y="2607"/>
                    <a:pt x="2740" y="2607"/>
                  </a:cubicBezTo>
                  <a:lnTo>
                    <a:pt x="435" y="2607"/>
                  </a:lnTo>
                  <a:cubicBezTo>
                    <a:pt x="195" y="2607"/>
                    <a:pt x="0" y="2412"/>
                    <a:pt x="0" y="2172"/>
                  </a:cubicBezTo>
                  <a:lnTo>
                    <a:pt x="0" y="435"/>
                  </a:lnTo>
                  <a:cubicBezTo>
                    <a:pt x="0" y="195"/>
                    <a:pt x="195" y="0"/>
                    <a:pt x="435" y="0"/>
                  </a:cubicBezTo>
                  <a:close/>
                </a:path>
              </a:pathLst>
            </a:custGeom>
            <a:ln w="19050">
              <a:solidFill>
                <a:srgbClr val="6B6B6B"/>
              </a:solidFill>
            </a:ln>
          </p:spPr>
        </p:pic>
        <p:sp>
          <p:nvSpPr>
            <p:cNvPr id="33" name="圆角矩形 32"/>
            <p:cNvSpPr/>
            <p:nvPr/>
          </p:nvSpPr>
          <p:spPr>
            <a:xfrm>
              <a:off x="1738" y="3647"/>
              <a:ext cx="3629" cy="5371"/>
            </a:xfrm>
            <a:prstGeom prst="roundRect">
              <a:avLst>
                <a:gd name="adj" fmla="val 3230"/>
              </a:avLst>
            </a:prstGeom>
            <a:noFill/>
            <a:ln w="19050">
              <a:solidFill>
                <a:srgbClr val="6B6B6B"/>
              </a:solidFill>
            </a:ln>
          </p:spPr>
          <p:txBody>
            <a:bodyPr rtlCol="0" anchor="ctr"/>
            <a:p>
              <a:pPr algn="ctr"/>
              <a:endParaRPr lang="zh-CN" altLang="en-US" sz="2135">
                <a:solidFill>
                  <a:schemeClr val="tx2"/>
                </a:solidFill>
                <a:latin typeface="阿里巴巴普惠体 B" panose="00020600040101010101" charset="-122"/>
                <a:ea typeface="阿里巴巴普惠体 B" panose="00020600040101010101" charset="-122"/>
              </a:endParaRPr>
            </a:p>
          </p:txBody>
        </p:sp>
        <p:cxnSp>
          <p:nvCxnSpPr>
            <p:cNvPr id="34" name="直接箭头连接符 33"/>
            <p:cNvCxnSpPr/>
            <p:nvPr/>
          </p:nvCxnSpPr>
          <p:spPr>
            <a:xfrm>
              <a:off x="2113" y="5010"/>
              <a:ext cx="2878" cy="0"/>
            </a:xfrm>
            <a:prstGeom prst="straightConnector1">
              <a:avLst/>
            </a:prstGeom>
            <a:noFill/>
            <a:ln w="19050">
              <a:solidFill>
                <a:srgbClr val="6B6B6B"/>
              </a:solidFill>
              <a:headEnd type="oval" w="med" len="med"/>
              <a:tailEnd type="oval" w="med" len="med"/>
            </a:ln>
          </p:spPr>
        </p:cxnSp>
        <p:cxnSp>
          <p:nvCxnSpPr>
            <p:cNvPr id="35" name="直接箭头连接符 34"/>
            <p:cNvCxnSpPr/>
            <p:nvPr/>
          </p:nvCxnSpPr>
          <p:spPr>
            <a:xfrm>
              <a:off x="2113" y="5791"/>
              <a:ext cx="2878" cy="0"/>
            </a:xfrm>
            <a:prstGeom prst="straightConnector1">
              <a:avLst/>
            </a:prstGeom>
            <a:noFill/>
            <a:ln w="19050">
              <a:solidFill>
                <a:srgbClr val="6B6B6B"/>
              </a:solidFill>
              <a:headEnd type="oval" w="med" len="med"/>
              <a:tailEnd type="oval" w="med" len="med"/>
            </a:ln>
          </p:spPr>
        </p:cxnSp>
        <p:sp>
          <p:nvSpPr>
            <p:cNvPr id="36" name="矩形 35"/>
            <p:cNvSpPr/>
            <p:nvPr/>
          </p:nvSpPr>
          <p:spPr>
            <a:xfrm>
              <a:off x="2309" y="5134"/>
              <a:ext cx="2486" cy="533"/>
            </a:xfrm>
            <a:prstGeom prst="rect">
              <a:avLst/>
            </a:prstGeom>
          </p:spPr>
          <p:txBody>
            <a:bodyPr wrap="square">
              <a:spAutoFit/>
            </a:bodyPr>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sz="1600" dirty="0" smtClean="0">
                  <a:solidFill>
                    <a:schemeClr val="tx1">
                      <a:lumMod val="75000"/>
                      <a:lumOff val="25000"/>
                    </a:schemeClr>
                  </a:solidFill>
                  <a:latin typeface="阿里巴巴普惠体 B" panose="00020600040101010101" charset="-122"/>
                  <a:ea typeface="阿里巴巴普惠体 B" panose="00020600040101010101" charset="-122"/>
                </a:rPr>
                <a:t>内容</a:t>
              </a:r>
              <a:endParaRPr lang="zh-CN" altLang="en-US" sz="1600" dirty="0" smtClean="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37" name="椭圆 36"/>
            <p:cNvSpPr/>
            <p:nvPr/>
          </p:nvSpPr>
          <p:spPr>
            <a:xfrm>
              <a:off x="2713" y="2838"/>
              <a:ext cx="1679" cy="1647"/>
            </a:xfrm>
            <a:prstGeom prst="ellipse">
              <a:avLst/>
            </a:prstGeom>
            <a:solidFill>
              <a:srgbClr val="6B6B6B"/>
            </a:solidFill>
            <a:ln>
              <a:noFill/>
            </a:ln>
          </p:spPr>
          <p:txBody>
            <a:bodyPr vert="horz" wrap="square" lIns="121920" tIns="60960" rIns="121920" bIns="60960" numCol="1" anchor="t" anchorCtr="0" compatLnSpc="1"/>
            <a:p>
              <a:endParaRPr lang="zh-CN" altLang="en-US" sz="2135">
                <a:solidFill>
                  <a:schemeClr val="bg1"/>
                </a:solidFill>
                <a:latin typeface="阿里巴巴普惠体 B" panose="00020600040101010101" charset="-122"/>
                <a:ea typeface="阿里巴巴普惠体 B" panose="00020600040101010101" charset="-122"/>
              </a:endParaRPr>
            </a:p>
          </p:txBody>
        </p:sp>
        <p:sp>
          <p:nvSpPr>
            <p:cNvPr id="38" name="矩形 37"/>
            <p:cNvSpPr/>
            <p:nvPr/>
          </p:nvSpPr>
          <p:spPr>
            <a:xfrm>
              <a:off x="3030" y="3202"/>
              <a:ext cx="1044" cy="919"/>
            </a:xfrm>
            <a:prstGeom prst="rect">
              <a:avLst/>
            </a:prstGeom>
          </p:spPr>
          <p:txBody>
            <a:bodyPr wrap="none" anchor="ctr">
              <a:spAutoFit/>
            </a:bodyPr>
            <a:p>
              <a:pPr algn="ctr"/>
              <a:r>
                <a:rPr lang="en-US" altLang="zh-CN" sz="3200" dirty="0">
                  <a:solidFill>
                    <a:schemeClr val="bg1"/>
                  </a:solidFill>
                  <a:latin typeface="阿里巴巴普惠体 B" panose="00020600040101010101" charset="-122"/>
                  <a:ea typeface="阿里巴巴普惠体 B" panose="00020600040101010101" charset="-122"/>
                </a:rPr>
                <a:t>04</a:t>
              </a:r>
              <a:endParaRPr lang="zh-CN" altLang="en-US" sz="3200" dirty="0">
                <a:solidFill>
                  <a:schemeClr val="bg1"/>
                </a:solidFill>
                <a:latin typeface="阿里巴巴普惠体 B" panose="00020600040101010101" charset="-122"/>
                <a:ea typeface="阿里巴巴普惠体 B" panose="00020600040101010101" charset="-122"/>
              </a:endParaRPr>
            </a:p>
          </p:txBody>
        </p:sp>
      </p:grpSp>
      <p:grpSp>
        <p:nvGrpSpPr>
          <p:cNvPr id="57" name="组合 56"/>
          <p:cNvGrpSpPr/>
          <p:nvPr/>
        </p:nvGrpSpPr>
        <p:grpSpPr>
          <a:xfrm>
            <a:off x="908819" y="5108217"/>
            <a:ext cx="10104348" cy="1436370"/>
            <a:chOff x="11884" y="3019"/>
            <a:chExt cx="1638" cy="2262"/>
          </a:xfrm>
        </p:grpSpPr>
        <p:sp>
          <p:nvSpPr>
            <p:cNvPr id="58" name="文本框 57"/>
            <p:cNvSpPr txBox="1"/>
            <p:nvPr/>
          </p:nvSpPr>
          <p:spPr>
            <a:xfrm>
              <a:off x="11884" y="3744"/>
              <a:ext cx="1638" cy="1537"/>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endParaRPr>
            </a:p>
          </p:txBody>
        </p:sp>
        <p:sp>
          <p:nvSpPr>
            <p:cNvPr id="59" name="TextBox 76"/>
            <p:cNvSpPr txBox="1"/>
            <p:nvPr/>
          </p:nvSpPr>
          <p:spPr>
            <a:xfrm>
              <a:off x="11884" y="3019"/>
              <a:ext cx="1465" cy="725"/>
            </a:xfrm>
            <a:prstGeom prst="rect">
              <a:avLst/>
            </a:prstGeom>
            <a:noFill/>
          </p:spPr>
          <p:txBody>
            <a:bodyPr wrap="square" rtlCol="0">
              <a:spAutoFit/>
            </a:bodyPr>
            <a:p>
              <a:pPr algn="l"/>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sz="2400"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sz="2400"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4145915" y="2241550"/>
            <a:ext cx="1426210" cy="1445260"/>
          </a:xfrm>
          <a:prstGeom prst="rect">
            <a:avLst/>
          </a:prstGeom>
          <a:solidFill>
            <a:srgbClr val="6B6B6B"/>
          </a:solidFill>
        </p:spPr>
        <p:txBody>
          <a:bodyPr wrap="none" rtlCol="0">
            <a:spAutoFit/>
            <a:scene3d>
              <a:camera prst="orthographicFront"/>
              <a:lightRig rig="threePt" dir="t"/>
            </a:scene3d>
            <a:sp3d contourW="12700"/>
          </a:bodyPr>
          <a:p>
            <a:pPr algn="ctr"/>
            <a:r>
              <a:rPr lang="en-US" altLang="zh-CN" sz="8800" dirty="0">
                <a:solidFill>
                  <a:schemeClr val="bg1"/>
                </a:solidFill>
              </a:rPr>
              <a:t>04</a:t>
            </a:r>
            <a:endParaRPr lang="en-US" altLang="zh-CN" sz="8800" dirty="0">
              <a:solidFill>
                <a:schemeClr val="bg1"/>
              </a:solidFill>
            </a:endParaRPr>
          </a:p>
        </p:txBody>
      </p:sp>
      <p:grpSp>
        <p:nvGrpSpPr>
          <p:cNvPr id="10" name="组合 9"/>
          <p:cNvGrpSpPr/>
          <p:nvPr/>
        </p:nvGrpSpPr>
        <p:grpSpPr>
          <a:xfrm>
            <a:off x="2072760" y="3753860"/>
            <a:ext cx="5572519" cy="1405856"/>
            <a:chOff x="1686622" y="-2198"/>
            <a:chExt cx="5572519" cy="1405856"/>
          </a:xfrm>
        </p:grpSpPr>
        <p:sp>
          <p:nvSpPr>
            <p:cNvPr id="11" name="文本框 10"/>
            <p:cNvSpPr txBox="1"/>
            <p:nvPr/>
          </p:nvSpPr>
          <p:spPr>
            <a:xfrm>
              <a:off x="3162242" y="-2198"/>
              <a:ext cx="2621280" cy="681990"/>
            </a:xfrm>
            <a:prstGeom prst="rect">
              <a:avLst/>
            </a:prstGeom>
            <a:noFill/>
          </p:spPr>
          <p:txBody>
            <a:bodyPr wrap="none" rtlCol="0">
              <a:spAutoFit/>
              <a:scene3d>
                <a:camera prst="orthographicFront"/>
                <a:lightRig rig="threePt" dir="t"/>
              </a:scene3d>
              <a:sp3d contourW="12700"/>
            </a:bodyPr>
            <a:p>
              <a:pPr algn="l">
                <a:lnSpc>
                  <a:spcPct val="120000"/>
                </a:lnSpc>
              </a:pPr>
              <a:r>
                <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rPr>
                <a:t>职业生涯规划</a:t>
              </a:r>
              <a:endPar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12" name="文本框 11"/>
            <p:cNvSpPr txBox="1"/>
            <p:nvPr/>
          </p:nvSpPr>
          <p:spPr>
            <a:xfrm>
              <a:off x="1686622" y="612448"/>
              <a:ext cx="5572519" cy="791210"/>
            </a:xfrm>
            <a:prstGeom prst="rect">
              <a:avLst/>
            </a:prstGeom>
            <a:noFill/>
          </p:spPr>
          <p:txBody>
            <a:bodyPr wrap="square" rtlCol="0">
              <a:spAutoFit/>
              <a:scene3d>
                <a:camera prst="orthographicFront"/>
                <a:lightRig rig="threePt" dir="t"/>
              </a:scene3d>
              <a:sp3d contourW="12700"/>
            </a:bodyPr>
            <a:p>
              <a:pPr algn="ctr" defTabSz="914400">
                <a:lnSpc>
                  <a:spcPct val="114000"/>
                </a:lnSpc>
                <a:defRPr/>
              </a:pPr>
              <a:r>
                <a:rPr lang="en-US" altLang="zh-CN" sz="1000" dirty="0">
                  <a:solidFill>
                    <a:schemeClr val="tx1">
                      <a:lumMod val="85000"/>
                      <a:lumOff val="15000"/>
                    </a:schemeClr>
                  </a:solidFill>
                  <a:latin typeface="阿里巴巴普惠体 B" panose="00020600040101010101" charset="-122"/>
                  <a:ea typeface="阿里巴巴普惠体 B" panose="00020600040101010101" charset="-122"/>
                  <a:sym typeface="+mn-ea"/>
                </a:rPr>
                <a:t>print the presentation and make it into a film to be used in a wider fieldprint the presentation and make it into a film to be used in a wider fieldprint the presentation and make it into a film to be used in a wider field</a:t>
              </a: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a:p>
              <a:pPr algn="ctr" defTabSz="914400">
                <a:lnSpc>
                  <a:spcPct val="114000"/>
                </a:lnSpc>
                <a:defRPr/>
              </a:pP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38" name="图片 37"/>
          <p:cNvPicPr>
            <a:picLocks noChangeAspect="1"/>
          </p:cNvPicPr>
          <p:nvPr/>
        </p:nvPicPr>
        <p:blipFill>
          <a:blip r:embed="rId1"/>
          <a:srcRect l="21046" t="1924" r="17503" b="1924"/>
          <a:stretch>
            <a:fillRect/>
          </a:stretch>
        </p:blipFill>
        <p:spPr>
          <a:xfrm>
            <a:off x="7142480" y="4502785"/>
            <a:ext cx="1850390" cy="1967230"/>
          </a:xfrm>
          <a:custGeom>
            <a:avLst/>
            <a:gdLst/>
            <a:ahLst/>
            <a:cxnLst>
              <a:cxn ang="3">
                <a:pos x="hc" y="t"/>
              </a:cxn>
              <a:cxn ang="cd2">
                <a:pos x="l" y="vc"/>
              </a:cxn>
              <a:cxn ang="cd4">
                <a:pos x="hc" y="b"/>
              </a:cxn>
              <a:cxn ang="0">
                <a:pos x="r" y="vc"/>
              </a:cxn>
            </a:cxnLst>
            <a:rect l="l" t="t" r="r" b="b"/>
            <a:pathLst>
              <a:path w="2914" h="3098">
                <a:moveTo>
                  <a:pt x="486" y="0"/>
                </a:moveTo>
                <a:lnTo>
                  <a:pt x="2428" y="0"/>
                </a:lnTo>
                <a:cubicBezTo>
                  <a:pt x="2697" y="0"/>
                  <a:pt x="2914" y="217"/>
                  <a:pt x="2914" y="486"/>
                </a:cubicBezTo>
                <a:lnTo>
                  <a:pt x="2914" y="2612"/>
                </a:lnTo>
                <a:cubicBezTo>
                  <a:pt x="2914" y="2881"/>
                  <a:pt x="2697" y="3098"/>
                  <a:pt x="2428" y="3098"/>
                </a:cubicBezTo>
                <a:lnTo>
                  <a:pt x="486" y="3098"/>
                </a:lnTo>
                <a:cubicBezTo>
                  <a:pt x="217" y="3098"/>
                  <a:pt x="0" y="2881"/>
                  <a:pt x="0" y="2612"/>
                </a:cubicBezTo>
                <a:lnTo>
                  <a:pt x="0" y="486"/>
                </a:lnTo>
                <a:cubicBezTo>
                  <a:pt x="0" y="217"/>
                  <a:pt x="217" y="0"/>
                  <a:pt x="486" y="0"/>
                </a:cubicBezTo>
                <a:close/>
              </a:path>
            </a:pathLst>
          </a:custGeom>
        </p:spPr>
      </p:pic>
      <p:pic>
        <p:nvPicPr>
          <p:cNvPr id="37" name="图片 36"/>
          <p:cNvPicPr>
            <a:picLocks noChangeAspect="1"/>
          </p:cNvPicPr>
          <p:nvPr/>
        </p:nvPicPr>
        <p:blipFill>
          <a:blip r:embed="rId2"/>
          <a:srcRect l="16543" t="1775" r="24955" b="1775"/>
          <a:stretch>
            <a:fillRect/>
          </a:stretch>
        </p:blipFill>
        <p:spPr>
          <a:xfrm>
            <a:off x="3046095" y="4502785"/>
            <a:ext cx="1850390" cy="1967230"/>
          </a:xfrm>
          <a:custGeom>
            <a:avLst/>
            <a:gdLst/>
            <a:ahLst/>
            <a:cxnLst>
              <a:cxn ang="3">
                <a:pos x="hc" y="t"/>
              </a:cxn>
              <a:cxn ang="cd2">
                <a:pos x="l" y="vc"/>
              </a:cxn>
              <a:cxn ang="cd4">
                <a:pos x="hc" y="b"/>
              </a:cxn>
              <a:cxn ang="0">
                <a:pos x="r" y="vc"/>
              </a:cxn>
            </a:cxnLst>
            <a:rect l="l" t="t" r="r" b="b"/>
            <a:pathLst>
              <a:path w="2914" h="3098">
                <a:moveTo>
                  <a:pt x="486" y="0"/>
                </a:moveTo>
                <a:lnTo>
                  <a:pt x="2428" y="0"/>
                </a:lnTo>
                <a:cubicBezTo>
                  <a:pt x="2697" y="0"/>
                  <a:pt x="2914" y="217"/>
                  <a:pt x="2914" y="486"/>
                </a:cubicBezTo>
                <a:lnTo>
                  <a:pt x="2914" y="2612"/>
                </a:lnTo>
                <a:cubicBezTo>
                  <a:pt x="2914" y="2881"/>
                  <a:pt x="2697" y="3098"/>
                  <a:pt x="2428" y="3098"/>
                </a:cubicBezTo>
                <a:lnTo>
                  <a:pt x="486" y="3098"/>
                </a:lnTo>
                <a:cubicBezTo>
                  <a:pt x="217" y="3098"/>
                  <a:pt x="0" y="2881"/>
                  <a:pt x="0" y="2612"/>
                </a:cubicBezTo>
                <a:lnTo>
                  <a:pt x="0" y="486"/>
                </a:lnTo>
                <a:cubicBezTo>
                  <a:pt x="0" y="217"/>
                  <a:pt x="217" y="0"/>
                  <a:pt x="486" y="0"/>
                </a:cubicBezTo>
                <a:close/>
              </a:path>
            </a:pathLst>
          </a:custGeom>
        </p:spPr>
      </p:pic>
      <p:pic>
        <p:nvPicPr>
          <p:cNvPr id="36" name="图片 35"/>
          <p:cNvPicPr>
            <a:picLocks noChangeAspect="1"/>
          </p:cNvPicPr>
          <p:nvPr/>
        </p:nvPicPr>
        <p:blipFill>
          <a:blip r:embed="rId3"/>
          <a:srcRect l="10895" t="5922" r="31379"/>
          <a:stretch>
            <a:fillRect/>
          </a:stretch>
        </p:blipFill>
        <p:spPr>
          <a:xfrm>
            <a:off x="9170670" y="1073150"/>
            <a:ext cx="1850390" cy="1967230"/>
          </a:xfrm>
          <a:custGeom>
            <a:avLst/>
            <a:gdLst/>
            <a:ahLst/>
            <a:cxnLst>
              <a:cxn ang="3">
                <a:pos x="hc" y="t"/>
              </a:cxn>
              <a:cxn ang="cd2">
                <a:pos x="l" y="vc"/>
              </a:cxn>
              <a:cxn ang="cd4">
                <a:pos x="hc" y="b"/>
              </a:cxn>
              <a:cxn ang="0">
                <a:pos x="r" y="vc"/>
              </a:cxn>
            </a:cxnLst>
            <a:rect l="l" t="t" r="r" b="b"/>
            <a:pathLst>
              <a:path w="2914" h="3098">
                <a:moveTo>
                  <a:pt x="486" y="0"/>
                </a:moveTo>
                <a:lnTo>
                  <a:pt x="2428" y="0"/>
                </a:lnTo>
                <a:cubicBezTo>
                  <a:pt x="2697" y="0"/>
                  <a:pt x="2914" y="217"/>
                  <a:pt x="2914" y="486"/>
                </a:cubicBezTo>
                <a:lnTo>
                  <a:pt x="2914" y="2612"/>
                </a:lnTo>
                <a:cubicBezTo>
                  <a:pt x="2914" y="2881"/>
                  <a:pt x="2697" y="3098"/>
                  <a:pt x="2428" y="3098"/>
                </a:cubicBezTo>
                <a:lnTo>
                  <a:pt x="486" y="3098"/>
                </a:lnTo>
                <a:cubicBezTo>
                  <a:pt x="217" y="3098"/>
                  <a:pt x="0" y="2881"/>
                  <a:pt x="0" y="2612"/>
                </a:cubicBezTo>
                <a:lnTo>
                  <a:pt x="0" y="486"/>
                </a:lnTo>
                <a:cubicBezTo>
                  <a:pt x="0" y="217"/>
                  <a:pt x="217" y="0"/>
                  <a:pt x="486" y="0"/>
                </a:cubicBezTo>
                <a:close/>
              </a:path>
            </a:pathLst>
          </a:custGeom>
        </p:spPr>
      </p:pic>
      <p:pic>
        <p:nvPicPr>
          <p:cNvPr id="35" name="图片 34"/>
          <p:cNvPicPr>
            <a:picLocks noChangeAspect="1"/>
          </p:cNvPicPr>
          <p:nvPr/>
        </p:nvPicPr>
        <p:blipFill>
          <a:blip r:embed="rId4"/>
          <a:srcRect l="4978" t="13825" r="9190" b="13825"/>
          <a:stretch>
            <a:fillRect/>
          </a:stretch>
        </p:blipFill>
        <p:spPr>
          <a:xfrm>
            <a:off x="5093970" y="1073150"/>
            <a:ext cx="1850390" cy="1967230"/>
          </a:xfrm>
          <a:custGeom>
            <a:avLst/>
            <a:gdLst/>
            <a:ahLst/>
            <a:cxnLst>
              <a:cxn ang="3">
                <a:pos x="hc" y="t"/>
              </a:cxn>
              <a:cxn ang="cd2">
                <a:pos x="l" y="vc"/>
              </a:cxn>
              <a:cxn ang="cd4">
                <a:pos x="hc" y="b"/>
              </a:cxn>
              <a:cxn ang="0">
                <a:pos x="r" y="vc"/>
              </a:cxn>
            </a:cxnLst>
            <a:rect l="l" t="t" r="r" b="b"/>
            <a:pathLst>
              <a:path w="2914" h="3098">
                <a:moveTo>
                  <a:pt x="486" y="0"/>
                </a:moveTo>
                <a:lnTo>
                  <a:pt x="2428" y="0"/>
                </a:lnTo>
                <a:cubicBezTo>
                  <a:pt x="2697" y="0"/>
                  <a:pt x="2914" y="217"/>
                  <a:pt x="2914" y="486"/>
                </a:cubicBezTo>
                <a:lnTo>
                  <a:pt x="2914" y="2612"/>
                </a:lnTo>
                <a:cubicBezTo>
                  <a:pt x="2914" y="2881"/>
                  <a:pt x="2697" y="3098"/>
                  <a:pt x="2428" y="3098"/>
                </a:cubicBezTo>
                <a:lnTo>
                  <a:pt x="486" y="3098"/>
                </a:lnTo>
                <a:cubicBezTo>
                  <a:pt x="217" y="3098"/>
                  <a:pt x="0" y="2881"/>
                  <a:pt x="0" y="2612"/>
                </a:cubicBezTo>
                <a:lnTo>
                  <a:pt x="0" y="486"/>
                </a:lnTo>
                <a:cubicBezTo>
                  <a:pt x="0" y="217"/>
                  <a:pt x="217" y="0"/>
                  <a:pt x="486" y="0"/>
                </a:cubicBezTo>
                <a:close/>
              </a:path>
            </a:pathLst>
          </a:custGeom>
        </p:spPr>
      </p:pic>
      <p:pic>
        <p:nvPicPr>
          <p:cNvPr id="34" name="图片 33"/>
          <p:cNvPicPr>
            <a:picLocks noChangeAspect="1"/>
          </p:cNvPicPr>
          <p:nvPr/>
        </p:nvPicPr>
        <p:blipFill>
          <a:blip r:embed="rId5"/>
          <a:srcRect l="15150" t="21775" r="18061" b="21775"/>
          <a:stretch>
            <a:fillRect/>
          </a:stretch>
        </p:blipFill>
        <p:spPr>
          <a:xfrm>
            <a:off x="998855" y="1073150"/>
            <a:ext cx="1850390" cy="1967230"/>
          </a:xfrm>
          <a:custGeom>
            <a:avLst/>
            <a:gdLst/>
            <a:ahLst/>
            <a:cxnLst>
              <a:cxn ang="3">
                <a:pos x="hc" y="t"/>
              </a:cxn>
              <a:cxn ang="cd2">
                <a:pos x="l" y="vc"/>
              </a:cxn>
              <a:cxn ang="cd4">
                <a:pos x="hc" y="b"/>
              </a:cxn>
              <a:cxn ang="0">
                <a:pos x="r" y="vc"/>
              </a:cxn>
            </a:cxnLst>
            <a:rect l="l" t="t" r="r" b="b"/>
            <a:pathLst>
              <a:path w="2914" h="3098">
                <a:moveTo>
                  <a:pt x="486" y="0"/>
                </a:moveTo>
                <a:lnTo>
                  <a:pt x="2428" y="0"/>
                </a:lnTo>
                <a:cubicBezTo>
                  <a:pt x="2697" y="0"/>
                  <a:pt x="2914" y="217"/>
                  <a:pt x="2914" y="486"/>
                </a:cubicBezTo>
                <a:lnTo>
                  <a:pt x="2914" y="2612"/>
                </a:lnTo>
                <a:cubicBezTo>
                  <a:pt x="2914" y="2881"/>
                  <a:pt x="2697" y="3098"/>
                  <a:pt x="2428" y="3098"/>
                </a:cubicBezTo>
                <a:lnTo>
                  <a:pt x="486" y="3098"/>
                </a:lnTo>
                <a:cubicBezTo>
                  <a:pt x="217" y="3098"/>
                  <a:pt x="0" y="2881"/>
                  <a:pt x="0" y="2612"/>
                </a:cubicBezTo>
                <a:lnTo>
                  <a:pt x="0" y="486"/>
                </a:lnTo>
                <a:cubicBezTo>
                  <a:pt x="0" y="217"/>
                  <a:pt x="217" y="0"/>
                  <a:pt x="486" y="0"/>
                </a:cubicBezTo>
                <a:close/>
              </a:path>
            </a:pathLst>
          </a:custGeom>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cxnSp>
        <p:nvCxnSpPr>
          <p:cNvPr id="3" name="直接连接符 2"/>
          <p:cNvCxnSpPr/>
          <p:nvPr/>
        </p:nvCxnSpPr>
        <p:spPr>
          <a:xfrm>
            <a:off x="5954" y="3770341"/>
            <a:ext cx="1428751" cy="0"/>
          </a:xfrm>
          <a:prstGeom prst="line">
            <a:avLst/>
          </a:prstGeom>
          <a:noFill/>
          <a:ln w="28575" cap="flat" cmpd="sng" algn="ctr">
            <a:solidFill>
              <a:srgbClr val="6B6B6B"/>
            </a:solidFill>
            <a:prstDash val="solid"/>
            <a:miter lim="800000"/>
          </a:ln>
          <a:effectLst/>
        </p:spPr>
      </p:cxnSp>
      <p:sp>
        <p:nvSpPr>
          <p:cNvPr id="6" name="同心圆 5"/>
          <p:cNvSpPr/>
          <p:nvPr/>
        </p:nvSpPr>
        <p:spPr>
          <a:xfrm>
            <a:off x="1434465" y="3281045"/>
            <a:ext cx="978535" cy="978535"/>
          </a:xfrm>
          <a:prstGeom prst="donut">
            <a:avLst>
              <a:gd name="adj" fmla="val 10972"/>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r>
              <a:rPr lang="en-US" altLang="zh-CN" dirty="0">
                <a:solidFill>
                  <a:schemeClr val="tx1">
                    <a:lumMod val="75000"/>
                    <a:lumOff val="25000"/>
                  </a:schemeClr>
                </a:solidFill>
                <a:latin typeface="阿里巴巴普惠体 B" panose="00020600040101010101" charset="-122"/>
                <a:ea typeface="阿里巴巴普惠体 B" panose="00020600040101010101" charset="-122"/>
              </a:rPr>
              <a:t>2010</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7" name="等腰三角形 6"/>
          <p:cNvSpPr/>
          <p:nvPr/>
        </p:nvSpPr>
        <p:spPr>
          <a:xfrm>
            <a:off x="1774825" y="3109595"/>
            <a:ext cx="298450" cy="257175"/>
          </a:xfrm>
          <a:prstGeom prst="triangle">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9" name="同心圆 8"/>
          <p:cNvSpPr/>
          <p:nvPr/>
        </p:nvSpPr>
        <p:spPr>
          <a:xfrm rot="10800000" flipV="1">
            <a:off x="3482340" y="3281045"/>
            <a:ext cx="978535" cy="978535"/>
          </a:xfrm>
          <a:prstGeom prst="donut">
            <a:avLst>
              <a:gd name="adj" fmla="val 10972"/>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r>
              <a:rPr lang="en-US" altLang="zh-CN" dirty="0">
                <a:solidFill>
                  <a:schemeClr val="tx1">
                    <a:lumMod val="75000"/>
                    <a:lumOff val="25000"/>
                  </a:schemeClr>
                </a:solidFill>
                <a:latin typeface="阿里巴巴普惠体 B" panose="00020600040101010101" charset="-122"/>
                <a:ea typeface="阿里巴巴普惠体 B" panose="00020600040101010101" charset="-122"/>
              </a:rPr>
              <a:t>2012</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0" name="等腰三角形 9"/>
          <p:cNvSpPr/>
          <p:nvPr/>
        </p:nvSpPr>
        <p:spPr>
          <a:xfrm flipV="1">
            <a:off x="3822700" y="4173855"/>
            <a:ext cx="298450" cy="257175"/>
          </a:xfrm>
          <a:prstGeom prst="triangle">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2" name="同心圆 11"/>
          <p:cNvSpPr/>
          <p:nvPr/>
        </p:nvSpPr>
        <p:spPr>
          <a:xfrm>
            <a:off x="5530215" y="3281045"/>
            <a:ext cx="978535" cy="978535"/>
          </a:xfrm>
          <a:prstGeom prst="donut">
            <a:avLst>
              <a:gd name="adj" fmla="val 10972"/>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r>
              <a:rPr lang="en-US" altLang="zh-CN" dirty="0">
                <a:solidFill>
                  <a:schemeClr val="tx1">
                    <a:lumMod val="75000"/>
                    <a:lumOff val="25000"/>
                  </a:schemeClr>
                </a:solidFill>
                <a:latin typeface="阿里巴巴普惠体 B" panose="00020600040101010101" charset="-122"/>
                <a:ea typeface="阿里巴巴普惠体 B" panose="00020600040101010101" charset="-122"/>
              </a:rPr>
              <a:t>2014</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3" name="等腰三角形 12"/>
          <p:cNvSpPr/>
          <p:nvPr/>
        </p:nvSpPr>
        <p:spPr>
          <a:xfrm>
            <a:off x="5870575" y="3109595"/>
            <a:ext cx="298450" cy="257175"/>
          </a:xfrm>
          <a:prstGeom prst="triangle">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4" name="同心圆 3"/>
          <p:cNvSpPr/>
          <p:nvPr/>
        </p:nvSpPr>
        <p:spPr>
          <a:xfrm rot="10800000" flipV="1">
            <a:off x="7578090" y="3281045"/>
            <a:ext cx="978535" cy="978535"/>
          </a:xfrm>
          <a:prstGeom prst="donut">
            <a:avLst>
              <a:gd name="adj" fmla="val 10972"/>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r>
              <a:rPr lang="en-US" altLang="zh-CN" dirty="0">
                <a:solidFill>
                  <a:schemeClr val="tx1">
                    <a:lumMod val="75000"/>
                    <a:lumOff val="25000"/>
                  </a:schemeClr>
                </a:solidFill>
                <a:latin typeface="阿里巴巴普惠体 B" panose="00020600040101010101" charset="-122"/>
                <a:ea typeface="阿里巴巴普惠体 B" panose="00020600040101010101" charset="-122"/>
              </a:rPr>
              <a:t>2016</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6" name="等腰三角形 15"/>
          <p:cNvSpPr/>
          <p:nvPr/>
        </p:nvSpPr>
        <p:spPr>
          <a:xfrm flipV="1">
            <a:off x="7918450" y="4173855"/>
            <a:ext cx="298450" cy="257175"/>
          </a:xfrm>
          <a:prstGeom prst="triangle">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schemeClr val="tx1">
                  <a:lumMod val="75000"/>
                  <a:lumOff val="25000"/>
                </a:schemeClr>
              </a:solidFill>
              <a:latin typeface="阿里巴巴普惠体 B" panose="00020600040101010101" charset="-122"/>
              <a:ea typeface="阿里巴巴普惠体 B" panose="00020600040101010101" charset="-122"/>
            </a:endParaRPr>
          </a:p>
        </p:txBody>
      </p:sp>
      <p:cxnSp>
        <p:nvCxnSpPr>
          <p:cNvPr id="17" name="直接连接符 16"/>
          <p:cNvCxnSpPr/>
          <p:nvPr/>
        </p:nvCxnSpPr>
        <p:spPr>
          <a:xfrm>
            <a:off x="2412765" y="3770341"/>
            <a:ext cx="1069180" cy="0"/>
          </a:xfrm>
          <a:prstGeom prst="line">
            <a:avLst/>
          </a:prstGeom>
          <a:noFill/>
          <a:ln w="28575" cap="flat" cmpd="sng" algn="ctr">
            <a:solidFill>
              <a:srgbClr val="6B6B6B"/>
            </a:solidFill>
            <a:prstDash val="solid"/>
            <a:miter lim="800000"/>
          </a:ln>
          <a:effectLst/>
        </p:spPr>
      </p:cxnSp>
      <p:cxnSp>
        <p:nvCxnSpPr>
          <p:cNvPr id="18" name="直接连接符 17"/>
          <p:cNvCxnSpPr/>
          <p:nvPr/>
        </p:nvCxnSpPr>
        <p:spPr>
          <a:xfrm>
            <a:off x="4461274" y="3770341"/>
            <a:ext cx="1069180" cy="0"/>
          </a:xfrm>
          <a:prstGeom prst="line">
            <a:avLst/>
          </a:prstGeom>
          <a:noFill/>
          <a:ln w="28575" cap="flat" cmpd="sng" algn="ctr">
            <a:solidFill>
              <a:srgbClr val="6B6B6B"/>
            </a:solidFill>
            <a:prstDash val="solid"/>
            <a:miter lim="800000"/>
          </a:ln>
          <a:effectLst/>
        </p:spPr>
      </p:cxnSp>
      <p:cxnSp>
        <p:nvCxnSpPr>
          <p:cNvPr id="20" name="直接连接符 19"/>
          <p:cNvCxnSpPr/>
          <p:nvPr/>
        </p:nvCxnSpPr>
        <p:spPr>
          <a:xfrm>
            <a:off x="6509150" y="3770341"/>
            <a:ext cx="1069180" cy="0"/>
          </a:xfrm>
          <a:prstGeom prst="line">
            <a:avLst/>
          </a:prstGeom>
          <a:noFill/>
          <a:ln w="28575" cap="flat" cmpd="sng" algn="ctr">
            <a:solidFill>
              <a:srgbClr val="6B6B6B"/>
            </a:solidFill>
            <a:prstDash val="solid"/>
            <a:miter lim="800000"/>
          </a:ln>
          <a:effectLst/>
        </p:spPr>
      </p:cxnSp>
      <p:cxnSp>
        <p:nvCxnSpPr>
          <p:cNvPr id="21" name="直接连接符 20"/>
          <p:cNvCxnSpPr/>
          <p:nvPr/>
        </p:nvCxnSpPr>
        <p:spPr>
          <a:xfrm>
            <a:off x="8557024" y="3770341"/>
            <a:ext cx="1050131" cy="0"/>
          </a:xfrm>
          <a:prstGeom prst="line">
            <a:avLst/>
          </a:prstGeom>
          <a:noFill/>
          <a:ln w="28575" cap="flat" cmpd="sng" algn="ctr">
            <a:solidFill>
              <a:srgbClr val="6B6B6B"/>
            </a:solidFill>
            <a:prstDash val="solid"/>
            <a:miter lim="800000"/>
          </a:ln>
          <a:effectLst/>
        </p:spPr>
      </p:cxnSp>
      <p:sp>
        <p:nvSpPr>
          <p:cNvPr id="26" name="同心圆 25"/>
          <p:cNvSpPr/>
          <p:nvPr/>
        </p:nvSpPr>
        <p:spPr>
          <a:xfrm>
            <a:off x="9606915" y="3281045"/>
            <a:ext cx="978535" cy="978535"/>
          </a:xfrm>
          <a:prstGeom prst="donut">
            <a:avLst>
              <a:gd name="adj" fmla="val 10972"/>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r>
              <a:rPr lang="en-US" altLang="zh-CN" dirty="0">
                <a:solidFill>
                  <a:schemeClr val="tx1">
                    <a:lumMod val="75000"/>
                    <a:lumOff val="25000"/>
                  </a:schemeClr>
                </a:solidFill>
                <a:latin typeface="阿里巴巴普惠体 B" panose="00020600040101010101" charset="-122"/>
                <a:ea typeface="阿里巴巴普惠体 B" panose="00020600040101010101" charset="-122"/>
              </a:rPr>
              <a:t>2018</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27" name="等腰三角形 26"/>
          <p:cNvSpPr/>
          <p:nvPr/>
        </p:nvSpPr>
        <p:spPr>
          <a:xfrm>
            <a:off x="9947275" y="3109595"/>
            <a:ext cx="298450" cy="257175"/>
          </a:xfrm>
          <a:prstGeom prst="triangle">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schemeClr val="tx1">
                  <a:lumMod val="75000"/>
                  <a:lumOff val="25000"/>
                </a:schemeClr>
              </a:solidFill>
              <a:latin typeface="阿里巴巴普惠体 B" panose="00020600040101010101" charset="-122"/>
              <a:ea typeface="阿里巴巴普惠体 B" panose="00020600040101010101" charset="-122"/>
            </a:endParaRPr>
          </a:p>
        </p:txBody>
      </p:sp>
      <p:cxnSp>
        <p:nvCxnSpPr>
          <p:cNvPr id="28" name="直接连接符 27"/>
          <p:cNvCxnSpPr/>
          <p:nvPr/>
        </p:nvCxnSpPr>
        <p:spPr>
          <a:xfrm>
            <a:off x="10585851" y="3770341"/>
            <a:ext cx="1612105" cy="0"/>
          </a:xfrm>
          <a:prstGeom prst="line">
            <a:avLst/>
          </a:prstGeom>
          <a:noFill/>
          <a:ln w="28575" cap="flat" cmpd="sng" algn="ctr">
            <a:solidFill>
              <a:srgbClr val="6B6B6B"/>
            </a:solidFill>
            <a:prstDash val="solid"/>
            <a:miter lim="800000"/>
          </a:ln>
          <a:effectLst/>
        </p:spPr>
      </p:cxn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13414" t="1505" r="13387" b="1534"/>
          <a:stretch>
            <a:fillRect/>
          </a:stretch>
        </p:blipFill>
        <p:spPr>
          <a:xfrm>
            <a:off x="8879688" y="1959684"/>
            <a:ext cx="2282700" cy="1968391"/>
          </a:xfrm>
          <a:custGeom>
            <a:avLst/>
            <a:gdLst/>
            <a:ahLst/>
            <a:cxnLst>
              <a:cxn ang="3">
                <a:pos x="hc" y="t"/>
              </a:cxn>
              <a:cxn ang="cd2">
                <a:pos x="l" y="vc"/>
              </a:cxn>
              <a:cxn ang="cd4">
                <a:pos x="hc" y="b"/>
              </a:cxn>
              <a:cxn ang="0">
                <a:pos x="r" y="vc"/>
              </a:cxn>
            </a:cxnLst>
            <a:rect l="l" t="t" r="r" b="b"/>
            <a:pathLst>
              <a:path w="3595" h="3100">
                <a:moveTo>
                  <a:pt x="775" y="0"/>
                </a:moveTo>
                <a:lnTo>
                  <a:pt x="2819" y="0"/>
                </a:lnTo>
                <a:lnTo>
                  <a:pt x="3595" y="1550"/>
                </a:lnTo>
                <a:lnTo>
                  <a:pt x="2819" y="3100"/>
                </a:lnTo>
                <a:lnTo>
                  <a:pt x="775" y="3100"/>
                </a:lnTo>
                <a:lnTo>
                  <a:pt x="0" y="1550"/>
                </a:lnTo>
                <a:lnTo>
                  <a:pt x="775" y="0"/>
                </a:lnTo>
                <a:close/>
              </a:path>
            </a:pathLst>
          </a:custGeom>
        </p:spPr>
      </p:pic>
      <p:pic>
        <p:nvPicPr>
          <p:cNvPr id="9" name="图片 8"/>
          <p:cNvPicPr>
            <a:picLocks noChangeAspect="1"/>
          </p:cNvPicPr>
          <p:nvPr/>
        </p:nvPicPr>
        <p:blipFill>
          <a:blip r:embed="rId2"/>
          <a:srcRect l="14834" t="5391" r="17288" b="5303"/>
          <a:stretch>
            <a:fillRect/>
          </a:stretch>
        </p:blipFill>
        <p:spPr>
          <a:xfrm>
            <a:off x="4954017" y="1959684"/>
            <a:ext cx="2282700" cy="1968391"/>
          </a:xfrm>
          <a:custGeom>
            <a:avLst/>
            <a:gdLst/>
            <a:ahLst/>
            <a:cxnLst>
              <a:cxn ang="3">
                <a:pos x="hc" y="t"/>
              </a:cxn>
              <a:cxn ang="cd2">
                <a:pos x="l" y="vc"/>
              </a:cxn>
              <a:cxn ang="cd4">
                <a:pos x="hc" y="b"/>
              </a:cxn>
              <a:cxn ang="0">
                <a:pos x="r" y="vc"/>
              </a:cxn>
            </a:cxnLst>
            <a:rect l="l" t="t" r="r" b="b"/>
            <a:pathLst>
              <a:path w="3595" h="3100">
                <a:moveTo>
                  <a:pt x="775" y="0"/>
                </a:moveTo>
                <a:lnTo>
                  <a:pt x="2819" y="0"/>
                </a:lnTo>
                <a:lnTo>
                  <a:pt x="3595" y="1550"/>
                </a:lnTo>
                <a:lnTo>
                  <a:pt x="2819" y="3100"/>
                </a:lnTo>
                <a:lnTo>
                  <a:pt x="775" y="3100"/>
                </a:lnTo>
                <a:lnTo>
                  <a:pt x="0" y="1550"/>
                </a:lnTo>
                <a:lnTo>
                  <a:pt x="775" y="0"/>
                </a:lnTo>
                <a:close/>
              </a:path>
            </a:pathLst>
          </a:custGeom>
        </p:spPr>
      </p:pic>
      <p:pic>
        <p:nvPicPr>
          <p:cNvPr id="5" name="图片 4"/>
          <p:cNvPicPr>
            <a:picLocks noChangeAspect="1"/>
          </p:cNvPicPr>
          <p:nvPr/>
        </p:nvPicPr>
        <p:blipFill>
          <a:blip r:embed="rId3"/>
          <a:srcRect l="9787" t="4830" r="16984" b="10150"/>
          <a:stretch>
            <a:fillRect/>
          </a:stretch>
        </p:blipFill>
        <p:spPr>
          <a:xfrm>
            <a:off x="1028344" y="1959684"/>
            <a:ext cx="2282700" cy="1968391"/>
          </a:xfrm>
          <a:custGeom>
            <a:avLst/>
            <a:gdLst/>
            <a:ahLst/>
            <a:cxnLst>
              <a:cxn ang="3">
                <a:pos x="hc" y="t"/>
              </a:cxn>
              <a:cxn ang="cd2">
                <a:pos x="l" y="vc"/>
              </a:cxn>
              <a:cxn ang="cd4">
                <a:pos x="hc" y="b"/>
              </a:cxn>
              <a:cxn ang="0">
                <a:pos x="r" y="vc"/>
              </a:cxn>
            </a:cxnLst>
            <a:rect l="l" t="t" r="r" b="b"/>
            <a:pathLst>
              <a:path w="3595" h="3100">
                <a:moveTo>
                  <a:pt x="775" y="0"/>
                </a:moveTo>
                <a:lnTo>
                  <a:pt x="2819" y="0"/>
                </a:lnTo>
                <a:lnTo>
                  <a:pt x="3595" y="1550"/>
                </a:lnTo>
                <a:lnTo>
                  <a:pt x="2819" y="3100"/>
                </a:lnTo>
                <a:lnTo>
                  <a:pt x="775" y="3100"/>
                </a:lnTo>
                <a:lnTo>
                  <a:pt x="0" y="1550"/>
                </a:lnTo>
                <a:lnTo>
                  <a:pt x="775" y="0"/>
                </a:lnTo>
                <a:close/>
              </a:path>
            </a:pathLst>
          </a:custGeom>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25602" name="L 形 15"/>
          <p:cNvSpPr/>
          <p:nvPr/>
        </p:nvSpPr>
        <p:spPr>
          <a:xfrm rot="13509573">
            <a:off x="3644399" y="2610524"/>
            <a:ext cx="674651" cy="665127"/>
          </a:xfrm>
          <a:custGeom>
            <a:avLst/>
            <a:gdLst>
              <a:gd name="txL" fmla="*/ 0 w 1062"/>
              <a:gd name="txT" fmla="*/ 0 h 1047"/>
              <a:gd name="txR" fmla="*/ 1062 w 1062"/>
              <a:gd name="txB" fmla="*/ 1047 h 1047"/>
            </a:gdLst>
            <a:ahLst/>
            <a:cxnLst/>
            <a:rect l="txL" t="txT" r="txR" b="txB"/>
            <a:pathLst>
              <a:path w="1062" h="1047">
                <a:moveTo>
                  <a:pt x="0" y="0"/>
                </a:moveTo>
                <a:lnTo>
                  <a:pt x="316" y="0"/>
                </a:lnTo>
                <a:lnTo>
                  <a:pt x="316" y="698"/>
                </a:lnTo>
                <a:lnTo>
                  <a:pt x="1062" y="698"/>
                </a:lnTo>
                <a:lnTo>
                  <a:pt x="1062" y="1047"/>
                </a:lnTo>
                <a:lnTo>
                  <a:pt x="0" y="1047"/>
                </a:lnTo>
                <a:close/>
              </a:path>
            </a:pathLst>
          </a:custGeom>
          <a:solidFill>
            <a:srgbClr val="6B6B6B">
              <a:alpha val="99000"/>
            </a:srgbClr>
          </a:solidFill>
          <a:ln w="9525">
            <a:noFill/>
          </a:ln>
        </p:spPr>
        <p:txBody>
          <a:bodyPr anchor="ctr"/>
          <a:p>
            <a:pPr lvl="0" algn="ctr" eaLnBrk="1" fontAlgn="base" hangingPunct="1">
              <a:lnSpc>
                <a:spcPct val="100000"/>
              </a:lnSpc>
              <a:spcBef>
                <a:spcPct val="0"/>
              </a:spcBef>
              <a:spcAft>
                <a:spcPct val="0"/>
              </a:spcAft>
            </a:pPr>
            <a:endParaRPr sz="1705">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endParaRPr>
          </a:p>
        </p:txBody>
      </p:sp>
      <p:sp>
        <p:nvSpPr>
          <p:cNvPr id="25603" name="L 形 16"/>
          <p:cNvSpPr/>
          <p:nvPr/>
        </p:nvSpPr>
        <p:spPr>
          <a:xfrm rot="13509573">
            <a:off x="7720876" y="2610524"/>
            <a:ext cx="674651" cy="665127"/>
          </a:xfrm>
          <a:custGeom>
            <a:avLst/>
            <a:gdLst>
              <a:gd name="txL" fmla="*/ 0 w 1062"/>
              <a:gd name="txT" fmla="*/ 0 h 1047"/>
              <a:gd name="txR" fmla="*/ 1062 w 1062"/>
              <a:gd name="txB" fmla="*/ 1047 h 1047"/>
            </a:gdLst>
            <a:ahLst/>
            <a:cxnLst/>
            <a:rect l="txL" t="txT" r="txR" b="txB"/>
            <a:pathLst>
              <a:path w="1062" h="1047">
                <a:moveTo>
                  <a:pt x="0" y="0"/>
                </a:moveTo>
                <a:lnTo>
                  <a:pt x="316" y="0"/>
                </a:lnTo>
                <a:lnTo>
                  <a:pt x="316" y="698"/>
                </a:lnTo>
                <a:lnTo>
                  <a:pt x="1062" y="698"/>
                </a:lnTo>
                <a:lnTo>
                  <a:pt x="1062" y="1047"/>
                </a:lnTo>
                <a:lnTo>
                  <a:pt x="0" y="1047"/>
                </a:lnTo>
                <a:close/>
              </a:path>
            </a:pathLst>
          </a:custGeom>
          <a:solidFill>
            <a:srgbClr val="6B6B6B">
              <a:alpha val="99000"/>
            </a:srgbClr>
          </a:solidFill>
          <a:ln w="9525">
            <a:noFill/>
          </a:ln>
        </p:spPr>
        <p:txBody>
          <a:bodyPr anchor="ctr"/>
          <a:p>
            <a:pPr lvl="0" algn="ctr" eaLnBrk="1" fontAlgn="base" hangingPunct="1">
              <a:lnSpc>
                <a:spcPct val="100000"/>
              </a:lnSpc>
              <a:spcBef>
                <a:spcPct val="0"/>
              </a:spcBef>
              <a:spcAft>
                <a:spcPct val="0"/>
              </a:spcAft>
            </a:pPr>
            <a:endParaRPr sz="1705">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endParaRPr>
          </a:p>
        </p:txBody>
      </p:sp>
      <p:grpSp>
        <p:nvGrpSpPr>
          <p:cNvPr id="43" name="组合 42"/>
          <p:cNvGrpSpPr/>
          <p:nvPr/>
        </p:nvGrpSpPr>
        <p:grpSpPr>
          <a:xfrm>
            <a:off x="1191530" y="4609392"/>
            <a:ext cx="1974741" cy="1452800"/>
            <a:chOff x="11884" y="3191"/>
            <a:chExt cx="3110" cy="2288"/>
          </a:xfrm>
        </p:grpSpPr>
        <p:sp>
          <p:nvSpPr>
            <p:cNvPr id="41" name="文本框 40"/>
            <p:cNvSpPr txBox="1"/>
            <p:nvPr/>
          </p:nvSpPr>
          <p:spPr>
            <a:xfrm>
              <a:off x="11884" y="3744"/>
              <a:ext cx="3110" cy="1735"/>
            </a:xfrm>
            <a:prstGeom prst="rect">
              <a:avLst/>
            </a:prstGeom>
            <a:noFill/>
          </p:spPr>
          <p:txBody>
            <a:bodyPr wrap="square" rtlCol="0">
              <a:spAutoFit/>
            </a:bodyPr>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2" name="TextBox 76"/>
            <p:cNvSpPr txBox="1"/>
            <p:nvPr/>
          </p:nvSpPr>
          <p:spPr>
            <a:xfrm>
              <a:off x="11884" y="3191"/>
              <a:ext cx="3109" cy="630"/>
            </a:xfrm>
            <a:prstGeom prst="rect">
              <a:avLst/>
            </a:prstGeom>
            <a:noFill/>
          </p:spPr>
          <p:txBody>
            <a:bodyPr wrap="square" rtlCol="0">
              <a:spAutoFit/>
            </a:bodyPr>
            <a:p>
              <a:pPr algn="l"/>
              <a:r>
                <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sz="2000"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sz="2000"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2" name="组合 1"/>
          <p:cNvGrpSpPr/>
          <p:nvPr/>
        </p:nvGrpSpPr>
        <p:grpSpPr>
          <a:xfrm>
            <a:off x="5106725" y="4609392"/>
            <a:ext cx="1974741" cy="1452800"/>
            <a:chOff x="11884" y="3191"/>
            <a:chExt cx="3110" cy="2288"/>
          </a:xfrm>
        </p:grpSpPr>
        <p:sp>
          <p:nvSpPr>
            <p:cNvPr id="3" name="文本框 2"/>
            <p:cNvSpPr txBox="1"/>
            <p:nvPr/>
          </p:nvSpPr>
          <p:spPr>
            <a:xfrm>
              <a:off x="11884" y="3744"/>
              <a:ext cx="3110" cy="1735"/>
            </a:xfrm>
            <a:prstGeom prst="rect">
              <a:avLst/>
            </a:prstGeom>
            <a:noFill/>
          </p:spPr>
          <p:txBody>
            <a:bodyPr wrap="square" rtlCol="0">
              <a:spAutoFit/>
            </a:bodyPr>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 name="TextBox 76"/>
            <p:cNvSpPr txBox="1"/>
            <p:nvPr/>
          </p:nvSpPr>
          <p:spPr>
            <a:xfrm>
              <a:off x="11884" y="3191"/>
              <a:ext cx="3109" cy="630"/>
            </a:xfrm>
            <a:prstGeom prst="rect">
              <a:avLst/>
            </a:prstGeom>
            <a:noFill/>
          </p:spPr>
          <p:txBody>
            <a:bodyPr wrap="square" rtlCol="0">
              <a:spAutoFit/>
            </a:bodyPr>
            <a:p>
              <a:pPr algn="l"/>
              <a:r>
                <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sz="2000"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sz="2000"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6" name="组合 5"/>
          <p:cNvGrpSpPr/>
          <p:nvPr/>
        </p:nvGrpSpPr>
        <p:grpSpPr>
          <a:xfrm>
            <a:off x="9033350" y="4609392"/>
            <a:ext cx="1974741" cy="1452800"/>
            <a:chOff x="11884" y="3191"/>
            <a:chExt cx="3110" cy="2288"/>
          </a:xfrm>
        </p:grpSpPr>
        <p:sp>
          <p:nvSpPr>
            <p:cNvPr id="7" name="文本框 6"/>
            <p:cNvSpPr txBox="1"/>
            <p:nvPr/>
          </p:nvSpPr>
          <p:spPr>
            <a:xfrm>
              <a:off x="11884" y="3744"/>
              <a:ext cx="3110" cy="1735"/>
            </a:xfrm>
            <a:prstGeom prst="rect">
              <a:avLst/>
            </a:prstGeom>
            <a:noFill/>
          </p:spPr>
          <p:txBody>
            <a:bodyPr wrap="square" rtlCol="0">
              <a:spAutoFit/>
            </a:bodyPr>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8" name="TextBox 76"/>
            <p:cNvSpPr txBox="1"/>
            <p:nvPr/>
          </p:nvSpPr>
          <p:spPr>
            <a:xfrm>
              <a:off x="11884" y="3191"/>
              <a:ext cx="3109" cy="630"/>
            </a:xfrm>
            <a:prstGeom prst="rect">
              <a:avLst/>
            </a:prstGeom>
            <a:noFill/>
          </p:spPr>
          <p:txBody>
            <a:bodyPr wrap="square" rtlCol="0">
              <a:spAutoFit/>
            </a:bodyPr>
            <a:p>
              <a:pPr algn="l"/>
              <a:r>
                <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sz="2000" b="1"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sz="2000" b="1"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gr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l="11817" t="2237" r="25163" b="2237"/>
          <a:stretch>
            <a:fillRect/>
          </a:stretch>
        </p:blipFill>
        <p:spPr>
          <a:xfrm>
            <a:off x="1105535" y="1474470"/>
            <a:ext cx="4605655" cy="4609465"/>
          </a:xfrm>
          <a:custGeom>
            <a:avLst/>
            <a:gdLst/>
            <a:ahLst/>
            <a:cxnLst>
              <a:cxn ang="3">
                <a:pos x="hc" y="t"/>
              </a:cxn>
              <a:cxn ang="cd2">
                <a:pos x="l" y="vc"/>
              </a:cxn>
              <a:cxn ang="cd4">
                <a:pos x="hc" y="b"/>
              </a:cxn>
              <a:cxn ang="0">
                <a:pos x="r" y="vc"/>
              </a:cxn>
            </a:cxnLst>
            <a:rect l="l" t="t" r="r" b="b"/>
            <a:pathLst>
              <a:path w="7253" h="7259">
                <a:moveTo>
                  <a:pt x="1209" y="0"/>
                </a:moveTo>
                <a:lnTo>
                  <a:pt x="6044" y="0"/>
                </a:lnTo>
                <a:cubicBezTo>
                  <a:pt x="6712" y="0"/>
                  <a:pt x="7253" y="541"/>
                  <a:pt x="7253" y="1209"/>
                </a:cubicBezTo>
                <a:lnTo>
                  <a:pt x="7253" y="6050"/>
                </a:lnTo>
                <a:cubicBezTo>
                  <a:pt x="7253" y="6718"/>
                  <a:pt x="6712" y="7259"/>
                  <a:pt x="6044" y="7259"/>
                </a:cubicBezTo>
                <a:lnTo>
                  <a:pt x="1209" y="7259"/>
                </a:lnTo>
                <a:cubicBezTo>
                  <a:pt x="541" y="7259"/>
                  <a:pt x="0" y="6718"/>
                  <a:pt x="0" y="6050"/>
                </a:cubicBezTo>
                <a:lnTo>
                  <a:pt x="0" y="1209"/>
                </a:lnTo>
                <a:cubicBezTo>
                  <a:pt x="0" y="541"/>
                  <a:pt x="541" y="0"/>
                  <a:pt x="1209" y="0"/>
                </a:cubicBezTo>
                <a:close/>
              </a:path>
            </a:pathLst>
          </a:custGeom>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13" name="Rounded Rectangle 15"/>
          <p:cNvSpPr/>
          <p:nvPr/>
        </p:nvSpPr>
        <p:spPr>
          <a:xfrm>
            <a:off x="6596171" y="1474428"/>
            <a:ext cx="633572" cy="633572"/>
          </a:xfrm>
          <a:prstGeom prst="round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8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 name="Freeform 55"/>
          <p:cNvSpPr>
            <a:spLocks noEditPoints="1"/>
          </p:cNvSpPr>
          <p:nvPr/>
        </p:nvSpPr>
        <p:spPr bwMode="auto">
          <a:xfrm>
            <a:off x="6750719" y="1621429"/>
            <a:ext cx="324477" cy="339569"/>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16" tIns="45708" rIns="91416" bIns="45708" numCol="1" anchor="t" anchorCtr="0" compatLnSpc="1"/>
          <a:p>
            <a:endParaRPr lang="en-US" sz="180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3" name="直接连接符 2"/>
          <p:cNvCxnSpPr/>
          <p:nvPr/>
        </p:nvCxnSpPr>
        <p:spPr>
          <a:xfrm>
            <a:off x="6553582" y="2196159"/>
            <a:ext cx="34272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498"/>
          <p:cNvSpPr txBox="1"/>
          <p:nvPr/>
        </p:nvSpPr>
        <p:spPr>
          <a:xfrm>
            <a:off x="7404144" y="1621401"/>
            <a:ext cx="1569251" cy="369236"/>
          </a:xfrm>
          <a:prstGeom prst="rect">
            <a:avLst/>
          </a:prstGeom>
          <a:noFill/>
        </p:spPr>
        <p:txBody>
          <a:bodyPr wrap="none" rtlCol="0" anchor="ctr">
            <a:spAutoFit/>
            <a:scene3d>
              <a:camera prst="orthographicFront"/>
              <a:lightRig rig="soft" dir="t">
                <a:rot lat="0" lon="0" rev="15600000"/>
              </a:lightRig>
            </a:scene3d>
            <a:sp3d extrusionH="57150" prstMaterial="softEdge">
              <a:bevelT w="25400" h="38100"/>
            </a:sp3d>
          </a:bodyPr>
          <a:p>
            <a:pPr>
              <a:spcBef>
                <a:spcPct val="0"/>
              </a:spcBef>
              <a:buFont typeface="Arial" panose="020B0604020202020204" pitchFamily="34" charset="0"/>
              <a:buNone/>
            </a:pPr>
            <a:r>
              <a:rPr lang="zh-CN" altLang="en-US" sz="1800" b="1"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rPr>
              <a:t>点击输入标题</a:t>
            </a:r>
            <a:endParaRPr lang="zh-CN" altLang="en-US" sz="1800" b="1"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endParaRPr>
          </a:p>
        </p:txBody>
      </p:sp>
      <p:sp>
        <p:nvSpPr>
          <p:cNvPr id="17" name="TextBox 503"/>
          <p:cNvSpPr txBox="1"/>
          <p:nvPr/>
        </p:nvSpPr>
        <p:spPr>
          <a:xfrm>
            <a:off x="6428105" y="2194560"/>
            <a:ext cx="4997450" cy="650240"/>
          </a:xfrm>
          <a:prstGeom prst="rect">
            <a:avLst/>
          </a:prstGeom>
          <a:noFill/>
        </p:spPr>
        <p:txBody>
          <a:bodyPr wrap="square" rtlCol="0">
            <a:spAutoFit/>
          </a:bodyPr>
          <a:p>
            <a:pPr>
              <a:lnSpc>
                <a:spcPct val="13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rPr>
              <a:t>您的内容打在这里，或者通过复制您的文本后，在此框中选择粘贴</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rPr>
              <a:t>。</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endParaRPr>
          </a:p>
        </p:txBody>
      </p:sp>
      <p:sp>
        <p:nvSpPr>
          <p:cNvPr id="23" name="Rounded Rectangle 15"/>
          <p:cNvSpPr/>
          <p:nvPr/>
        </p:nvSpPr>
        <p:spPr>
          <a:xfrm>
            <a:off x="6596171" y="3058191"/>
            <a:ext cx="633572" cy="633572"/>
          </a:xfrm>
          <a:prstGeom prst="round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8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4" name="Freeform 55"/>
          <p:cNvSpPr>
            <a:spLocks noEditPoints="1"/>
          </p:cNvSpPr>
          <p:nvPr/>
        </p:nvSpPr>
        <p:spPr bwMode="auto">
          <a:xfrm>
            <a:off x="6750719" y="3205193"/>
            <a:ext cx="324477" cy="339569"/>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16" tIns="45708" rIns="91416" bIns="45708" numCol="1" anchor="t" anchorCtr="0" compatLnSpc="1"/>
          <a:p>
            <a:endParaRPr lang="en-US" sz="180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25" name="直接连接符 24"/>
          <p:cNvCxnSpPr/>
          <p:nvPr/>
        </p:nvCxnSpPr>
        <p:spPr>
          <a:xfrm>
            <a:off x="6553582" y="3779923"/>
            <a:ext cx="34272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498"/>
          <p:cNvSpPr txBox="1"/>
          <p:nvPr/>
        </p:nvSpPr>
        <p:spPr>
          <a:xfrm>
            <a:off x="7404144" y="3205164"/>
            <a:ext cx="1569251" cy="369236"/>
          </a:xfrm>
          <a:prstGeom prst="rect">
            <a:avLst/>
          </a:prstGeom>
          <a:noFill/>
        </p:spPr>
        <p:txBody>
          <a:bodyPr wrap="none" rtlCol="0" anchor="ctr">
            <a:spAutoFit/>
            <a:scene3d>
              <a:camera prst="orthographicFront"/>
              <a:lightRig rig="soft" dir="t">
                <a:rot lat="0" lon="0" rev="15600000"/>
              </a:lightRig>
            </a:scene3d>
            <a:sp3d extrusionH="57150" prstMaterial="softEdge">
              <a:bevelT w="25400" h="38100"/>
            </a:sp3d>
          </a:bodyPr>
          <a:p>
            <a:pPr>
              <a:spcBef>
                <a:spcPct val="0"/>
              </a:spcBef>
              <a:buFont typeface="Arial" panose="020B0604020202020204" pitchFamily="34" charset="0"/>
              <a:buNone/>
            </a:pPr>
            <a:r>
              <a:rPr lang="zh-CN" altLang="en-US" sz="1800" b="1"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rPr>
              <a:t>点击输入标题</a:t>
            </a:r>
            <a:endParaRPr lang="zh-CN" altLang="en-US" sz="1800" b="1"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endParaRPr>
          </a:p>
        </p:txBody>
      </p:sp>
      <p:sp>
        <p:nvSpPr>
          <p:cNvPr id="27" name="TextBox 503"/>
          <p:cNvSpPr txBox="1"/>
          <p:nvPr/>
        </p:nvSpPr>
        <p:spPr>
          <a:xfrm>
            <a:off x="6428105" y="3778250"/>
            <a:ext cx="4997450" cy="650240"/>
          </a:xfrm>
          <a:prstGeom prst="rect">
            <a:avLst/>
          </a:prstGeom>
          <a:noFill/>
        </p:spPr>
        <p:txBody>
          <a:bodyPr wrap="square" rtlCol="0">
            <a:spAutoFit/>
          </a:bodyPr>
          <a:p>
            <a:pPr>
              <a:lnSpc>
                <a:spcPct val="13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rPr>
              <a:t>您的内容打在这里，或者通过复制您的文本后，在此框中选择粘贴</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rPr>
              <a:t>。</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endParaRPr>
          </a:p>
        </p:txBody>
      </p:sp>
      <p:sp>
        <p:nvSpPr>
          <p:cNvPr id="33" name="Rounded Rectangle 15"/>
          <p:cNvSpPr/>
          <p:nvPr/>
        </p:nvSpPr>
        <p:spPr>
          <a:xfrm>
            <a:off x="6596171" y="4713941"/>
            <a:ext cx="633572" cy="633572"/>
          </a:xfrm>
          <a:prstGeom prst="round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8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34" name="Freeform 55"/>
          <p:cNvSpPr>
            <a:spLocks noEditPoints="1"/>
          </p:cNvSpPr>
          <p:nvPr/>
        </p:nvSpPr>
        <p:spPr bwMode="auto">
          <a:xfrm>
            <a:off x="6750719" y="4860943"/>
            <a:ext cx="324477" cy="339569"/>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16" tIns="45708" rIns="91416" bIns="45708" numCol="1" anchor="t" anchorCtr="0" compatLnSpc="1"/>
          <a:p>
            <a:endParaRPr lang="en-US" sz="180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35" name="直接连接符 34"/>
          <p:cNvCxnSpPr/>
          <p:nvPr/>
        </p:nvCxnSpPr>
        <p:spPr>
          <a:xfrm>
            <a:off x="6553582" y="5435673"/>
            <a:ext cx="34272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498"/>
          <p:cNvSpPr txBox="1"/>
          <p:nvPr/>
        </p:nvSpPr>
        <p:spPr>
          <a:xfrm>
            <a:off x="7404144" y="4860917"/>
            <a:ext cx="1569251" cy="369236"/>
          </a:xfrm>
          <a:prstGeom prst="rect">
            <a:avLst/>
          </a:prstGeom>
          <a:noFill/>
        </p:spPr>
        <p:txBody>
          <a:bodyPr wrap="none" rtlCol="0" anchor="ctr">
            <a:spAutoFit/>
            <a:scene3d>
              <a:camera prst="orthographicFront"/>
              <a:lightRig rig="soft" dir="t">
                <a:rot lat="0" lon="0" rev="15600000"/>
              </a:lightRig>
            </a:scene3d>
            <a:sp3d extrusionH="57150" prstMaterial="softEdge">
              <a:bevelT w="25400" h="38100"/>
            </a:sp3d>
          </a:bodyPr>
          <a:p>
            <a:pPr>
              <a:spcBef>
                <a:spcPct val="0"/>
              </a:spcBef>
              <a:buFont typeface="Arial" panose="020B0604020202020204" pitchFamily="34" charset="0"/>
              <a:buNone/>
            </a:pPr>
            <a:r>
              <a:rPr lang="zh-CN" altLang="en-US" sz="1800" b="1"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rPr>
              <a:t>点击输入标题</a:t>
            </a:r>
            <a:endParaRPr lang="zh-CN" altLang="en-US" sz="1800" b="1"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endParaRPr>
          </a:p>
        </p:txBody>
      </p:sp>
      <p:sp>
        <p:nvSpPr>
          <p:cNvPr id="37" name="TextBox 503"/>
          <p:cNvSpPr txBox="1"/>
          <p:nvPr/>
        </p:nvSpPr>
        <p:spPr>
          <a:xfrm>
            <a:off x="6428105" y="5433695"/>
            <a:ext cx="4997450" cy="650240"/>
          </a:xfrm>
          <a:prstGeom prst="rect">
            <a:avLst/>
          </a:prstGeom>
          <a:noFill/>
        </p:spPr>
        <p:txBody>
          <a:bodyPr wrap="square" rtlCol="0">
            <a:spAutoFit/>
          </a:bodyPr>
          <a:p>
            <a:pPr>
              <a:lnSpc>
                <a:spcPct val="13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rPr>
              <a:t>您的内容打在这里，或者通过复制您的文本后，在此框中选择粘贴</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rPr>
              <a:t>。</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12" presetClass="entr" presetSubtype="4" fill="hold" grpId="0" nodeType="afterEffect">
                                  <p:stCondLst>
                                    <p:cond delay="0"/>
                                  </p:stCondLst>
                                  <p:iterate type="lt">
                                    <p:tmPct val="50000"/>
                                  </p:iterate>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300"/>
                                        <p:tgtEl>
                                          <p:spTgt spid="16"/>
                                        </p:tgtEl>
                                        <p:attrNameLst>
                                          <p:attrName>ppt_y</p:attrName>
                                        </p:attrNameLst>
                                      </p:cBhvr>
                                      <p:tavLst>
                                        <p:tav tm="0">
                                          <p:val>
                                            <p:strVal val="#ppt_y+#ppt_h*1.125000"/>
                                          </p:val>
                                        </p:tav>
                                        <p:tav tm="100000">
                                          <p:val>
                                            <p:strVal val="#ppt_y"/>
                                          </p:val>
                                        </p:tav>
                                      </p:tavLst>
                                    </p:anim>
                                    <p:animEffect transition="in" filter="wipe(up)">
                                      <p:cBhvr>
                                        <p:cTn id="23" dur="300"/>
                                        <p:tgtEl>
                                          <p:spTgt spid="16"/>
                                        </p:tgtEl>
                                      </p:cBhvr>
                                    </p:animEffect>
                                  </p:childTnLst>
                                </p:cTn>
                              </p:par>
                              <p:par>
                                <p:cTn id="24" presetID="10" presetClass="entr" presetSubtype="0" fill="hold" grpId="0" nodeType="withEffect">
                                  <p:stCondLst>
                                    <p:cond delay="1000"/>
                                  </p:stCondLst>
                                  <p:iterate type="lt">
                                    <p:tmPct val="10000"/>
                                  </p:iterate>
                                  <p:childTnLst>
                                    <p:set>
                                      <p:cBhvr>
                                        <p:cTn id="25" dur="1" fill="hold">
                                          <p:stCondLst>
                                            <p:cond delay="0"/>
                                          </p:stCondLst>
                                        </p:cTn>
                                        <p:tgtEl>
                                          <p:spTgt spid="17"/>
                                        </p:tgtEl>
                                        <p:attrNameLst>
                                          <p:attrName>style.visibility</p:attrName>
                                        </p:attrNameLst>
                                      </p:cBhvr>
                                      <p:to>
                                        <p:strVal val="visible"/>
                                      </p:to>
                                    </p:set>
                                    <p:animEffect transition="in" filter="fade">
                                      <p:cBhvr>
                                        <p:cTn id="26" dur="100"/>
                                        <p:tgtEl>
                                          <p:spTgt spid="17"/>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1889"/>
                            </p:stCondLst>
                            <p:childTnLst>
                              <p:par>
                                <p:cTn id="38" presetID="22" presetClass="entr" presetSubtype="8"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2389"/>
                            </p:stCondLst>
                            <p:childTnLst>
                              <p:par>
                                <p:cTn id="42" presetID="12" presetClass="entr" presetSubtype="4" fill="hold" grpId="0" nodeType="afterEffect">
                                  <p:stCondLst>
                                    <p:cond delay="0"/>
                                  </p:stCondLst>
                                  <p:iterate type="lt">
                                    <p:tmPct val="50000"/>
                                  </p:iterate>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300"/>
                                        <p:tgtEl>
                                          <p:spTgt spid="26"/>
                                        </p:tgtEl>
                                        <p:attrNameLst>
                                          <p:attrName>ppt_y</p:attrName>
                                        </p:attrNameLst>
                                      </p:cBhvr>
                                      <p:tavLst>
                                        <p:tav tm="0">
                                          <p:val>
                                            <p:strVal val="#ppt_y+#ppt_h*1.125000"/>
                                          </p:val>
                                        </p:tav>
                                        <p:tav tm="100000">
                                          <p:val>
                                            <p:strVal val="#ppt_y"/>
                                          </p:val>
                                        </p:tav>
                                      </p:tavLst>
                                    </p:anim>
                                    <p:animEffect transition="in" filter="wipe(up)">
                                      <p:cBhvr>
                                        <p:cTn id="45" dur="300"/>
                                        <p:tgtEl>
                                          <p:spTgt spid="26"/>
                                        </p:tgtEl>
                                      </p:cBhvr>
                                    </p:animEffect>
                                  </p:childTnLst>
                                </p:cTn>
                              </p:par>
                              <p:par>
                                <p:cTn id="46" presetID="10" presetClass="entr" presetSubtype="0" fill="hold" grpId="0" nodeType="withEffect">
                                  <p:stCondLst>
                                    <p:cond delay="1000"/>
                                  </p:stCondLst>
                                  <p:iterate type="lt">
                                    <p:tmPct val="10000"/>
                                  </p:iterate>
                                  <p:childTnLst>
                                    <p:set>
                                      <p:cBhvr>
                                        <p:cTn id="47" dur="1" fill="hold">
                                          <p:stCondLst>
                                            <p:cond delay="0"/>
                                          </p:stCondLst>
                                        </p:cTn>
                                        <p:tgtEl>
                                          <p:spTgt spid="27"/>
                                        </p:tgtEl>
                                        <p:attrNameLst>
                                          <p:attrName>style.visibility</p:attrName>
                                        </p:attrNameLst>
                                      </p:cBhvr>
                                      <p:to>
                                        <p:strVal val="visible"/>
                                      </p:to>
                                    </p:set>
                                    <p:animEffect transition="in" filter="fade">
                                      <p:cBhvr>
                                        <p:cTn id="48" dur="100"/>
                                        <p:tgtEl>
                                          <p:spTgt spid="27"/>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3779"/>
                            </p:stCondLst>
                            <p:childTnLst>
                              <p:par>
                                <p:cTn id="60" presetID="22" presetClass="entr" presetSubtype="8"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500"/>
                                        <p:tgtEl>
                                          <p:spTgt spid="35"/>
                                        </p:tgtEl>
                                      </p:cBhvr>
                                    </p:animEffect>
                                  </p:childTnLst>
                                </p:cTn>
                              </p:par>
                            </p:childTnLst>
                          </p:cTn>
                        </p:par>
                        <p:par>
                          <p:cTn id="63" fill="hold">
                            <p:stCondLst>
                              <p:cond delay="4279"/>
                            </p:stCondLst>
                            <p:childTnLst>
                              <p:par>
                                <p:cTn id="64" presetID="12" presetClass="entr" presetSubtype="4" fill="hold" grpId="0" nodeType="afterEffect">
                                  <p:stCondLst>
                                    <p:cond delay="0"/>
                                  </p:stCondLst>
                                  <p:iterate type="lt">
                                    <p:tmPct val="50000"/>
                                  </p:iterate>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300"/>
                                        <p:tgtEl>
                                          <p:spTgt spid="36"/>
                                        </p:tgtEl>
                                        <p:attrNameLst>
                                          <p:attrName>ppt_y</p:attrName>
                                        </p:attrNameLst>
                                      </p:cBhvr>
                                      <p:tavLst>
                                        <p:tav tm="0">
                                          <p:val>
                                            <p:strVal val="#ppt_y+#ppt_h*1.125000"/>
                                          </p:val>
                                        </p:tav>
                                        <p:tav tm="100000">
                                          <p:val>
                                            <p:strVal val="#ppt_y"/>
                                          </p:val>
                                        </p:tav>
                                      </p:tavLst>
                                    </p:anim>
                                    <p:animEffect transition="in" filter="wipe(up)">
                                      <p:cBhvr>
                                        <p:cTn id="67" dur="300"/>
                                        <p:tgtEl>
                                          <p:spTgt spid="36"/>
                                        </p:tgtEl>
                                      </p:cBhvr>
                                    </p:animEffect>
                                  </p:childTnLst>
                                </p:cTn>
                              </p:par>
                              <p:par>
                                <p:cTn id="68" presetID="10" presetClass="entr" presetSubtype="0" fill="hold" grpId="0" nodeType="withEffect">
                                  <p:stCondLst>
                                    <p:cond delay="1000"/>
                                  </p:stCondLst>
                                  <p:iterate type="lt">
                                    <p:tmPct val="10000"/>
                                  </p:iterate>
                                  <p:childTnLst>
                                    <p:set>
                                      <p:cBhvr>
                                        <p:cTn id="69" dur="1" fill="hold">
                                          <p:stCondLst>
                                            <p:cond delay="0"/>
                                          </p:stCondLst>
                                        </p:cTn>
                                        <p:tgtEl>
                                          <p:spTgt spid="37"/>
                                        </p:tgtEl>
                                        <p:attrNameLst>
                                          <p:attrName>style.visibility</p:attrName>
                                        </p:attrNameLst>
                                      </p:cBhvr>
                                      <p:to>
                                        <p:strVal val="visible"/>
                                      </p:to>
                                    </p:set>
                                    <p:animEffect transition="in" filter="fade">
                                      <p:cBhvr>
                                        <p:cTn id="70" dur="1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 grpId="0" bldLvl="0" animBg="1"/>
      <p:bldP spid="16" grpId="0"/>
      <p:bldP spid="17" grpId="0"/>
      <p:bldP spid="23" grpId="0" bldLvl="0" animBg="1"/>
      <p:bldP spid="24" grpId="0" bldLvl="0" animBg="1"/>
      <p:bldP spid="26" grpId="0"/>
      <p:bldP spid="27" grpId="0"/>
      <p:bldP spid="33" grpId="0" bldLvl="0" animBg="1"/>
      <p:bldP spid="34" grpId="0" bldLvl="0" animBg="1"/>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TextBox 84"/>
          <p:cNvSpPr txBox="1"/>
          <p:nvPr/>
        </p:nvSpPr>
        <p:spPr>
          <a:xfrm>
            <a:off x="3385785" y="2091251"/>
            <a:ext cx="5420430" cy="350520"/>
          </a:xfrm>
          <a:prstGeom prst="rect">
            <a:avLst/>
          </a:prstGeom>
          <a:noFill/>
        </p:spPr>
        <p:txBody>
          <a:bodyPr wrap="square" lIns="0" tIns="0" rIns="0" bIns="0" rtlCol="0">
            <a:spAutoFit/>
          </a:bodyPr>
          <a:p>
            <a:pPr algn="ctr"/>
            <a:r>
              <a:rPr lang="en-US" altLang="zh-CN" sz="2275">
                <a:solidFill>
                  <a:srgbClr val="6B6B6B"/>
                </a:solidFill>
                <a:latin typeface="阿里巴巴普惠体 R" panose="00020600040101010101" charset="-122"/>
                <a:ea typeface="阿里巴巴普惠体 R" panose="00020600040101010101" charset="-122"/>
              </a:rPr>
              <a:t>NEW EMPLOYEE ORIENTATION PPT</a:t>
            </a:r>
            <a:endParaRPr lang="en-US" altLang="zh-CN" sz="2275" dirty="0">
              <a:solidFill>
                <a:srgbClr val="6B6B6B"/>
              </a:solidFill>
              <a:latin typeface="阿里巴巴普惠体 R" panose="00020600040101010101" charset="-122"/>
              <a:ea typeface="阿里巴巴普惠体 R" panose="00020600040101010101" charset="-122"/>
            </a:endParaRPr>
          </a:p>
        </p:txBody>
      </p:sp>
      <p:sp>
        <p:nvSpPr>
          <p:cNvPr id="8" name="TextBox 84"/>
          <p:cNvSpPr txBox="1"/>
          <p:nvPr/>
        </p:nvSpPr>
        <p:spPr>
          <a:xfrm>
            <a:off x="3489960" y="3901440"/>
            <a:ext cx="5212080" cy="589915"/>
          </a:xfrm>
          <a:prstGeom prst="rect">
            <a:avLst/>
          </a:prstGeom>
          <a:noFill/>
        </p:spPr>
        <p:txBody>
          <a:bodyPr wrap="square" lIns="0" tIns="0" rIns="0" bIns="0" rtlCol="0">
            <a:spAutoFit/>
          </a:bodyPr>
          <a:p>
            <a:pPr algn="ctr"/>
            <a:r>
              <a:rPr lang="en-US" altLang="zh-CN" sz="960">
                <a:solidFill>
                  <a:srgbClr val="6B6B6B"/>
                </a:solidFill>
                <a:latin typeface="Arial" panose="020B0604020202020204" pitchFamily="34" charset="0"/>
                <a:ea typeface="微软雅黑" panose="020B0503020204020204" charset="-122"/>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960" dirty="0">
              <a:solidFill>
                <a:srgbClr val="6B6B6B"/>
              </a:solidFill>
              <a:latin typeface="Arial" panose="020B0604020202020204" pitchFamily="34" charset="0"/>
              <a:ea typeface="微软雅黑" panose="020B0503020204020204" charset="-122"/>
              <a:cs typeface="Arial" panose="020B0604020202020204" pitchFamily="34" charset="0"/>
            </a:endParaRPr>
          </a:p>
        </p:txBody>
      </p:sp>
      <p:sp>
        <p:nvSpPr>
          <p:cNvPr id="9" name="TextBox 84"/>
          <p:cNvSpPr txBox="1"/>
          <p:nvPr/>
        </p:nvSpPr>
        <p:spPr>
          <a:xfrm>
            <a:off x="2835948" y="4587954"/>
            <a:ext cx="6520105" cy="292100"/>
          </a:xfrm>
          <a:prstGeom prst="rect">
            <a:avLst/>
          </a:prstGeom>
          <a:noFill/>
        </p:spPr>
        <p:txBody>
          <a:bodyPr wrap="square" lIns="0" tIns="0" rIns="0" bIns="0" rtlCol="0">
            <a:spAutoFit/>
          </a:bodyPr>
          <a:p>
            <a:pPr algn="ctr"/>
            <a:r>
              <a:rPr lang="zh-CN" altLang="en-US" sz="1895" dirty="0">
                <a:solidFill>
                  <a:srgbClr val="6B6B6B"/>
                </a:solidFill>
                <a:latin typeface="阿里巴巴普惠体 R" panose="00020600040101010101" charset="-122"/>
                <a:ea typeface="阿里巴巴普惠体 R" panose="00020600040101010101" charset="-122"/>
                <a:cs typeface="阿里巴巴普惠体 R" panose="00020600040101010101" charset="-122"/>
              </a:rPr>
              <a:t>汇报</a:t>
            </a:r>
            <a:r>
              <a:rPr lang="zh-CN" altLang="en-US" sz="1895" dirty="0" smtClean="0">
                <a:solidFill>
                  <a:srgbClr val="6B6B6B"/>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895" dirty="0" smtClean="0">
                <a:solidFill>
                  <a:srgbClr val="6B6B6B"/>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895" dirty="0" smtClean="0">
                <a:solidFill>
                  <a:srgbClr val="6B6B6B"/>
                </a:solidFill>
                <a:latin typeface="阿里巴巴普惠体 R" panose="00020600040101010101" charset="-122"/>
                <a:ea typeface="阿里巴巴普惠体 R" panose="00020600040101010101" charset="-122"/>
                <a:cs typeface="阿里巴巴普惠体 R" panose="00020600040101010101" charset="-122"/>
              </a:rPr>
              <a:t>营  </a:t>
            </a:r>
            <a:r>
              <a:rPr lang="zh-CN" altLang="en-US" sz="1895" dirty="0">
                <a:solidFill>
                  <a:srgbClr val="6B6B6B"/>
                </a:solidFill>
                <a:latin typeface="阿里巴巴普惠体 R" panose="00020600040101010101" charset="-122"/>
                <a:ea typeface="阿里巴巴普惠体 R" panose="00020600040101010101" charset="-122"/>
                <a:cs typeface="阿里巴巴普惠体 R" panose="00020600040101010101" charset="-122"/>
              </a:rPr>
              <a:t>部门</a:t>
            </a:r>
            <a:r>
              <a:rPr lang="zh-CN" altLang="en-US" sz="1895" dirty="0" smtClean="0">
                <a:solidFill>
                  <a:srgbClr val="6B6B6B"/>
                </a:solidFill>
                <a:latin typeface="阿里巴巴普惠体 R" panose="00020600040101010101" charset="-122"/>
                <a:ea typeface="阿里巴巴普惠体 R" panose="00020600040101010101" charset="-122"/>
                <a:cs typeface="阿里巴巴普惠体 R" panose="00020600040101010101" charset="-122"/>
              </a:rPr>
              <a:t>：销售部 </a:t>
            </a:r>
            <a:endParaRPr lang="zh-CN" altLang="en-US" sz="1895" dirty="0" smtClean="0">
              <a:solidFill>
                <a:srgbClr val="6B6B6B"/>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Placeholder 4"/>
          <p:cNvSpPr txBox="1"/>
          <p:nvPr/>
        </p:nvSpPr>
        <p:spPr>
          <a:xfrm>
            <a:off x="2687320" y="2818130"/>
            <a:ext cx="6817360" cy="1221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lnSpc>
                <a:spcPct val="60000"/>
              </a:lnSpc>
              <a:buNone/>
              <a:defRPr/>
            </a:pPr>
            <a:r>
              <a:rPr lang="zh-CN" altLang="en-US" sz="7200" b="1" dirty="0">
                <a:solidFill>
                  <a:srgbClr val="6B6B6B"/>
                </a:solidFill>
                <a:latin typeface="阿里巴巴普惠体 M" panose="00020600040101010101" charset="-122"/>
                <a:ea typeface="阿里巴巴普惠体 M" panose="00020600040101010101" charset="-122"/>
                <a:cs typeface="阿里巴巴普惠体 M" panose="00020600040101010101" charset="-122"/>
              </a:rPr>
              <a:t>谢谢您的观看</a:t>
            </a:r>
            <a:endParaRPr lang="en-US" altLang="zh-CN" sz="7200" b="1" dirty="0">
              <a:solidFill>
                <a:srgbClr val="6B6B6B"/>
              </a:solidFill>
              <a:latin typeface="阿里巴巴普惠体 M" panose="00020600040101010101" charset="-122"/>
              <a:ea typeface="阿里巴巴普惠体 M" panose="00020600040101010101" charset="-122"/>
              <a:cs typeface="阿里巴巴普惠体 M" panose="00020600040101010101" charset="-122"/>
            </a:endParaRPr>
          </a:p>
          <a:p>
            <a:pPr marL="0" indent="0" algn="ctr">
              <a:lnSpc>
                <a:spcPct val="60000"/>
              </a:lnSpc>
              <a:buNone/>
              <a:defRPr/>
            </a:pPr>
            <a:r>
              <a:rPr lang="en-US" altLang="zh-CN" sz="2000" dirty="0">
                <a:solidFill>
                  <a:srgbClr val="6B6B6B"/>
                </a:solidFill>
                <a:latin typeface="阿里巴巴普惠体 L" panose="00020600040101010101" charset="-122"/>
                <a:ea typeface="阿里巴巴普惠体 L" panose="00020600040101010101" charset="-122"/>
                <a:cs typeface="阿里巴巴普惠体 L" panose="00020600040101010101" charset="-122"/>
              </a:rPr>
              <a:t>PPT</a:t>
            </a:r>
            <a:r>
              <a:rPr lang="zh-CN" altLang="en-US" sz="2000" dirty="0">
                <a:solidFill>
                  <a:srgbClr val="6B6B6B"/>
                </a:solidFill>
                <a:latin typeface="阿里巴巴普惠体 L" panose="00020600040101010101" charset="-122"/>
                <a:ea typeface="阿里巴巴普惠体 L" panose="00020600040101010101" charset="-122"/>
                <a:cs typeface="阿里巴巴普惠体 L" panose="00020600040101010101" charset="-122"/>
              </a:rPr>
              <a:t>模板</a:t>
            </a:r>
            <a:endParaRPr lang="zh-CN" altLang="en-US" sz="2000" dirty="0">
              <a:solidFill>
                <a:srgbClr val="6B6B6B"/>
              </a:solidFill>
              <a:latin typeface="阿里巴巴普惠体 L" panose="00020600040101010101" charset="-122"/>
              <a:ea typeface="阿里巴巴普惠体 L" panose="00020600040101010101" charset="-122"/>
              <a:cs typeface="阿里巴巴普惠体 L" panose="00020600040101010101" charset="-122"/>
            </a:endParaRPr>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898265" y="1853565"/>
            <a:ext cx="4629150" cy="720090"/>
            <a:chOff x="6169" y="3503"/>
            <a:chExt cx="7290" cy="1134"/>
          </a:xfrm>
        </p:grpSpPr>
        <p:grpSp>
          <p:nvGrpSpPr>
            <p:cNvPr id="3" name="组合 2"/>
            <p:cNvGrpSpPr/>
            <p:nvPr/>
          </p:nvGrpSpPr>
          <p:grpSpPr>
            <a:xfrm>
              <a:off x="7371" y="3503"/>
              <a:ext cx="6089" cy="1134"/>
              <a:chOff x="6915848" y="1617909"/>
              <a:chExt cx="3866451" cy="719947"/>
            </a:xfrm>
          </p:grpSpPr>
          <p:sp>
            <p:nvSpPr>
              <p:cNvPr id="4" name="文本框 3"/>
              <p:cNvSpPr txBox="1"/>
              <p:nvPr/>
            </p:nvSpPr>
            <p:spPr>
              <a:xfrm>
                <a:off x="6915849" y="1617909"/>
                <a:ext cx="2926080" cy="534034"/>
              </a:xfrm>
              <a:prstGeom prst="rect">
                <a:avLst/>
              </a:prstGeom>
              <a:noFill/>
            </p:spPr>
            <p:txBody>
              <a:bodyPr wrap="none" rtlCol="0">
                <a:spAutoFit/>
                <a:scene3d>
                  <a:camera prst="orthographicFront"/>
                  <a:lightRig rig="threePt" dir="t"/>
                </a:scene3d>
                <a:sp3d contourW="12700"/>
              </a:bodyPr>
              <a:lstStyle/>
              <a:p>
                <a:pPr algn="l">
                  <a:lnSpc>
                    <a:spcPct val="120000"/>
                  </a:lnSpc>
                </a:pPr>
                <a:r>
                  <a:rPr lang="zh-CN" altLang="en-US" sz="2400"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rPr>
                  <a:t>办公室公务交往礼仪</a:t>
                </a:r>
                <a:endParaRPr lang="zh-CN" altLang="en-US" sz="2400" b="1"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5" name="文本框 4"/>
              <p:cNvSpPr txBox="1"/>
              <p:nvPr/>
            </p:nvSpPr>
            <p:spPr>
              <a:xfrm>
                <a:off x="6915848" y="2070090"/>
                <a:ext cx="3866451" cy="267766"/>
              </a:xfrm>
              <a:prstGeom prst="rect">
                <a:avLst/>
              </a:prstGeom>
              <a:noFill/>
            </p:spPr>
            <p:txBody>
              <a:bodyPr wrap="square" rtlCol="0">
                <a:spAutoFit/>
                <a:scene3d>
                  <a:camera prst="orthographicFront"/>
                  <a:lightRig rig="threePt" dir="t"/>
                </a:scene3d>
                <a:sp3d contourW="12700"/>
              </a:bodyPr>
              <a:lstStyle/>
              <a:p>
                <a:pPr defTabSz="914400">
                  <a:lnSpc>
                    <a:spcPct val="114000"/>
                  </a:lnSpc>
                  <a:defRPr/>
                </a:pPr>
                <a:r>
                  <a:rPr lang="en-US" altLang="zh-CN" sz="1000" dirty="0">
                    <a:solidFill>
                      <a:srgbClr val="6B6B6B"/>
                    </a:solidFill>
                    <a:latin typeface="阿里巴巴普惠体 B" panose="00020600040101010101" charset="-122"/>
                    <a:ea typeface="阿里巴巴普惠体 B" panose="00020600040101010101" charset="-122"/>
                  </a:rPr>
                  <a:t>presentation and make it into a film to used wider field</a:t>
                </a:r>
                <a:endParaRPr lang="en-US" altLang="zh-CN" sz="1000" dirty="0">
                  <a:solidFill>
                    <a:srgbClr val="6B6B6B"/>
                  </a:solidFill>
                  <a:latin typeface="阿里巴巴普惠体 B" panose="00020600040101010101" charset="-122"/>
                  <a:ea typeface="阿里巴巴普惠体 B" panose="00020600040101010101" charset="-122"/>
                </a:endParaRPr>
              </a:p>
            </p:txBody>
          </p:sp>
        </p:grpSp>
        <p:sp>
          <p:nvSpPr>
            <p:cNvPr id="15" name="矩形 14"/>
            <p:cNvSpPr/>
            <p:nvPr/>
          </p:nvSpPr>
          <p:spPr>
            <a:xfrm>
              <a:off x="6169" y="3670"/>
              <a:ext cx="904" cy="904"/>
            </a:xfrm>
            <a:prstGeom prst="rect">
              <a:avLst/>
            </a:prstGeom>
            <a:solidFill>
              <a:srgbClr val="6B6B6B"/>
            </a:solidFill>
            <a:ln w="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01</a:t>
              </a:r>
              <a:endParaRPr lang="en-US" altLang="zh-CN" sz="2000"/>
            </a:p>
          </p:txBody>
        </p:sp>
      </p:grpSp>
      <p:grpSp>
        <p:nvGrpSpPr>
          <p:cNvPr id="7" name="组合 6"/>
          <p:cNvGrpSpPr/>
          <p:nvPr/>
        </p:nvGrpSpPr>
        <p:grpSpPr>
          <a:xfrm>
            <a:off x="3898900" y="2953385"/>
            <a:ext cx="4629150" cy="720090"/>
            <a:chOff x="6169" y="3503"/>
            <a:chExt cx="7290" cy="1134"/>
          </a:xfrm>
        </p:grpSpPr>
        <p:grpSp>
          <p:nvGrpSpPr>
            <p:cNvPr id="8" name="组合 7"/>
            <p:cNvGrpSpPr/>
            <p:nvPr/>
          </p:nvGrpSpPr>
          <p:grpSpPr>
            <a:xfrm>
              <a:off x="7371" y="3503"/>
              <a:ext cx="6089" cy="1134"/>
              <a:chOff x="6915848" y="1617909"/>
              <a:chExt cx="3866451" cy="719947"/>
            </a:xfrm>
          </p:grpSpPr>
          <p:sp>
            <p:nvSpPr>
              <p:cNvPr id="9" name="文本框 8"/>
              <p:cNvSpPr txBox="1"/>
              <p:nvPr/>
            </p:nvSpPr>
            <p:spPr>
              <a:xfrm>
                <a:off x="6915849" y="1617909"/>
                <a:ext cx="2011647" cy="533929"/>
              </a:xfrm>
              <a:prstGeom prst="rect">
                <a:avLst/>
              </a:prstGeom>
              <a:noFill/>
            </p:spPr>
            <p:txBody>
              <a:bodyPr wrap="none" rtlCol="0">
                <a:spAutoFit/>
                <a:scene3d>
                  <a:camera prst="orthographicFront"/>
                  <a:lightRig rig="threePt" dir="t"/>
                </a:scene3d>
                <a:sp3d contourW="12700"/>
              </a:bodyPr>
              <a:p>
                <a:pPr algn="l">
                  <a:lnSpc>
                    <a:spcPct val="120000"/>
                  </a:lnSpc>
                </a:pPr>
                <a:r>
                  <a:rPr lang="zh-CN" altLang="en-US" sz="2400"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rPr>
                  <a:t>高效沟通技巧</a:t>
                </a:r>
                <a:endParaRPr lang="zh-CN" altLang="en-US" sz="2400" b="1"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10" name="文本框 9"/>
              <p:cNvSpPr txBox="1"/>
              <p:nvPr/>
            </p:nvSpPr>
            <p:spPr>
              <a:xfrm>
                <a:off x="6915848" y="2070090"/>
                <a:ext cx="3866451" cy="267766"/>
              </a:xfrm>
              <a:prstGeom prst="rect">
                <a:avLst/>
              </a:prstGeom>
              <a:noFill/>
            </p:spPr>
            <p:txBody>
              <a:bodyPr wrap="square" rtlCol="0">
                <a:spAutoFit/>
                <a:scene3d>
                  <a:camera prst="orthographicFront"/>
                  <a:lightRig rig="threePt" dir="t"/>
                </a:scene3d>
                <a:sp3d contourW="12700"/>
              </a:bodyPr>
              <a:p>
                <a:pPr defTabSz="914400">
                  <a:lnSpc>
                    <a:spcPct val="114000"/>
                  </a:lnSpc>
                  <a:defRPr/>
                </a:pPr>
                <a:r>
                  <a:rPr lang="en-US" altLang="zh-CN" sz="1000" dirty="0">
                    <a:solidFill>
                      <a:srgbClr val="6B6B6B"/>
                    </a:solidFill>
                    <a:latin typeface="阿里巴巴普惠体 B" panose="00020600040101010101" charset="-122"/>
                    <a:ea typeface="阿里巴巴普惠体 B" panose="00020600040101010101" charset="-122"/>
                  </a:rPr>
                  <a:t>presentation and make it into a film to used wider field</a:t>
                </a:r>
                <a:endParaRPr lang="en-US" altLang="zh-CN" sz="1000" dirty="0">
                  <a:solidFill>
                    <a:srgbClr val="6B6B6B"/>
                  </a:solidFill>
                  <a:latin typeface="阿里巴巴普惠体 B" panose="00020600040101010101" charset="-122"/>
                  <a:ea typeface="阿里巴巴普惠体 B" panose="00020600040101010101" charset="-122"/>
                </a:endParaRPr>
              </a:p>
            </p:txBody>
          </p:sp>
        </p:grpSp>
        <p:sp>
          <p:nvSpPr>
            <p:cNvPr id="11" name="矩形 10"/>
            <p:cNvSpPr/>
            <p:nvPr/>
          </p:nvSpPr>
          <p:spPr>
            <a:xfrm>
              <a:off x="6169" y="3670"/>
              <a:ext cx="904" cy="904"/>
            </a:xfrm>
            <a:prstGeom prst="rect">
              <a:avLst/>
            </a:prstGeom>
            <a:solidFill>
              <a:srgbClr val="6B6B6B"/>
            </a:solidFill>
            <a:ln w="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t>02</a:t>
              </a:r>
              <a:endParaRPr lang="en-US" altLang="zh-CN" sz="2000"/>
            </a:p>
          </p:txBody>
        </p:sp>
      </p:grpSp>
      <p:grpSp>
        <p:nvGrpSpPr>
          <p:cNvPr id="12" name="组合 11"/>
          <p:cNvGrpSpPr/>
          <p:nvPr/>
        </p:nvGrpSpPr>
        <p:grpSpPr>
          <a:xfrm>
            <a:off x="3899535" y="4053205"/>
            <a:ext cx="4629150" cy="720090"/>
            <a:chOff x="6169" y="3503"/>
            <a:chExt cx="7290" cy="1134"/>
          </a:xfrm>
        </p:grpSpPr>
        <p:grpSp>
          <p:nvGrpSpPr>
            <p:cNvPr id="13" name="组合 12"/>
            <p:cNvGrpSpPr/>
            <p:nvPr/>
          </p:nvGrpSpPr>
          <p:grpSpPr>
            <a:xfrm>
              <a:off x="7371" y="3503"/>
              <a:ext cx="6089" cy="1134"/>
              <a:chOff x="6915848" y="1617909"/>
              <a:chExt cx="3866451" cy="719947"/>
            </a:xfrm>
          </p:grpSpPr>
          <p:sp>
            <p:nvSpPr>
              <p:cNvPr id="14" name="文本框 13"/>
              <p:cNvSpPr txBox="1"/>
              <p:nvPr/>
            </p:nvSpPr>
            <p:spPr>
              <a:xfrm>
                <a:off x="6915849" y="1617909"/>
                <a:ext cx="2621237" cy="533929"/>
              </a:xfrm>
              <a:prstGeom prst="rect">
                <a:avLst/>
              </a:prstGeom>
              <a:noFill/>
            </p:spPr>
            <p:txBody>
              <a:bodyPr wrap="none" rtlCol="0">
                <a:spAutoFit/>
                <a:scene3d>
                  <a:camera prst="orthographicFront"/>
                  <a:lightRig rig="threePt" dir="t"/>
                </a:scene3d>
                <a:sp3d contourW="12700"/>
              </a:bodyPr>
              <a:lstStyle/>
              <a:p>
                <a:pPr algn="l">
                  <a:lnSpc>
                    <a:spcPct val="120000"/>
                  </a:lnSpc>
                </a:pPr>
                <a:r>
                  <a:rPr lang="zh-CN" altLang="en-US" sz="2400"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rPr>
                  <a:t>工作岗位分析技术</a:t>
                </a:r>
                <a:endParaRPr lang="zh-CN" altLang="en-US" sz="2400" b="1"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16" name="文本框 15"/>
              <p:cNvSpPr txBox="1"/>
              <p:nvPr/>
            </p:nvSpPr>
            <p:spPr>
              <a:xfrm>
                <a:off x="6915848" y="2070090"/>
                <a:ext cx="3866451" cy="267766"/>
              </a:xfrm>
              <a:prstGeom prst="rect">
                <a:avLst/>
              </a:prstGeom>
              <a:noFill/>
            </p:spPr>
            <p:txBody>
              <a:bodyPr wrap="square" rtlCol="0">
                <a:spAutoFit/>
                <a:scene3d>
                  <a:camera prst="orthographicFront"/>
                  <a:lightRig rig="threePt" dir="t"/>
                </a:scene3d>
                <a:sp3d contourW="12700"/>
              </a:bodyPr>
              <a:lstStyle/>
              <a:p>
                <a:pPr defTabSz="914400">
                  <a:lnSpc>
                    <a:spcPct val="114000"/>
                  </a:lnSpc>
                  <a:defRPr/>
                </a:pPr>
                <a:r>
                  <a:rPr lang="en-US" altLang="zh-CN" sz="1000" dirty="0">
                    <a:solidFill>
                      <a:srgbClr val="6B6B6B"/>
                    </a:solidFill>
                    <a:latin typeface="阿里巴巴普惠体 B" panose="00020600040101010101" charset="-122"/>
                    <a:ea typeface="阿里巴巴普惠体 B" panose="00020600040101010101" charset="-122"/>
                  </a:rPr>
                  <a:t>presentation and make it into a film to used wider field</a:t>
                </a:r>
                <a:endParaRPr lang="en-US" altLang="zh-CN" sz="1000" dirty="0">
                  <a:solidFill>
                    <a:srgbClr val="6B6B6B"/>
                  </a:solidFill>
                  <a:latin typeface="阿里巴巴普惠体 B" panose="00020600040101010101" charset="-122"/>
                  <a:ea typeface="阿里巴巴普惠体 B" panose="00020600040101010101" charset="-122"/>
                </a:endParaRPr>
              </a:p>
            </p:txBody>
          </p:sp>
        </p:grpSp>
        <p:sp>
          <p:nvSpPr>
            <p:cNvPr id="17" name="矩形 16"/>
            <p:cNvSpPr/>
            <p:nvPr/>
          </p:nvSpPr>
          <p:spPr>
            <a:xfrm>
              <a:off x="6169" y="3670"/>
              <a:ext cx="904" cy="904"/>
            </a:xfrm>
            <a:prstGeom prst="rect">
              <a:avLst/>
            </a:prstGeom>
            <a:solidFill>
              <a:srgbClr val="6B6B6B"/>
            </a:solidFill>
            <a:ln w="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03</a:t>
              </a:r>
              <a:endParaRPr lang="en-US" altLang="zh-CN" sz="2000"/>
            </a:p>
          </p:txBody>
        </p:sp>
      </p:grpSp>
      <p:grpSp>
        <p:nvGrpSpPr>
          <p:cNvPr id="18" name="组合 17"/>
          <p:cNvGrpSpPr/>
          <p:nvPr/>
        </p:nvGrpSpPr>
        <p:grpSpPr>
          <a:xfrm>
            <a:off x="3900170" y="5153025"/>
            <a:ext cx="4629150" cy="720090"/>
            <a:chOff x="6169" y="3503"/>
            <a:chExt cx="7290" cy="1134"/>
          </a:xfrm>
        </p:grpSpPr>
        <p:grpSp>
          <p:nvGrpSpPr>
            <p:cNvPr id="20" name="组合 19"/>
            <p:cNvGrpSpPr/>
            <p:nvPr/>
          </p:nvGrpSpPr>
          <p:grpSpPr>
            <a:xfrm>
              <a:off x="7371" y="3503"/>
              <a:ext cx="6089" cy="1134"/>
              <a:chOff x="6915848" y="1617909"/>
              <a:chExt cx="3866451" cy="719947"/>
            </a:xfrm>
          </p:grpSpPr>
          <p:sp>
            <p:nvSpPr>
              <p:cNvPr id="21" name="文本框 20"/>
              <p:cNvSpPr txBox="1"/>
              <p:nvPr/>
            </p:nvSpPr>
            <p:spPr>
              <a:xfrm>
                <a:off x="6915849" y="1617909"/>
                <a:ext cx="2011647" cy="533929"/>
              </a:xfrm>
              <a:prstGeom prst="rect">
                <a:avLst/>
              </a:prstGeom>
              <a:noFill/>
            </p:spPr>
            <p:txBody>
              <a:bodyPr wrap="none" rtlCol="0">
                <a:spAutoFit/>
                <a:scene3d>
                  <a:camera prst="orthographicFront"/>
                  <a:lightRig rig="threePt" dir="t"/>
                </a:scene3d>
                <a:sp3d contourW="12700"/>
              </a:bodyPr>
              <a:lstStyle/>
              <a:p>
                <a:pPr algn="l">
                  <a:lnSpc>
                    <a:spcPct val="120000"/>
                  </a:lnSpc>
                </a:pPr>
                <a:r>
                  <a:rPr lang="zh-CN" altLang="en-US" sz="2400"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rPr>
                  <a:t>职业生涯规划</a:t>
                </a:r>
                <a:endParaRPr lang="zh-CN" altLang="en-US" sz="2400"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22" name="文本框 21"/>
              <p:cNvSpPr txBox="1"/>
              <p:nvPr/>
            </p:nvSpPr>
            <p:spPr>
              <a:xfrm>
                <a:off x="6915848" y="2070090"/>
                <a:ext cx="3866451" cy="267766"/>
              </a:xfrm>
              <a:prstGeom prst="rect">
                <a:avLst/>
              </a:prstGeom>
              <a:noFill/>
            </p:spPr>
            <p:txBody>
              <a:bodyPr wrap="square" rtlCol="0">
                <a:spAutoFit/>
                <a:scene3d>
                  <a:camera prst="orthographicFront"/>
                  <a:lightRig rig="threePt" dir="t"/>
                </a:scene3d>
                <a:sp3d contourW="12700"/>
              </a:bodyPr>
              <a:lstStyle/>
              <a:p>
                <a:pPr defTabSz="914400">
                  <a:lnSpc>
                    <a:spcPct val="114000"/>
                  </a:lnSpc>
                  <a:defRPr/>
                </a:pPr>
                <a:r>
                  <a:rPr lang="en-US" altLang="zh-CN" sz="1000" dirty="0">
                    <a:solidFill>
                      <a:srgbClr val="6B6B6B"/>
                    </a:solidFill>
                    <a:latin typeface="阿里巴巴普惠体 B" panose="00020600040101010101" charset="-122"/>
                    <a:ea typeface="阿里巴巴普惠体 B" panose="00020600040101010101" charset="-122"/>
                  </a:rPr>
                  <a:t>presentation and make it into a film to used wider field</a:t>
                </a:r>
                <a:endParaRPr lang="en-US" altLang="zh-CN" sz="1000" dirty="0">
                  <a:solidFill>
                    <a:srgbClr val="6B6B6B"/>
                  </a:solidFill>
                  <a:latin typeface="阿里巴巴普惠体 B" panose="00020600040101010101" charset="-122"/>
                  <a:ea typeface="阿里巴巴普惠体 B" panose="00020600040101010101" charset="-122"/>
                </a:endParaRPr>
              </a:p>
            </p:txBody>
          </p:sp>
        </p:grpSp>
        <p:sp>
          <p:nvSpPr>
            <p:cNvPr id="23" name="矩形 22"/>
            <p:cNvSpPr/>
            <p:nvPr/>
          </p:nvSpPr>
          <p:spPr>
            <a:xfrm>
              <a:off x="6169" y="3670"/>
              <a:ext cx="904" cy="904"/>
            </a:xfrm>
            <a:prstGeom prst="rect">
              <a:avLst/>
            </a:prstGeom>
            <a:solidFill>
              <a:srgbClr val="6B6B6B"/>
            </a:solidFill>
            <a:ln w="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04</a:t>
              </a:r>
              <a:endParaRPr lang="en-US" altLang="zh-CN" sz="2000"/>
            </a:p>
          </p:txBody>
        </p:sp>
      </p:grpSp>
      <p:sp>
        <p:nvSpPr>
          <p:cNvPr id="26" name="TextBox 148"/>
          <p:cNvSpPr txBox="1"/>
          <p:nvPr/>
        </p:nvSpPr>
        <p:spPr>
          <a:xfrm>
            <a:off x="1430020" y="2218055"/>
            <a:ext cx="1659890" cy="2647950"/>
          </a:xfrm>
          <a:prstGeom prst="rect">
            <a:avLst/>
          </a:prstGeom>
          <a:noFill/>
        </p:spPr>
        <p:txBody>
          <a:bodyPr vert="eaVert" wrap="square" rtlCol="0">
            <a:spAutoFit/>
          </a:bodyPr>
          <a:p>
            <a:pPr algn="ctr">
              <a:lnSpc>
                <a:spcPct val="120000"/>
              </a:lnSpc>
            </a:pPr>
            <a:r>
              <a:rPr lang="zh-CN" altLang="en-US" sz="8000" cap="all" spc="284" dirty="0">
                <a:solidFill>
                  <a:srgbClr val="6B6B6B"/>
                </a:solidFill>
                <a:latin typeface="阿里巴巴普惠体 B" panose="00020600040101010101" charset="-122"/>
                <a:ea typeface="阿里巴巴普惠体 B" panose="00020600040101010101" charset="-122"/>
                <a:cs typeface="+mn-ea"/>
                <a:sym typeface="+mn-lt"/>
              </a:rPr>
              <a:t>目录</a:t>
            </a:r>
            <a:endParaRPr lang="zh-CN" altLang="en-US" sz="8000" cap="all" spc="284" dirty="0">
              <a:solidFill>
                <a:srgbClr val="6B6B6B"/>
              </a:solidFill>
              <a:latin typeface="阿里巴巴普惠体 B" panose="00020600040101010101" charset="-122"/>
              <a:ea typeface="阿里巴巴普惠体 B" panose="00020600040101010101" charset="-122"/>
              <a:cs typeface="+mn-ea"/>
              <a:sym typeface="+mn-lt"/>
            </a:endParaRPr>
          </a:p>
        </p:txBody>
      </p:sp>
      <p:sp>
        <p:nvSpPr>
          <p:cNvPr id="27" name="TextBox 148"/>
          <p:cNvSpPr txBox="1"/>
          <p:nvPr/>
        </p:nvSpPr>
        <p:spPr>
          <a:xfrm>
            <a:off x="630555" y="4587240"/>
            <a:ext cx="2327910" cy="829945"/>
          </a:xfrm>
          <a:prstGeom prst="rect">
            <a:avLst/>
          </a:prstGeom>
          <a:noFill/>
        </p:spPr>
        <p:txBody>
          <a:bodyPr wrap="square" rtlCol="0">
            <a:spAutoFit/>
          </a:bodyPr>
          <a:p>
            <a:pPr algn="ctr">
              <a:lnSpc>
                <a:spcPct val="120000"/>
              </a:lnSpc>
            </a:pPr>
            <a:r>
              <a:rPr lang="en-US" altLang="zh-CN" sz="4000" dirty="0">
                <a:solidFill>
                  <a:srgbClr val="6B6B6B"/>
                </a:solidFill>
                <a:latin typeface="Arial" panose="020B0604020202020204" pitchFamily="34" charset="0"/>
                <a:ea typeface="Cambria Math" panose="02040503050406030204" pitchFamily="18" charset="0"/>
                <a:cs typeface="Arial" panose="020B0604020202020204" pitchFamily="34" charset="0"/>
                <a:sym typeface="+mn-lt"/>
              </a:rPr>
              <a:t>Content</a:t>
            </a:r>
            <a:endParaRPr lang="en-US" altLang="zh-CN" sz="4000" dirty="0">
              <a:solidFill>
                <a:srgbClr val="6B6B6B"/>
              </a:solidFill>
              <a:latin typeface="Arial" panose="020B0604020202020204" pitchFamily="34" charset="0"/>
              <a:ea typeface="Cambria Math" panose="02040503050406030204" pitchFamily="18" charset="0"/>
              <a:cs typeface="Arial" panose="020B0604020202020204" pitchFamily="34" charset="0"/>
              <a:sym typeface="+mn-lt"/>
            </a:endParaRPr>
          </a:p>
        </p:txBody>
      </p:sp>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4145915" y="2241550"/>
            <a:ext cx="1426210" cy="1445260"/>
          </a:xfrm>
          <a:prstGeom prst="rect">
            <a:avLst/>
          </a:prstGeom>
          <a:solidFill>
            <a:srgbClr val="6B6B6B"/>
          </a:solidFill>
        </p:spPr>
        <p:txBody>
          <a:bodyPr wrap="none" rtlCol="0">
            <a:spAutoFit/>
            <a:scene3d>
              <a:camera prst="orthographicFront"/>
              <a:lightRig rig="threePt" dir="t"/>
            </a:scene3d>
            <a:sp3d contourW="12700"/>
          </a:bodyPr>
          <a:p>
            <a:pPr algn="ctr"/>
            <a:r>
              <a:rPr lang="en-US" altLang="zh-CN" sz="8800" dirty="0">
                <a:solidFill>
                  <a:schemeClr val="bg1"/>
                </a:solidFill>
              </a:rPr>
              <a:t>01</a:t>
            </a:r>
            <a:endParaRPr lang="en-US" altLang="zh-CN" sz="8800" dirty="0">
              <a:solidFill>
                <a:schemeClr val="bg1"/>
              </a:solidFill>
            </a:endParaRPr>
          </a:p>
        </p:txBody>
      </p:sp>
      <p:grpSp>
        <p:nvGrpSpPr>
          <p:cNvPr id="10" name="组合 9"/>
          <p:cNvGrpSpPr/>
          <p:nvPr/>
        </p:nvGrpSpPr>
        <p:grpSpPr>
          <a:xfrm>
            <a:off x="2072760" y="3764020"/>
            <a:ext cx="5572519" cy="1395696"/>
            <a:chOff x="1686622" y="7962"/>
            <a:chExt cx="5572519" cy="1395696"/>
          </a:xfrm>
        </p:grpSpPr>
        <p:sp>
          <p:nvSpPr>
            <p:cNvPr id="11" name="文本框 10"/>
            <p:cNvSpPr txBox="1"/>
            <p:nvPr/>
          </p:nvSpPr>
          <p:spPr>
            <a:xfrm>
              <a:off x="2552642" y="7962"/>
              <a:ext cx="3840480" cy="681990"/>
            </a:xfrm>
            <a:prstGeom prst="rect">
              <a:avLst/>
            </a:prstGeom>
            <a:noFill/>
          </p:spPr>
          <p:txBody>
            <a:bodyPr wrap="none" rtlCol="0">
              <a:spAutoFit/>
              <a:scene3d>
                <a:camera prst="orthographicFront"/>
                <a:lightRig rig="threePt" dir="t"/>
              </a:scene3d>
              <a:sp3d contourW="12700"/>
            </a:bodyPr>
            <a:p>
              <a:pPr algn="l">
                <a:lnSpc>
                  <a:spcPct val="120000"/>
                </a:lnSpc>
              </a:pPr>
              <a:r>
                <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rPr>
                <a:t>办公室公务交往礼仪</a:t>
              </a:r>
              <a:endParaRPr lang="zh-CN" altLang="en-US" sz="3200" b="1"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12" name="文本框 11"/>
            <p:cNvSpPr txBox="1"/>
            <p:nvPr/>
          </p:nvSpPr>
          <p:spPr>
            <a:xfrm>
              <a:off x="1686622" y="612448"/>
              <a:ext cx="5572519" cy="791210"/>
            </a:xfrm>
            <a:prstGeom prst="rect">
              <a:avLst/>
            </a:prstGeom>
            <a:noFill/>
          </p:spPr>
          <p:txBody>
            <a:bodyPr wrap="square" rtlCol="0">
              <a:spAutoFit/>
              <a:scene3d>
                <a:camera prst="orthographicFront"/>
                <a:lightRig rig="threePt" dir="t"/>
              </a:scene3d>
              <a:sp3d contourW="12700"/>
            </a:bodyPr>
            <a:p>
              <a:pPr algn="ctr" defTabSz="914400">
                <a:lnSpc>
                  <a:spcPct val="114000"/>
                </a:lnSpc>
                <a:defRPr/>
              </a:pPr>
              <a:r>
                <a:rPr lang="en-US" altLang="zh-CN" sz="1000" dirty="0">
                  <a:solidFill>
                    <a:schemeClr val="tx1">
                      <a:lumMod val="85000"/>
                      <a:lumOff val="15000"/>
                    </a:schemeClr>
                  </a:solidFill>
                  <a:latin typeface="阿里巴巴普惠体 B" panose="00020600040101010101" charset="-122"/>
                  <a:ea typeface="阿里巴巴普惠体 B" panose="00020600040101010101" charset="-122"/>
                  <a:sym typeface="+mn-ea"/>
                </a:rPr>
                <a:t>print the presentation and make it into a film to be used in a wider fieldprint the presentation and make it into a film to be used in a wider fieldprint the presentation and make it into a film to be used in a wider field</a:t>
              </a: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a:p>
              <a:pPr algn="ctr" defTabSz="914400">
                <a:lnSpc>
                  <a:spcPct val="114000"/>
                </a:lnSpc>
                <a:defRPr/>
              </a:pP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p:txBody>
        </p:sp>
      </p:gr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3" name="副标题 2"/>
          <p:cNvSpPr txBox="1"/>
          <p:nvPr/>
        </p:nvSpPr>
        <p:spPr>
          <a:xfrm>
            <a:off x="1524635" y="4607470"/>
            <a:ext cx="9417051" cy="355600"/>
          </a:xfrm>
          <a:prstGeom prst="rect">
            <a:avLst/>
          </a:prstGeom>
        </p:spPr>
        <p:txBody>
          <a:bodyPr/>
          <a:p>
            <a:pPr>
              <a:lnSpc>
                <a:spcPct val="120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替换内容</a:t>
            </a:r>
            <a:r>
              <a:rPr lang="en-US" altLang="zh-CN" sz="1200" dirty="0" smtClean="0">
                <a:solidFill>
                  <a:schemeClr val="tx1">
                    <a:lumMod val="75000"/>
                    <a:lumOff val="25000"/>
                  </a:schemeClr>
                </a:solidFill>
                <a:latin typeface="阿里巴巴普惠体 B" panose="00020600040101010101" charset="-122"/>
                <a:ea typeface="阿里巴巴普惠体 B" panose="00020600040101010101" charset="-122"/>
              </a:rPr>
              <a:t>5</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内容给</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你创意和灵输入替换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内容感</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a:t>
            </a: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a:p>
            <a:pPr>
              <a:lnSpc>
                <a:spcPct val="120000"/>
              </a:lnSpc>
            </a:pP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p:txBody>
      </p:sp>
      <p:cxnSp>
        <p:nvCxnSpPr>
          <p:cNvPr id="5" name="Straight Connector 16"/>
          <p:cNvCxnSpPr/>
          <p:nvPr/>
        </p:nvCxnSpPr>
        <p:spPr>
          <a:xfrm>
            <a:off x="-4763" y="3888015"/>
            <a:ext cx="12196763" cy="0"/>
          </a:xfrm>
          <a:prstGeom prst="line">
            <a:avLst/>
          </a:prstGeom>
          <a:ln w="19050">
            <a:solidFill>
              <a:srgbClr val="6B6B6B"/>
            </a:solidFill>
          </a:ln>
        </p:spPr>
        <p:style>
          <a:lnRef idx="1">
            <a:schemeClr val="accent1"/>
          </a:lnRef>
          <a:fillRef idx="0">
            <a:schemeClr val="accent1"/>
          </a:fillRef>
          <a:effectRef idx="0">
            <a:schemeClr val="accent1"/>
          </a:effectRef>
          <a:fontRef idx="minor">
            <a:schemeClr val="tx1"/>
          </a:fontRef>
        </p:style>
      </p:cxnSp>
      <p:sp>
        <p:nvSpPr>
          <p:cNvPr id="6" name="Oval 22"/>
          <p:cNvSpPr/>
          <p:nvPr/>
        </p:nvSpPr>
        <p:spPr>
          <a:xfrm>
            <a:off x="7573965" y="3491140"/>
            <a:ext cx="795337" cy="795339"/>
          </a:xfrm>
          <a:prstGeom prst="ellipse">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1600" dirty="0">
                <a:solidFill>
                  <a:schemeClr val="bg1"/>
                </a:solidFill>
                <a:latin typeface="阿里巴巴普惠体 B" panose="00020600040101010101" charset="-122"/>
                <a:ea typeface="阿里巴巴普惠体 B" panose="00020600040101010101" charset="-122"/>
              </a:rPr>
              <a:t>标题</a:t>
            </a:r>
            <a:endParaRPr lang="zh-CN" altLang="en-US" sz="1600" dirty="0">
              <a:solidFill>
                <a:schemeClr val="bg1"/>
              </a:solidFill>
              <a:latin typeface="阿里巴巴普惠体 B" panose="00020600040101010101" charset="-122"/>
              <a:ea typeface="阿里巴巴普惠体 B" panose="00020600040101010101" charset="-122"/>
            </a:endParaRPr>
          </a:p>
        </p:txBody>
      </p:sp>
      <p:sp>
        <p:nvSpPr>
          <p:cNvPr id="7" name="Oval 24"/>
          <p:cNvSpPr/>
          <p:nvPr/>
        </p:nvSpPr>
        <p:spPr>
          <a:xfrm>
            <a:off x="3824289" y="3491140"/>
            <a:ext cx="795337" cy="795339"/>
          </a:xfrm>
          <a:prstGeom prst="ellipse">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1600" dirty="0">
                <a:solidFill>
                  <a:schemeClr val="bg1"/>
                </a:solidFill>
                <a:latin typeface="阿里巴巴普惠体 B" panose="00020600040101010101" charset="-122"/>
                <a:ea typeface="阿里巴巴普惠体 B" panose="00020600040101010101" charset="-122"/>
              </a:rPr>
              <a:t>标题</a:t>
            </a:r>
            <a:endParaRPr lang="zh-CN" altLang="en-US" sz="1600" dirty="0">
              <a:solidFill>
                <a:schemeClr val="bg1"/>
              </a:solidFill>
              <a:latin typeface="阿里巴巴普惠体 B" panose="00020600040101010101" charset="-122"/>
              <a:ea typeface="阿里巴巴普惠体 B" panose="00020600040101010101" charset="-122"/>
            </a:endParaRPr>
          </a:p>
        </p:txBody>
      </p:sp>
      <p:sp>
        <p:nvSpPr>
          <p:cNvPr id="9" name="等腰三角形 8"/>
          <p:cNvSpPr/>
          <p:nvPr/>
        </p:nvSpPr>
        <p:spPr>
          <a:xfrm rot="10800000">
            <a:off x="3967480" y="2914015"/>
            <a:ext cx="509270" cy="438150"/>
          </a:xfrm>
          <a:prstGeom prst="triangle">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600">
              <a:solidFill>
                <a:schemeClr val="bg1"/>
              </a:solidFill>
              <a:latin typeface="阿里巴巴普惠体 B" panose="00020600040101010101" charset="-122"/>
              <a:ea typeface="阿里巴巴普惠体 B" panose="00020600040101010101" charset="-122"/>
            </a:endParaRPr>
          </a:p>
        </p:txBody>
      </p:sp>
      <p:sp>
        <p:nvSpPr>
          <p:cNvPr id="10" name="圆角矩形 9"/>
          <p:cNvSpPr/>
          <p:nvPr/>
        </p:nvSpPr>
        <p:spPr>
          <a:xfrm>
            <a:off x="2933700" y="1828165"/>
            <a:ext cx="2576830" cy="1127125"/>
          </a:xfrm>
          <a:prstGeom prst="round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zh-CN" altLang="en-US" sz="1600" dirty="0">
                <a:solidFill>
                  <a:schemeClr val="bg1"/>
                </a:solidFill>
                <a:latin typeface="阿里巴巴普惠体 B" panose="00020600040101010101" charset="-122"/>
                <a:ea typeface="阿里巴巴普惠体 B" panose="00020600040101010101" charset="-122"/>
              </a:rPr>
              <a:t>输入替换</a:t>
            </a:r>
            <a:r>
              <a:rPr lang="zh-CN" altLang="en-US" sz="1600" dirty="0" smtClean="0">
                <a:solidFill>
                  <a:schemeClr val="bg1"/>
                </a:solidFill>
                <a:latin typeface="阿里巴巴普惠体 B" panose="00020600040101010101" charset="-122"/>
                <a:ea typeface="阿里巴巴普惠体 B" panose="00020600040101010101" charset="-122"/>
              </a:rPr>
              <a:t>内容</a:t>
            </a:r>
            <a:endParaRPr lang="zh-CN" altLang="en-US" sz="1600" dirty="0">
              <a:solidFill>
                <a:schemeClr val="bg1"/>
              </a:solidFill>
              <a:latin typeface="阿里巴巴普惠体 B" panose="00020600040101010101" charset="-122"/>
              <a:ea typeface="阿里巴巴普惠体 B" panose="00020600040101010101" charset="-122"/>
            </a:endParaRPr>
          </a:p>
        </p:txBody>
      </p:sp>
      <p:sp>
        <p:nvSpPr>
          <p:cNvPr id="12" name="等腰三角形 11"/>
          <p:cNvSpPr/>
          <p:nvPr/>
        </p:nvSpPr>
        <p:spPr>
          <a:xfrm rot="10800000">
            <a:off x="7717155" y="2914015"/>
            <a:ext cx="509270" cy="438150"/>
          </a:xfrm>
          <a:prstGeom prst="triangle">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600">
              <a:solidFill>
                <a:schemeClr val="bg1"/>
              </a:solidFill>
              <a:latin typeface="阿里巴巴普惠体 B" panose="00020600040101010101" charset="-122"/>
              <a:ea typeface="阿里巴巴普惠体 B" panose="00020600040101010101" charset="-122"/>
            </a:endParaRPr>
          </a:p>
        </p:txBody>
      </p:sp>
      <p:sp>
        <p:nvSpPr>
          <p:cNvPr id="13" name="圆角矩形 12"/>
          <p:cNvSpPr/>
          <p:nvPr/>
        </p:nvSpPr>
        <p:spPr>
          <a:xfrm>
            <a:off x="6683375" y="1828165"/>
            <a:ext cx="2576830" cy="1127125"/>
          </a:xfrm>
          <a:prstGeom prst="round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zh-CN" altLang="en-US" sz="1600" dirty="0">
                <a:solidFill>
                  <a:schemeClr val="bg1"/>
                </a:solidFill>
                <a:latin typeface="阿里巴巴普惠体 B" panose="00020600040101010101" charset="-122"/>
                <a:ea typeface="阿里巴巴普惠体 B" panose="00020600040101010101" charset="-122"/>
              </a:rPr>
              <a:t>输入替换</a:t>
            </a:r>
            <a:r>
              <a:rPr lang="zh-CN" altLang="en-US" sz="1600" dirty="0" smtClean="0">
                <a:solidFill>
                  <a:schemeClr val="bg1"/>
                </a:solidFill>
                <a:latin typeface="阿里巴巴普惠体 B" panose="00020600040101010101" charset="-122"/>
                <a:ea typeface="阿里巴巴普惠体 B" panose="00020600040101010101" charset="-122"/>
              </a:rPr>
              <a:t>内容</a:t>
            </a:r>
            <a:endParaRPr lang="zh-CN" altLang="en-US" sz="1600" dirty="0">
              <a:solidFill>
                <a:schemeClr val="bg1"/>
              </a:solidFill>
              <a:latin typeface="阿里巴巴普惠体 B" panose="00020600040101010101" charset="-122"/>
              <a:ea typeface="阿里巴巴普惠体 B" panose="00020600040101010101" charset="-122"/>
            </a:endParaRPr>
          </a:p>
        </p:txBody>
      </p:sp>
      <p:sp>
        <p:nvSpPr>
          <p:cNvPr id="2" name="副标题 2"/>
          <p:cNvSpPr txBox="1"/>
          <p:nvPr/>
        </p:nvSpPr>
        <p:spPr>
          <a:xfrm>
            <a:off x="1524635" y="4919890"/>
            <a:ext cx="9417051" cy="355600"/>
          </a:xfrm>
          <a:prstGeom prst="rect">
            <a:avLst/>
          </a:prstGeom>
        </p:spPr>
        <p:txBody>
          <a:bodyPr/>
          <a:p>
            <a:pPr>
              <a:lnSpc>
                <a:spcPct val="120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替换内容</a:t>
            </a:r>
            <a:r>
              <a:rPr lang="en-US" altLang="zh-CN" sz="1200" dirty="0" smtClean="0">
                <a:solidFill>
                  <a:schemeClr val="tx1">
                    <a:lumMod val="75000"/>
                    <a:lumOff val="25000"/>
                  </a:schemeClr>
                </a:solidFill>
                <a:latin typeface="阿里巴巴普惠体 B" panose="00020600040101010101" charset="-122"/>
                <a:ea typeface="阿里巴巴普惠体 B" panose="00020600040101010101" charset="-122"/>
              </a:rPr>
              <a:t>5</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内容给</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你创意和灵输入替换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内容感</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a:t>
            </a: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a:p>
            <a:pPr>
              <a:lnSpc>
                <a:spcPct val="120000"/>
              </a:lnSpc>
            </a:pP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4" name="副标题 2"/>
          <p:cNvSpPr txBox="1"/>
          <p:nvPr/>
        </p:nvSpPr>
        <p:spPr>
          <a:xfrm>
            <a:off x="1524635" y="5232310"/>
            <a:ext cx="9417051" cy="355600"/>
          </a:xfrm>
          <a:prstGeom prst="rect">
            <a:avLst/>
          </a:prstGeom>
        </p:spPr>
        <p:txBody>
          <a:bodyPr/>
          <a:p>
            <a:pPr>
              <a:lnSpc>
                <a:spcPct val="120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替换内容</a:t>
            </a:r>
            <a:r>
              <a:rPr lang="en-US" altLang="zh-CN" sz="1200" dirty="0" smtClean="0">
                <a:solidFill>
                  <a:schemeClr val="tx1">
                    <a:lumMod val="75000"/>
                    <a:lumOff val="25000"/>
                  </a:schemeClr>
                </a:solidFill>
                <a:latin typeface="阿里巴巴普惠体 B" panose="00020600040101010101" charset="-122"/>
                <a:ea typeface="阿里巴巴普惠体 B" panose="00020600040101010101" charset="-122"/>
              </a:rPr>
              <a:t>5</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内容给</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你创意和灵输入替换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内容感</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a:t>
            </a: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a:p>
            <a:pPr>
              <a:lnSpc>
                <a:spcPct val="120000"/>
              </a:lnSpc>
            </a:pP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6" name="副标题 2"/>
          <p:cNvSpPr txBox="1"/>
          <p:nvPr/>
        </p:nvSpPr>
        <p:spPr>
          <a:xfrm>
            <a:off x="1524635" y="5544730"/>
            <a:ext cx="9417051" cy="355600"/>
          </a:xfrm>
          <a:prstGeom prst="rect">
            <a:avLst/>
          </a:prstGeom>
        </p:spPr>
        <p:txBody>
          <a:bodyPr/>
          <a:p>
            <a:pPr>
              <a:lnSpc>
                <a:spcPct val="120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替换内容</a:t>
            </a:r>
            <a:r>
              <a:rPr lang="en-US" altLang="zh-CN" sz="1200" dirty="0" smtClean="0">
                <a:solidFill>
                  <a:schemeClr val="tx1">
                    <a:lumMod val="75000"/>
                    <a:lumOff val="25000"/>
                  </a:schemeClr>
                </a:solidFill>
                <a:latin typeface="阿里巴巴普惠体 B" panose="00020600040101010101" charset="-122"/>
                <a:ea typeface="阿里巴巴普惠体 B" panose="00020600040101010101" charset="-122"/>
              </a:rPr>
              <a:t>5</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内容给</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你创意和灵输入替换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内容感</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内容输入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a:t>
            </a: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a:p>
            <a:pPr>
              <a:lnSpc>
                <a:spcPct val="120000"/>
              </a:lnSpc>
            </a:pP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1"/>
          <a:srcRect l="2643" t="3612" r="2627" b="6818"/>
          <a:stretch>
            <a:fillRect/>
          </a:stretch>
        </p:blipFill>
        <p:spPr>
          <a:xfrm>
            <a:off x="2054541" y="1846592"/>
            <a:ext cx="5108799" cy="3165188"/>
          </a:xfrm>
          <a:custGeom>
            <a:avLst/>
            <a:gdLst/>
            <a:ahLst/>
            <a:cxnLst>
              <a:cxn ang="3">
                <a:pos x="hc" y="t"/>
              </a:cxn>
              <a:cxn ang="cd2">
                <a:pos x="l" y="vc"/>
              </a:cxn>
              <a:cxn ang="cd4">
                <a:pos x="hc" y="b"/>
              </a:cxn>
              <a:cxn ang="0">
                <a:pos x="r" y="vc"/>
              </a:cxn>
            </a:cxnLst>
            <a:rect l="l" t="t" r="r" b="b"/>
            <a:pathLst>
              <a:path w="8045" h="4985">
                <a:moveTo>
                  <a:pt x="0" y="0"/>
                </a:moveTo>
                <a:lnTo>
                  <a:pt x="8045" y="0"/>
                </a:lnTo>
                <a:lnTo>
                  <a:pt x="8045" y="4985"/>
                </a:lnTo>
                <a:lnTo>
                  <a:pt x="0" y="4985"/>
                </a:lnTo>
                <a:lnTo>
                  <a:pt x="0" y="0"/>
                </a:lnTo>
                <a:close/>
              </a:path>
            </a:pathLst>
          </a:custGeom>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cxnSp>
        <p:nvCxnSpPr>
          <p:cNvPr id="50" name="直接连接符 49"/>
          <p:cNvCxnSpPr/>
          <p:nvPr/>
        </p:nvCxnSpPr>
        <p:spPr>
          <a:xfrm>
            <a:off x="9986152" y="1418574"/>
            <a:ext cx="0" cy="4134119"/>
          </a:xfrm>
          <a:prstGeom prst="line">
            <a:avLst/>
          </a:prstGeom>
          <a:ln>
            <a:solidFill>
              <a:srgbClr val="6B6B6B"/>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9165823" y="4805718"/>
            <a:ext cx="1013512" cy="412124"/>
          </a:xfrm>
          <a:prstGeom prst="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solidFill>
                <a:schemeClr val="tx2"/>
              </a:solidFill>
              <a:latin typeface="阿里巴巴普惠体 B" panose="00020600040101010101" charset="-122"/>
              <a:ea typeface="阿里巴巴普惠体 B" panose="00020600040101010101" charset="-122"/>
              <a:cs typeface="+mn-ea"/>
              <a:sym typeface="+mn-lt"/>
            </a:endParaRPr>
          </a:p>
        </p:txBody>
      </p:sp>
      <p:sp>
        <p:nvSpPr>
          <p:cNvPr id="55" name="文本框 54"/>
          <p:cNvSpPr txBox="1"/>
          <p:nvPr/>
        </p:nvSpPr>
        <p:spPr>
          <a:xfrm>
            <a:off x="2054225" y="5217795"/>
            <a:ext cx="7257415" cy="386080"/>
          </a:xfrm>
          <a:prstGeom prst="rect">
            <a:avLst/>
          </a:prstGeom>
          <a:noFill/>
        </p:spPr>
        <p:txBody>
          <a:bodyPr wrap="square" rtlCol="0">
            <a:spAutoFit/>
          </a:bodyPr>
          <a:p>
            <a:pPr>
              <a:lnSpc>
                <a:spcPct val="120000"/>
              </a:lnSpc>
            </a:pP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rPr>
              <a:t>输入替换内容输入替换内容输入替换</a:t>
            </a:r>
            <a:r>
              <a:rPr lang="zh-CN" altLang="en-US" sz="1600" dirty="0" smtClean="0">
                <a:solidFill>
                  <a:schemeClr val="tx1">
                    <a:lumMod val="75000"/>
                    <a:lumOff val="25000"/>
                  </a:schemeClr>
                </a:solidFill>
                <a:latin typeface="阿里巴巴普惠体 B" panose="00020600040101010101" charset="-122"/>
                <a:ea typeface="阿里巴巴普惠体 B" panose="00020600040101010101" charset="-122"/>
              </a:rPr>
              <a:t>内容入</a:t>
            </a: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rPr>
              <a:t>替换内容给你创意和灵输入</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endParaRPr>
          </a:p>
        </p:txBody>
      </p:sp>
      <p:grpSp>
        <p:nvGrpSpPr>
          <p:cNvPr id="2" name="组合 1"/>
          <p:cNvGrpSpPr/>
          <p:nvPr/>
        </p:nvGrpSpPr>
        <p:grpSpPr>
          <a:xfrm>
            <a:off x="7563580" y="2128399"/>
            <a:ext cx="1944368" cy="1106170"/>
            <a:chOff x="11884" y="3191"/>
            <a:chExt cx="1783" cy="1742"/>
          </a:xfrm>
        </p:grpSpPr>
        <p:sp>
          <p:nvSpPr>
            <p:cNvPr id="3" name="文本框 2"/>
            <p:cNvSpPr txBox="1"/>
            <p:nvPr/>
          </p:nvSpPr>
          <p:spPr>
            <a:xfrm>
              <a:off x="11884" y="3744"/>
              <a:ext cx="1783" cy="1189"/>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输入替换内容输入替换内容输入替换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替换内容给你创意和灵输入</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6" name="TextBox 76"/>
            <p:cNvSpPr txBox="1"/>
            <p:nvPr/>
          </p:nvSpPr>
          <p:spPr>
            <a:xfrm>
              <a:off x="11884" y="3191"/>
              <a:ext cx="1465" cy="582"/>
            </a:xfrm>
            <a:prstGeom prst="rect">
              <a:avLst/>
            </a:prstGeom>
            <a:noFill/>
          </p:spPr>
          <p:txBody>
            <a:bodyPr wrap="square" rtlCol="0">
              <a:spAutoFit/>
            </a:bodyPr>
            <a:p>
              <a:pPr algn="l"/>
              <a:r>
                <a:rPr lang="zh-CN" altLang="en-US" b="1"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b="1" dirty="0" smtClean="0">
                  <a:solidFill>
                    <a:schemeClr val="tx1">
                      <a:lumMod val="75000"/>
                      <a:lumOff val="25000"/>
                    </a:schemeClr>
                  </a:solidFill>
                  <a:latin typeface="阿里巴巴普惠体 B" panose="00020600040101010101" charset="-122"/>
                  <a:ea typeface="阿里巴巴普惠体 B" panose="00020600040101010101" charset="-122"/>
                </a:rPr>
                <a:t>内容</a:t>
              </a:r>
              <a:endParaRPr lang="zh-CN" altLang="en-US" b="1" dirty="0" smtClean="0">
                <a:solidFill>
                  <a:schemeClr val="tx1">
                    <a:lumMod val="75000"/>
                    <a:lumOff val="25000"/>
                  </a:schemeClr>
                </a:solidFill>
                <a:latin typeface="阿里巴巴普惠体 B" panose="00020600040101010101" charset="-122"/>
                <a:ea typeface="阿里巴巴普惠体 B" panose="00020600040101010101" charset="-122"/>
              </a:endParaRPr>
            </a:p>
          </p:txBody>
        </p:sp>
      </p:grpSp>
      <p:grpSp>
        <p:nvGrpSpPr>
          <p:cNvPr id="4" name="组合 3"/>
          <p:cNvGrpSpPr/>
          <p:nvPr/>
        </p:nvGrpSpPr>
        <p:grpSpPr>
          <a:xfrm>
            <a:off x="7563580" y="3607949"/>
            <a:ext cx="1944368" cy="1106170"/>
            <a:chOff x="11884" y="3191"/>
            <a:chExt cx="1783" cy="1742"/>
          </a:xfrm>
        </p:grpSpPr>
        <p:sp>
          <p:nvSpPr>
            <p:cNvPr id="5" name="文本框 4"/>
            <p:cNvSpPr txBox="1"/>
            <p:nvPr/>
          </p:nvSpPr>
          <p:spPr>
            <a:xfrm>
              <a:off x="11884" y="3744"/>
              <a:ext cx="1783" cy="1189"/>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输入替换内容输入替换内容输入替换</a:t>
              </a:r>
              <a:r>
                <a:rPr lang="zh-CN" altLang="en-US" sz="1200" dirty="0" smtClean="0">
                  <a:solidFill>
                    <a:schemeClr val="tx1">
                      <a:lumMod val="75000"/>
                      <a:lumOff val="25000"/>
                    </a:schemeClr>
                  </a:solidFill>
                  <a:latin typeface="阿里巴巴普惠体 B" panose="00020600040101010101" charset="-122"/>
                  <a:ea typeface="阿里巴巴普惠体 B" panose="00020600040101010101" charset="-122"/>
                </a:rPr>
                <a:t>内容入</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替换内容给你创意和灵输入</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6" name="TextBox 76"/>
            <p:cNvSpPr txBox="1"/>
            <p:nvPr/>
          </p:nvSpPr>
          <p:spPr>
            <a:xfrm>
              <a:off x="11884" y="3191"/>
              <a:ext cx="1465" cy="582"/>
            </a:xfrm>
            <a:prstGeom prst="rect">
              <a:avLst/>
            </a:prstGeom>
            <a:noFill/>
          </p:spPr>
          <p:txBody>
            <a:bodyPr wrap="square" rtlCol="0">
              <a:spAutoFit/>
            </a:bodyPr>
            <a:p>
              <a:pPr algn="l"/>
              <a:r>
                <a:rPr lang="zh-CN" altLang="en-US" b="1" dirty="0">
                  <a:solidFill>
                    <a:schemeClr val="tx1">
                      <a:lumMod val="75000"/>
                      <a:lumOff val="25000"/>
                    </a:schemeClr>
                  </a:solidFill>
                  <a:latin typeface="阿里巴巴普惠体 B" panose="00020600040101010101" charset="-122"/>
                  <a:ea typeface="阿里巴巴普惠体 B" panose="00020600040101010101" charset="-122"/>
                </a:rPr>
                <a:t>输入替换</a:t>
              </a:r>
              <a:r>
                <a:rPr lang="zh-CN" altLang="en-US" b="1" dirty="0" smtClean="0">
                  <a:solidFill>
                    <a:schemeClr val="tx1">
                      <a:lumMod val="75000"/>
                      <a:lumOff val="25000"/>
                    </a:schemeClr>
                  </a:solidFill>
                  <a:latin typeface="阿里巴巴普惠体 B" panose="00020600040101010101" charset="-122"/>
                  <a:ea typeface="阿里巴巴普惠体 B" panose="00020600040101010101" charset="-122"/>
                </a:rPr>
                <a:t>内容</a:t>
              </a:r>
              <a:endParaRPr lang="zh-CN" altLang="en-US" b="1" dirty="0" smtClean="0">
                <a:solidFill>
                  <a:schemeClr val="tx1">
                    <a:lumMod val="75000"/>
                    <a:lumOff val="25000"/>
                  </a:schemeClr>
                </a:solidFill>
                <a:latin typeface="阿里巴巴普惠体 B" panose="00020600040101010101" charset="-122"/>
                <a:ea typeface="阿里巴巴普惠体 B" panose="00020600040101010101"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750"/>
                                        <p:tgtEl>
                                          <p:spTgt spid="5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right)">
                                      <p:cBhvr>
                                        <p:cTn id="11" dur="500"/>
                                        <p:tgtEl>
                                          <p:spTgt spid="5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1"/>
          <a:srcRect l="19020" t="2911" r="21423" b="2894"/>
          <a:stretch>
            <a:fillRect/>
          </a:stretch>
        </p:blipFill>
        <p:spPr>
          <a:xfrm>
            <a:off x="798195" y="2315210"/>
            <a:ext cx="3602990" cy="3492500"/>
          </a:xfrm>
          <a:custGeom>
            <a:avLst/>
            <a:gdLst/>
            <a:ahLst/>
            <a:cxnLst>
              <a:cxn ang="3">
                <a:pos x="hc" y="t"/>
              </a:cxn>
              <a:cxn ang="cd2">
                <a:pos x="l" y="vc"/>
              </a:cxn>
              <a:cxn ang="cd4">
                <a:pos x="hc" y="b"/>
              </a:cxn>
              <a:cxn ang="0">
                <a:pos x="r" y="vc"/>
              </a:cxn>
            </a:cxnLst>
            <a:rect l="l" t="t" r="r" b="b"/>
            <a:pathLst>
              <a:path w="5674" h="5500">
                <a:moveTo>
                  <a:pt x="0" y="0"/>
                </a:moveTo>
                <a:lnTo>
                  <a:pt x="5674" y="0"/>
                </a:lnTo>
                <a:lnTo>
                  <a:pt x="5674" y="5500"/>
                </a:lnTo>
                <a:lnTo>
                  <a:pt x="0" y="5500"/>
                </a:lnTo>
                <a:lnTo>
                  <a:pt x="0" y="0"/>
                </a:lnTo>
                <a:close/>
              </a:path>
            </a:pathLst>
          </a:custGeom>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grpSp>
        <p:nvGrpSpPr>
          <p:cNvPr id="3" name="组合 2"/>
          <p:cNvGrpSpPr/>
          <p:nvPr/>
        </p:nvGrpSpPr>
        <p:grpSpPr>
          <a:xfrm>
            <a:off x="4826001" y="1464309"/>
            <a:ext cx="190500" cy="5403851"/>
            <a:chOff x="3536950" y="1454150"/>
            <a:chExt cx="190500" cy="5403850"/>
          </a:xfrm>
        </p:grpSpPr>
        <p:cxnSp>
          <p:nvCxnSpPr>
            <p:cNvPr id="5" name="直接连接符 4"/>
            <p:cNvCxnSpPr/>
            <p:nvPr/>
          </p:nvCxnSpPr>
          <p:spPr>
            <a:xfrm>
              <a:off x="3632200" y="1549400"/>
              <a:ext cx="0" cy="530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3536950" y="145415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7" name="椭圆 6"/>
            <p:cNvSpPr/>
            <p:nvPr/>
          </p:nvSpPr>
          <p:spPr>
            <a:xfrm>
              <a:off x="3536950" y="259712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8" name="椭圆 7"/>
            <p:cNvSpPr/>
            <p:nvPr/>
          </p:nvSpPr>
          <p:spPr>
            <a:xfrm>
              <a:off x="3536950" y="4041715"/>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9" name="椭圆 8"/>
            <p:cNvSpPr/>
            <p:nvPr/>
          </p:nvSpPr>
          <p:spPr>
            <a:xfrm>
              <a:off x="3536950" y="5311746"/>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solidFill>
                  <a:schemeClr val="tx2"/>
                </a:solidFill>
                <a:latin typeface="阿里巴巴普惠体 B" panose="00020600040101010101" charset="-122"/>
                <a:ea typeface="阿里巴巴普惠体 B" panose="00020600040101010101" charset="-122"/>
              </a:endParaRPr>
            </a:p>
          </p:txBody>
        </p:sp>
      </p:grpSp>
      <p:cxnSp>
        <p:nvCxnSpPr>
          <p:cNvPr id="2" name="直接连接符 1"/>
          <p:cNvCxnSpPr/>
          <p:nvPr/>
        </p:nvCxnSpPr>
        <p:spPr>
          <a:xfrm>
            <a:off x="4921250" y="270256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5378450" y="2315210"/>
            <a:ext cx="774700" cy="774700"/>
          </a:xfrm>
          <a:prstGeom prst="roundRect">
            <a:avLst>
              <a:gd name="adj" fmla="val 7971"/>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16" name="Freeform 251"/>
          <p:cNvSpPr>
            <a:spLocks noEditPoints="1"/>
          </p:cNvSpPr>
          <p:nvPr/>
        </p:nvSpPr>
        <p:spPr bwMode="auto">
          <a:xfrm>
            <a:off x="5529580" y="2508885"/>
            <a:ext cx="421005" cy="393700"/>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40" tIns="45720" rIns="91440" bIns="45720" numCol="1" anchor="t" anchorCtr="0" compatLnSpc="1"/>
          <a:p>
            <a:endParaRPr lang="zh-CN" altLang="en-US" sz="1355">
              <a:solidFill>
                <a:schemeClr val="tx2"/>
              </a:solidFill>
              <a:latin typeface="阿里巴巴普惠体 B" panose="00020600040101010101" charset="-122"/>
              <a:ea typeface="阿里巴巴普惠体 B" panose="00020600040101010101" charset="-122"/>
            </a:endParaRPr>
          </a:p>
        </p:txBody>
      </p:sp>
      <p:cxnSp>
        <p:nvCxnSpPr>
          <p:cNvPr id="18" name="直接连接符 17"/>
          <p:cNvCxnSpPr/>
          <p:nvPr/>
        </p:nvCxnSpPr>
        <p:spPr>
          <a:xfrm>
            <a:off x="4921250" y="410591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5378450" y="3715385"/>
            <a:ext cx="774700" cy="774700"/>
          </a:xfrm>
          <a:prstGeom prst="roundRect">
            <a:avLst>
              <a:gd name="adj" fmla="val 7971"/>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20" name="Freeform 251"/>
          <p:cNvSpPr>
            <a:spLocks noEditPoints="1"/>
          </p:cNvSpPr>
          <p:nvPr/>
        </p:nvSpPr>
        <p:spPr bwMode="auto">
          <a:xfrm>
            <a:off x="5529580" y="3905885"/>
            <a:ext cx="421005" cy="393700"/>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40" tIns="45720" rIns="91440" bIns="45720" numCol="1" anchor="t" anchorCtr="0" compatLnSpc="1"/>
          <a:p>
            <a:endParaRPr lang="zh-CN" altLang="en-US" sz="1355">
              <a:solidFill>
                <a:schemeClr val="tx2"/>
              </a:solidFill>
              <a:latin typeface="阿里巴巴普惠体 B" panose="00020600040101010101" charset="-122"/>
              <a:ea typeface="阿里巴巴普惠体 B" panose="00020600040101010101" charset="-122"/>
            </a:endParaRPr>
          </a:p>
        </p:txBody>
      </p:sp>
      <p:cxnSp>
        <p:nvCxnSpPr>
          <p:cNvPr id="22" name="直接连接符 21"/>
          <p:cNvCxnSpPr/>
          <p:nvPr/>
        </p:nvCxnSpPr>
        <p:spPr>
          <a:xfrm>
            <a:off x="4921250" y="540766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5378450" y="5033010"/>
            <a:ext cx="774700" cy="774700"/>
          </a:xfrm>
          <a:prstGeom prst="roundRect">
            <a:avLst>
              <a:gd name="adj" fmla="val 7971"/>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24" name="Freeform 251"/>
          <p:cNvSpPr>
            <a:spLocks noEditPoints="1"/>
          </p:cNvSpPr>
          <p:nvPr/>
        </p:nvSpPr>
        <p:spPr bwMode="auto">
          <a:xfrm>
            <a:off x="5529580" y="5220335"/>
            <a:ext cx="421005" cy="393700"/>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40" tIns="45720" rIns="91440" bIns="45720" numCol="1" anchor="t" anchorCtr="0" compatLnSpc="1"/>
          <a:p>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25" name="文本框 24"/>
          <p:cNvSpPr txBox="1"/>
          <p:nvPr/>
        </p:nvSpPr>
        <p:spPr>
          <a:xfrm>
            <a:off x="6642100" y="2439005"/>
            <a:ext cx="5518151" cy="533400"/>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rPr>
              <a:t>输入替换内容输入替换内容输入替换</a:t>
            </a:r>
            <a:r>
              <a:rPr lang="zh-CN" altLang="en-US" sz="1200" dirty="0" smtClean="0">
                <a:solidFill>
                  <a:schemeClr val="tx1">
                    <a:lumMod val="75000"/>
                    <a:lumOff val="25000"/>
                  </a:schemeClr>
                </a:solidFill>
                <a:effectLst/>
                <a:latin typeface="阿里巴巴普惠体 R" panose="00020600040101010101" charset="-122"/>
                <a:ea typeface="阿里巴巴普惠体 R" panose="00020600040101010101" charset="-122"/>
              </a:rPr>
              <a:t>内容入</a:t>
            </a: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rPr>
              <a:t>替换内容给你创意和灵输入</a:t>
            </a:r>
            <a:endParaRPr lang="en-US" altLang="zh-CN" sz="1200" dirty="0">
              <a:solidFill>
                <a:schemeClr val="tx1">
                  <a:lumMod val="75000"/>
                  <a:lumOff val="25000"/>
                </a:schemeClr>
              </a:solidFill>
              <a:effectLst/>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rPr>
              <a:t>输入替换内容输入替换内容输入替换</a:t>
            </a:r>
            <a:r>
              <a:rPr lang="zh-CN" altLang="en-US" sz="1200" dirty="0" smtClean="0">
                <a:solidFill>
                  <a:schemeClr val="tx1">
                    <a:lumMod val="75000"/>
                    <a:lumOff val="25000"/>
                  </a:schemeClr>
                </a:solidFill>
                <a:effectLst/>
                <a:latin typeface="阿里巴巴普惠体 R" panose="00020600040101010101" charset="-122"/>
                <a:ea typeface="阿里巴巴普惠体 R" panose="00020600040101010101" charset="-122"/>
                <a:sym typeface="+mn-ea"/>
              </a:rPr>
              <a:t>内容入</a:t>
            </a: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rPr>
              <a:t>替换内容给你创意和灵输入</a:t>
            </a:r>
            <a:endPar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endParaRPr>
          </a:p>
        </p:txBody>
      </p:sp>
      <p:sp>
        <p:nvSpPr>
          <p:cNvPr id="11" name="文本框 10"/>
          <p:cNvSpPr txBox="1"/>
          <p:nvPr/>
        </p:nvSpPr>
        <p:spPr>
          <a:xfrm>
            <a:off x="6642100" y="3796635"/>
            <a:ext cx="5518151" cy="533400"/>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rPr>
              <a:t>输入替换内容输入替换内容输入替换</a:t>
            </a:r>
            <a:r>
              <a:rPr lang="zh-CN" altLang="en-US" sz="1200" dirty="0" smtClean="0">
                <a:solidFill>
                  <a:schemeClr val="tx1">
                    <a:lumMod val="75000"/>
                    <a:lumOff val="25000"/>
                  </a:schemeClr>
                </a:solidFill>
                <a:effectLst/>
                <a:latin typeface="阿里巴巴普惠体 R" panose="00020600040101010101" charset="-122"/>
                <a:ea typeface="阿里巴巴普惠体 R" panose="00020600040101010101" charset="-122"/>
              </a:rPr>
              <a:t>内容入</a:t>
            </a: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rPr>
              <a:t>替换内容给你创意和灵输入</a:t>
            </a:r>
            <a:endParaRPr lang="en-US" altLang="zh-CN" sz="1200" dirty="0">
              <a:solidFill>
                <a:schemeClr val="tx1">
                  <a:lumMod val="75000"/>
                  <a:lumOff val="25000"/>
                </a:schemeClr>
              </a:solidFill>
              <a:effectLst/>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rPr>
              <a:t>输入替换内容输入替换内容输入替换</a:t>
            </a:r>
            <a:r>
              <a:rPr lang="zh-CN" altLang="en-US" sz="1200" dirty="0" smtClean="0">
                <a:solidFill>
                  <a:schemeClr val="tx1">
                    <a:lumMod val="75000"/>
                    <a:lumOff val="25000"/>
                  </a:schemeClr>
                </a:solidFill>
                <a:effectLst/>
                <a:latin typeface="阿里巴巴普惠体 R" panose="00020600040101010101" charset="-122"/>
                <a:ea typeface="阿里巴巴普惠体 R" panose="00020600040101010101" charset="-122"/>
                <a:sym typeface="+mn-ea"/>
              </a:rPr>
              <a:t>内容入</a:t>
            </a: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rPr>
              <a:t>替换内容给你创意和灵输入</a:t>
            </a:r>
            <a:endPar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endParaRPr>
          </a:p>
        </p:txBody>
      </p:sp>
      <p:sp>
        <p:nvSpPr>
          <p:cNvPr id="12" name="文本框 11"/>
          <p:cNvSpPr txBox="1"/>
          <p:nvPr/>
        </p:nvSpPr>
        <p:spPr>
          <a:xfrm>
            <a:off x="6642100" y="5154265"/>
            <a:ext cx="5518151" cy="533400"/>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rPr>
              <a:t>输入替换内容输入替换内容输入替换</a:t>
            </a:r>
            <a:r>
              <a:rPr lang="zh-CN" altLang="en-US" sz="1200" dirty="0" smtClean="0">
                <a:solidFill>
                  <a:schemeClr val="tx1">
                    <a:lumMod val="75000"/>
                    <a:lumOff val="25000"/>
                  </a:schemeClr>
                </a:solidFill>
                <a:effectLst/>
                <a:latin typeface="阿里巴巴普惠体 R" panose="00020600040101010101" charset="-122"/>
                <a:ea typeface="阿里巴巴普惠体 R" panose="00020600040101010101" charset="-122"/>
              </a:rPr>
              <a:t>内容入</a:t>
            </a: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rPr>
              <a:t>替换内容给你创意和灵输入</a:t>
            </a:r>
            <a:endParaRPr lang="en-US" altLang="zh-CN" sz="1200" dirty="0">
              <a:solidFill>
                <a:schemeClr val="tx1">
                  <a:lumMod val="75000"/>
                  <a:lumOff val="25000"/>
                </a:schemeClr>
              </a:solidFill>
              <a:effectLst/>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rPr>
              <a:t>输入替换内容输入替换内容输入替换</a:t>
            </a:r>
            <a:r>
              <a:rPr lang="zh-CN" altLang="en-US" sz="1200" dirty="0" smtClean="0">
                <a:solidFill>
                  <a:schemeClr val="tx1">
                    <a:lumMod val="75000"/>
                    <a:lumOff val="25000"/>
                  </a:schemeClr>
                </a:solidFill>
                <a:effectLst/>
                <a:latin typeface="阿里巴巴普惠体 R" panose="00020600040101010101" charset="-122"/>
                <a:ea typeface="阿里巴巴普惠体 R" panose="00020600040101010101" charset="-122"/>
                <a:sym typeface="+mn-ea"/>
              </a:rPr>
              <a:t>内容入</a:t>
            </a: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rPr>
              <a:t>替换内容给你创意和灵输入</a:t>
            </a:r>
            <a:endPar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4145915" y="2241550"/>
            <a:ext cx="1426210" cy="1445260"/>
          </a:xfrm>
          <a:prstGeom prst="rect">
            <a:avLst/>
          </a:prstGeom>
          <a:solidFill>
            <a:srgbClr val="6B6B6B"/>
          </a:solidFill>
        </p:spPr>
        <p:txBody>
          <a:bodyPr wrap="none" rtlCol="0">
            <a:spAutoFit/>
            <a:scene3d>
              <a:camera prst="orthographicFront"/>
              <a:lightRig rig="threePt" dir="t"/>
            </a:scene3d>
            <a:sp3d contourW="12700"/>
          </a:bodyPr>
          <a:p>
            <a:pPr algn="ctr"/>
            <a:r>
              <a:rPr lang="en-US" altLang="zh-CN" sz="8800" dirty="0">
                <a:solidFill>
                  <a:schemeClr val="bg1"/>
                </a:solidFill>
              </a:rPr>
              <a:t>02</a:t>
            </a:r>
            <a:endParaRPr lang="en-US" altLang="zh-CN" sz="8800" dirty="0">
              <a:solidFill>
                <a:schemeClr val="bg1"/>
              </a:solidFill>
            </a:endParaRPr>
          </a:p>
        </p:txBody>
      </p:sp>
      <p:grpSp>
        <p:nvGrpSpPr>
          <p:cNvPr id="10" name="组合 9"/>
          <p:cNvGrpSpPr/>
          <p:nvPr/>
        </p:nvGrpSpPr>
        <p:grpSpPr>
          <a:xfrm>
            <a:off x="2072760" y="3812915"/>
            <a:ext cx="5572519" cy="1346801"/>
            <a:chOff x="1686622" y="56857"/>
            <a:chExt cx="5572519" cy="1346801"/>
          </a:xfrm>
        </p:grpSpPr>
        <p:sp>
          <p:nvSpPr>
            <p:cNvPr id="11" name="文本框 10"/>
            <p:cNvSpPr txBox="1"/>
            <p:nvPr/>
          </p:nvSpPr>
          <p:spPr>
            <a:xfrm>
              <a:off x="3162242" y="56857"/>
              <a:ext cx="2621280" cy="681990"/>
            </a:xfrm>
            <a:prstGeom prst="rect">
              <a:avLst/>
            </a:prstGeom>
            <a:noFill/>
          </p:spPr>
          <p:txBody>
            <a:bodyPr wrap="none" rtlCol="0">
              <a:spAutoFit/>
              <a:scene3d>
                <a:camera prst="orthographicFront"/>
                <a:lightRig rig="threePt" dir="t"/>
              </a:scene3d>
              <a:sp3d contourW="12700"/>
            </a:bodyPr>
            <a:p>
              <a:pPr algn="l">
                <a:lnSpc>
                  <a:spcPct val="120000"/>
                </a:lnSpc>
              </a:pPr>
              <a:r>
                <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rPr>
                <a:t>高效沟通技巧</a:t>
              </a:r>
              <a:endPar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12" name="文本框 11"/>
            <p:cNvSpPr txBox="1"/>
            <p:nvPr/>
          </p:nvSpPr>
          <p:spPr>
            <a:xfrm>
              <a:off x="1686622" y="612448"/>
              <a:ext cx="5572519" cy="791210"/>
            </a:xfrm>
            <a:prstGeom prst="rect">
              <a:avLst/>
            </a:prstGeom>
            <a:noFill/>
          </p:spPr>
          <p:txBody>
            <a:bodyPr wrap="square" rtlCol="0">
              <a:spAutoFit/>
              <a:scene3d>
                <a:camera prst="orthographicFront"/>
                <a:lightRig rig="threePt" dir="t"/>
              </a:scene3d>
              <a:sp3d contourW="12700"/>
            </a:bodyPr>
            <a:p>
              <a:pPr algn="ctr" defTabSz="914400">
                <a:lnSpc>
                  <a:spcPct val="114000"/>
                </a:lnSpc>
                <a:defRPr/>
              </a:pPr>
              <a:r>
                <a:rPr lang="en-US" altLang="zh-CN" sz="1000" dirty="0">
                  <a:solidFill>
                    <a:schemeClr val="tx1">
                      <a:lumMod val="85000"/>
                      <a:lumOff val="15000"/>
                    </a:schemeClr>
                  </a:solidFill>
                  <a:latin typeface="阿里巴巴普惠体 B" panose="00020600040101010101" charset="-122"/>
                  <a:ea typeface="阿里巴巴普惠体 B" panose="00020600040101010101" charset="-122"/>
                  <a:sym typeface="+mn-ea"/>
                </a:rPr>
                <a:t>print the presentation and make it into a film to be used in a wider fieldprint the presentation and make it into a film to be used in a wider fieldprint the presentation and make it into a film to be used in a wider field</a:t>
              </a: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a:p>
              <a:pPr algn="ctr" defTabSz="914400">
                <a:lnSpc>
                  <a:spcPct val="114000"/>
                </a:lnSpc>
                <a:defRPr/>
              </a:pP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33" name="图片 32"/>
          <p:cNvPicPr>
            <a:picLocks noChangeAspect="1"/>
          </p:cNvPicPr>
          <p:nvPr/>
        </p:nvPicPr>
        <p:blipFill>
          <a:blip r:embed="rId1"/>
          <a:srcRect l="7336" t="1165" r="11300" b="1184"/>
          <a:stretch>
            <a:fillRect/>
          </a:stretch>
        </p:blipFill>
        <p:spPr>
          <a:xfrm>
            <a:off x="3958590" y="3211830"/>
            <a:ext cx="4274820" cy="3300730"/>
          </a:xfrm>
          <a:custGeom>
            <a:avLst/>
            <a:gdLst/>
            <a:ahLst/>
            <a:cxnLst>
              <a:cxn ang="3">
                <a:pos x="hc" y="t"/>
              </a:cxn>
              <a:cxn ang="cd2">
                <a:pos x="l" y="vc"/>
              </a:cxn>
              <a:cxn ang="cd4">
                <a:pos x="hc" y="b"/>
              </a:cxn>
              <a:cxn ang="0">
                <a:pos x="r" y="vc"/>
              </a:cxn>
            </a:cxnLst>
            <a:rect l="l" t="t" r="r" b="b"/>
            <a:pathLst>
              <a:path w="6732" h="5198">
                <a:moveTo>
                  <a:pt x="3366" y="0"/>
                </a:moveTo>
                <a:cubicBezTo>
                  <a:pt x="5225" y="0"/>
                  <a:pt x="6732" y="1164"/>
                  <a:pt x="6732" y="2599"/>
                </a:cubicBezTo>
                <a:cubicBezTo>
                  <a:pt x="6732" y="4034"/>
                  <a:pt x="5225" y="5198"/>
                  <a:pt x="3366" y="5198"/>
                </a:cubicBezTo>
                <a:cubicBezTo>
                  <a:pt x="1507" y="5198"/>
                  <a:pt x="0" y="4034"/>
                  <a:pt x="0" y="2599"/>
                </a:cubicBezTo>
                <a:cubicBezTo>
                  <a:pt x="0" y="1164"/>
                  <a:pt x="1507" y="0"/>
                  <a:pt x="3366" y="0"/>
                </a:cubicBezTo>
                <a:close/>
              </a:path>
            </a:pathLst>
          </a:custGeom>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6" name="Freeform 12"/>
          <p:cNvSpPr/>
          <p:nvPr/>
        </p:nvSpPr>
        <p:spPr>
          <a:xfrm>
            <a:off x="3037840" y="4057015"/>
            <a:ext cx="671830" cy="673735"/>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6B6B6B"/>
          </a:solidFill>
          <a:ln w="9525">
            <a:noFill/>
          </a:ln>
        </p:spPr>
        <p:txBody>
          <a:bodyPr/>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7" name="Freeform 43"/>
          <p:cNvSpPr/>
          <p:nvPr/>
        </p:nvSpPr>
        <p:spPr>
          <a:xfrm>
            <a:off x="3174365" y="4215765"/>
            <a:ext cx="398780" cy="356870"/>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chemeClr val="bg1"/>
          </a:solidFill>
          <a:ln w="9525">
            <a:noFill/>
          </a:ln>
        </p:spPr>
        <p:txBody>
          <a:bodyPr/>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9" name="Freeform 18"/>
          <p:cNvSpPr/>
          <p:nvPr/>
        </p:nvSpPr>
        <p:spPr>
          <a:xfrm>
            <a:off x="8502650" y="3956050"/>
            <a:ext cx="676275" cy="676275"/>
          </a:xfrm>
          <a:custGeom>
            <a:avLst/>
            <a:gdLst>
              <a:gd name="txL" fmla="*/ 0 w 273"/>
              <a:gd name="txT" fmla="*/ 0 h 273"/>
              <a:gd name="txR" fmla="*/ 273 w 273"/>
              <a:gd name="txB" fmla="*/ 273 h 273"/>
            </a:gdLst>
            <a:ahLst/>
            <a:cxnLst>
              <a:cxn ang="0">
                <a:pos x="168490" y="443396"/>
              </a:cxn>
              <a:cxn ang="0">
                <a:pos x="40792" y="168490"/>
              </a:cxn>
              <a:cxn ang="0">
                <a:pos x="317471" y="40792"/>
              </a:cxn>
              <a:cxn ang="0">
                <a:pos x="443396" y="317471"/>
              </a:cxn>
              <a:cxn ang="0">
                <a:pos x="168490" y="443396"/>
              </a:cxn>
            </a:cxnLst>
            <a:rect l="txL" t="txT" r="txR" b="txB"/>
            <a:pathLst>
              <a:path w="273" h="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rgbClr val="6B6B6B"/>
          </a:solidFill>
          <a:ln w="9525">
            <a:noFill/>
          </a:ln>
        </p:spPr>
        <p:txBody>
          <a:bodyPr/>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0" name="Freeform 53"/>
          <p:cNvSpPr/>
          <p:nvPr/>
        </p:nvSpPr>
        <p:spPr>
          <a:xfrm>
            <a:off x="8676005" y="4126865"/>
            <a:ext cx="303530" cy="203835"/>
          </a:xfrm>
          <a:custGeom>
            <a:avLst/>
            <a:gdLst>
              <a:gd name="txL" fmla="*/ 0 w 123"/>
              <a:gd name="txT" fmla="*/ 0 h 82"/>
              <a:gd name="txR" fmla="*/ 123 w 123"/>
              <a:gd name="txB" fmla="*/ 82 h 82"/>
            </a:gdLst>
            <a:ahLst/>
            <a:cxnLst>
              <a:cxn ang="0">
                <a:pos x="205111" y="46309"/>
              </a:cxn>
              <a:cxn ang="0">
                <a:pos x="38900" y="46309"/>
              </a:cxn>
              <a:cxn ang="0">
                <a:pos x="5305" y="146050"/>
              </a:cxn>
              <a:cxn ang="0">
                <a:pos x="31828" y="94398"/>
              </a:cxn>
              <a:cxn ang="0">
                <a:pos x="166210" y="85493"/>
              </a:cxn>
              <a:cxn ang="0">
                <a:pos x="152065" y="99741"/>
              </a:cxn>
              <a:cxn ang="0">
                <a:pos x="217488" y="99741"/>
              </a:cxn>
              <a:cxn ang="0">
                <a:pos x="217488" y="32060"/>
              </a:cxn>
              <a:cxn ang="0">
                <a:pos x="205111" y="46309"/>
              </a:cxn>
            </a:cxnLst>
            <a:rect l="txL" t="txT" r="txR" b="txB"/>
            <a:pathLst>
              <a:path w="123" h="82">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chemeClr val="bg1"/>
          </a:solidFill>
          <a:ln w="9525">
            <a:noFill/>
          </a:ln>
        </p:spPr>
        <p:txBody>
          <a:bodyPr/>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1" name="Freeform 54"/>
          <p:cNvSpPr/>
          <p:nvPr/>
        </p:nvSpPr>
        <p:spPr>
          <a:xfrm>
            <a:off x="8709025" y="4288790"/>
            <a:ext cx="303530" cy="201930"/>
          </a:xfrm>
          <a:custGeom>
            <a:avLst/>
            <a:gdLst>
              <a:gd name="txL" fmla="*/ 0 w 123"/>
              <a:gd name="txT" fmla="*/ 0 h 81"/>
              <a:gd name="txR" fmla="*/ 123 w 123"/>
              <a:gd name="txB" fmla="*/ 81 h 81"/>
            </a:gdLst>
            <a:ahLst/>
            <a:cxnLst>
              <a:cxn ang="0">
                <a:pos x="14145" y="98092"/>
              </a:cxn>
              <a:cxn ang="0">
                <a:pos x="180355" y="98092"/>
              </a:cxn>
              <a:cxn ang="0">
                <a:pos x="213951" y="0"/>
              </a:cxn>
              <a:cxn ang="0">
                <a:pos x="185660" y="49938"/>
              </a:cxn>
              <a:cxn ang="0">
                <a:pos x="53046" y="58855"/>
              </a:cxn>
              <a:cxn ang="0">
                <a:pos x="67191" y="44587"/>
              </a:cxn>
              <a:cxn ang="0">
                <a:pos x="0" y="44587"/>
              </a:cxn>
              <a:cxn ang="0">
                <a:pos x="0" y="112360"/>
              </a:cxn>
              <a:cxn ang="0">
                <a:pos x="14145" y="98092"/>
              </a:cxn>
            </a:cxnLst>
            <a:rect l="txL" t="txT" r="txR" b="txB"/>
            <a:pathLst>
              <a:path w="123" h="81">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chemeClr val="bg1"/>
          </a:solidFill>
          <a:ln w="9525">
            <a:noFill/>
          </a:ln>
        </p:spPr>
        <p:txBody>
          <a:bodyPr/>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3" name="Freeform 8"/>
          <p:cNvSpPr/>
          <p:nvPr/>
        </p:nvSpPr>
        <p:spPr>
          <a:xfrm>
            <a:off x="5615940" y="2098675"/>
            <a:ext cx="673735" cy="669290"/>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6B6B6B"/>
          </a:solidFill>
          <a:ln w="9525">
            <a:noFill/>
          </a:ln>
        </p:spPr>
        <p:txBody>
          <a:bodyPr/>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 name="Freeform 87"/>
          <p:cNvSpPr>
            <a:spLocks noEditPoints="1"/>
          </p:cNvSpPr>
          <p:nvPr/>
        </p:nvSpPr>
        <p:spPr>
          <a:xfrm>
            <a:off x="5742305" y="2284730"/>
            <a:ext cx="452120" cy="297180"/>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solidFill>
          <a:ln w="9525">
            <a:noFill/>
          </a:ln>
        </p:spPr>
        <p:txBody>
          <a:bodyPr/>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6" name="Freeform 10"/>
          <p:cNvSpPr/>
          <p:nvPr/>
        </p:nvSpPr>
        <p:spPr>
          <a:xfrm>
            <a:off x="3958590" y="2719705"/>
            <a:ext cx="600710" cy="6032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6B6B6B"/>
          </a:solidFill>
          <a:ln w="9525">
            <a:noFill/>
          </a:ln>
        </p:spPr>
        <p:txBody>
          <a:bodyPr/>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7" name="Freeform 46"/>
          <p:cNvSpPr>
            <a:spLocks noEditPoints="1"/>
          </p:cNvSpPr>
          <p:nvPr/>
        </p:nvSpPr>
        <p:spPr>
          <a:xfrm>
            <a:off x="4142740" y="2816860"/>
            <a:ext cx="233045" cy="407670"/>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bg1"/>
          </a:solidFill>
          <a:ln w="9525">
            <a:noFill/>
          </a:ln>
        </p:spPr>
        <p:txBody>
          <a:bodyPr/>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0" name="Freeform 1819"/>
          <p:cNvSpPr/>
          <p:nvPr/>
        </p:nvSpPr>
        <p:spPr>
          <a:xfrm>
            <a:off x="7404100" y="2715260"/>
            <a:ext cx="672465" cy="675005"/>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6B6B6B"/>
          </a:solidFill>
          <a:ln w="9525">
            <a:noFill/>
          </a:ln>
        </p:spPr>
        <p:txBody>
          <a:bodyPr/>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1" name="稻壳儿小白白(http://dwz.cn/Wu2UP)"/>
          <p:cNvSpPr>
            <a:spLocks noEditPoints="1"/>
          </p:cNvSpPr>
          <p:nvPr/>
        </p:nvSpPr>
        <p:spPr>
          <a:xfrm>
            <a:off x="7551420" y="2871470"/>
            <a:ext cx="340360" cy="340360"/>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2" name="TextBox 1210"/>
          <p:cNvSpPr/>
          <p:nvPr/>
        </p:nvSpPr>
        <p:spPr>
          <a:xfrm>
            <a:off x="2023645" y="2324313"/>
            <a:ext cx="1415772" cy="338554"/>
          </a:xfrm>
          <a:prstGeom prst="rect">
            <a:avLst/>
          </a:prstGeom>
          <a:noFill/>
          <a:ln w="9525">
            <a:noFill/>
            <a:miter/>
          </a:ln>
        </p:spPr>
        <p:txBody>
          <a:bodyPr wrap="none">
            <a:spAutoFit/>
          </a:bodyPr>
          <a:p>
            <a:pPr algn="ct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sz="1600"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sz="1600"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3" name="文本框 22"/>
          <p:cNvSpPr txBox="1"/>
          <p:nvPr/>
        </p:nvSpPr>
        <p:spPr>
          <a:xfrm>
            <a:off x="1237615" y="2681607"/>
            <a:ext cx="2453640" cy="757130"/>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a:t>
            </a:r>
            <a:r>
              <a:rPr lang="zh-CN" altLang="en-US" sz="1200" dirty="0" smtClean="0">
                <a:solidFill>
                  <a:schemeClr val="tx1">
                    <a:lumMod val="75000"/>
                    <a:lumOff val="25000"/>
                  </a:schemeClr>
                </a:solidFill>
                <a:latin typeface="阿里巴巴普惠体 R" panose="00020600040101010101" charset="-122"/>
                <a:ea typeface="阿里巴巴普惠体 R" panose="00020600040101010101" charset="-122"/>
              </a:rPr>
              <a:t>内容入</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4" name="TextBox 1210"/>
          <p:cNvSpPr/>
          <p:nvPr/>
        </p:nvSpPr>
        <p:spPr>
          <a:xfrm>
            <a:off x="1308000" y="4029923"/>
            <a:ext cx="1415772" cy="338554"/>
          </a:xfrm>
          <a:prstGeom prst="rect">
            <a:avLst/>
          </a:prstGeom>
          <a:noFill/>
          <a:ln w="9525">
            <a:noFill/>
            <a:miter/>
          </a:ln>
        </p:spPr>
        <p:txBody>
          <a:bodyPr wrap="none">
            <a:spAutoFit/>
          </a:bodyPr>
          <a:p>
            <a:pPr algn="ct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sz="1600"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sz="1600"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5" name="文本框 24"/>
          <p:cNvSpPr txBox="1"/>
          <p:nvPr/>
        </p:nvSpPr>
        <p:spPr>
          <a:xfrm>
            <a:off x="495300" y="4387216"/>
            <a:ext cx="2453640" cy="735842"/>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6" name="TextBox 1210"/>
          <p:cNvSpPr/>
          <p:nvPr/>
        </p:nvSpPr>
        <p:spPr>
          <a:xfrm>
            <a:off x="5144670" y="995893"/>
            <a:ext cx="1415772" cy="338554"/>
          </a:xfrm>
          <a:prstGeom prst="rect">
            <a:avLst/>
          </a:prstGeom>
          <a:noFill/>
          <a:ln w="9525">
            <a:noFill/>
            <a:miter/>
          </a:ln>
        </p:spPr>
        <p:txBody>
          <a:bodyPr wrap="none">
            <a:spAutoFit/>
          </a:bodyPr>
          <a:p>
            <a:pPr algn="ct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sz="1600"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sz="1600"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7" name="文本框 26"/>
          <p:cNvSpPr txBox="1"/>
          <p:nvPr/>
        </p:nvSpPr>
        <p:spPr>
          <a:xfrm>
            <a:off x="4821555" y="1339851"/>
            <a:ext cx="2453640" cy="757130"/>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a:t>
            </a:r>
            <a:r>
              <a:rPr lang="zh-CN" altLang="en-US" sz="1200" dirty="0" smtClean="0">
                <a:solidFill>
                  <a:schemeClr val="tx1">
                    <a:lumMod val="75000"/>
                    <a:lumOff val="25000"/>
                  </a:schemeClr>
                </a:solidFill>
                <a:latin typeface="阿里巴巴普惠体 R" panose="00020600040101010101" charset="-122"/>
                <a:ea typeface="阿里巴巴普惠体 R" panose="00020600040101010101" charset="-122"/>
              </a:rPr>
              <a:t>内容入</a:t>
            </a: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8" name="TextBox 1210"/>
          <p:cNvSpPr/>
          <p:nvPr/>
        </p:nvSpPr>
        <p:spPr>
          <a:xfrm>
            <a:off x="8403490" y="2278593"/>
            <a:ext cx="1415772" cy="338554"/>
          </a:xfrm>
          <a:prstGeom prst="rect">
            <a:avLst/>
          </a:prstGeom>
          <a:noFill/>
          <a:ln w="9525">
            <a:noFill/>
            <a:miter/>
          </a:ln>
        </p:spPr>
        <p:txBody>
          <a:bodyPr wrap="none">
            <a:spAutoFit/>
          </a:bodyPr>
          <a:p>
            <a:pPr algn="ct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sz="1600"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sz="1600"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9" name="文本框 28"/>
          <p:cNvSpPr txBox="1"/>
          <p:nvPr/>
        </p:nvSpPr>
        <p:spPr>
          <a:xfrm>
            <a:off x="8447406" y="2595247"/>
            <a:ext cx="2453640" cy="735842"/>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30" name="TextBox 1210"/>
          <p:cNvSpPr/>
          <p:nvPr/>
        </p:nvSpPr>
        <p:spPr>
          <a:xfrm>
            <a:off x="9508390" y="3838788"/>
            <a:ext cx="1415772" cy="338554"/>
          </a:xfrm>
          <a:prstGeom prst="rect">
            <a:avLst/>
          </a:prstGeom>
          <a:noFill/>
          <a:ln w="9525">
            <a:noFill/>
            <a:miter/>
          </a:ln>
        </p:spPr>
        <p:txBody>
          <a:bodyPr wrap="none">
            <a:spAutoFit/>
          </a:bodyPr>
          <a:p>
            <a:pPr algn="ct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输入替换</a:t>
            </a:r>
            <a:r>
              <a:rPr lang="zh-CN" altLang="en-US" sz="1600" dirty="0" smtClean="0">
                <a:solidFill>
                  <a:schemeClr val="tx1">
                    <a:lumMod val="75000"/>
                    <a:lumOff val="25000"/>
                  </a:schemeClr>
                </a:solidFill>
                <a:latin typeface="阿里巴巴普惠体 R" panose="00020600040101010101" charset="-122"/>
                <a:ea typeface="阿里巴巴普惠体 R" panose="00020600040101010101" charset="-122"/>
              </a:rPr>
              <a:t>内容</a:t>
            </a:r>
            <a:endParaRPr lang="zh-CN" altLang="en-US" sz="1600" dirty="0" smtClean="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31" name="文本框 30"/>
          <p:cNvSpPr txBox="1"/>
          <p:nvPr/>
        </p:nvSpPr>
        <p:spPr>
          <a:xfrm>
            <a:off x="9552306" y="4155442"/>
            <a:ext cx="2453640" cy="735842"/>
          </a:xfrm>
          <a:prstGeom prst="rect">
            <a:avLst/>
          </a:prstGeom>
          <a:noFill/>
        </p:spPr>
        <p:txBody>
          <a:bodyPr wrap="square" rtlCol="0">
            <a:spAutoFit/>
          </a:bodyPr>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1+#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1+#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1+#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1"/>
          <a:srcRect l="18342" t="1283" r="13406" b="1302"/>
          <a:stretch>
            <a:fillRect/>
          </a:stretch>
        </p:blipFill>
        <p:spPr>
          <a:xfrm>
            <a:off x="5252404" y="1260627"/>
            <a:ext cx="1685925" cy="1651002"/>
          </a:xfrm>
          <a:custGeom>
            <a:avLst/>
            <a:gdLst/>
            <a:ahLst/>
            <a:cxnLst>
              <a:cxn ang="3">
                <a:pos x="hc" y="t"/>
              </a:cxn>
              <a:cxn ang="cd2">
                <a:pos x="l" y="vc"/>
              </a:cxn>
              <a:cxn ang="cd4">
                <a:pos x="hc" y="b"/>
              </a:cxn>
              <a:cxn ang="0">
                <a:pos x="r" y="vc"/>
              </a:cxn>
            </a:cxnLst>
            <a:rect l="l" t="t" r="r" b="b"/>
            <a:pathLst>
              <a:path w="2655" h="2600">
                <a:moveTo>
                  <a:pt x="1328" y="0"/>
                </a:moveTo>
                <a:cubicBezTo>
                  <a:pt x="1675" y="0"/>
                  <a:pt x="2008" y="133"/>
                  <a:pt x="2256" y="371"/>
                </a:cubicBezTo>
                <a:cubicBezTo>
                  <a:pt x="2511" y="616"/>
                  <a:pt x="2655" y="950"/>
                  <a:pt x="2655" y="1300"/>
                </a:cubicBezTo>
                <a:cubicBezTo>
                  <a:pt x="2655" y="1650"/>
                  <a:pt x="2511" y="1984"/>
                  <a:pt x="2256" y="2229"/>
                </a:cubicBezTo>
                <a:cubicBezTo>
                  <a:pt x="2008" y="2467"/>
                  <a:pt x="1675" y="2600"/>
                  <a:pt x="1327" y="2600"/>
                </a:cubicBezTo>
                <a:cubicBezTo>
                  <a:pt x="980" y="2600"/>
                  <a:pt x="647" y="2467"/>
                  <a:pt x="399" y="2229"/>
                </a:cubicBezTo>
                <a:cubicBezTo>
                  <a:pt x="144" y="1984"/>
                  <a:pt x="0" y="1650"/>
                  <a:pt x="0" y="1300"/>
                </a:cubicBezTo>
                <a:lnTo>
                  <a:pt x="0" y="1300"/>
                </a:lnTo>
                <a:cubicBezTo>
                  <a:pt x="0" y="950"/>
                  <a:pt x="144" y="616"/>
                  <a:pt x="399" y="371"/>
                </a:cubicBezTo>
                <a:cubicBezTo>
                  <a:pt x="647" y="133"/>
                  <a:pt x="980" y="0"/>
                  <a:pt x="1328" y="0"/>
                </a:cubicBezTo>
                <a:close/>
              </a:path>
            </a:pathLst>
          </a:custGeom>
          <a:ln w="19050">
            <a:solidFill>
              <a:srgbClr val="6B6B6B"/>
            </a:solidFill>
          </a:ln>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5" name="任意多边形 4"/>
          <p:cNvSpPr/>
          <p:nvPr/>
        </p:nvSpPr>
        <p:spPr>
          <a:xfrm>
            <a:off x="7193916" y="3872065"/>
            <a:ext cx="2657475" cy="768351"/>
          </a:xfrm>
          <a:custGeom>
            <a:avLst/>
            <a:gdLst>
              <a:gd name="connsiteX0" fmla="*/ 0 w 2657849"/>
              <a:gd name="connsiteY0" fmla="*/ 76840 h 768395"/>
              <a:gd name="connsiteX1" fmla="*/ 22506 w 2657849"/>
              <a:gd name="connsiteY1" fmla="*/ 22506 h 768395"/>
              <a:gd name="connsiteX2" fmla="*/ 76840 w 2657849"/>
              <a:gd name="connsiteY2" fmla="*/ 0 h 768395"/>
              <a:gd name="connsiteX3" fmla="*/ 2581009 w 2657849"/>
              <a:gd name="connsiteY3" fmla="*/ 0 h 768395"/>
              <a:gd name="connsiteX4" fmla="*/ 2635343 w 2657849"/>
              <a:gd name="connsiteY4" fmla="*/ 22506 h 768395"/>
              <a:gd name="connsiteX5" fmla="*/ 2657849 w 2657849"/>
              <a:gd name="connsiteY5" fmla="*/ 76840 h 768395"/>
              <a:gd name="connsiteX6" fmla="*/ 2657849 w 2657849"/>
              <a:gd name="connsiteY6" fmla="*/ 691555 h 768395"/>
              <a:gd name="connsiteX7" fmla="*/ 2635343 w 2657849"/>
              <a:gd name="connsiteY7" fmla="*/ 745889 h 768395"/>
              <a:gd name="connsiteX8" fmla="*/ 2581009 w 2657849"/>
              <a:gd name="connsiteY8" fmla="*/ 768395 h 768395"/>
              <a:gd name="connsiteX9" fmla="*/ 76840 w 2657849"/>
              <a:gd name="connsiteY9" fmla="*/ 768395 h 768395"/>
              <a:gd name="connsiteX10" fmla="*/ 22506 w 2657849"/>
              <a:gd name="connsiteY10" fmla="*/ 745889 h 768395"/>
              <a:gd name="connsiteX11" fmla="*/ 0 w 2657849"/>
              <a:gd name="connsiteY11" fmla="*/ 691555 h 768395"/>
              <a:gd name="connsiteX12" fmla="*/ 0 w 2657849"/>
              <a:gd name="connsiteY12" fmla="*/ 76840 h 76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849" h="768395">
                <a:moveTo>
                  <a:pt x="0" y="76840"/>
                </a:moveTo>
                <a:cubicBezTo>
                  <a:pt x="0" y="56461"/>
                  <a:pt x="8096" y="36916"/>
                  <a:pt x="22506" y="22506"/>
                </a:cubicBezTo>
                <a:cubicBezTo>
                  <a:pt x="36916" y="8096"/>
                  <a:pt x="56461" y="0"/>
                  <a:pt x="76840" y="0"/>
                </a:cubicBezTo>
                <a:lnTo>
                  <a:pt x="2581009" y="0"/>
                </a:lnTo>
                <a:cubicBezTo>
                  <a:pt x="2601388" y="0"/>
                  <a:pt x="2620933" y="8096"/>
                  <a:pt x="2635343" y="22506"/>
                </a:cubicBezTo>
                <a:cubicBezTo>
                  <a:pt x="2649753" y="36916"/>
                  <a:pt x="2657849" y="56461"/>
                  <a:pt x="2657849" y="76840"/>
                </a:cubicBezTo>
                <a:lnTo>
                  <a:pt x="2657849" y="691555"/>
                </a:lnTo>
                <a:cubicBezTo>
                  <a:pt x="2657849" y="711934"/>
                  <a:pt x="2649753" y="731479"/>
                  <a:pt x="2635343" y="745889"/>
                </a:cubicBezTo>
                <a:cubicBezTo>
                  <a:pt x="2620933" y="760299"/>
                  <a:pt x="2601388" y="768395"/>
                  <a:pt x="2581009" y="768395"/>
                </a:cubicBezTo>
                <a:lnTo>
                  <a:pt x="76840" y="768395"/>
                </a:lnTo>
                <a:cubicBezTo>
                  <a:pt x="56461" y="768395"/>
                  <a:pt x="36916" y="760299"/>
                  <a:pt x="22506" y="745889"/>
                </a:cubicBezTo>
                <a:cubicBezTo>
                  <a:pt x="8096" y="731479"/>
                  <a:pt x="0" y="711934"/>
                  <a:pt x="0" y="691555"/>
                </a:cubicBezTo>
                <a:lnTo>
                  <a:pt x="0" y="76840"/>
                </a:lnTo>
                <a:close/>
              </a:path>
            </a:pathLst>
          </a:custGeom>
          <a:solidFill>
            <a:srgbClr val="6B6B6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087" tIns="91087" rIns="91087" bIns="91087" spcCol="1270" anchor="ctr"/>
          <a:p>
            <a:pPr algn="ctr"/>
            <a:r>
              <a:rPr lang="zh-CN" altLang="en-US" sz="1600" dirty="0">
                <a:solidFill>
                  <a:schemeClr val="bg1"/>
                </a:solidFill>
                <a:latin typeface="阿里巴巴普惠体 B" panose="00020600040101010101" charset="-122"/>
                <a:ea typeface="阿里巴巴普惠体 B" panose="00020600040101010101" charset="-122"/>
              </a:rPr>
              <a:t>输入替换</a:t>
            </a:r>
            <a:r>
              <a:rPr lang="zh-CN" altLang="en-US" sz="1600" dirty="0" smtClean="0">
                <a:solidFill>
                  <a:schemeClr val="bg1"/>
                </a:solidFill>
                <a:latin typeface="阿里巴巴普惠体 B" panose="00020600040101010101" charset="-122"/>
                <a:ea typeface="阿里巴巴普惠体 B" panose="00020600040101010101" charset="-122"/>
              </a:rPr>
              <a:t>内容</a:t>
            </a:r>
            <a:endParaRPr lang="zh-CN" altLang="en-US" sz="1600" dirty="0">
              <a:solidFill>
                <a:schemeClr val="bg1"/>
              </a:solidFill>
              <a:latin typeface="阿里巴巴普惠体 B" panose="00020600040101010101" charset="-122"/>
              <a:ea typeface="阿里巴巴普惠体 B" panose="00020600040101010101" charset="-122"/>
            </a:endParaRPr>
          </a:p>
        </p:txBody>
      </p:sp>
      <p:sp>
        <p:nvSpPr>
          <p:cNvPr id="6" name="任意多边形 5"/>
          <p:cNvSpPr/>
          <p:nvPr/>
        </p:nvSpPr>
        <p:spPr>
          <a:xfrm>
            <a:off x="2339341" y="3872065"/>
            <a:ext cx="2657475" cy="768351"/>
          </a:xfrm>
          <a:custGeom>
            <a:avLst/>
            <a:gdLst>
              <a:gd name="connsiteX0" fmla="*/ 0 w 2657849"/>
              <a:gd name="connsiteY0" fmla="*/ 76840 h 768395"/>
              <a:gd name="connsiteX1" fmla="*/ 22506 w 2657849"/>
              <a:gd name="connsiteY1" fmla="*/ 22506 h 768395"/>
              <a:gd name="connsiteX2" fmla="*/ 76840 w 2657849"/>
              <a:gd name="connsiteY2" fmla="*/ 0 h 768395"/>
              <a:gd name="connsiteX3" fmla="*/ 2581009 w 2657849"/>
              <a:gd name="connsiteY3" fmla="*/ 0 h 768395"/>
              <a:gd name="connsiteX4" fmla="*/ 2635343 w 2657849"/>
              <a:gd name="connsiteY4" fmla="*/ 22506 h 768395"/>
              <a:gd name="connsiteX5" fmla="*/ 2657849 w 2657849"/>
              <a:gd name="connsiteY5" fmla="*/ 76840 h 768395"/>
              <a:gd name="connsiteX6" fmla="*/ 2657849 w 2657849"/>
              <a:gd name="connsiteY6" fmla="*/ 691555 h 768395"/>
              <a:gd name="connsiteX7" fmla="*/ 2635343 w 2657849"/>
              <a:gd name="connsiteY7" fmla="*/ 745889 h 768395"/>
              <a:gd name="connsiteX8" fmla="*/ 2581009 w 2657849"/>
              <a:gd name="connsiteY8" fmla="*/ 768395 h 768395"/>
              <a:gd name="connsiteX9" fmla="*/ 76840 w 2657849"/>
              <a:gd name="connsiteY9" fmla="*/ 768395 h 768395"/>
              <a:gd name="connsiteX10" fmla="*/ 22506 w 2657849"/>
              <a:gd name="connsiteY10" fmla="*/ 745889 h 768395"/>
              <a:gd name="connsiteX11" fmla="*/ 0 w 2657849"/>
              <a:gd name="connsiteY11" fmla="*/ 691555 h 768395"/>
              <a:gd name="connsiteX12" fmla="*/ 0 w 2657849"/>
              <a:gd name="connsiteY12" fmla="*/ 76840 h 76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849" h="768395">
                <a:moveTo>
                  <a:pt x="0" y="76840"/>
                </a:moveTo>
                <a:cubicBezTo>
                  <a:pt x="0" y="56461"/>
                  <a:pt x="8096" y="36916"/>
                  <a:pt x="22506" y="22506"/>
                </a:cubicBezTo>
                <a:cubicBezTo>
                  <a:pt x="36916" y="8096"/>
                  <a:pt x="56461" y="0"/>
                  <a:pt x="76840" y="0"/>
                </a:cubicBezTo>
                <a:lnTo>
                  <a:pt x="2581009" y="0"/>
                </a:lnTo>
                <a:cubicBezTo>
                  <a:pt x="2601388" y="0"/>
                  <a:pt x="2620933" y="8096"/>
                  <a:pt x="2635343" y="22506"/>
                </a:cubicBezTo>
                <a:cubicBezTo>
                  <a:pt x="2649753" y="36916"/>
                  <a:pt x="2657849" y="56461"/>
                  <a:pt x="2657849" y="76840"/>
                </a:cubicBezTo>
                <a:lnTo>
                  <a:pt x="2657849" y="691555"/>
                </a:lnTo>
                <a:cubicBezTo>
                  <a:pt x="2657849" y="711934"/>
                  <a:pt x="2649753" y="731479"/>
                  <a:pt x="2635343" y="745889"/>
                </a:cubicBezTo>
                <a:cubicBezTo>
                  <a:pt x="2620933" y="760299"/>
                  <a:pt x="2601388" y="768395"/>
                  <a:pt x="2581009" y="768395"/>
                </a:cubicBezTo>
                <a:lnTo>
                  <a:pt x="76840" y="768395"/>
                </a:lnTo>
                <a:cubicBezTo>
                  <a:pt x="56461" y="768395"/>
                  <a:pt x="36916" y="760299"/>
                  <a:pt x="22506" y="745889"/>
                </a:cubicBezTo>
                <a:cubicBezTo>
                  <a:pt x="8096" y="731479"/>
                  <a:pt x="0" y="711934"/>
                  <a:pt x="0" y="691555"/>
                </a:cubicBezTo>
                <a:lnTo>
                  <a:pt x="0" y="76840"/>
                </a:lnTo>
                <a:close/>
              </a:path>
            </a:pathLst>
          </a:custGeom>
          <a:solidFill>
            <a:srgbClr val="6B6B6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087" tIns="91087" rIns="91087" bIns="91087" spcCol="1270" anchor="ctr"/>
          <a:p>
            <a:pPr algn="ctr"/>
            <a:r>
              <a:rPr lang="zh-CN" altLang="en-US" sz="1600" dirty="0">
                <a:solidFill>
                  <a:schemeClr val="bg1"/>
                </a:solidFill>
                <a:latin typeface="阿里巴巴普惠体 B" panose="00020600040101010101" charset="-122"/>
                <a:ea typeface="阿里巴巴普惠体 B" panose="00020600040101010101" charset="-122"/>
              </a:rPr>
              <a:t>输入替换</a:t>
            </a:r>
            <a:r>
              <a:rPr lang="zh-CN" altLang="en-US" sz="1600" dirty="0" smtClean="0">
                <a:solidFill>
                  <a:schemeClr val="bg1"/>
                </a:solidFill>
                <a:latin typeface="阿里巴巴普惠体 B" panose="00020600040101010101" charset="-122"/>
                <a:ea typeface="阿里巴巴普惠体 B" panose="00020600040101010101" charset="-122"/>
              </a:rPr>
              <a:t>内容</a:t>
            </a:r>
            <a:endParaRPr lang="zh-CN" altLang="en-US" sz="1600" dirty="0">
              <a:solidFill>
                <a:schemeClr val="bg1"/>
              </a:solidFill>
              <a:latin typeface="阿里巴巴普惠体 B" panose="00020600040101010101" charset="-122"/>
              <a:ea typeface="阿里巴巴普惠体 B" panose="00020600040101010101" charset="-122"/>
            </a:endParaRPr>
          </a:p>
        </p:txBody>
      </p:sp>
      <p:sp>
        <p:nvSpPr>
          <p:cNvPr id="7" name="TextBox 44"/>
          <p:cNvSpPr txBox="1"/>
          <p:nvPr/>
        </p:nvSpPr>
        <p:spPr>
          <a:xfrm>
            <a:off x="2771100" y="5007126"/>
            <a:ext cx="6649125" cy="312420"/>
          </a:xfrm>
          <a:prstGeom prst="rect">
            <a:avLst/>
          </a:prstGeom>
          <a:noFill/>
        </p:spPr>
        <p:txBody>
          <a:bodyPr wrap="square">
            <a:spAutoFit/>
          </a:bodyPr>
          <a:p>
            <a:pPr algn="ct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8" name="直接箭头连接符 7"/>
          <p:cNvCxnSpPr/>
          <p:nvPr/>
        </p:nvCxnSpPr>
        <p:spPr>
          <a:xfrm flipH="1">
            <a:off x="3983991" y="2530626"/>
            <a:ext cx="1181100" cy="1181100"/>
          </a:xfrm>
          <a:prstGeom prst="straightConnector1">
            <a:avLst/>
          </a:prstGeom>
          <a:ln w="28575">
            <a:solidFill>
              <a:srgbClr val="CBCBC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7049453" y="2522690"/>
            <a:ext cx="1189037" cy="1189037"/>
          </a:xfrm>
          <a:prstGeom prst="straightConnector1">
            <a:avLst/>
          </a:prstGeom>
          <a:ln w="28575">
            <a:solidFill>
              <a:srgbClr val="CBCBC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112705" y="4259414"/>
            <a:ext cx="1989137" cy="0"/>
          </a:xfrm>
          <a:prstGeom prst="straightConnector1">
            <a:avLst/>
          </a:prstGeom>
          <a:ln w="28575">
            <a:solidFill>
              <a:srgbClr val="CBCBCB"/>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44"/>
          <p:cNvSpPr txBox="1"/>
          <p:nvPr/>
        </p:nvSpPr>
        <p:spPr>
          <a:xfrm>
            <a:off x="2771100" y="5283986"/>
            <a:ext cx="6649125" cy="312420"/>
          </a:xfrm>
          <a:prstGeom prst="rect">
            <a:avLst/>
          </a:prstGeom>
          <a:noFill/>
        </p:spPr>
        <p:txBody>
          <a:bodyPr wrap="square">
            <a:spAutoFit/>
          </a:bodyPr>
          <a:p>
            <a:pPr algn="ct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 name="TextBox 44"/>
          <p:cNvSpPr txBox="1"/>
          <p:nvPr/>
        </p:nvSpPr>
        <p:spPr>
          <a:xfrm>
            <a:off x="2771100" y="5560846"/>
            <a:ext cx="6649125" cy="312420"/>
          </a:xfrm>
          <a:prstGeom prst="rect">
            <a:avLst/>
          </a:prstGeom>
          <a:noFill/>
        </p:spPr>
        <p:txBody>
          <a:bodyPr wrap="square">
            <a:spAutoFit/>
          </a:bodyPr>
          <a:p>
            <a:pPr algn="ct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1" name="TextBox 44"/>
          <p:cNvSpPr txBox="1"/>
          <p:nvPr/>
        </p:nvSpPr>
        <p:spPr>
          <a:xfrm>
            <a:off x="2771100" y="5837706"/>
            <a:ext cx="6649125" cy="312420"/>
          </a:xfrm>
          <a:prstGeom prst="rect">
            <a:avLst/>
          </a:prstGeom>
          <a:noFill/>
        </p:spPr>
        <p:txBody>
          <a:bodyPr wrap="square">
            <a:spAutoFit/>
          </a:bodyPr>
          <a:p>
            <a:pPr algn="ct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p:bldP spid="2" grpId="0"/>
      <p:bldP spid="4" grpId="0"/>
      <p:bldP spid="1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p="http://schemas.openxmlformats.org/presentationml/2006/main">
  <p:tag name="commondata" val="eyJoZGlkIjoiYTQ3YTc2YjBlNWRhYjQ0NTA0MDBkN2E0YWM4YTZjZGM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4093</Words>
  <Application>WPS 演示</Application>
  <PresentationFormat>宽屏</PresentationFormat>
  <Paragraphs>276</Paragraphs>
  <Slides>20</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微软雅黑</vt:lpstr>
      <vt:lpstr>阿里巴巴普惠体 M</vt:lpstr>
      <vt:lpstr>阿里巴巴普惠体 L</vt:lpstr>
      <vt:lpstr>阿里巴巴普惠体 R</vt:lpstr>
      <vt:lpstr>Segoe UI Light</vt:lpstr>
      <vt:lpstr>阿里巴巴普惠体 B</vt:lpstr>
      <vt:lpstr>Cambria Math</vt:lpstr>
      <vt:lpstr>Arial Unicode MS</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28</cp:revision>
  <dcterms:created xsi:type="dcterms:W3CDTF">2019-06-19T02:08:00Z</dcterms:created>
  <dcterms:modified xsi:type="dcterms:W3CDTF">2024-09-08T05:58:38Z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C19D9A5B3A664EC894226ECCCFFCE633_13</vt:lpwstr>
  </property>
</Properties>
</file>