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8" r:id="rId3"/>
    <p:sldId id="290" r:id="rId5"/>
    <p:sldId id="289" r:id="rId6"/>
    <p:sldId id="298" r:id="rId7"/>
    <p:sldId id="311" r:id="rId8"/>
    <p:sldId id="296" r:id="rId9"/>
    <p:sldId id="304" r:id="rId10"/>
    <p:sldId id="297" r:id="rId11"/>
    <p:sldId id="291" r:id="rId12"/>
    <p:sldId id="303" r:id="rId13"/>
    <p:sldId id="307" r:id="rId14"/>
    <p:sldId id="308" r:id="rId15"/>
    <p:sldId id="299" r:id="rId16"/>
    <p:sldId id="306" r:id="rId17"/>
    <p:sldId id="292" r:id="rId18"/>
    <p:sldId id="312" r:id="rId19"/>
    <p:sldId id="294" r:id="rId20"/>
    <p:sldId id="300" r:id="rId21"/>
    <p:sldId id="313" r:id="rId22"/>
    <p:sldId id="305" r:id="rId23"/>
    <p:sldId id="293" r:id="rId24"/>
    <p:sldId id="295" r:id="rId25"/>
    <p:sldId id="302" r:id="rId26"/>
    <p:sldId id="301" r:id="rId27"/>
    <p:sldId id="314" r:id="rId28"/>
    <p:sldId id="309" r:id="rId29"/>
    <p:sldId id="310" r:id="rId30"/>
    <p:sldId id="334" r:id="rId31"/>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D67"/>
    <a:srgbClr val="92D050"/>
    <a:srgbClr val="F5C058"/>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7.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8EFD40-5AA3-4CE0-BACF-9125FA075DD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3AD677-048F-409F-AACD-0A0B5EF61C8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A86D785-FA9C-47E8-941E-80E9C19E6A6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57BC3-9FBE-47A2-87D0-BC923775941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7" name="直接连接符 6"/>
          <p:cNvCxnSpPr/>
          <p:nvPr userDrawn="1"/>
        </p:nvCxnSpPr>
        <p:spPr bwMode="auto">
          <a:xfrm>
            <a:off x="807307" y="123190"/>
            <a:ext cx="2249954" cy="0"/>
          </a:xfrm>
          <a:prstGeom prst="line">
            <a:avLst/>
          </a:prstGeom>
          <a:ln>
            <a:gradFill flip="none" rotWithShape="1">
              <a:gsLst>
                <a:gs pos="77498">
                  <a:srgbClr val="98D4AF"/>
                </a:gs>
                <a:gs pos="24312">
                  <a:srgbClr val="F04D4E"/>
                </a:gs>
                <a:gs pos="51400">
                  <a:srgbClr val="F69230"/>
                </a:gs>
                <a:gs pos="0">
                  <a:srgbClr val="891916"/>
                </a:gs>
                <a:gs pos="100000">
                  <a:srgbClr val="21AB8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bwMode="auto">
          <a:xfrm>
            <a:off x="1653" y="190456"/>
            <a:ext cx="288065" cy="440430"/>
          </a:xfrm>
          <a:prstGeom prst="rect">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4" name="矩形 13"/>
          <p:cNvSpPr/>
          <p:nvPr userDrawn="1"/>
        </p:nvSpPr>
        <p:spPr bwMode="auto">
          <a:xfrm>
            <a:off x="325429" y="190456"/>
            <a:ext cx="122607" cy="440430"/>
          </a:xfrm>
          <a:prstGeom prst="rect">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5" name="矩形 14"/>
          <p:cNvSpPr/>
          <p:nvPr userDrawn="1"/>
        </p:nvSpPr>
        <p:spPr bwMode="auto">
          <a:xfrm>
            <a:off x="502791" y="190456"/>
            <a:ext cx="97608" cy="440430"/>
          </a:xfrm>
          <a:prstGeom prst="rect">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6" name="矩形 15"/>
          <p:cNvSpPr/>
          <p:nvPr userDrawn="1"/>
        </p:nvSpPr>
        <p:spPr bwMode="auto">
          <a:xfrm>
            <a:off x="623013" y="190456"/>
            <a:ext cx="97608" cy="440430"/>
          </a:xfrm>
          <a:prstGeom prst="rect">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0-#ppt_w/2"/>
                                          </p:val>
                                        </p:tav>
                                        <p:tav tm="100000">
                                          <p:val>
                                            <p:strVal val="#ppt_x"/>
                                          </p:val>
                                        </p:tav>
                                      </p:tavLst>
                                    </p:anim>
                                    <p:anim calcmode="lin" valueType="num">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 fill="hold"/>
                                        <p:tgtEl>
                                          <p:spTgt spid="14"/>
                                        </p:tgtEl>
                                        <p:attrNameLst>
                                          <p:attrName>ppt_x</p:attrName>
                                        </p:attrNameLst>
                                      </p:cBhvr>
                                      <p:tavLst>
                                        <p:tav tm="0">
                                          <p:val>
                                            <p:strVal val="0-#ppt_w/2"/>
                                          </p:val>
                                        </p:tav>
                                        <p:tav tm="100000">
                                          <p:val>
                                            <p:strVal val="#ppt_x"/>
                                          </p:val>
                                        </p:tav>
                                      </p:tavLst>
                                    </p:anim>
                                    <p:anim calcmode="lin" valueType="num">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fill="hold"/>
                                        <p:tgtEl>
                                          <p:spTgt spid="15"/>
                                        </p:tgtEl>
                                        <p:attrNameLst>
                                          <p:attrName>ppt_x</p:attrName>
                                        </p:attrNameLst>
                                      </p:cBhvr>
                                      <p:tavLst>
                                        <p:tav tm="0">
                                          <p:val>
                                            <p:strVal val="0-#ppt_w/2"/>
                                          </p:val>
                                        </p:tav>
                                        <p:tav tm="100000">
                                          <p:val>
                                            <p:strVal val="#ppt_x"/>
                                          </p:val>
                                        </p:tav>
                                      </p:tavLst>
                                    </p:anim>
                                    <p:anim calcmode="lin" valueType="num">
                                      <p:cBhvr additive="base">
                                        <p:cTn id="18" dur="2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 fill="hold"/>
                                        <p:tgtEl>
                                          <p:spTgt spid="16"/>
                                        </p:tgtEl>
                                        <p:attrNameLst>
                                          <p:attrName>ppt_x</p:attrName>
                                        </p:attrNameLst>
                                      </p:cBhvr>
                                      <p:tavLst>
                                        <p:tav tm="0">
                                          <p:val>
                                            <p:strVal val="0-#ppt_w/2"/>
                                          </p:val>
                                        </p:tav>
                                        <p:tav tm="100000">
                                          <p:val>
                                            <p:strVal val="#ppt_x"/>
                                          </p:val>
                                        </p:tav>
                                      </p:tavLst>
                                    </p:anim>
                                    <p:anim calcmode="lin" valueType="num">
                                      <p:cBhvr additive="base">
                                        <p:cTn id="23" dur="2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7" presetClass="emph" presetSubtype="0" fill="remove" grpId="1" nodeType="withEffect">
                                  <p:stCondLst>
                                    <p:cond delay="300"/>
                                  </p:stCondLst>
                                  <p:childTnLst>
                                    <p:animClr clrSpc="rgb" dir="cw">
                                      <p:cBhvr override="childStyle">
                                        <p:cTn id="29" dur="200" autoRev="1" fill="remove"/>
                                        <p:tgtEl>
                                          <p:spTgt spid="13"/>
                                        </p:tgtEl>
                                        <p:attrNameLst>
                                          <p:attrName>style.color</p:attrName>
                                        </p:attrNameLst>
                                      </p:cBhvr>
                                      <p:to>
                                        <a:schemeClr val="bg1"/>
                                      </p:to>
                                    </p:animClr>
                                    <p:animClr clrSpc="rgb" dir="cw">
                                      <p:cBhvr>
                                        <p:cTn id="30" dur="200" autoRev="1" fill="remove"/>
                                        <p:tgtEl>
                                          <p:spTgt spid="13"/>
                                        </p:tgtEl>
                                        <p:attrNameLst>
                                          <p:attrName>fillcolor</p:attrName>
                                        </p:attrNameLst>
                                      </p:cBhvr>
                                      <p:to>
                                        <a:schemeClr val="bg1"/>
                                      </p:to>
                                    </p:animClr>
                                    <p:set>
                                      <p:cBhvr>
                                        <p:cTn id="31" dur="200" autoRev="1" fill="remove"/>
                                        <p:tgtEl>
                                          <p:spTgt spid="13"/>
                                        </p:tgtEl>
                                        <p:attrNameLst>
                                          <p:attrName>fill.type</p:attrName>
                                        </p:attrNameLst>
                                      </p:cBhvr>
                                      <p:to>
                                        <p:strVal val="solid"/>
                                      </p:to>
                                    </p:set>
                                    <p:set>
                                      <p:cBhvr>
                                        <p:cTn id="32" dur="200" autoRev="1" fill="remove"/>
                                        <p:tgtEl>
                                          <p:spTgt spid="13"/>
                                        </p:tgtEl>
                                        <p:attrNameLst>
                                          <p:attrName>fill.on</p:attrName>
                                        </p:attrNameLst>
                                      </p:cBhvr>
                                      <p:to>
                                        <p:strVal val="true"/>
                                      </p:to>
                                    </p:set>
                                  </p:childTnLst>
                                </p:cTn>
                              </p:par>
                              <p:par>
                                <p:cTn id="33" presetID="35" presetClass="emph" presetSubtype="0" fill="hold" grpId="1" nodeType="withEffect">
                                  <p:stCondLst>
                                    <p:cond delay="600"/>
                                  </p:stCondLst>
                                  <p:childTnLst>
                                    <p:anim calcmode="discrete" valueType="str">
                                      <p:cBhvr>
                                        <p:cTn id="34" dur="300" fill="hold"/>
                                        <p:tgtEl>
                                          <p:spTgt spid="14"/>
                                        </p:tgtEl>
                                        <p:attrNameLst>
                                          <p:attrName>style.visibility</p:attrName>
                                        </p:attrNameLst>
                                      </p:cBhvr>
                                      <p:tavLst>
                                        <p:tav tm="0">
                                          <p:val>
                                            <p:strVal val="hidden"/>
                                          </p:val>
                                        </p:tav>
                                        <p:tav tm="50000">
                                          <p:val>
                                            <p:strVal val="visible"/>
                                          </p:val>
                                        </p:tav>
                                      </p:tavLst>
                                    </p:anim>
                                  </p:childTnLst>
                                </p:cTn>
                              </p:par>
                              <p:par>
                                <p:cTn id="35" presetID="35" presetClass="emph" presetSubtype="0" fill="hold" grpId="1" nodeType="withEffect">
                                  <p:stCondLst>
                                    <p:cond delay="800"/>
                                  </p:stCondLst>
                                  <p:childTnLst>
                                    <p:anim calcmode="discrete" valueType="str">
                                      <p:cBhvr>
                                        <p:cTn id="36" dur="300" fill="hold"/>
                                        <p:tgtEl>
                                          <p:spTgt spid="15"/>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1000"/>
                                  </p:stCondLst>
                                  <p:childTnLst>
                                    <p:anim calcmode="discrete" valueType="str">
                                      <p:cBhvr>
                                        <p:cTn id="38" dur="3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cxnSp>
        <p:nvCxnSpPr>
          <p:cNvPr id="7" name="直接连接符 6"/>
          <p:cNvCxnSpPr/>
          <p:nvPr userDrawn="1"/>
        </p:nvCxnSpPr>
        <p:spPr bwMode="auto">
          <a:xfrm>
            <a:off x="807307" y="123190"/>
            <a:ext cx="2249954" cy="0"/>
          </a:xfrm>
          <a:prstGeom prst="line">
            <a:avLst/>
          </a:prstGeom>
          <a:ln>
            <a:gradFill flip="none" rotWithShape="1">
              <a:gsLst>
                <a:gs pos="77498">
                  <a:srgbClr val="98D4AF"/>
                </a:gs>
                <a:gs pos="24312">
                  <a:srgbClr val="F04D4E"/>
                </a:gs>
                <a:gs pos="51400">
                  <a:srgbClr val="F69230"/>
                </a:gs>
                <a:gs pos="0">
                  <a:srgbClr val="891916"/>
                </a:gs>
                <a:gs pos="100000">
                  <a:srgbClr val="21AB8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bwMode="auto">
          <a:xfrm>
            <a:off x="1653" y="190456"/>
            <a:ext cx="288065" cy="440430"/>
          </a:xfrm>
          <a:prstGeom prst="rect">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4" name="矩形 13"/>
          <p:cNvSpPr/>
          <p:nvPr userDrawn="1"/>
        </p:nvSpPr>
        <p:spPr bwMode="auto">
          <a:xfrm>
            <a:off x="325429" y="190456"/>
            <a:ext cx="122607" cy="440430"/>
          </a:xfrm>
          <a:prstGeom prst="rect">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5" name="矩形 14"/>
          <p:cNvSpPr/>
          <p:nvPr userDrawn="1"/>
        </p:nvSpPr>
        <p:spPr bwMode="auto">
          <a:xfrm>
            <a:off x="502791" y="190456"/>
            <a:ext cx="97608" cy="440430"/>
          </a:xfrm>
          <a:prstGeom prst="rect">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6" name="矩形 15"/>
          <p:cNvSpPr/>
          <p:nvPr userDrawn="1"/>
        </p:nvSpPr>
        <p:spPr bwMode="auto">
          <a:xfrm>
            <a:off x="623013" y="190456"/>
            <a:ext cx="97608" cy="440430"/>
          </a:xfrm>
          <a:prstGeom prst="rect">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0-#ppt_w/2"/>
                                          </p:val>
                                        </p:tav>
                                        <p:tav tm="100000">
                                          <p:val>
                                            <p:strVal val="#ppt_x"/>
                                          </p:val>
                                        </p:tav>
                                      </p:tavLst>
                                    </p:anim>
                                    <p:anim calcmode="lin" valueType="num">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 fill="hold"/>
                                        <p:tgtEl>
                                          <p:spTgt spid="14"/>
                                        </p:tgtEl>
                                        <p:attrNameLst>
                                          <p:attrName>ppt_x</p:attrName>
                                        </p:attrNameLst>
                                      </p:cBhvr>
                                      <p:tavLst>
                                        <p:tav tm="0">
                                          <p:val>
                                            <p:strVal val="0-#ppt_w/2"/>
                                          </p:val>
                                        </p:tav>
                                        <p:tav tm="100000">
                                          <p:val>
                                            <p:strVal val="#ppt_x"/>
                                          </p:val>
                                        </p:tav>
                                      </p:tavLst>
                                    </p:anim>
                                    <p:anim calcmode="lin" valueType="num">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fill="hold"/>
                                        <p:tgtEl>
                                          <p:spTgt spid="15"/>
                                        </p:tgtEl>
                                        <p:attrNameLst>
                                          <p:attrName>ppt_x</p:attrName>
                                        </p:attrNameLst>
                                      </p:cBhvr>
                                      <p:tavLst>
                                        <p:tav tm="0">
                                          <p:val>
                                            <p:strVal val="0-#ppt_w/2"/>
                                          </p:val>
                                        </p:tav>
                                        <p:tav tm="100000">
                                          <p:val>
                                            <p:strVal val="#ppt_x"/>
                                          </p:val>
                                        </p:tav>
                                      </p:tavLst>
                                    </p:anim>
                                    <p:anim calcmode="lin" valueType="num">
                                      <p:cBhvr additive="base">
                                        <p:cTn id="18" dur="2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 fill="hold"/>
                                        <p:tgtEl>
                                          <p:spTgt spid="16"/>
                                        </p:tgtEl>
                                        <p:attrNameLst>
                                          <p:attrName>ppt_x</p:attrName>
                                        </p:attrNameLst>
                                      </p:cBhvr>
                                      <p:tavLst>
                                        <p:tav tm="0">
                                          <p:val>
                                            <p:strVal val="0-#ppt_w/2"/>
                                          </p:val>
                                        </p:tav>
                                        <p:tav tm="100000">
                                          <p:val>
                                            <p:strVal val="#ppt_x"/>
                                          </p:val>
                                        </p:tav>
                                      </p:tavLst>
                                    </p:anim>
                                    <p:anim calcmode="lin" valueType="num">
                                      <p:cBhvr additive="base">
                                        <p:cTn id="23" dur="2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7" presetClass="emph" presetSubtype="0" fill="remove" grpId="1" nodeType="withEffect">
                                  <p:stCondLst>
                                    <p:cond delay="300"/>
                                  </p:stCondLst>
                                  <p:childTnLst>
                                    <p:animClr clrSpc="rgb" dir="cw">
                                      <p:cBhvr override="childStyle">
                                        <p:cTn id="29" dur="200" autoRev="1" fill="remove"/>
                                        <p:tgtEl>
                                          <p:spTgt spid="13"/>
                                        </p:tgtEl>
                                        <p:attrNameLst>
                                          <p:attrName>style.color</p:attrName>
                                        </p:attrNameLst>
                                      </p:cBhvr>
                                      <p:to>
                                        <a:schemeClr val="bg1"/>
                                      </p:to>
                                    </p:animClr>
                                    <p:animClr clrSpc="rgb" dir="cw">
                                      <p:cBhvr>
                                        <p:cTn id="30" dur="200" autoRev="1" fill="remove"/>
                                        <p:tgtEl>
                                          <p:spTgt spid="13"/>
                                        </p:tgtEl>
                                        <p:attrNameLst>
                                          <p:attrName>fillcolor</p:attrName>
                                        </p:attrNameLst>
                                      </p:cBhvr>
                                      <p:to>
                                        <a:schemeClr val="bg1"/>
                                      </p:to>
                                    </p:animClr>
                                    <p:set>
                                      <p:cBhvr>
                                        <p:cTn id="31" dur="200" autoRev="1" fill="remove"/>
                                        <p:tgtEl>
                                          <p:spTgt spid="13"/>
                                        </p:tgtEl>
                                        <p:attrNameLst>
                                          <p:attrName>fill.type</p:attrName>
                                        </p:attrNameLst>
                                      </p:cBhvr>
                                      <p:to>
                                        <p:strVal val="solid"/>
                                      </p:to>
                                    </p:set>
                                    <p:set>
                                      <p:cBhvr>
                                        <p:cTn id="32" dur="200" autoRev="1" fill="remove"/>
                                        <p:tgtEl>
                                          <p:spTgt spid="13"/>
                                        </p:tgtEl>
                                        <p:attrNameLst>
                                          <p:attrName>fill.on</p:attrName>
                                        </p:attrNameLst>
                                      </p:cBhvr>
                                      <p:to>
                                        <p:strVal val="true"/>
                                      </p:to>
                                    </p:set>
                                  </p:childTnLst>
                                </p:cTn>
                              </p:par>
                              <p:par>
                                <p:cTn id="33" presetID="35" presetClass="emph" presetSubtype="0" fill="hold" grpId="1" nodeType="withEffect">
                                  <p:stCondLst>
                                    <p:cond delay="600"/>
                                  </p:stCondLst>
                                  <p:childTnLst>
                                    <p:anim calcmode="discrete" valueType="str">
                                      <p:cBhvr>
                                        <p:cTn id="34" dur="300" fill="hold"/>
                                        <p:tgtEl>
                                          <p:spTgt spid="14"/>
                                        </p:tgtEl>
                                        <p:attrNameLst>
                                          <p:attrName>style.visibility</p:attrName>
                                        </p:attrNameLst>
                                      </p:cBhvr>
                                      <p:tavLst>
                                        <p:tav tm="0">
                                          <p:val>
                                            <p:strVal val="hidden"/>
                                          </p:val>
                                        </p:tav>
                                        <p:tav tm="50000">
                                          <p:val>
                                            <p:strVal val="visible"/>
                                          </p:val>
                                        </p:tav>
                                      </p:tavLst>
                                    </p:anim>
                                  </p:childTnLst>
                                </p:cTn>
                              </p:par>
                              <p:par>
                                <p:cTn id="35" presetID="35" presetClass="emph" presetSubtype="0" fill="hold" grpId="1" nodeType="withEffect">
                                  <p:stCondLst>
                                    <p:cond delay="800"/>
                                  </p:stCondLst>
                                  <p:childTnLst>
                                    <p:anim calcmode="discrete" valueType="str">
                                      <p:cBhvr>
                                        <p:cTn id="36" dur="300" fill="hold"/>
                                        <p:tgtEl>
                                          <p:spTgt spid="15"/>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1000"/>
                                  </p:stCondLst>
                                  <p:childTnLst>
                                    <p:anim calcmode="discrete" valueType="str">
                                      <p:cBhvr>
                                        <p:cTn id="38" dur="3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cxnSp>
        <p:nvCxnSpPr>
          <p:cNvPr id="7" name="直接连接符 6"/>
          <p:cNvCxnSpPr/>
          <p:nvPr userDrawn="1"/>
        </p:nvCxnSpPr>
        <p:spPr bwMode="auto">
          <a:xfrm>
            <a:off x="807307" y="123190"/>
            <a:ext cx="2249954" cy="0"/>
          </a:xfrm>
          <a:prstGeom prst="line">
            <a:avLst/>
          </a:prstGeom>
          <a:ln>
            <a:gradFill flip="none" rotWithShape="1">
              <a:gsLst>
                <a:gs pos="77498">
                  <a:srgbClr val="98D4AF"/>
                </a:gs>
                <a:gs pos="24312">
                  <a:srgbClr val="F04D4E"/>
                </a:gs>
                <a:gs pos="51400">
                  <a:srgbClr val="F69230"/>
                </a:gs>
                <a:gs pos="0">
                  <a:srgbClr val="891916"/>
                </a:gs>
                <a:gs pos="100000">
                  <a:srgbClr val="21AB8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bwMode="auto">
          <a:xfrm>
            <a:off x="1653" y="190456"/>
            <a:ext cx="288065" cy="440430"/>
          </a:xfrm>
          <a:prstGeom prst="rect">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4" name="矩形 13"/>
          <p:cNvSpPr/>
          <p:nvPr userDrawn="1"/>
        </p:nvSpPr>
        <p:spPr bwMode="auto">
          <a:xfrm>
            <a:off x="325429" y="190456"/>
            <a:ext cx="122607" cy="440430"/>
          </a:xfrm>
          <a:prstGeom prst="rect">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5" name="矩形 14"/>
          <p:cNvSpPr/>
          <p:nvPr userDrawn="1"/>
        </p:nvSpPr>
        <p:spPr bwMode="auto">
          <a:xfrm>
            <a:off x="502791" y="190456"/>
            <a:ext cx="97608" cy="440430"/>
          </a:xfrm>
          <a:prstGeom prst="rect">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6" name="矩形 15"/>
          <p:cNvSpPr/>
          <p:nvPr userDrawn="1"/>
        </p:nvSpPr>
        <p:spPr bwMode="auto">
          <a:xfrm>
            <a:off x="623013" y="190456"/>
            <a:ext cx="97608" cy="440430"/>
          </a:xfrm>
          <a:prstGeom prst="rect">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0-#ppt_w/2"/>
                                          </p:val>
                                        </p:tav>
                                        <p:tav tm="100000">
                                          <p:val>
                                            <p:strVal val="#ppt_x"/>
                                          </p:val>
                                        </p:tav>
                                      </p:tavLst>
                                    </p:anim>
                                    <p:anim calcmode="lin" valueType="num">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 fill="hold"/>
                                        <p:tgtEl>
                                          <p:spTgt spid="14"/>
                                        </p:tgtEl>
                                        <p:attrNameLst>
                                          <p:attrName>ppt_x</p:attrName>
                                        </p:attrNameLst>
                                      </p:cBhvr>
                                      <p:tavLst>
                                        <p:tav tm="0">
                                          <p:val>
                                            <p:strVal val="0-#ppt_w/2"/>
                                          </p:val>
                                        </p:tav>
                                        <p:tav tm="100000">
                                          <p:val>
                                            <p:strVal val="#ppt_x"/>
                                          </p:val>
                                        </p:tav>
                                      </p:tavLst>
                                    </p:anim>
                                    <p:anim calcmode="lin" valueType="num">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fill="hold"/>
                                        <p:tgtEl>
                                          <p:spTgt spid="15"/>
                                        </p:tgtEl>
                                        <p:attrNameLst>
                                          <p:attrName>ppt_x</p:attrName>
                                        </p:attrNameLst>
                                      </p:cBhvr>
                                      <p:tavLst>
                                        <p:tav tm="0">
                                          <p:val>
                                            <p:strVal val="0-#ppt_w/2"/>
                                          </p:val>
                                        </p:tav>
                                        <p:tav tm="100000">
                                          <p:val>
                                            <p:strVal val="#ppt_x"/>
                                          </p:val>
                                        </p:tav>
                                      </p:tavLst>
                                    </p:anim>
                                    <p:anim calcmode="lin" valueType="num">
                                      <p:cBhvr additive="base">
                                        <p:cTn id="18" dur="2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 fill="hold"/>
                                        <p:tgtEl>
                                          <p:spTgt spid="16"/>
                                        </p:tgtEl>
                                        <p:attrNameLst>
                                          <p:attrName>ppt_x</p:attrName>
                                        </p:attrNameLst>
                                      </p:cBhvr>
                                      <p:tavLst>
                                        <p:tav tm="0">
                                          <p:val>
                                            <p:strVal val="0-#ppt_w/2"/>
                                          </p:val>
                                        </p:tav>
                                        <p:tav tm="100000">
                                          <p:val>
                                            <p:strVal val="#ppt_x"/>
                                          </p:val>
                                        </p:tav>
                                      </p:tavLst>
                                    </p:anim>
                                    <p:anim calcmode="lin" valueType="num">
                                      <p:cBhvr additive="base">
                                        <p:cTn id="23" dur="2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7" presetClass="emph" presetSubtype="0" fill="remove" grpId="1" nodeType="withEffect">
                                  <p:stCondLst>
                                    <p:cond delay="300"/>
                                  </p:stCondLst>
                                  <p:childTnLst>
                                    <p:animClr clrSpc="rgb" dir="cw">
                                      <p:cBhvr override="childStyle">
                                        <p:cTn id="29" dur="200" autoRev="1" fill="remove"/>
                                        <p:tgtEl>
                                          <p:spTgt spid="13"/>
                                        </p:tgtEl>
                                        <p:attrNameLst>
                                          <p:attrName>style.color</p:attrName>
                                        </p:attrNameLst>
                                      </p:cBhvr>
                                      <p:to>
                                        <a:schemeClr val="bg1"/>
                                      </p:to>
                                    </p:animClr>
                                    <p:animClr clrSpc="rgb" dir="cw">
                                      <p:cBhvr>
                                        <p:cTn id="30" dur="200" autoRev="1" fill="remove"/>
                                        <p:tgtEl>
                                          <p:spTgt spid="13"/>
                                        </p:tgtEl>
                                        <p:attrNameLst>
                                          <p:attrName>fillcolor</p:attrName>
                                        </p:attrNameLst>
                                      </p:cBhvr>
                                      <p:to>
                                        <a:schemeClr val="bg1"/>
                                      </p:to>
                                    </p:animClr>
                                    <p:set>
                                      <p:cBhvr>
                                        <p:cTn id="31" dur="200" autoRev="1" fill="remove"/>
                                        <p:tgtEl>
                                          <p:spTgt spid="13"/>
                                        </p:tgtEl>
                                        <p:attrNameLst>
                                          <p:attrName>fill.type</p:attrName>
                                        </p:attrNameLst>
                                      </p:cBhvr>
                                      <p:to>
                                        <p:strVal val="solid"/>
                                      </p:to>
                                    </p:set>
                                    <p:set>
                                      <p:cBhvr>
                                        <p:cTn id="32" dur="200" autoRev="1" fill="remove"/>
                                        <p:tgtEl>
                                          <p:spTgt spid="13"/>
                                        </p:tgtEl>
                                        <p:attrNameLst>
                                          <p:attrName>fill.on</p:attrName>
                                        </p:attrNameLst>
                                      </p:cBhvr>
                                      <p:to>
                                        <p:strVal val="true"/>
                                      </p:to>
                                    </p:set>
                                  </p:childTnLst>
                                </p:cTn>
                              </p:par>
                              <p:par>
                                <p:cTn id="33" presetID="35" presetClass="emph" presetSubtype="0" fill="hold" grpId="1" nodeType="withEffect">
                                  <p:stCondLst>
                                    <p:cond delay="600"/>
                                  </p:stCondLst>
                                  <p:childTnLst>
                                    <p:anim calcmode="discrete" valueType="str">
                                      <p:cBhvr>
                                        <p:cTn id="34" dur="300" fill="hold"/>
                                        <p:tgtEl>
                                          <p:spTgt spid="14"/>
                                        </p:tgtEl>
                                        <p:attrNameLst>
                                          <p:attrName>style.visibility</p:attrName>
                                        </p:attrNameLst>
                                      </p:cBhvr>
                                      <p:tavLst>
                                        <p:tav tm="0">
                                          <p:val>
                                            <p:strVal val="hidden"/>
                                          </p:val>
                                        </p:tav>
                                        <p:tav tm="50000">
                                          <p:val>
                                            <p:strVal val="visible"/>
                                          </p:val>
                                        </p:tav>
                                      </p:tavLst>
                                    </p:anim>
                                  </p:childTnLst>
                                </p:cTn>
                              </p:par>
                              <p:par>
                                <p:cTn id="35" presetID="35" presetClass="emph" presetSubtype="0" fill="hold" grpId="1" nodeType="withEffect">
                                  <p:stCondLst>
                                    <p:cond delay="800"/>
                                  </p:stCondLst>
                                  <p:childTnLst>
                                    <p:anim calcmode="discrete" valueType="str">
                                      <p:cBhvr>
                                        <p:cTn id="36" dur="300" fill="hold"/>
                                        <p:tgtEl>
                                          <p:spTgt spid="15"/>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1000"/>
                                  </p:stCondLst>
                                  <p:childTnLst>
                                    <p:anim calcmode="discrete" valueType="str">
                                      <p:cBhvr>
                                        <p:cTn id="38" dur="3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cxnSp>
        <p:nvCxnSpPr>
          <p:cNvPr id="7" name="直接连接符 6"/>
          <p:cNvCxnSpPr/>
          <p:nvPr userDrawn="1"/>
        </p:nvCxnSpPr>
        <p:spPr bwMode="auto">
          <a:xfrm>
            <a:off x="807307" y="123190"/>
            <a:ext cx="2249954" cy="0"/>
          </a:xfrm>
          <a:prstGeom prst="line">
            <a:avLst/>
          </a:prstGeom>
          <a:ln>
            <a:gradFill flip="none" rotWithShape="1">
              <a:gsLst>
                <a:gs pos="77498">
                  <a:srgbClr val="98D4AF"/>
                </a:gs>
                <a:gs pos="24312">
                  <a:srgbClr val="F04D4E"/>
                </a:gs>
                <a:gs pos="51400">
                  <a:srgbClr val="F69230"/>
                </a:gs>
                <a:gs pos="0">
                  <a:srgbClr val="891916"/>
                </a:gs>
                <a:gs pos="100000">
                  <a:srgbClr val="21AB8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bwMode="auto">
          <a:xfrm>
            <a:off x="1653" y="190456"/>
            <a:ext cx="288065" cy="440430"/>
          </a:xfrm>
          <a:prstGeom prst="rect">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4" name="矩形 13"/>
          <p:cNvSpPr/>
          <p:nvPr userDrawn="1"/>
        </p:nvSpPr>
        <p:spPr bwMode="auto">
          <a:xfrm>
            <a:off x="325429" y="190456"/>
            <a:ext cx="122607" cy="440430"/>
          </a:xfrm>
          <a:prstGeom prst="rect">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5" name="矩形 14"/>
          <p:cNvSpPr/>
          <p:nvPr userDrawn="1"/>
        </p:nvSpPr>
        <p:spPr bwMode="auto">
          <a:xfrm>
            <a:off x="502791" y="190456"/>
            <a:ext cx="97608" cy="440430"/>
          </a:xfrm>
          <a:prstGeom prst="rect">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6" name="矩形 15"/>
          <p:cNvSpPr/>
          <p:nvPr userDrawn="1"/>
        </p:nvSpPr>
        <p:spPr bwMode="auto">
          <a:xfrm>
            <a:off x="623013" y="190456"/>
            <a:ext cx="97608" cy="440430"/>
          </a:xfrm>
          <a:prstGeom prst="rect">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0-#ppt_w/2"/>
                                          </p:val>
                                        </p:tav>
                                        <p:tav tm="100000">
                                          <p:val>
                                            <p:strVal val="#ppt_x"/>
                                          </p:val>
                                        </p:tav>
                                      </p:tavLst>
                                    </p:anim>
                                    <p:anim calcmode="lin" valueType="num">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 fill="hold"/>
                                        <p:tgtEl>
                                          <p:spTgt spid="14"/>
                                        </p:tgtEl>
                                        <p:attrNameLst>
                                          <p:attrName>ppt_x</p:attrName>
                                        </p:attrNameLst>
                                      </p:cBhvr>
                                      <p:tavLst>
                                        <p:tav tm="0">
                                          <p:val>
                                            <p:strVal val="0-#ppt_w/2"/>
                                          </p:val>
                                        </p:tav>
                                        <p:tav tm="100000">
                                          <p:val>
                                            <p:strVal val="#ppt_x"/>
                                          </p:val>
                                        </p:tav>
                                      </p:tavLst>
                                    </p:anim>
                                    <p:anim calcmode="lin" valueType="num">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fill="hold"/>
                                        <p:tgtEl>
                                          <p:spTgt spid="15"/>
                                        </p:tgtEl>
                                        <p:attrNameLst>
                                          <p:attrName>ppt_x</p:attrName>
                                        </p:attrNameLst>
                                      </p:cBhvr>
                                      <p:tavLst>
                                        <p:tav tm="0">
                                          <p:val>
                                            <p:strVal val="0-#ppt_w/2"/>
                                          </p:val>
                                        </p:tav>
                                        <p:tav tm="100000">
                                          <p:val>
                                            <p:strVal val="#ppt_x"/>
                                          </p:val>
                                        </p:tav>
                                      </p:tavLst>
                                    </p:anim>
                                    <p:anim calcmode="lin" valueType="num">
                                      <p:cBhvr additive="base">
                                        <p:cTn id="18" dur="2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 fill="hold"/>
                                        <p:tgtEl>
                                          <p:spTgt spid="16"/>
                                        </p:tgtEl>
                                        <p:attrNameLst>
                                          <p:attrName>ppt_x</p:attrName>
                                        </p:attrNameLst>
                                      </p:cBhvr>
                                      <p:tavLst>
                                        <p:tav tm="0">
                                          <p:val>
                                            <p:strVal val="0-#ppt_w/2"/>
                                          </p:val>
                                        </p:tav>
                                        <p:tav tm="100000">
                                          <p:val>
                                            <p:strVal val="#ppt_x"/>
                                          </p:val>
                                        </p:tav>
                                      </p:tavLst>
                                    </p:anim>
                                    <p:anim calcmode="lin" valueType="num">
                                      <p:cBhvr additive="base">
                                        <p:cTn id="23" dur="2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7" presetClass="emph" presetSubtype="0" fill="remove" grpId="1" nodeType="withEffect">
                                  <p:stCondLst>
                                    <p:cond delay="300"/>
                                  </p:stCondLst>
                                  <p:childTnLst>
                                    <p:animClr clrSpc="rgb" dir="cw">
                                      <p:cBhvr override="childStyle">
                                        <p:cTn id="29" dur="200" autoRev="1" fill="remove"/>
                                        <p:tgtEl>
                                          <p:spTgt spid="13"/>
                                        </p:tgtEl>
                                        <p:attrNameLst>
                                          <p:attrName>style.color</p:attrName>
                                        </p:attrNameLst>
                                      </p:cBhvr>
                                      <p:to>
                                        <a:schemeClr val="bg1"/>
                                      </p:to>
                                    </p:animClr>
                                    <p:animClr clrSpc="rgb" dir="cw">
                                      <p:cBhvr>
                                        <p:cTn id="30" dur="200" autoRev="1" fill="remove"/>
                                        <p:tgtEl>
                                          <p:spTgt spid="13"/>
                                        </p:tgtEl>
                                        <p:attrNameLst>
                                          <p:attrName>fillcolor</p:attrName>
                                        </p:attrNameLst>
                                      </p:cBhvr>
                                      <p:to>
                                        <a:schemeClr val="bg1"/>
                                      </p:to>
                                    </p:animClr>
                                    <p:set>
                                      <p:cBhvr>
                                        <p:cTn id="31" dur="200" autoRev="1" fill="remove"/>
                                        <p:tgtEl>
                                          <p:spTgt spid="13"/>
                                        </p:tgtEl>
                                        <p:attrNameLst>
                                          <p:attrName>fill.type</p:attrName>
                                        </p:attrNameLst>
                                      </p:cBhvr>
                                      <p:to>
                                        <p:strVal val="solid"/>
                                      </p:to>
                                    </p:set>
                                    <p:set>
                                      <p:cBhvr>
                                        <p:cTn id="32" dur="200" autoRev="1" fill="remove"/>
                                        <p:tgtEl>
                                          <p:spTgt spid="13"/>
                                        </p:tgtEl>
                                        <p:attrNameLst>
                                          <p:attrName>fill.on</p:attrName>
                                        </p:attrNameLst>
                                      </p:cBhvr>
                                      <p:to>
                                        <p:strVal val="true"/>
                                      </p:to>
                                    </p:set>
                                  </p:childTnLst>
                                </p:cTn>
                              </p:par>
                              <p:par>
                                <p:cTn id="33" presetID="35" presetClass="emph" presetSubtype="0" fill="hold" grpId="1" nodeType="withEffect">
                                  <p:stCondLst>
                                    <p:cond delay="600"/>
                                  </p:stCondLst>
                                  <p:childTnLst>
                                    <p:anim calcmode="discrete" valueType="str">
                                      <p:cBhvr>
                                        <p:cTn id="34" dur="300" fill="hold"/>
                                        <p:tgtEl>
                                          <p:spTgt spid="14"/>
                                        </p:tgtEl>
                                        <p:attrNameLst>
                                          <p:attrName>style.visibility</p:attrName>
                                        </p:attrNameLst>
                                      </p:cBhvr>
                                      <p:tavLst>
                                        <p:tav tm="0">
                                          <p:val>
                                            <p:strVal val="hidden"/>
                                          </p:val>
                                        </p:tav>
                                        <p:tav tm="50000">
                                          <p:val>
                                            <p:strVal val="visible"/>
                                          </p:val>
                                        </p:tav>
                                      </p:tavLst>
                                    </p:anim>
                                  </p:childTnLst>
                                </p:cTn>
                              </p:par>
                              <p:par>
                                <p:cTn id="35" presetID="35" presetClass="emph" presetSubtype="0" fill="hold" grpId="1" nodeType="withEffect">
                                  <p:stCondLst>
                                    <p:cond delay="800"/>
                                  </p:stCondLst>
                                  <p:childTnLst>
                                    <p:anim calcmode="discrete" valueType="str">
                                      <p:cBhvr>
                                        <p:cTn id="36" dur="300" fill="hold"/>
                                        <p:tgtEl>
                                          <p:spTgt spid="15"/>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1000"/>
                                  </p:stCondLst>
                                  <p:childTnLst>
                                    <p:anim calcmode="discrete" valueType="str">
                                      <p:cBhvr>
                                        <p:cTn id="38" dur="3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cxnSp>
        <p:nvCxnSpPr>
          <p:cNvPr id="7" name="直接连接符 6"/>
          <p:cNvCxnSpPr/>
          <p:nvPr userDrawn="1"/>
        </p:nvCxnSpPr>
        <p:spPr bwMode="auto">
          <a:xfrm>
            <a:off x="807307" y="123190"/>
            <a:ext cx="2249954" cy="0"/>
          </a:xfrm>
          <a:prstGeom prst="line">
            <a:avLst/>
          </a:prstGeom>
          <a:ln>
            <a:gradFill flip="none" rotWithShape="1">
              <a:gsLst>
                <a:gs pos="77498">
                  <a:srgbClr val="98D4AF"/>
                </a:gs>
                <a:gs pos="24312">
                  <a:srgbClr val="F04D4E"/>
                </a:gs>
                <a:gs pos="51400">
                  <a:srgbClr val="F69230"/>
                </a:gs>
                <a:gs pos="0">
                  <a:srgbClr val="891916"/>
                </a:gs>
                <a:gs pos="100000">
                  <a:srgbClr val="21AB8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bwMode="auto">
          <a:xfrm>
            <a:off x="1653" y="190456"/>
            <a:ext cx="288065" cy="440430"/>
          </a:xfrm>
          <a:prstGeom prst="rect">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4" name="矩形 13"/>
          <p:cNvSpPr/>
          <p:nvPr userDrawn="1"/>
        </p:nvSpPr>
        <p:spPr bwMode="auto">
          <a:xfrm>
            <a:off x="325429" y="190456"/>
            <a:ext cx="122607" cy="440430"/>
          </a:xfrm>
          <a:prstGeom prst="rect">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5" name="矩形 14"/>
          <p:cNvSpPr/>
          <p:nvPr userDrawn="1"/>
        </p:nvSpPr>
        <p:spPr bwMode="auto">
          <a:xfrm>
            <a:off x="502791" y="190456"/>
            <a:ext cx="97608" cy="440430"/>
          </a:xfrm>
          <a:prstGeom prst="rect">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6" name="矩形 15"/>
          <p:cNvSpPr/>
          <p:nvPr userDrawn="1"/>
        </p:nvSpPr>
        <p:spPr bwMode="auto">
          <a:xfrm>
            <a:off x="623013" y="190456"/>
            <a:ext cx="97608" cy="440430"/>
          </a:xfrm>
          <a:prstGeom prst="rect">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0-#ppt_w/2"/>
                                          </p:val>
                                        </p:tav>
                                        <p:tav tm="100000">
                                          <p:val>
                                            <p:strVal val="#ppt_x"/>
                                          </p:val>
                                        </p:tav>
                                      </p:tavLst>
                                    </p:anim>
                                    <p:anim calcmode="lin" valueType="num">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 fill="hold"/>
                                        <p:tgtEl>
                                          <p:spTgt spid="14"/>
                                        </p:tgtEl>
                                        <p:attrNameLst>
                                          <p:attrName>ppt_x</p:attrName>
                                        </p:attrNameLst>
                                      </p:cBhvr>
                                      <p:tavLst>
                                        <p:tav tm="0">
                                          <p:val>
                                            <p:strVal val="0-#ppt_w/2"/>
                                          </p:val>
                                        </p:tav>
                                        <p:tav tm="100000">
                                          <p:val>
                                            <p:strVal val="#ppt_x"/>
                                          </p:val>
                                        </p:tav>
                                      </p:tavLst>
                                    </p:anim>
                                    <p:anim calcmode="lin" valueType="num">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fill="hold"/>
                                        <p:tgtEl>
                                          <p:spTgt spid="15"/>
                                        </p:tgtEl>
                                        <p:attrNameLst>
                                          <p:attrName>ppt_x</p:attrName>
                                        </p:attrNameLst>
                                      </p:cBhvr>
                                      <p:tavLst>
                                        <p:tav tm="0">
                                          <p:val>
                                            <p:strVal val="0-#ppt_w/2"/>
                                          </p:val>
                                        </p:tav>
                                        <p:tav tm="100000">
                                          <p:val>
                                            <p:strVal val="#ppt_x"/>
                                          </p:val>
                                        </p:tav>
                                      </p:tavLst>
                                    </p:anim>
                                    <p:anim calcmode="lin" valueType="num">
                                      <p:cBhvr additive="base">
                                        <p:cTn id="18" dur="2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 fill="hold"/>
                                        <p:tgtEl>
                                          <p:spTgt spid="16"/>
                                        </p:tgtEl>
                                        <p:attrNameLst>
                                          <p:attrName>ppt_x</p:attrName>
                                        </p:attrNameLst>
                                      </p:cBhvr>
                                      <p:tavLst>
                                        <p:tav tm="0">
                                          <p:val>
                                            <p:strVal val="0-#ppt_w/2"/>
                                          </p:val>
                                        </p:tav>
                                        <p:tav tm="100000">
                                          <p:val>
                                            <p:strVal val="#ppt_x"/>
                                          </p:val>
                                        </p:tav>
                                      </p:tavLst>
                                    </p:anim>
                                    <p:anim calcmode="lin" valueType="num">
                                      <p:cBhvr additive="base">
                                        <p:cTn id="23" dur="2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7" presetClass="emph" presetSubtype="0" fill="remove" grpId="1" nodeType="withEffect">
                                  <p:stCondLst>
                                    <p:cond delay="300"/>
                                  </p:stCondLst>
                                  <p:childTnLst>
                                    <p:animClr clrSpc="rgb" dir="cw">
                                      <p:cBhvr override="childStyle">
                                        <p:cTn id="29" dur="200" autoRev="1" fill="remove"/>
                                        <p:tgtEl>
                                          <p:spTgt spid="13"/>
                                        </p:tgtEl>
                                        <p:attrNameLst>
                                          <p:attrName>style.color</p:attrName>
                                        </p:attrNameLst>
                                      </p:cBhvr>
                                      <p:to>
                                        <a:schemeClr val="bg1"/>
                                      </p:to>
                                    </p:animClr>
                                    <p:animClr clrSpc="rgb" dir="cw">
                                      <p:cBhvr>
                                        <p:cTn id="30" dur="200" autoRev="1" fill="remove"/>
                                        <p:tgtEl>
                                          <p:spTgt spid="13"/>
                                        </p:tgtEl>
                                        <p:attrNameLst>
                                          <p:attrName>fillcolor</p:attrName>
                                        </p:attrNameLst>
                                      </p:cBhvr>
                                      <p:to>
                                        <a:schemeClr val="bg1"/>
                                      </p:to>
                                    </p:animClr>
                                    <p:set>
                                      <p:cBhvr>
                                        <p:cTn id="31" dur="200" autoRev="1" fill="remove"/>
                                        <p:tgtEl>
                                          <p:spTgt spid="13"/>
                                        </p:tgtEl>
                                        <p:attrNameLst>
                                          <p:attrName>fill.type</p:attrName>
                                        </p:attrNameLst>
                                      </p:cBhvr>
                                      <p:to>
                                        <p:strVal val="solid"/>
                                      </p:to>
                                    </p:set>
                                    <p:set>
                                      <p:cBhvr>
                                        <p:cTn id="32" dur="200" autoRev="1" fill="remove"/>
                                        <p:tgtEl>
                                          <p:spTgt spid="13"/>
                                        </p:tgtEl>
                                        <p:attrNameLst>
                                          <p:attrName>fill.on</p:attrName>
                                        </p:attrNameLst>
                                      </p:cBhvr>
                                      <p:to>
                                        <p:strVal val="true"/>
                                      </p:to>
                                    </p:set>
                                  </p:childTnLst>
                                </p:cTn>
                              </p:par>
                              <p:par>
                                <p:cTn id="33" presetID="35" presetClass="emph" presetSubtype="0" fill="hold" grpId="1" nodeType="withEffect">
                                  <p:stCondLst>
                                    <p:cond delay="600"/>
                                  </p:stCondLst>
                                  <p:childTnLst>
                                    <p:anim calcmode="discrete" valueType="str">
                                      <p:cBhvr>
                                        <p:cTn id="34" dur="300" fill="hold"/>
                                        <p:tgtEl>
                                          <p:spTgt spid="14"/>
                                        </p:tgtEl>
                                        <p:attrNameLst>
                                          <p:attrName>style.visibility</p:attrName>
                                        </p:attrNameLst>
                                      </p:cBhvr>
                                      <p:tavLst>
                                        <p:tav tm="0">
                                          <p:val>
                                            <p:strVal val="hidden"/>
                                          </p:val>
                                        </p:tav>
                                        <p:tav tm="50000">
                                          <p:val>
                                            <p:strVal val="visible"/>
                                          </p:val>
                                        </p:tav>
                                      </p:tavLst>
                                    </p:anim>
                                  </p:childTnLst>
                                </p:cTn>
                              </p:par>
                              <p:par>
                                <p:cTn id="35" presetID="35" presetClass="emph" presetSubtype="0" fill="hold" grpId="1" nodeType="withEffect">
                                  <p:stCondLst>
                                    <p:cond delay="800"/>
                                  </p:stCondLst>
                                  <p:childTnLst>
                                    <p:anim calcmode="discrete" valueType="str">
                                      <p:cBhvr>
                                        <p:cTn id="36" dur="300" fill="hold"/>
                                        <p:tgtEl>
                                          <p:spTgt spid="15"/>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1000"/>
                                  </p:stCondLst>
                                  <p:childTnLst>
                                    <p:anim calcmode="discrete" valueType="str">
                                      <p:cBhvr>
                                        <p:cTn id="38" dur="3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cxnSp>
        <p:nvCxnSpPr>
          <p:cNvPr id="7" name="直接连接符 6"/>
          <p:cNvCxnSpPr/>
          <p:nvPr userDrawn="1"/>
        </p:nvCxnSpPr>
        <p:spPr bwMode="auto">
          <a:xfrm>
            <a:off x="807307" y="123190"/>
            <a:ext cx="2249954" cy="0"/>
          </a:xfrm>
          <a:prstGeom prst="line">
            <a:avLst/>
          </a:prstGeom>
          <a:ln>
            <a:gradFill flip="none" rotWithShape="1">
              <a:gsLst>
                <a:gs pos="77498">
                  <a:srgbClr val="98D4AF"/>
                </a:gs>
                <a:gs pos="24312">
                  <a:srgbClr val="F04D4E"/>
                </a:gs>
                <a:gs pos="51400">
                  <a:srgbClr val="F69230"/>
                </a:gs>
                <a:gs pos="0">
                  <a:srgbClr val="891916"/>
                </a:gs>
                <a:gs pos="100000">
                  <a:srgbClr val="21AB8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矩形 12"/>
          <p:cNvSpPr/>
          <p:nvPr userDrawn="1"/>
        </p:nvSpPr>
        <p:spPr bwMode="auto">
          <a:xfrm>
            <a:off x="1653" y="190456"/>
            <a:ext cx="288065" cy="440430"/>
          </a:xfrm>
          <a:prstGeom prst="rect">
            <a:avLst/>
          </a:prstGeom>
          <a:solidFill>
            <a:srgbClr val="FFA6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4" name="矩形 13"/>
          <p:cNvSpPr/>
          <p:nvPr userDrawn="1"/>
        </p:nvSpPr>
        <p:spPr bwMode="auto">
          <a:xfrm>
            <a:off x="325429" y="190456"/>
            <a:ext cx="122607" cy="440430"/>
          </a:xfrm>
          <a:prstGeom prst="rect">
            <a:avLst/>
          </a:prstGeom>
          <a:solidFill>
            <a:srgbClr val="47D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5" name="矩形 14"/>
          <p:cNvSpPr/>
          <p:nvPr userDrawn="1"/>
        </p:nvSpPr>
        <p:spPr bwMode="auto">
          <a:xfrm>
            <a:off x="502791" y="190456"/>
            <a:ext cx="97608" cy="440430"/>
          </a:xfrm>
          <a:prstGeom prst="rect">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
        <p:nvSpPr>
          <p:cNvPr id="16" name="矩形 15"/>
          <p:cNvSpPr/>
          <p:nvPr userDrawn="1"/>
        </p:nvSpPr>
        <p:spPr bwMode="auto">
          <a:xfrm>
            <a:off x="623013" y="190456"/>
            <a:ext cx="97608" cy="440430"/>
          </a:xfrm>
          <a:prstGeom prst="rect">
            <a:avLst/>
          </a:prstGeom>
          <a:solidFill>
            <a:srgbClr val="A97D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 fill="hold"/>
                                        <p:tgtEl>
                                          <p:spTgt spid="13"/>
                                        </p:tgtEl>
                                        <p:attrNameLst>
                                          <p:attrName>ppt_x</p:attrName>
                                        </p:attrNameLst>
                                      </p:cBhvr>
                                      <p:tavLst>
                                        <p:tav tm="0">
                                          <p:val>
                                            <p:strVal val="0-#ppt_w/2"/>
                                          </p:val>
                                        </p:tav>
                                        <p:tav tm="100000">
                                          <p:val>
                                            <p:strVal val="#ppt_x"/>
                                          </p:val>
                                        </p:tav>
                                      </p:tavLst>
                                    </p:anim>
                                    <p:anim calcmode="lin" valueType="num">
                                      <p:cBhvr additive="base">
                                        <p:cTn id="8" dur="2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200" fill="hold"/>
                                        <p:tgtEl>
                                          <p:spTgt spid="14"/>
                                        </p:tgtEl>
                                        <p:attrNameLst>
                                          <p:attrName>ppt_x</p:attrName>
                                        </p:attrNameLst>
                                      </p:cBhvr>
                                      <p:tavLst>
                                        <p:tav tm="0">
                                          <p:val>
                                            <p:strVal val="0-#ppt_w/2"/>
                                          </p:val>
                                        </p:tav>
                                        <p:tav tm="100000">
                                          <p:val>
                                            <p:strVal val="#ppt_x"/>
                                          </p:val>
                                        </p:tav>
                                      </p:tavLst>
                                    </p:anim>
                                    <p:anim calcmode="lin" valueType="num">
                                      <p:cBhvr additive="base">
                                        <p:cTn id="13" dur="2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 fill="hold"/>
                                        <p:tgtEl>
                                          <p:spTgt spid="15"/>
                                        </p:tgtEl>
                                        <p:attrNameLst>
                                          <p:attrName>ppt_x</p:attrName>
                                        </p:attrNameLst>
                                      </p:cBhvr>
                                      <p:tavLst>
                                        <p:tav tm="0">
                                          <p:val>
                                            <p:strVal val="0-#ppt_w/2"/>
                                          </p:val>
                                        </p:tav>
                                        <p:tav tm="100000">
                                          <p:val>
                                            <p:strVal val="#ppt_x"/>
                                          </p:val>
                                        </p:tav>
                                      </p:tavLst>
                                    </p:anim>
                                    <p:anim calcmode="lin" valueType="num">
                                      <p:cBhvr additive="base">
                                        <p:cTn id="18" dur="2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 fill="hold"/>
                                        <p:tgtEl>
                                          <p:spTgt spid="16"/>
                                        </p:tgtEl>
                                        <p:attrNameLst>
                                          <p:attrName>ppt_x</p:attrName>
                                        </p:attrNameLst>
                                      </p:cBhvr>
                                      <p:tavLst>
                                        <p:tav tm="0">
                                          <p:val>
                                            <p:strVal val="0-#ppt_w/2"/>
                                          </p:val>
                                        </p:tav>
                                        <p:tav tm="100000">
                                          <p:val>
                                            <p:strVal val="#ppt_x"/>
                                          </p:val>
                                        </p:tav>
                                      </p:tavLst>
                                    </p:anim>
                                    <p:anim calcmode="lin" valueType="num">
                                      <p:cBhvr additive="base">
                                        <p:cTn id="23" dur="2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7" presetClass="emph" presetSubtype="0" fill="remove" grpId="1" nodeType="withEffect">
                                  <p:stCondLst>
                                    <p:cond delay="300"/>
                                  </p:stCondLst>
                                  <p:childTnLst>
                                    <p:animClr clrSpc="rgb" dir="cw">
                                      <p:cBhvr override="childStyle">
                                        <p:cTn id="29" dur="200" autoRev="1" fill="remove"/>
                                        <p:tgtEl>
                                          <p:spTgt spid="13"/>
                                        </p:tgtEl>
                                        <p:attrNameLst>
                                          <p:attrName>style.color</p:attrName>
                                        </p:attrNameLst>
                                      </p:cBhvr>
                                      <p:to>
                                        <a:schemeClr val="bg1"/>
                                      </p:to>
                                    </p:animClr>
                                    <p:animClr clrSpc="rgb" dir="cw">
                                      <p:cBhvr>
                                        <p:cTn id="30" dur="200" autoRev="1" fill="remove"/>
                                        <p:tgtEl>
                                          <p:spTgt spid="13"/>
                                        </p:tgtEl>
                                        <p:attrNameLst>
                                          <p:attrName>fillcolor</p:attrName>
                                        </p:attrNameLst>
                                      </p:cBhvr>
                                      <p:to>
                                        <a:schemeClr val="bg1"/>
                                      </p:to>
                                    </p:animClr>
                                    <p:set>
                                      <p:cBhvr>
                                        <p:cTn id="31" dur="200" autoRev="1" fill="remove"/>
                                        <p:tgtEl>
                                          <p:spTgt spid="13"/>
                                        </p:tgtEl>
                                        <p:attrNameLst>
                                          <p:attrName>fill.type</p:attrName>
                                        </p:attrNameLst>
                                      </p:cBhvr>
                                      <p:to>
                                        <p:strVal val="solid"/>
                                      </p:to>
                                    </p:set>
                                    <p:set>
                                      <p:cBhvr>
                                        <p:cTn id="32" dur="200" autoRev="1" fill="remove"/>
                                        <p:tgtEl>
                                          <p:spTgt spid="13"/>
                                        </p:tgtEl>
                                        <p:attrNameLst>
                                          <p:attrName>fill.on</p:attrName>
                                        </p:attrNameLst>
                                      </p:cBhvr>
                                      <p:to>
                                        <p:strVal val="true"/>
                                      </p:to>
                                    </p:set>
                                  </p:childTnLst>
                                </p:cTn>
                              </p:par>
                              <p:par>
                                <p:cTn id="33" presetID="35" presetClass="emph" presetSubtype="0" fill="hold" grpId="1" nodeType="withEffect">
                                  <p:stCondLst>
                                    <p:cond delay="600"/>
                                  </p:stCondLst>
                                  <p:childTnLst>
                                    <p:anim calcmode="discrete" valueType="str">
                                      <p:cBhvr>
                                        <p:cTn id="34" dur="300" fill="hold"/>
                                        <p:tgtEl>
                                          <p:spTgt spid="14"/>
                                        </p:tgtEl>
                                        <p:attrNameLst>
                                          <p:attrName>style.visibility</p:attrName>
                                        </p:attrNameLst>
                                      </p:cBhvr>
                                      <p:tavLst>
                                        <p:tav tm="0">
                                          <p:val>
                                            <p:strVal val="hidden"/>
                                          </p:val>
                                        </p:tav>
                                        <p:tav tm="50000">
                                          <p:val>
                                            <p:strVal val="visible"/>
                                          </p:val>
                                        </p:tav>
                                      </p:tavLst>
                                    </p:anim>
                                  </p:childTnLst>
                                </p:cTn>
                              </p:par>
                              <p:par>
                                <p:cTn id="35" presetID="35" presetClass="emph" presetSubtype="0" fill="hold" grpId="1" nodeType="withEffect">
                                  <p:stCondLst>
                                    <p:cond delay="800"/>
                                  </p:stCondLst>
                                  <p:childTnLst>
                                    <p:anim calcmode="discrete" valueType="str">
                                      <p:cBhvr>
                                        <p:cTn id="36" dur="300" fill="hold"/>
                                        <p:tgtEl>
                                          <p:spTgt spid="15"/>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1000"/>
                                  </p:stCondLst>
                                  <p:childTnLst>
                                    <p:anim calcmode="discrete" valueType="str">
                                      <p:cBhvr>
                                        <p:cTn id="38" dur="3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stretch>
            <a:fillRect/>
          </a:stretch>
        </p:blipFill>
        <p:spPr>
          <a:xfrm>
            <a:off x="0" y="0"/>
            <a:ext cx="9144000" cy="5159341"/>
          </a:xfrm>
          <a:prstGeom prst="rect">
            <a:avLst/>
          </a:prstGeom>
        </p:spPr>
      </p:pic>
      <p:pic>
        <p:nvPicPr>
          <p:cNvPr id="9" name="图片 8"/>
          <p:cNvPicPr>
            <a:picLocks noChangeAspect="1"/>
          </p:cNvPicPr>
          <p:nvPr userDrawn="1"/>
        </p:nvPicPr>
        <p:blipFill>
          <a:blip r:embed="rId3" cstate="email"/>
          <a:stretch>
            <a:fillRect/>
          </a:stretch>
        </p:blipFill>
        <p:spPr>
          <a:xfrm>
            <a:off x="-1" y="0"/>
            <a:ext cx="1132115" cy="795816"/>
          </a:xfrm>
          <a:prstGeom prst="rect">
            <a:avLst/>
          </a:prstGeom>
        </p:spPr>
      </p:pic>
      <p:sp>
        <p:nvSpPr>
          <p:cNvPr id="10" name="文本框 9"/>
          <p:cNvSpPr txBox="1"/>
          <p:nvPr userDrawn="1"/>
        </p:nvSpPr>
        <p:spPr>
          <a:xfrm>
            <a:off x="1132114" y="197853"/>
            <a:ext cx="2749471" cy="400110"/>
          </a:xfrm>
          <a:prstGeom prst="rect">
            <a:avLst/>
          </a:prstGeom>
          <a:noFill/>
        </p:spPr>
        <p:txBody>
          <a:bodyPr wrap="none" rtlCol="0">
            <a:spAutoFit/>
          </a:bodyPr>
          <a:lstStyle/>
          <a:p>
            <a:r>
              <a:rPr lang="zh-CN" altLang="en-US" sz="2000" dirty="0">
                <a:solidFill>
                  <a:srgbClr val="FF6D67"/>
                </a:solidFill>
              </a:rPr>
              <a:t>单击此处添加文字标题</a:t>
            </a:r>
            <a:endParaRPr lang="zh-CN" altLang="en-US" sz="2000" dirty="0">
              <a:solidFill>
                <a:srgbClr val="FF6D67"/>
              </a:solidFill>
            </a:endParaRPr>
          </a:p>
        </p:txBody>
      </p:sp>
      <p:pic>
        <p:nvPicPr>
          <p:cNvPr id="5" name="图片 4"/>
          <p:cNvPicPr>
            <a:picLocks noChangeAspect="1"/>
          </p:cNvPicPr>
          <p:nvPr userDrawn="1"/>
        </p:nvPicPr>
        <p:blipFill>
          <a:blip r:embed="rId4" cstate="email"/>
          <a:stretch>
            <a:fillRect/>
          </a:stretch>
        </p:blipFill>
        <p:spPr>
          <a:xfrm>
            <a:off x="7152467" y="95891"/>
            <a:ext cx="1906293" cy="1289269"/>
          </a:xfrm>
          <a:prstGeom prst="rect">
            <a:avLst/>
          </a:prstGeom>
        </p:spPr>
      </p:pic>
      <p:pic>
        <p:nvPicPr>
          <p:cNvPr id="6" name="图片 5"/>
          <p:cNvPicPr>
            <a:picLocks noChangeAspect="1"/>
          </p:cNvPicPr>
          <p:nvPr userDrawn="1"/>
        </p:nvPicPr>
        <p:blipFill>
          <a:blip r:embed="rId5" cstate="email"/>
          <a:stretch>
            <a:fillRect/>
          </a:stretch>
        </p:blipFill>
        <p:spPr>
          <a:xfrm>
            <a:off x="-1" y="4011875"/>
            <a:ext cx="9144000" cy="20714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7.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7.png"/><Relationship Id="rId3" Type="http://schemas.openxmlformats.org/officeDocument/2006/relationships/image" Target="../media/image8.png"/><Relationship Id="rId20" Type="http://schemas.openxmlformats.org/officeDocument/2006/relationships/notesSlide" Target="../notesSlides/notesSlide2.xml"/><Relationship Id="rId2" Type="http://schemas.openxmlformats.org/officeDocument/2006/relationships/image" Target="../media/image4.png"/><Relationship Id="rId19" Type="http://schemas.openxmlformats.org/officeDocument/2006/relationships/slideLayout" Target="../slideLayouts/slideLayout7.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7.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7.png"/><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0"/>
            <a:ext cx="9144000" cy="5159341"/>
          </a:xfrm>
          <a:prstGeom prst="rect">
            <a:avLst/>
          </a:prstGeom>
        </p:spPr>
      </p:pic>
      <p:pic>
        <p:nvPicPr>
          <p:cNvPr id="5" name="图片 4"/>
          <p:cNvPicPr>
            <a:picLocks noChangeAspect="1"/>
          </p:cNvPicPr>
          <p:nvPr/>
        </p:nvPicPr>
        <p:blipFill>
          <a:blip r:embed="rId2" cstate="email"/>
          <a:stretch>
            <a:fillRect/>
          </a:stretch>
        </p:blipFill>
        <p:spPr>
          <a:xfrm>
            <a:off x="0" y="3087874"/>
            <a:ext cx="9144000" cy="2071468"/>
          </a:xfrm>
          <a:prstGeom prst="rect">
            <a:avLst/>
          </a:prstGeom>
        </p:spPr>
      </p:pic>
      <p:pic>
        <p:nvPicPr>
          <p:cNvPr id="2" name="图片 1"/>
          <p:cNvPicPr>
            <a:picLocks noChangeAspect="1"/>
          </p:cNvPicPr>
          <p:nvPr/>
        </p:nvPicPr>
        <p:blipFill>
          <a:blip r:embed="rId3" cstate="email"/>
          <a:stretch>
            <a:fillRect/>
          </a:stretch>
        </p:blipFill>
        <p:spPr>
          <a:xfrm>
            <a:off x="1920232" y="1375463"/>
            <a:ext cx="5303534" cy="1065578"/>
          </a:xfrm>
          <a:prstGeom prst="rect">
            <a:avLst/>
          </a:prstGeom>
        </p:spPr>
      </p:pic>
      <p:pic>
        <p:nvPicPr>
          <p:cNvPr id="3" name="图片 2"/>
          <p:cNvPicPr>
            <a:picLocks noChangeAspect="1"/>
          </p:cNvPicPr>
          <p:nvPr/>
        </p:nvPicPr>
        <p:blipFill>
          <a:blip r:embed="rId4" cstate="email"/>
          <a:stretch>
            <a:fillRect/>
          </a:stretch>
        </p:blipFill>
        <p:spPr>
          <a:xfrm>
            <a:off x="4571999" y="3119141"/>
            <a:ext cx="2970378" cy="2008934"/>
          </a:xfrm>
          <a:prstGeom prst="rect">
            <a:avLst/>
          </a:prstGeom>
        </p:spPr>
      </p:pic>
      <p:pic>
        <p:nvPicPr>
          <p:cNvPr id="4" name="图片 3"/>
          <p:cNvPicPr>
            <a:picLocks noChangeAspect="1"/>
          </p:cNvPicPr>
          <p:nvPr/>
        </p:nvPicPr>
        <p:blipFill>
          <a:blip r:embed="rId5" cstate="email"/>
          <a:stretch>
            <a:fillRect/>
          </a:stretch>
        </p:blipFill>
        <p:spPr>
          <a:xfrm>
            <a:off x="-1" y="0"/>
            <a:ext cx="2293257" cy="1612036"/>
          </a:xfrm>
          <a:prstGeom prst="rect">
            <a:avLst/>
          </a:prstGeom>
        </p:spPr>
      </p:pic>
      <p:sp>
        <p:nvSpPr>
          <p:cNvPr id="7" name="文本框 6"/>
          <p:cNvSpPr txBox="1"/>
          <p:nvPr/>
        </p:nvSpPr>
        <p:spPr>
          <a:xfrm>
            <a:off x="2812543" y="2559922"/>
            <a:ext cx="3518912"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单击此处添加您的副标题文字</a:t>
            </a:r>
            <a:endParaRPr lang="zh-CN" altLang="en-US" sz="20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3312680" y="774461"/>
            <a:ext cx="2495550" cy="398780"/>
          </a:xfrm>
          <a:prstGeom prst="rect">
            <a:avLst/>
          </a:prstGeom>
          <a:noFill/>
        </p:spPr>
        <p:txBody>
          <a:bodyPr wrap="none" rtlCol="0">
            <a:spAutoFit/>
          </a:bodyPr>
          <a:lstStyle/>
          <a:p>
            <a:r>
              <a:rPr lang="en-US" altLang="zh-CN" sz="2000" dirty="0">
                <a:latin typeface="微软雅黑" panose="020B0503020204020204" pitchFamily="34" charset="-122"/>
                <a:ea typeface="微软雅黑" panose="020B0503020204020204" pitchFamily="34" charset="-122"/>
              </a:rPr>
              <a:t>2024POWERPOINT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1000"/>
                                        <p:tgtEl>
                                          <p:spTgt spid="2"/>
                                        </p:tgtEl>
                                      </p:cBhvr>
                                    </p:animEffect>
                                  </p:childTnLst>
                                </p:cTn>
                              </p:par>
                            </p:childTnLst>
                          </p:cTn>
                        </p:par>
                        <p:par>
                          <p:cTn id="29" fill="hold">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788839" y="1323452"/>
            <a:ext cx="1212111" cy="1212111"/>
            <a:chOff x="3724323" y="1908536"/>
            <a:chExt cx="1329153" cy="1329153"/>
          </a:xfrm>
        </p:grpSpPr>
        <p:sp>
          <p:nvSpPr>
            <p:cNvPr id="21" name="椭圆 2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2" name="椭圆 21"/>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3" name="组合 22"/>
          <p:cNvGrpSpPr/>
          <p:nvPr/>
        </p:nvGrpSpPr>
        <p:grpSpPr>
          <a:xfrm>
            <a:off x="3953801" y="1323452"/>
            <a:ext cx="1212111" cy="1212111"/>
            <a:chOff x="3724323" y="1908536"/>
            <a:chExt cx="1329153" cy="1329153"/>
          </a:xfrm>
        </p:grpSpPr>
        <p:sp>
          <p:nvSpPr>
            <p:cNvPr id="24" name="椭圆 2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5" name="椭圆 24"/>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6" name="组合 25"/>
          <p:cNvGrpSpPr/>
          <p:nvPr/>
        </p:nvGrpSpPr>
        <p:grpSpPr>
          <a:xfrm>
            <a:off x="6059486" y="1323452"/>
            <a:ext cx="1212111" cy="1212111"/>
            <a:chOff x="3724323" y="1908536"/>
            <a:chExt cx="1329153" cy="1329153"/>
          </a:xfrm>
        </p:grpSpPr>
        <p:sp>
          <p:nvSpPr>
            <p:cNvPr id="27" name="椭圆 2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8" name="椭圆 27"/>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29" name="组合 28"/>
          <p:cNvGrpSpPr/>
          <p:nvPr/>
        </p:nvGrpSpPr>
        <p:grpSpPr>
          <a:xfrm>
            <a:off x="1602444" y="1122167"/>
            <a:ext cx="696278" cy="696278"/>
            <a:chOff x="2137147" y="1495718"/>
            <a:chExt cx="928613" cy="928613"/>
          </a:xfrm>
        </p:grpSpPr>
        <p:sp>
          <p:nvSpPr>
            <p:cNvPr id="30" name="椭圆 29"/>
            <p:cNvSpPr/>
            <p:nvPr/>
          </p:nvSpPr>
          <p:spPr>
            <a:xfrm>
              <a:off x="2258289"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500" dirty="0">
                  <a:ln w="1270">
                    <a:noFill/>
                  </a:ln>
                  <a:solidFill>
                    <a:srgbClr val="92D050"/>
                  </a:solidFill>
                  <a:latin typeface="Impact MT Std" pitchFamily="34" charset="0"/>
                  <a:ea typeface="DFGothic-EB" panose="02010609010101010101" pitchFamily="1" charset="-128"/>
                </a:rPr>
                <a:t>01</a:t>
              </a:r>
              <a:endParaRPr lang="zh-CN" altLang="en-US" sz="1500" dirty="0">
                <a:ln w="1270">
                  <a:noFill/>
                </a:ln>
                <a:solidFill>
                  <a:srgbClr val="92D050"/>
                </a:solidFill>
                <a:latin typeface="Impact MT Std" pitchFamily="34" charset="0"/>
                <a:ea typeface="DFGothic-EB" panose="02010609010101010101" pitchFamily="1" charset="-128"/>
              </a:endParaRPr>
            </a:p>
          </p:txBody>
        </p:sp>
        <p:sp>
          <p:nvSpPr>
            <p:cNvPr id="31" name="椭圆 30"/>
            <p:cNvSpPr/>
            <p:nvPr/>
          </p:nvSpPr>
          <p:spPr>
            <a:xfrm>
              <a:off x="2137147"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0">
                <a:solidFill>
                  <a:srgbClr val="92D050"/>
                </a:solidFill>
                <a:latin typeface="Impact MT Std" pitchFamily="34" charset="0"/>
                <a:ea typeface="DFGothic-EB" panose="02010609010101010101" pitchFamily="1" charset="-128"/>
              </a:endParaRPr>
            </a:p>
          </p:txBody>
        </p:sp>
      </p:grpSp>
      <p:grpSp>
        <p:nvGrpSpPr>
          <p:cNvPr id="32" name="组合 31"/>
          <p:cNvGrpSpPr/>
          <p:nvPr/>
        </p:nvGrpSpPr>
        <p:grpSpPr>
          <a:xfrm>
            <a:off x="3708130" y="1122167"/>
            <a:ext cx="696278" cy="696278"/>
            <a:chOff x="4945459" y="1495718"/>
            <a:chExt cx="928613" cy="928613"/>
          </a:xfrm>
        </p:grpSpPr>
        <p:sp>
          <p:nvSpPr>
            <p:cNvPr id="33" name="椭圆 32"/>
            <p:cNvSpPr/>
            <p:nvPr/>
          </p:nvSpPr>
          <p:spPr>
            <a:xfrm>
              <a:off x="5066601"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500" dirty="0">
                  <a:ln w="1270">
                    <a:noFill/>
                  </a:ln>
                  <a:solidFill>
                    <a:srgbClr val="FF6D67"/>
                  </a:solidFill>
                  <a:latin typeface="Impact MT Std" pitchFamily="34" charset="0"/>
                  <a:ea typeface="DFGothic-EB" panose="02010609010101010101" pitchFamily="1" charset="-128"/>
                </a:rPr>
                <a:t>02</a:t>
              </a:r>
              <a:endParaRPr lang="zh-CN" altLang="en-US" sz="1500" dirty="0">
                <a:ln w="1270">
                  <a:noFill/>
                </a:ln>
                <a:solidFill>
                  <a:srgbClr val="FF6D67"/>
                </a:solidFill>
                <a:latin typeface="Impact MT Std" pitchFamily="34" charset="0"/>
                <a:ea typeface="DFGothic-EB" panose="02010609010101010101" pitchFamily="1" charset="-128"/>
              </a:endParaRPr>
            </a:p>
          </p:txBody>
        </p:sp>
        <p:sp>
          <p:nvSpPr>
            <p:cNvPr id="34" name="椭圆 33"/>
            <p:cNvSpPr/>
            <p:nvPr/>
          </p:nvSpPr>
          <p:spPr>
            <a:xfrm>
              <a:off x="4945459"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0">
                <a:solidFill>
                  <a:srgbClr val="FF6D67"/>
                </a:solidFill>
                <a:latin typeface="Impact MT Std" pitchFamily="34" charset="0"/>
                <a:ea typeface="DFGothic-EB" panose="02010609010101010101" pitchFamily="1" charset="-128"/>
              </a:endParaRPr>
            </a:p>
          </p:txBody>
        </p:sp>
      </p:grpSp>
      <p:grpSp>
        <p:nvGrpSpPr>
          <p:cNvPr id="35" name="组合 34"/>
          <p:cNvGrpSpPr/>
          <p:nvPr/>
        </p:nvGrpSpPr>
        <p:grpSpPr>
          <a:xfrm>
            <a:off x="5813815" y="1116550"/>
            <a:ext cx="696278" cy="696278"/>
            <a:chOff x="7753771" y="1488227"/>
            <a:chExt cx="928613" cy="928613"/>
          </a:xfrm>
        </p:grpSpPr>
        <p:sp>
          <p:nvSpPr>
            <p:cNvPr id="36" name="椭圆 35"/>
            <p:cNvSpPr/>
            <p:nvPr/>
          </p:nvSpPr>
          <p:spPr>
            <a:xfrm>
              <a:off x="7874913" y="1609369"/>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1500" dirty="0">
                  <a:ln w="1270">
                    <a:noFill/>
                  </a:ln>
                  <a:solidFill>
                    <a:srgbClr val="F5C058"/>
                  </a:solidFill>
                  <a:latin typeface="Impact MT Std" pitchFamily="34" charset="0"/>
                  <a:ea typeface="DFGothic-EB" panose="02010609010101010101" pitchFamily="1" charset="-128"/>
                </a:rPr>
                <a:t>03</a:t>
              </a:r>
              <a:endParaRPr lang="zh-CN" altLang="en-US" sz="1500" dirty="0">
                <a:ln w="1270">
                  <a:noFill/>
                </a:ln>
                <a:solidFill>
                  <a:srgbClr val="F5C058"/>
                </a:solidFill>
                <a:latin typeface="Impact MT Std" pitchFamily="34" charset="0"/>
                <a:ea typeface="DFGothic-EB" panose="02010609010101010101" pitchFamily="1" charset="-128"/>
              </a:endParaRPr>
            </a:p>
          </p:txBody>
        </p:sp>
        <p:sp>
          <p:nvSpPr>
            <p:cNvPr id="37" name="椭圆 36"/>
            <p:cNvSpPr/>
            <p:nvPr/>
          </p:nvSpPr>
          <p:spPr>
            <a:xfrm>
              <a:off x="7753771" y="1488227"/>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50">
                <a:solidFill>
                  <a:srgbClr val="F5C058"/>
                </a:solidFill>
                <a:latin typeface="Impact MT Std" pitchFamily="34" charset="0"/>
                <a:ea typeface="DFGothic-EB" panose="02010609010101010101" pitchFamily="1" charset="-128"/>
              </a:endParaRPr>
            </a:p>
          </p:txBody>
        </p:sp>
      </p:grpSp>
      <p:sp>
        <p:nvSpPr>
          <p:cNvPr id="38" name="Freeform 22"/>
          <p:cNvSpPr>
            <a:spLocks noEditPoints="1"/>
          </p:cNvSpPr>
          <p:nvPr/>
        </p:nvSpPr>
        <p:spPr bwMode="auto">
          <a:xfrm>
            <a:off x="2197209" y="1764034"/>
            <a:ext cx="395370" cy="391186"/>
          </a:xfrm>
          <a:custGeom>
            <a:avLst/>
            <a:gdLst>
              <a:gd name="T0" fmla="*/ 378 w 378"/>
              <a:gd name="T1" fmla="*/ 0 h 374"/>
              <a:gd name="T2" fmla="*/ 360 w 378"/>
              <a:gd name="T3" fmla="*/ 36 h 374"/>
              <a:gd name="T4" fmla="*/ 378 w 378"/>
              <a:gd name="T5" fmla="*/ 230 h 374"/>
              <a:gd name="T6" fmla="*/ 207 w 378"/>
              <a:gd name="T7" fmla="*/ 266 h 374"/>
              <a:gd name="T8" fmla="*/ 284 w 378"/>
              <a:gd name="T9" fmla="*/ 338 h 374"/>
              <a:gd name="T10" fmla="*/ 95 w 378"/>
              <a:gd name="T11" fmla="*/ 374 h 374"/>
              <a:gd name="T12" fmla="*/ 171 w 378"/>
              <a:gd name="T13" fmla="*/ 338 h 374"/>
              <a:gd name="T14" fmla="*/ 0 w 378"/>
              <a:gd name="T15" fmla="*/ 266 h 374"/>
              <a:gd name="T16" fmla="*/ 14 w 378"/>
              <a:gd name="T17" fmla="*/ 230 h 374"/>
              <a:gd name="T18" fmla="*/ 0 w 378"/>
              <a:gd name="T19" fmla="*/ 36 h 374"/>
              <a:gd name="T20" fmla="*/ 0 w 378"/>
              <a:gd name="T21" fmla="*/ 0 h 374"/>
              <a:gd name="T22" fmla="*/ 270 w 378"/>
              <a:gd name="T23" fmla="*/ 90 h 374"/>
              <a:gd name="T24" fmla="*/ 257 w 378"/>
              <a:gd name="T25" fmla="*/ 99 h 374"/>
              <a:gd name="T26" fmla="*/ 167 w 378"/>
              <a:gd name="T27" fmla="*/ 117 h 374"/>
              <a:gd name="T28" fmla="*/ 162 w 378"/>
              <a:gd name="T29" fmla="*/ 113 h 374"/>
              <a:gd name="T30" fmla="*/ 113 w 378"/>
              <a:gd name="T31" fmla="*/ 149 h 374"/>
              <a:gd name="T32" fmla="*/ 189 w 378"/>
              <a:gd name="T33" fmla="*/ 144 h 374"/>
              <a:gd name="T34" fmla="*/ 198 w 378"/>
              <a:gd name="T35" fmla="*/ 149 h 374"/>
              <a:gd name="T36" fmla="*/ 266 w 378"/>
              <a:gd name="T37" fmla="*/ 117 h 374"/>
              <a:gd name="T38" fmla="*/ 284 w 378"/>
              <a:gd name="T39" fmla="*/ 90 h 374"/>
              <a:gd name="T40" fmla="*/ 252 w 378"/>
              <a:gd name="T41" fmla="*/ 131 h 374"/>
              <a:gd name="T42" fmla="*/ 270 w 378"/>
              <a:gd name="T43" fmla="*/ 189 h 374"/>
              <a:gd name="T44" fmla="*/ 252 w 378"/>
              <a:gd name="T45" fmla="*/ 131 h 374"/>
              <a:gd name="T46" fmla="*/ 225 w 378"/>
              <a:gd name="T47" fmla="*/ 149 h 374"/>
              <a:gd name="T48" fmla="*/ 243 w 378"/>
              <a:gd name="T49" fmla="*/ 189 h 374"/>
              <a:gd name="T50" fmla="*/ 225 w 378"/>
              <a:gd name="T51" fmla="*/ 149 h 374"/>
              <a:gd name="T52" fmla="*/ 194 w 378"/>
              <a:gd name="T53" fmla="*/ 171 h 374"/>
              <a:gd name="T54" fmla="*/ 212 w 378"/>
              <a:gd name="T55" fmla="*/ 189 h 374"/>
              <a:gd name="T56" fmla="*/ 194 w 378"/>
              <a:gd name="T57" fmla="*/ 171 h 374"/>
              <a:gd name="T58" fmla="*/ 167 w 378"/>
              <a:gd name="T59" fmla="*/ 153 h 374"/>
              <a:gd name="T60" fmla="*/ 185 w 378"/>
              <a:gd name="T61" fmla="*/ 189 h 374"/>
              <a:gd name="T62" fmla="*/ 167 w 378"/>
              <a:gd name="T63" fmla="*/ 153 h 374"/>
              <a:gd name="T64" fmla="*/ 140 w 378"/>
              <a:gd name="T65" fmla="*/ 153 h 374"/>
              <a:gd name="T66" fmla="*/ 158 w 378"/>
              <a:gd name="T67" fmla="*/ 189 h 374"/>
              <a:gd name="T68" fmla="*/ 140 w 378"/>
              <a:gd name="T69" fmla="*/ 153 h 374"/>
              <a:gd name="T70" fmla="*/ 108 w 378"/>
              <a:gd name="T71" fmla="*/ 162 h 374"/>
              <a:gd name="T72" fmla="*/ 126 w 378"/>
              <a:gd name="T73" fmla="*/ 189 h 374"/>
              <a:gd name="T74" fmla="*/ 108 w 378"/>
              <a:gd name="T75" fmla="*/ 162 h 374"/>
              <a:gd name="T76" fmla="*/ 324 w 378"/>
              <a:gd name="T77" fmla="*/ 41 h 374"/>
              <a:gd name="T78" fmla="*/ 54 w 378"/>
              <a:gd name="T79" fmla="*/ 225 h 374"/>
              <a:gd name="T80" fmla="*/ 324 w 378"/>
              <a:gd name="T81" fmla="*/ 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74">
                <a:moveTo>
                  <a:pt x="0" y="0"/>
                </a:moveTo>
                <a:lnTo>
                  <a:pt x="378" y="0"/>
                </a:lnTo>
                <a:lnTo>
                  <a:pt x="378" y="36"/>
                </a:lnTo>
                <a:lnTo>
                  <a:pt x="360" y="36"/>
                </a:lnTo>
                <a:lnTo>
                  <a:pt x="360" y="230"/>
                </a:lnTo>
                <a:lnTo>
                  <a:pt x="378" y="230"/>
                </a:lnTo>
                <a:lnTo>
                  <a:pt x="378" y="266"/>
                </a:lnTo>
                <a:lnTo>
                  <a:pt x="207" y="266"/>
                </a:lnTo>
                <a:lnTo>
                  <a:pt x="207" y="338"/>
                </a:lnTo>
                <a:lnTo>
                  <a:pt x="284" y="338"/>
                </a:lnTo>
                <a:lnTo>
                  <a:pt x="284" y="374"/>
                </a:lnTo>
                <a:lnTo>
                  <a:pt x="95" y="374"/>
                </a:lnTo>
                <a:lnTo>
                  <a:pt x="95" y="338"/>
                </a:lnTo>
                <a:lnTo>
                  <a:pt x="171" y="338"/>
                </a:lnTo>
                <a:lnTo>
                  <a:pt x="171" y="266"/>
                </a:lnTo>
                <a:lnTo>
                  <a:pt x="0" y="266"/>
                </a:lnTo>
                <a:lnTo>
                  <a:pt x="0" y="230"/>
                </a:lnTo>
                <a:lnTo>
                  <a:pt x="14" y="230"/>
                </a:lnTo>
                <a:lnTo>
                  <a:pt x="14" y="36"/>
                </a:lnTo>
                <a:lnTo>
                  <a:pt x="0" y="36"/>
                </a:lnTo>
                <a:lnTo>
                  <a:pt x="0" y="0"/>
                </a:lnTo>
                <a:lnTo>
                  <a:pt x="0" y="0"/>
                </a:lnTo>
                <a:close/>
                <a:moveTo>
                  <a:pt x="284" y="90"/>
                </a:moveTo>
                <a:lnTo>
                  <a:pt x="270" y="90"/>
                </a:lnTo>
                <a:lnTo>
                  <a:pt x="252" y="90"/>
                </a:lnTo>
                <a:lnTo>
                  <a:pt x="257" y="99"/>
                </a:lnTo>
                <a:lnTo>
                  <a:pt x="194" y="135"/>
                </a:lnTo>
                <a:lnTo>
                  <a:pt x="167" y="117"/>
                </a:lnTo>
                <a:lnTo>
                  <a:pt x="167" y="113"/>
                </a:lnTo>
                <a:lnTo>
                  <a:pt x="162" y="113"/>
                </a:lnTo>
                <a:lnTo>
                  <a:pt x="108" y="135"/>
                </a:lnTo>
                <a:lnTo>
                  <a:pt x="113" y="149"/>
                </a:lnTo>
                <a:lnTo>
                  <a:pt x="162" y="126"/>
                </a:lnTo>
                <a:lnTo>
                  <a:pt x="189" y="144"/>
                </a:lnTo>
                <a:lnTo>
                  <a:pt x="194" y="149"/>
                </a:lnTo>
                <a:lnTo>
                  <a:pt x="198" y="149"/>
                </a:lnTo>
                <a:lnTo>
                  <a:pt x="261" y="108"/>
                </a:lnTo>
                <a:lnTo>
                  <a:pt x="266" y="117"/>
                </a:lnTo>
                <a:lnTo>
                  <a:pt x="275" y="104"/>
                </a:lnTo>
                <a:lnTo>
                  <a:pt x="284" y="90"/>
                </a:lnTo>
                <a:lnTo>
                  <a:pt x="284" y="90"/>
                </a:lnTo>
                <a:close/>
                <a:moveTo>
                  <a:pt x="252" y="131"/>
                </a:moveTo>
                <a:lnTo>
                  <a:pt x="252" y="189"/>
                </a:lnTo>
                <a:lnTo>
                  <a:pt x="270" y="189"/>
                </a:lnTo>
                <a:lnTo>
                  <a:pt x="270" y="131"/>
                </a:lnTo>
                <a:lnTo>
                  <a:pt x="252" y="131"/>
                </a:lnTo>
                <a:lnTo>
                  <a:pt x="252" y="131"/>
                </a:lnTo>
                <a:close/>
                <a:moveTo>
                  <a:pt x="225" y="149"/>
                </a:moveTo>
                <a:lnTo>
                  <a:pt x="225" y="189"/>
                </a:lnTo>
                <a:lnTo>
                  <a:pt x="243" y="189"/>
                </a:lnTo>
                <a:lnTo>
                  <a:pt x="243" y="149"/>
                </a:lnTo>
                <a:lnTo>
                  <a:pt x="225" y="149"/>
                </a:lnTo>
                <a:lnTo>
                  <a:pt x="225" y="149"/>
                </a:lnTo>
                <a:close/>
                <a:moveTo>
                  <a:pt x="194" y="171"/>
                </a:moveTo>
                <a:lnTo>
                  <a:pt x="194" y="189"/>
                </a:lnTo>
                <a:lnTo>
                  <a:pt x="212" y="189"/>
                </a:lnTo>
                <a:lnTo>
                  <a:pt x="212" y="171"/>
                </a:lnTo>
                <a:lnTo>
                  <a:pt x="194" y="171"/>
                </a:lnTo>
                <a:lnTo>
                  <a:pt x="194" y="171"/>
                </a:lnTo>
                <a:close/>
                <a:moveTo>
                  <a:pt x="167" y="153"/>
                </a:moveTo>
                <a:lnTo>
                  <a:pt x="167" y="189"/>
                </a:lnTo>
                <a:lnTo>
                  <a:pt x="185" y="189"/>
                </a:lnTo>
                <a:lnTo>
                  <a:pt x="185" y="153"/>
                </a:lnTo>
                <a:lnTo>
                  <a:pt x="167" y="153"/>
                </a:lnTo>
                <a:lnTo>
                  <a:pt x="167" y="153"/>
                </a:lnTo>
                <a:close/>
                <a:moveTo>
                  <a:pt x="140" y="153"/>
                </a:moveTo>
                <a:lnTo>
                  <a:pt x="140" y="189"/>
                </a:lnTo>
                <a:lnTo>
                  <a:pt x="158" y="189"/>
                </a:lnTo>
                <a:lnTo>
                  <a:pt x="158" y="153"/>
                </a:lnTo>
                <a:lnTo>
                  <a:pt x="140" y="153"/>
                </a:lnTo>
                <a:lnTo>
                  <a:pt x="140" y="153"/>
                </a:lnTo>
                <a:close/>
                <a:moveTo>
                  <a:pt x="108" y="162"/>
                </a:moveTo>
                <a:lnTo>
                  <a:pt x="108" y="189"/>
                </a:lnTo>
                <a:lnTo>
                  <a:pt x="126" y="189"/>
                </a:lnTo>
                <a:lnTo>
                  <a:pt x="126" y="162"/>
                </a:lnTo>
                <a:lnTo>
                  <a:pt x="108" y="162"/>
                </a:lnTo>
                <a:lnTo>
                  <a:pt x="108" y="162"/>
                </a:lnTo>
                <a:close/>
                <a:moveTo>
                  <a:pt x="324" y="41"/>
                </a:moveTo>
                <a:lnTo>
                  <a:pt x="54" y="41"/>
                </a:lnTo>
                <a:lnTo>
                  <a:pt x="54" y="225"/>
                </a:lnTo>
                <a:lnTo>
                  <a:pt x="324" y="225"/>
                </a:lnTo>
                <a:lnTo>
                  <a:pt x="324" y="41"/>
                </a:lnTo>
                <a:close/>
              </a:path>
            </a:pathLst>
          </a:custGeom>
          <a:solidFill>
            <a:schemeClr val="bg1"/>
          </a:solidFill>
          <a:ln>
            <a:noFill/>
          </a:ln>
          <a:effectLst/>
        </p:spPr>
        <p:txBody>
          <a:bodyPr vert="horz" wrap="square" lIns="68562" tIns="34281" rIns="68562" bIns="34281" numCol="1" anchor="t" anchorCtr="0" compatLnSpc="1"/>
          <a:lstStyle/>
          <a:p>
            <a:endParaRPr lang="zh-CN" altLang="en-US" sz="1500">
              <a:latin typeface="Impact MT Std" pitchFamily="34" charset="0"/>
            </a:endParaRPr>
          </a:p>
        </p:txBody>
      </p:sp>
      <p:sp>
        <p:nvSpPr>
          <p:cNvPr id="39" name="Freeform 25"/>
          <p:cNvSpPr>
            <a:spLocks noEditPoints="1"/>
          </p:cNvSpPr>
          <p:nvPr/>
        </p:nvSpPr>
        <p:spPr bwMode="auto">
          <a:xfrm>
            <a:off x="4390472" y="1729021"/>
            <a:ext cx="363057" cy="461209"/>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bg1"/>
          </a:solidFill>
          <a:ln>
            <a:noFill/>
          </a:ln>
          <a:effectLst/>
        </p:spPr>
        <p:txBody>
          <a:bodyPr vert="horz" wrap="square" lIns="68562" tIns="34281" rIns="68562" bIns="34281" numCol="1" anchor="t" anchorCtr="0" compatLnSpc="1"/>
          <a:lstStyle/>
          <a:p>
            <a:endParaRPr lang="zh-CN" altLang="en-US" sz="1500">
              <a:latin typeface="Impact MT Std" pitchFamily="34" charset="0"/>
            </a:endParaRPr>
          </a:p>
        </p:txBody>
      </p:sp>
      <p:sp>
        <p:nvSpPr>
          <p:cNvPr id="40" name="Freeform 21"/>
          <p:cNvSpPr>
            <a:spLocks noEditPoints="1"/>
          </p:cNvSpPr>
          <p:nvPr/>
        </p:nvSpPr>
        <p:spPr bwMode="auto">
          <a:xfrm>
            <a:off x="6419261" y="1785658"/>
            <a:ext cx="456948" cy="347935"/>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p:spPr>
        <p:txBody>
          <a:bodyPr vert="horz" wrap="square" lIns="68562" tIns="34281" rIns="68562" bIns="34281" numCol="1" anchor="t" anchorCtr="0" compatLnSpc="1"/>
          <a:lstStyle/>
          <a:p>
            <a:endParaRPr lang="zh-CN" altLang="en-US" sz="1500">
              <a:latin typeface="Impact MT Std" pitchFamily="34" charset="0"/>
            </a:endParaRPr>
          </a:p>
        </p:txBody>
      </p:sp>
      <p:sp>
        <p:nvSpPr>
          <p:cNvPr id="41" name="TextBox 27"/>
          <p:cNvSpPr txBox="1"/>
          <p:nvPr/>
        </p:nvSpPr>
        <p:spPr>
          <a:xfrm>
            <a:off x="1925604" y="2628324"/>
            <a:ext cx="704040" cy="248081"/>
          </a:xfrm>
          <a:prstGeom prst="rect">
            <a:avLst/>
          </a:prstGeom>
          <a:noFill/>
        </p:spPr>
        <p:txBody>
          <a:bodyPr wrap="none" rtlCol="0">
            <a:spAutoFit/>
          </a:bodyPr>
          <a:lstStyle/>
          <a:p>
            <a:pPr algn="ctr"/>
            <a:r>
              <a:rPr lang="zh-CN" altLang="en-US" sz="1010" b="1" dirty="0">
                <a:solidFill>
                  <a:srgbClr val="92D050"/>
                </a:solidFill>
                <a:latin typeface="微软雅黑" panose="020B0503020204020204" pitchFamily="34" charset="-122"/>
                <a:ea typeface="微软雅黑" panose="020B0503020204020204" pitchFamily="34" charset="-122"/>
              </a:rPr>
              <a:t>添加标题</a:t>
            </a:r>
            <a:endParaRPr lang="en-US" sz="1010" b="1" dirty="0">
              <a:solidFill>
                <a:srgbClr val="92D050"/>
              </a:solidFill>
              <a:latin typeface="微软雅黑" panose="020B0503020204020204" pitchFamily="34" charset="-122"/>
              <a:ea typeface="微软雅黑" panose="020B0503020204020204" pitchFamily="34" charset="-122"/>
            </a:endParaRPr>
          </a:p>
        </p:txBody>
      </p:sp>
      <p:sp>
        <p:nvSpPr>
          <p:cNvPr id="42" name="Rectangle 28"/>
          <p:cNvSpPr/>
          <p:nvPr/>
        </p:nvSpPr>
        <p:spPr>
          <a:xfrm>
            <a:off x="1818411" y="2881767"/>
            <a:ext cx="1416927" cy="577081"/>
          </a:xfrm>
          <a:prstGeom prst="rect">
            <a:avLst/>
          </a:prstGeom>
        </p:spPr>
        <p:txBody>
          <a:bodyPr wrap="square">
            <a:spAutoFit/>
          </a:bodyPr>
          <a:lstStyle/>
          <a:p>
            <a:r>
              <a:rPr lang="zh-CN" altLang="en-US" sz="1050" dirty="0">
                <a:solidFill>
                  <a:prstClr val="white">
                    <a:lumMod val="50000"/>
                  </a:prstClr>
                </a:solidFill>
                <a:latin typeface="微软雅黑" panose="020B0503020204020204" pitchFamily="34" charset="-122"/>
                <a:ea typeface="微软雅黑" panose="020B0503020204020204" pitchFamily="34" charset="-122"/>
              </a:rPr>
              <a:t>请在此输入详细的计划内容文字信息，表达图表含义。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3" name="TextBox 27"/>
          <p:cNvSpPr txBox="1"/>
          <p:nvPr/>
        </p:nvSpPr>
        <p:spPr>
          <a:xfrm>
            <a:off x="4139274" y="2628324"/>
            <a:ext cx="704040" cy="248081"/>
          </a:xfrm>
          <a:prstGeom prst="rect">
            <a:avLst/>
          </a:prstGeom>
          <a:noFill/>
        </p:spPr>
        <p:txBody>
          <a:bodyPr wrap="none" rtlCol="0">
            <a:spAutoFit/>
          </a:bodyPr>
          <a:lstStyle/>
          <a:p>
            <a:pPr algn="ctr"/>
            <a:r>
              <a:rPr lang="zh-CN" altLang="en-US" sz="1010" b="1" dirty="0">
                <a:solidFill>
                  <a:srgbClr val="FF6D67"/>
                </a:solidFill>
                <a:latin typeface="微软雅黑" panose="020B0503020204020204" pitchFamily="34" charset="-122"/>
                <a:ea typeface="微软雅黑" panose="020B0503020204020204" pitchFamily="34" charset="-122"/>
              </a:rPr>
              <a:t>添加标题</a:t>
            </a:r>
            <a:endParaRPr lang="en-US" sz="1010" b="1" dirty="0">
              <a:solidFill>
                <a:srgbClr val="FF6D67"/>
              </a:solidFill>
              <a:latin typeface="微软雅黑" panose="020B0503020204020204" pitchFamily="34" charset="-122"/>
              <a:ea typeface="微软雅黑" panose="020B0503020204020204" pitchFamily="34" charset="-122"/>
            </a:endParaRPr>
          </a:p>
        </p:txBody>
      </p:sp>
      <p:sp>
        <p:nvSpPr>
          <p:cNvPr id="44" name="Rectangle 28"/>
          <p:cNvSpPr/>
          <p:nvPr/>
        </p:nvSpPr>
        <p:spPr>
          <a:xfrm>
            <a:off x="4032081" y="2881767"/>
            <a:ext cx="1416927" cy="577081"/>
          </a:xfrm>
          <a:prstGeom prst="rect">
            <a:avLst/>
          </a:prstGeom>
        </p:spPr>
        <p:txBody>
          <a:bodyPr wrap="square">
            <a:spAutoFit/>
          </a:bodyPr>
          <a:lstStyle/>
          <a:p>
            <a:r>
              <a:rPr lang="zh-CN" altLang="en-US" sz="1050" dirty="0">
                <a:solidFill>
                  <a:prstClr val="white">
                    <a:lumMod val="50000"/>
                  </a:prstClr>
                </a:solidFill>
                <a:latin typeface="微软雅黑" panose="020B0503020204020204" pitchFamily="34" charset="-122"/>
                <a:ea typeface="微软雅黑" panose="020B0503020204020204" pitchFamily="34" charset="-122"/>
              </a:rPr>
              <a:t>请在此输入详细的计划内容文字信息，表达图表含义。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5" name="TextBox 27"/>
          <p:cNvSpPr txBox="1"/>
          <p:nvPr/>
        </p:nvSpPr>
        <p:spPr>
          <a:xfrm>
            <a:off x="6258096" y="2628324"/>
            <a:ext cx="704040" cy="248081"/>
          </a:xfrm>
          <a:prstGeom prst="rect">
            <a:avLst/>
          </a:prstGeom>
          <a:noFill/>
        </p:spPr>
        <p:txBody>
          <a:bodyPr wrap="none" rtlCol="0">
            <a:spAutoFit/>
          </a:bodyPr>
          <a:lstStyle/>
          <a:p>
            <a:pPr algn="ctr"/>
            <a:r>
              <a:rPr lang="zh-CN" altLang="en-US" sz="1010" b="1" dirty="0">
                <a:solidFill>
                  <a:srgbClr val="F5C058"/>
                </a:solidFill>
                <a:latin typeface="微软雅黑" panose="020B0503020204020204" pitchFamily="34" charset="-122"/>
                <a:ea typeface="微软雅黑" panose="020B0503020204020204" pitchFamily="34" charset="-122"/>
              </a:rPr>
              <a:t>添加标题</a:t>
            </a:r>
            <a:endParaRPr lang="en-US" sz="1010" b="1" dirty="0">
              <a:solidFill>
                <a:srgbClr val="F5C058"/>
              </a:solidFill>
              <a:latin typeface="微软雅黑" panose="020B0503020204020204" pitchFamily="34" charset="-122"/>
              <a:ea typeface="微软雅黑" panose="020B0503020204020204" pitchFamily="34" charset="-122"/>
            </a:endParaRPr>
          </a:p>
        </p:txBody>
      </p:sp>
      <p:sp>
        <p:nvSpPr>
          <p:cNvPr id="46" name="Rectangle 28"/>
          <p:cNvSpPr/>
          <p:nvPr/>
        </p:nvSpPr>
        <p:spPr>
          <a:xfrm>
            <a:off x="6150903" y="2881767"/>
            <a:ext cx="1416927" cy="577081"/>
          </a:xfrm>
          <a:prstGeom prst="rect">
            <a:avLst/>
          </a:prstGeom>
        </p:spPr>
        <p:txBody>
          <a:bodyPr wrap="square">
            <a:spAutoFit/>
          </a:bodyPr>
          <a:lstStyle/>
          <a:p>
            <a:r>
              <a:rPr lang="zh-CN" altLang="en-US" sz="1050" dirty="0">
                <a:solidFill>
                  <a:prstClr val="white">
                    <a:lumMod val="50000"/>
                  </a:prstClr>
                </a:solidFill>
                <a:latin typeface="微软雅黑" panose="020B0503020204020204" pitchFamily="34" charset="-122"/>
                <a:ea typeface="微软雅黑" panose="020B0503020204020204" pitchFamily="34" charset="-122"/>
              </a:rPr>
              <a:t>请在此输入详细的计划内容文字信息，表达图表含义。</a:t>
            </a:r>
            <a:endParaRPr lang="zh-CN" altLang="en-US" sz="105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1080304" y="4026223"/>
            <a:ext cx="7109156" cy="512448"/>
          </a:xfrm>
          <a:prstGeom prst="rect">
            <a:avLst/>
          </a:prstGeom>
          <a:noFill/>
        </p:spPr>
        <p:txBody>
          <a:bodyPr wrap="square" rtlCol="0">
            <a:spAutoFit/>
          </a:bodyPr>
          <a:lstStyle/>
          <a:p>
            <a:pPr>
              <a:lnSpc>
                <a:spcPct val="130000"/>
              </a:lnSpc>
              <a:spcBef>
                <a:spcPct val="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657327" y="3649098"/>
            <a:ext cx="1269068" cy="542411"/>
            <a:chOff x="5557184" y="1268760"/>
            <a:chExt cx="1692531" cy="723403"/>
          </a:xfrm>
        </p:grpSpPr>
        <p:sp>
          <p:nvSpPr>
            <p:cNvPr id="49"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68562" tIns="34281" rIns="68562" bIns="34281" numCol="1" anchor="t" anchorCtr="0" compatLnSpc="1"/>
            <a:lstStyle/>
            <a:p>
              <a:endParaRPr lang="zh-CN" altLang="en-US" sz="1010"/>
            </a:p>
          </p:txBody>
        </p:sp>
        <p:sp>
          <p:nvSpPr>
            <p:cNvPr id="50"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68562" tIns="34281" rIns="68562" bIns="34281" numCol="1" anchor="t" anchorCtr="0" compatLnSpc="1"/>
            <a:lstStyle/>
            <a:p>
              <a:endParaRPr lang="zh-CN" altLang="en-US" sz="1010"/>
            </a:p>
          </p:txBody>
        </p:sp>
        <p:sp>
          <p:nvSpPr>
            <p:cNvPr id="51"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52"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68562" tIns="34281" rIns="68562" bIns="34281" numCol="1" anchor="t" anchorCtr="0" compatLnSpc="1"/>
            <a:lstStyle/>
            <a:p>
              <a:endParaRPr lang="zh-CN" altLang="en-US" sz="1010">
                <a:solidFill>
                  <a:srgbClr val="00B0F0"/>
                </a:solidFill>
              </a:endParaRPr>
            </a:p>
          </p:txBody>
        </p:sp>
        <p:sp>
          <p:nvSpPr>
            <p:cNvPr id="53"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4"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55" name="文本框 164"/>
            <p:cNvSpPr txBox="1"/>
            <p:nvPr/>
          </p:nvSpPr>
          <p:spPr>
            <a:xfrm>
              <a:off x="5809555" y="1311698"/>
              <a:ext cx="1296144" cy="330861"/>
            </a:xfrm>
            <a:prstGeom prst="rect">
              <a:avLst/>
            </a:prstGeom>
            <a:noFill/>
          </p:spPr>
          <p:txBody>
            <a:bodyPr wrap="square" rtlCol="0">
              <a:spAutoFit/>
            </a:bodyPr>
            <a:lstStyle/>
            <a:p>
              <a:pPr algn="ctr"/>
              <a:r>
                <a:rPr lang="zh-CN" altLang="en-US" sz="1010" b="1" dirty="0">
                  <a:solidFill>
                    <a:schemeClr val="bg1"/>
                  </a:solidFill>
                  <a:latin typeface="微软雅黑" panose="020B0503020204020204" pitchFamily="34" charset="-122"/>
                  <a:ea typeface="微软雅黑" panose="020B0503020204020204" pitchFamily="34" charset="-122"/>
                </a:rPr>
                <a:t>添加标题</a:t>
              </a:r>
              <a:r>
                <a:rPr lang="en-US" altLang="zh-CN" sz="1010" b="1" dirty="0">
                  <a:solidFill>
                    <a:schemeClr val="bg1"/>
                  </a:solidFill>
                  <a:latin typeface="微软雅黑" panose="020B0503020204020204" pitchFamily="34" charset="-122"/>
                  <a:ea typeface="微软雅黑" panose="020B0503020204020204" pitchFamily="34" charset="-122"/>
                </a:rPr>
                <a:t> </a:t>
              </a:r>
              <a:endParaRPr lang="zh-CN" altLang="en-US" sz="101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1000"/>
                                        <p:tgtEl>
                                          <p:spTgt spid="46"/>
                                        </p:tgtEl>
                                      </p:cBhvr>
                                    </p:animEffect>
                                    <p:anim calcmode="lin" valueType="num">
                                      <p:cBhvr>
                                        <p:cTn id="92" dur="1000" fill="hold"/>
                                        <p:tgtEl>
                                          <p:spTgt spid="46"/>
                                        </p:tgtEl>
                                        <p:attrNameLst>
                                          <p:attrName>ppt_x</p:attrName>
                                        </p:attrNameLst>
                                      </p:cBhvr>
                                      <p:tavLst>
                                        <p:tav tm="0">
                                          <p:val>
                                            <p:strVal val="#ppt_x"/>
                                          </p:val>
                                        </p:tav>
                                        <p:tav tm="100000">
                                          <p:val>
                                            <p:strVal val="#ppt_x"/>
                                          </p:val>
                                        </p:tav>
                                      </p:tavLst>
                                    </p:anim>
                                    <p:anim calcmode="lin" valueType="num">
                                      <p:cBhvr>
                                        <p:cTn id="93" dur="1000" fill="hold"/>
                                        <p:tgtEl>
                                          <p:spTgt spid="46"/>
                                        </p:tgtEl>
                                        <p:attrNameLst>
                                          <p:attrName>ppt_y</p:attrName>
                                        </p:attrNameLst>
                                      </p:cBhvr>
                                      <p:tavLst>
                                        <p:tav tm="0">
                                          <p:val>
                                            <p:strVal val="#ppt_y+.1"/>
                                          </p:val>
                                        </p:tav>
                                        <p:tav tm="100000">
                                          <p:val>
                                            <p:strVal val="#ppt_y"/>
                                          </p:val>
                                        </p:tav>
                                      </p:tavLst>
                                    </p:anim>
                                  </p:childTnLst>
                                </p:cTn>
                              </p:par>
                            </p:childTnLst>
                          </p:cTn>
                        </p:par>
                        <p:par>
                          <p:cTn id="94" fill="hold">
                            <p:stCondLst>
                              <p:cond delay="12000"/>
                            </p:stCondLst>
                            <p:childTnLst>
                              <p:par>
                                <p:cTn id="95" presetID="42" presetClass="entr" presetSubtype="0" fill="hold"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1000"/>
                                        <p:tgtEl>
                                          <p:spTgt spid="48"/>
                                        </p:tgtEl>
                                      </p:cBhvr>
                                    </p:animEffect>
                                    <p:anim calcmode="lin" valueType="num">
                                      <p:cBhvr>
                                        <p:cTn id="98" dur="1000" fill="hold"/>
                                        <p:tgtEl>
                                          <p:spTgt spid="48"/>
                                        </p:tgtEl>
                                        <p:attrNameLst>
                                          <p:attrName>ppt_x</p:attrName>
                                        </p:attrNameLst>
                                      </p:cBhvr>
                                      <p:tavLst>
                                        <p:tav tm="0">
                                          <p:val>
                                            <p:strVal val="#ppt_x"/>
                                          </p:val>
                                        </p:tav>
                                        <p:tav tm="100000">
                                          <p:val>
                                            <p:strVal val="#ppt_x"/>
                                          </p:val>
                                        </p:tav>
                                      </p:tavLst>
                                    </p:anim>
                                    <p:anim calcmode="lin" valueType="num">
                                      <p:cBhvr>
                                        <p:cTn id="99" dur="100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13000"/>
                            </p:stCondLst>
                            <p:childTnLst>
                              <p:par>
                                <p:cTn id="101" presetID="2" presetClass="entr" presetSubtype="2" fill="hold" grpId="0" nodeType="afterEffect">
                                  <p:stCondLst>
                                    <p:cond delay="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1+#ppt_w/2"/>
                                          </p:val>
                                        </p:tav>
                                        <p:tav tm="100000">
                                          <p:val>
                                            <p:strVal val="#ppt_x"/>
                                          </p:val>
                                        </p:tav>
                                      </p:tavLst>
                                    </p:anim>
                                    <p:anim calcmode="lin" valueType="num">
                                      <p:cBhvr additive="base">
                                        <p:cTn id="104"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p:bldP spid="42" grpId="0"/>
      <p:bldP spid="43"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Oval 166"/>
          <p:cNvSpPr/>
          <p:nvPr/>
        </p:nvSpPr>
        <p:spPr>
          <a:xfrm>
            <a:off x="2568832" y="1988604"/>
            <a:ext cx="210102" cy="210102"/>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97"/>
          <p:cNvSpPr>
            <a:spLocks noChangeArrowheads="1"/>
          </p:cNvSpPr>
          <p:nvPr/>
        </p:nvSpPr>
        <p:spPr bwMode="auto">
          <a:xfrm>
            <a:off x="2980600" y="3377968"/>
            <a:ext cx="657604" cy="649010"/>
          </a:xfrm>
          <a:prstGeom prst="ellipse">
            <a:avLst/>
          </a:prstGeom>
          <a:solidFill>
            <a:srgbClr val="FF6D67"/>
          </a:solidFill>
          <a:ln>
            <a:noFill/>
          </a:ln>
        </p:spPr>
        <p:txBody>
          <a:bodyPr vert="horz" wrap="square" lIns="91440" tIns="45720" rIns="91440" bIns="45720" numCol="1" anchor="t" anchorCtr="0" compatLnSpc="1"/>
          <a:lstStyle/>
          <a:p>
            <a:endParaRPr lang="en-US" sz="1800"/>
          </a:p>
        </p:txBody>
      </p:sp>
      <p:sp>
        <p:nvSpPr>
          <p:cNvPr id="152" name="Oval 97"/>
          <p:cNvSpPr>
            <a:spLocks noChangeArrowheads="1"/>
          </p:cNvSpPr>
          <p:nvPr/>
        </p:nvSpPr>
        <p:spPr bwMode="auto">
          <a:xfrm>
            <a:off x="2881264" y="2562112"/>
            <a:ext cx="718768" cy="709374"/>
          </a:xfrm>
          <a:prstGeom prst="ellipse">
            <a:avLst/>
          </a:prstGeom>
          <a:solidFill>
            <a:srgbClr val="F5C058"/>
          </a:solidFill>
          <a:ln>
            <a:noFill/>
          </a:ln>
        </p:spPr>
        <p:txBody>
          <a:bodyPr vert="horz" wrap="square" lIns="91440" tIns="45720" rIns="91440" bIns="45720" numCol="1" anchor="t" anchorCtr="0" compatLnSpc="1"/>
          <a:lstStyle/>
          <a:p>
            <a:endParaRPr lang="en-US" sz="1800"/>
          </a:p>
        </p:txBody>
      </p:sp>
      <p:sp>
        <p:nvSpPr>
          <p:cNvPr id="159" name="Oval 97"/>
          <p:cNvSpPr>
            <a:spLocks noChangeArrowheads="1"/>
          </p:cNvSpPr>
          <p:nvPr/>
        </p:nvSpPr>
        <p:spPr bwMode="auto">
          <a:xfrm>
            <a:off x="3556141" y="3074439"/>
            <a:ext cx="501251" cy="494700"/>
          </a:xfrm>
          <a:prstGeom prst="ellipse">
            <a:avLst/>
          </a:prstGeom>
          <a:solidFill>
            <a:srgbClr val="00C3D9"/>
          </a:solidFill>
          <a:ln>
            <a:noFill/>
          </a:ln>
        </p:spPr>
        <p:txBody>
          <a:bodyPr vert="horz" wrap="square" lIns="91440" tIns="45720" rIns="91440" bIns="45720" numCol="1" anchor="t" anchorCtr="0" compatLnSpc="1"/>
          <a:lstStyle/>
          <a:p>
            <a:endParaRPr lang="en-US" sz="1800"/>
          </a:p>
        </p:txBody>
      </p:sp>
      <p:sp>
        <p:nvSpPr>
          <p:cNvPr id="161" name="Oval 97"/>
          <p:cNvSpPr>
            <a:spLocks noChangeArrowheads="1"/>
          </p:cNvSpPr>
          <p:nvPr/>
        </p:nvSpPr>
        <p:spPr bwMode="auto">
          <a:xfrm>
            <a:off x="3629722" y="2364020"/>
            <a:ext cx="574770" cy="567259"/>
          </a:xfrm>
          <a:prstGeom prst="ellipse">
            <a:avLst/>
          </a:prstGeom>
          <a:solidFill>
            <a:srgbClr val="DE6E00"/>
          </a:solidFill>
          <a:ln>
            <a:noFill/>
          </a:ln>
        </p:spPr>
        <p:txBody>
          <a:bodyPr vert="horz" wrap="square" lIns="91440" tIns="45720" rIns="91440" bIns="45720" numCol="1" anchor="t" anchorCtr="0" compatLnSpc="1"/>
          <a:lstStyle/>
          <a:p>
            <a:endParaRPr lang="en-US" sz="1800"/>
          </a:p>
        </p:txBody>
      </p:sp>
      <p:sp>
        <p:nvSpPr>
          <p:cNvPr id="158" name="Oval 97"/>
          <p:cNvSpPr>
            <a:spLocks noChangeArrowheads="1"/>
          </p:cNvSpPr>
          <p:nvPr/>
        </p:nvSpPr>
        <p:spPr bwMode="auto">
          <a:xfrm>
            <a:off x="1702204" y="1712583"/>
            <a:ext cx="501251" cy="494700"/>
          </a:xfrm>
          <a:prstGeom prst="ellipse">
            <a:avLst/>
          </a:prstGeom>
          <a:solidFill>
            <a:srgbClr val="FF6D67"/>
          </a:solidFill>
          <a:ln>
            <a:noFill/>
          </a:ln>
        </p:spPr>
        <p:txBody>
          <a:bodyPr vert="horz" wrap="square" lIns="91440" tIns="45720" rIns="91440" bIns="45720" numCol="1" anchor="t" anchorCtr="0" compatLnSpc="1"/>
          <a:lstStyle/>
          <a:p>
            <a:endParaRPr lang="en-US" sz="1800"/>
          </a:p>
        </p:txBody>
      </p:sp>
      <p:sp>
        <p:nvSpPr>
          <p:cNvPr id="153" name="Oval 97"/>
          <p:cNvSpPr>
            <a:spLocks noChangeArrowheads="1"/>
          </p:cNvSpPr>
          <p:nvPr/>
        </p:nvSpPr>
        <p:spPr bwMode="auto">
          <a:xfrm>
            <a:off x="2067265" y="2211061"/>
            <a:ext cx="644385" cy="635963"/>
          </a:xfrm>
          <a:prstGeom prst="ellipse">
            <a:avLst/>
          </a:prstGeom>
          <a:solidFill>
            <a:srgbClr val="FF6D67"/>
          </a:solidFill>
          <a:ln>
            <a:noFill/>
          </a:ln>
        </p:spPr>
        <p:txBody>
          <a:bodyPr vert="horz" wrap="square" lIns="91440" tIns="45720" rIns="91440" bIns="45720" numCol="1" anchor="t" anchorCtr="0" compatLnSpc="1"/>
          <a:lstStyle/>
          <a:p>
            <a:endParaRPr lang="en-US" sz="1800"/>
          </a:p>
        </p:txBody>
      </p:sp>
      <p:sp>
        <p:nvSpPr>
          <p:cNvPr id="154" name="Oval 97"/>
          <p:cNvSpPr>
            <a:spLocks noChangeArrowheads="1"/>
          </p:cNvSpPr>
          <p:nvPr/>
        </p:nvSpPr>
        <p:spPr bwMode="auto">
          <a:xfrm>
            <a:off x="3106267" y="1515205"/>
            <a:ext cx="644385" cy="635963"/>
          </a:xfrm>
          <a:prstGeom prst="ellipse">
            <a:avLst/>
          </a:prstGeom>
          <a:solidFill>
            <a:srgbClr val="FF6D67"/>
          </a:solidFill>
          <a:ln>
            <a:noFill/>
          </a:ln>
        </p:spPr>
        <p:txBody>
          <a:bodyPr vert="horz" wrap="square" lIns="91440" tIns="45720" rIns="91440" bIns="45720" numCol="1" anchor="t" anchorCtr="0" compatLnSpc="1"/>
          <a:lstStyle/>
          <a:p>
            <a:endParaRPr lang="en-US" sz="1800"/>
          </a:p>
        </p:txBody>
      </p:sp>
      <p:sp>
        <p:nvSpPr>
          <p:cNvPr id="162" name="Oval 161"/>
          <p:cNvSpPr/>
          <p:nvPr/>
        </p:nvSpPr>
        <p:spPr>
          <a:xfrm>
            <a:off x="3945525" y="1904802"/>
            <a:ext cx="359183" cy="359183"/>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p:cNvSpPr/>
          <p:nvPr/>
        </p:nvSpPr>
        <p:spPr>
          <a:xfrm>
            <a:off x="2825299" y="617918"/>
            <a:ext cx="260213" cy="260213"/>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p:cNvSpPr/>
          <p:nvPr/>
        </p:nvSpPr>
        <p:spPr>
          <a:xfrm>
            <a:off x="1574736" y="1126574"/>
            <a:ext cx="359183" cy="359183"/>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p:cNvSpPr/>
          <p:nvPr/>
        </p:nvSpPr>
        <p:spPr>
          <a:xfrm>
            <a:off x="1767271" y="762985"/>
            <a:ext cx="318569" cy="318569"/>
          </a:xfrm>
          <a:prstGeom prst="ellipse">
            <a:avLst/>
          </a:prstGeom>
          <a:solidFill>
            <a:srgbClr val="01D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p:cNvSpPr/>
          <p:nvPr/>
        </p:nvSpPr>
        <p:spPr>
          <a:xfrm>
            <a:off x="4309406" y="2248951"/>
            <a:ext cx="318569" cy="318569"/>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p:cNvSpPr/>
          <p:nvPr/>
        </p:nvSpPr>
        <p:spPr>
          <a:xfrm>
            <a:off x="3623521" y="1233776"/>
            <a:ext cx="318569" cy="318569"/>
          </a:xfrm>
          <a:prstGeom prst="ellipse">
            <a:avLst/>
          </a:prstGeom>
          <a:solidFill>
            <a:srgbClr val="00C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24"/>
          <p:cNvSpPr>
            <a:spLocks noEditPoints="1"/>
          </p:cNvSpPr>
          <p:nvPr/>
        </p:nvSpPr>
        <p:spPr bwMode="auto">
          <a:xfrm>
            <a:off x="858746" y="635144"/>
            <a:ext cx="4127830" cy="4508356"/>
          </a:xfrm>
          <a:custGeom>
            <a:avLst/>
            <a:gdLst>
              <a:gd name="T0" fmla="*/ 495 w 506"/>
              <a:gd name="T1" fmla="*/ 303 h 553"/>
              <a:gd name="T2" fmla="*/ 496 w 506"/>
              <a:gd name="T3" fmla="*/ 303 h 553"/>
              <a:gd name="T4" fmla="*/ 464 w 506"/>
              <a:gd name="T5" fmla="*/ 303 h 553"/>
              <a:gd name="T6" fmla="*/ 392 w 506"/>
              <a:gd name="T7" fmla="*/ 355 h 553"/>
              <a:gd name="T8" fmla="*/ 267 w 506"/>
              <a:gd name="T9" fmla="*/ 433 h 553"/>
              <a:gd name="T10" fmla="*/ 242 w 506"/>
              <a:gd name="T11" fmla="*/ 251 h 553"/>
              <a:gd name="T12" fmla="*/ 244 w 506"/>
              <a:gd name="T13" fmla="*/ 235 h 553"/>
              <a:gd name="T14" fmla="*/ 341 w 506"/>
              <a:gd name="T15" fmla="*/ 197 h 553"/>
              <a:gd name="T16" fmla="*/ 344 w 506"/>
              <a:gd name="T17" fmla="*/ 194 h 553"/>
              <a:gd name="T18" fmla="*/ 344 w 506"/>
              <a:gd name="T19" fmla="*/ 194 h 553"/>
              <a:gd name="T20" fmla="*/ 373 w 506"/>
              <a:gd name="T21" fmla="*/ 150 h 553"/>
              <a:gd name="T22" fmla="*/ 440 w 506"/>
              <a:gd name="T23" fmla="*/ 97 h 553"/>
              <a:gd name="T24" fmla="*/ 473 w 506"/>
              <a:gd name="T25" fmla="*/ 97 h 553"/>
              <a:gd name="T26" fmla="*/ 440 w 506"/>
              <a:gd name="T27" fmla="*/ 97 h 553"/>
              <a:gd name="T28" fmla="*/ 440 w 506"/>
              <a:gd name="T29" fmla="*/ 97 h 553"/>
              <a:gd name="T30" fmla="*/ 368 w 506"/>
              <a:gd name="T31" fmla="*/ 150 h 553"/>
              <a:gd name="T32" fmla="*/ 245 w 506"/>
              <a:gd name="T33" fmla="*/ 227 h 553"/>
              <a:gd name="T34" fmla="*/ 353 w 506"/>
              <a:gd name="T35" fmla="*/ 0 h 553"/>
              <a:gd name="T36" fmla="*/ 268 w 506"/>
              <a:gd name="T37" fmla="*/ 133 h 553"/>
              <a:gd name="T38" fmla="*/ 266 w 506"/>
              <a:gd name="T39" fmla="*/ 136 h 553"/>
              <a:gd name="T40" fmla="*/ 232 w 506"/>
              <a:gd name="T41" fmla="*/ 278 h 553"/>
              <a:gd name="T42" fmla="*/ 233 w 506"/>
              <a:gd name="T43" fmla="*/ 302 h 553"/>
              <a:gd name="T44" fmla="*/ 121 w 506"/>
              <a:gd name="T45" fmla="*/ 232 h 553"/>
              <a:gd name="T46" fmla="*/ 46 w 506"/>
              <a:gd name="T47" fmla="*/ 132 h 553"/>
              <a:gd name="T48" fmla="*/ 18 w 506"/>
              <a:gd name="T49" fmla="*/ 131 h 553"/>
              <a:gd name="T50" fmla="*/ 46 w 506"/>
              <a:gd name="T51" fmla="*/ 132 h 553"/>
              <a:gd name="T52" fmla="*/ 89 w 506"/>
              <a:gd name="T53" fmla="*/ 179 h 553"/>
              <a:gd name="T54" fmla="*/ 120 w 506"/>
              <a:gd name="T55" fmla="*/ 241 h 553"/>
              <a:gd name="T56" fmla="*/ 0 w 506"/>
              <a:gd name="T57" fmla="*/ 222 h 553"/>
              <a:gd name="T58" fmla="*/ 125 w 506"/>
              <a:gd name="T59" fmla="*/ 247 h 553"/>
              <a:gd name="T60" fmla="*/ 234 w 506"/>
              <a:gd name="T61" fmla="*/ 317 h 553"/>
              <a:gd name="T62" fmla="*/ 240 w 506"/>
              <a:gd name="T63" fmla="*/ 419 h 553"/>
              <a:gd name="T64" fmla="*/ 239 w 506"/>
              <a:gd name="T65" fmla="*/ 438 h 553"/>
              <a:gd name="T66" fmla="*/ 144 w 506"/>
              <a:gd name="T67" fmla="*/ 395 h 553"/>
              <a:gd name="T68" fmla="*/ 79 w 506"/>
              <a:gd name="T69" fmla="*/ 335 h 553"/>
              <a:gd name="T70" fmla="*/ 75 w 506"/>
              <a:gd name="T71" fmla="*/ 335 h 553"/>
              <a:gd name="T72" fmla="*/ 57 w 506"/>
              <a:gd name="T73" fmla="*/ 335 h 553"/>
              <a:gd name="T74" fmla="*/ 81 w 506"/>
              <a:gd name="T75" fmla="*/ 336 h 553"/>
              <a:gd name="T76" fmla="*/ 116 w 506"/>
              <a:gd name="T77" fmla="*/ 364 h 553"/>
              <a:gd name="T78" fmla="*/ 239 w 506"/>
              <a:gd name="T79" fmla="*/ 446 h 553"/>
              <a:gd name="T80" fmla="*/ 209 w 506"/>
              <a:gd name="T81" fmla="*/ 553 h 553"/>
              <a:gd name="T82" fmla="*/ 296 w 506"/>
              <a:gd name="T83" fmla="*/ 551 h 553"/>
              <a:gd name="T84" fmla="*/ 268 w 506"/>
              <a:gd name="T85" fmla="*/ 441 h 553"/>
              <a:gd name="T86" fmla="*/ 365 w 506"/>
              <a:gd name="T87" fmla="*/ 403 h 553"/>
              <a:gd name="T88" fmla="*/ 365 w 506"/>
              <a:gd name="T89" fmla="*/ 403 h 553"/>
              <a:gd name="T90" fmla="*/ 368 w 506"/>
              <a:gd name="T91" fmla="*/ 400 h 553"/>
              <a:gd name="T92" fmla="*/ 368 w 506"/>
              <a:gd name="T93" fmla="*/ 400 h 553"/>
              <a:gd name="T94" fmla="*/ 398 w 506"/>
              <a:gd name="T95" fmla="*/ 356 h 553"/>
              <a:gd name="T96" fmla="*/ 463 w 506"/>
              <a:gd name="T97" fmla="*/ 303 h 553"/>
              <a:gd name="T98" fmla="*/ 496 w 506"/>
              <a:gd name="T99" fmla="*/ 303 h 553"/>
              <a:gd name="T100" fmla="*/ 506 w 506"/>
              <a:gd name="T101" fmla="*/ 306 h 553"/>
              <a:gd name="T102" fmla="*/ 495 w 506"/>
              <a:gd name="T103" fmla="*/ 303 h 553"/>
              <a:gd name="T104" fmla="*/ 245 w 506"/>
              <a:gd name="T105" fmla="*/ 227 h 553"/>
              <a:gd name="T106" fmla="*/ 244 w 506"/>
              <a:gd name="T107" fmla="*/ 234 h 553"/>
              <a:gd name="T108" fmla="*/ 245 w 506"/>
              <a:gd name="T109" fmla="*/ 22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553">
                <a:moveTo>
                  <a:pt x="495" y="303"/>
                </a:moveTo>
                <a:cubicBezTo>
                  <a:pt x="496" y="303"/>
                  <a:pt x="496" y="303"/>
                  <a:pt x="496" y="303"/>
                </a:cubicBezTo>
                <a:cubicBezTo>
                  <a:pt x="484" y="302"/>
                  <a:pt x="473" y="301"/>
                  <a:pt x="464" y="303"/>
                </a:cubicBezTo>
                <a:cubicBezTo>
                  <a:pt x="438" y="306"/>
                  <a:pt x="409" y="318"/>
                  <a:pt x="392" y="355"/>
                </a:cubicBezTo>
                <a:cubicBezTo>
                  <a:pt x="392" y="355"/>
                  <a:pt x="367" y="420"/>
                  <a:pt x="267" y="433"/>
                </a:cubicBezTo>
                <a:cubicBezTo>
                  <a:pt x="254" y="373"/>
                  <a:pt x="244" y="312"/>
                  <a:pt x="242" y="251"/>
                </a:cubicBezTo>
                <a:cubicBezTo>
                  <a:pt x="242" y="245"/>
                  <a:pt x="243" y="240"/>
                  <a:pt x="244" y="235"/>
                </a:cubicBezTo>
                <a:cubicBezTo>
                  <a:pt x="244" y="235"/>
                  <a:pt x="298" y="238"/>
                  <a:pt x="341" y="197"/>
                </a:cubicBezTo>
                <a:cubicBezTo>
                  <a:pt x="341" y="197"/>
                  <a:pt x="426" y="184"/>
                  <a:pt x="344" y="194"/>
                </a:cubicBezTo>
                <a:cubicBezTo>
                  <a:pt x="344" y="194"/>
                  <a:pt x="344" y="194"/>
                  <a:pt x="344" y="194"/>
                </a:cubicBezTo>
                <a:cubicBezTo>
                  <a:pt x="355" y="183"/>
                  <a:pt x="365" y="168"/>
                  <a:pt x="373" y="150"/>
                </a:cubicBezTo>
                <a:cubicBezTo>
                  <a:pt x="373" y="150"/>
                  <a:pt x="389" y="105"/>
                  <a:pt x="440" y="97"/>
                </a:cubicBezTo>
                <a:cubicBezTo>
                  <a:pt x="453" y="95"/>
                  <a:pt x="465" y="96"/>
                  <a:pt x="473" y="97"/>
                </a:cubicBezTo>
                <a:cubicBezTo>
                  <a:pt x="461" y="95"/>
                  <a:pt x="450" y="95"/>
                  <a:pt x="440" y="97"/>
                </a:cubicBezTo>
                <a:cubicBezTo>
                  <a:pt x="440" y="97"/>
                  <a:pt x="440" y="97"/>
                  <a:pt x="440" y="97"/>
                </a:cubicBezTo>
                <a:cubicBezTo>
                  <a:pt x="415" y="100"/>
                  <a:pt x="385" y="112"/>
                  <a:pt x="368" y="150"/>
                </a:cubicBezTo>
                <a:cubicBezTo>
                  <a:pt x="368" y="150"/>
                  <a:pt x="346" y="214"/>
                  <a:pt x="245" y="227"/>
                </a:cubicBezTo>
                <a:cubicBezTo>
                  <a:pt x="259" y="146"/>
                  <a:pt x="304" y="62"/>
                  <a:pt x="353" y="0"/>
                </a:cubicBezTo>
                <a:cubicBezTo>
                  <a:pt x="322" y="39"/>
                  <a:pt x="291" y="85"/>
                  <a:pt x="268" y="133"/>
                </a:cubicBezTo>
                <a:cubicBezTo>
                  <a:pt x="243" y="91"/>
                  <a:pt x="266" y="136"/>
                  <a:pt x="266" y="136"/>
                </a:cubicBezTo>
                <a:cubicBezTo>
                  <a:pt x="245" y="182"/>
                  <a:pt x="231" y="230"/>
                  <a:pt x="232" y="278"/>
                </a:cubicBezTo>
                <a:cubicBezTo>
                  <a:pt x="232" y="286"/>
                  <a:pt x="232" y="294"/>
                  <a:pt x="233" y="302"/>
                </a:cubicBezTo>
                <a:cubicBezTo>
                  <a:pt x="233" y="302"/>
                  <a:pt x="183" y="298"/>
                  <a:pt x="121" y="232"/>
                </a:cubicBezTo>
                <a:cubicBezTo>
                  <a:pt x="92" y="195"/>
                  <a:pt x="90" y="143"/>
                  <a:pt x="46" y="132"/>
                </a:cubicBezTo>
                <a:cubicBezTo>
                  <a:pt x="38" y="130"/>
                  <a:pt x="28" y="129"/>
                  <a:pt x="18" y="131"/>
                </a:cubicBezTo>
                <a:cubicBezTo>
                  <a:pt x="29" y="130"/>
                  <a:pt x="38" y="130"/>
                  <a:pt x="46" y="132"/>
                </a:cubicBezTo>
                <a:cubicBezTo>
                  <a:pt x="65" y="138"/>
                  <a:pt x="80" y="155"/>
                  <a:pt x="89" y="179"/>
                </a:cubicBezTo>
                <a:cubicBezTo>
                  <a:pt x="89" y="179"/>
                  <a:pt x="93" y="208"/>
                  <a:pt x="120" y="241"/>
                </a:cubicBezTo>
                <a:cubicBezTo>
                  <a:pt x="112" y="244"/>
                  <a:pt x="53" y="263"/>
                  <a:pt x="0" y="222"/>
                </a:cubicBezTo>
                <a:cubicBezTo>
                  <a:pt x="0" y="222"/>
                  <a:pt x="52" y="267"/>
                  <a:pt x="125" y="247"/>
                </a:cubicBezTo>
                <a:cubicBezTo>
                  <a:pt x="146" y="272"/>
                  <a:pt x="180" y="299"/>
                  <a:pt x="234" y="317"/>
                </a:cubicBezTo>
                <a:cubicBezTo>
                  <a:pt x="237" y="351"/>
                  <a:pt x="242" y="385"/>
                  <a:pt x="240" y="419"/>
                </a:cubicBezTo>
                <a:cubicBezTo>
                  <a:pt x="240" y="426"/>
                  <a:pt x="240" y="432"/>
                  <a:pt x="239" y="438"/>
                </a:cubicBezTo>
                <a:cubicBezTo>
                  <a:pt x="233" y="437"/>
                  <a:pt x="193" y="432"/>
                  <a:pt x="144" y="395"/>
                </a:cubicBezTo>
                <a:cubicBezTo>
                  <a:pt x="119" y="373"/>
                  <a:pt x="117" y="341"/>
                  <a:pt x="79" y="335"/>
                </a:cubicBezTo>
                <a:cubicBezTo>
                  <a:pt x="79" y="335"/>
                  <a:pt x="77" y="335"/>
                  <a:pt x="75" y="335"/>
                </a:cubicBezTo>
                <a:cubicBezTo>
                  <a:pt x="70" y="335"/>
                  <a:pt x="63" y="334"/>
                  <a:pt x="57" y="335"/>
                </a:cubicBezTo>
                <a:cubicBezTo>
                  <a:pt x="66" y="334"/>
                  <a:pt x="74" y="335"/>
                  <a:pt x="81" y="336"/>
                </a:cubicBezTo>
                <a:cubicBezTo>
                  <a:pt x="97" y="340"/>
                  <a:pt x="109" y="350"/>
                  <a:pt x="116" y="364"/>
                </a:cubicBezTo>
                <a:cubicBezTo>
                  <a:pt x="116" y="364"/>
                  <a:pt x="128" y="419"/>
                  <a:pt x="239" y="446"/>
                </a:cubicBezTo>
                <a:cubicBezTo>
                  <a:pt x="236" y="489"/>
                  <a:pt x="230" y="502"/>
                  <a:pt x="209" y="553"/>
                </a:cubicBezTo>
                <a:cubicBezTo>
                  <a:pt x="209" y="553"/>
                  <a:pt x="220" y="551"/>
                  <a:pt x="296" y="551"/>
                </a:cubicBezTo>
                <a:cubicBezTo>
                  <a:pt x="286" y="515"/>
                  <a:pt x="277" y="478"/>
                  <a:pt x="268" y="441"/>
                </a:cubicBezTo>
                <a:cubicBezTo>
                  <a:pt x="273" y="441"/>
                  <a:pt x="324" y="442"/>
                  <a:pt x="365" y="403"/>
                </a:cubicBezTo>
                <a:cubicBezTo>
                  <a:pt x="365" y="403"/>
                  <a:pt x="365" y="403"/>
                  <a:pt x="365" y="403"/>
                </a:cubicBezTo>
                <a:cubicBezTo>
                  <a:pt x="365" y="403"/>
                  <a:pt x="451" y="390"/>
                  <a:pt x="368" y="400"/>
                </a:cubicBezTo>
                <a:cubicBezTo>
                  <a:pt x="368" y="400"/>
                  <a:pt x="368" y="400"/>
                  <a:pt x="368" y="400"/>
                </a:cubicBezTo>
                <a:cubicBezTo>
                  <a:pt x="379" y="389"/>
                  <a:pt x="389" y="374"/>
                  <a:pt x="398" y="356"/>
                </a:cubicBezTo>
                <a:cubicBezTo>
                  <a:pt x="398" y="356"/>
                  <a:pt x="413" y="311"/>
                  <a:pt x="463" y="303"/>
                </a:cubicBezTo>
                <a:cubicBezTo>
                  <a:pt x="476" y="301"/>
                  <a:pt x="488" y="302"/>
                  <a:pt x="496" y="303"/>
                </a:cubicBezTo>
                <a:cubicBezTo>
                  <a:pt x="499" y="304"/>
                  <a:pt x="502" y="305"/>
                  <a:pt x="506" y="306"/>
                </a:cubicBezTo>
                <a:cubicBezTo>
                  <a:pt x="506" y="306"/>
                  <a:pt x="502" y="304"/>
                  <a:pt x="495" y="303"/>
                </a:cubicBezTo>
                <a:moveTo>
                  <a:pt x="245" y="227"/>
                </a:moveTo>
                <a:cubicBezTo>
                  <a:pt x="244" y="234"/>
                  <a:pt x="244" y="234"/>
                  <a:pt x="244" y="234"/>
                </a:cubicBezTo>
                <a:cubicBezTo>
                  <a:pt x="244" y="232"/>
                  <a:pt x="245" y="229"/>
                  <a:pt x="245" y="227"/>
                </a:cubicBezTo>
              </a:path>
            </a:pathLst>
          </a:custGeom>
          <a:solidFill>
            <a:srgbClr val="92D050"/>
          </a:solidFill>
          <a:ln>
            <a:noFill/>
          </a:ln>
        </p:spPr>
        <p:txBody>
          <a:bodyPr vert="horz" wrap="square" lIns="91440" tIns="45720" rIns="91440" bIns="45720" numCol="1" anchor="t" anchorCtr="0" compatLnSpc="1"/>
          <a:lstStyle/>
          <a:p>
            <a:endParaRPr lang="en-US" sz="1800"/>
          </a:p>
        </p:txBody>
      </p:sp>
      <p:sp>
        <p:nvSpPr>
          <p:cNvPr id="15" name="Freeform 29"/>
          <p:cNvSpPr>
            <a:spLocks noEditPoints="1"/>
          </p:cNvSpPr>
          <p:nvPr/>
        </p:nvSpPr>
        <p:spPr bwMode="auto">
          <a:xfrm>
            <a:off x="1186029" y="1368005"/>
            <a:ext cx="170687" cy="17226"/>
          </a:xfrm>
          <a:custGeom>
            <a:avLst/>
            <a:gdLst>
              <a:gd name="T0" fmla="*/ 21 w 21"/>
              <a:gd name="T1" fmla="*/ 2 h 2"/>
              <a:gd name="T2" fmla="*/ 21 w 21"/>
              <a:gd name="T3" fmla="*/ 2 h 2"/>
              <a:gd name="T4" fmla="*/ 20 w 21"/>
              <a:gd name="T5" fmla="*/ 2 h 2"/>
              <a:gd name="T6" fmla="*/ 20 w 21"/>
              <a:gd name="T7" fmla="*/ 2 h 2"/>
              <a:gd name="T8" fmla="*/ 19 w 21"/>
              <a:gd name="T9" fmla="*/ 2 h 2"/>
              <a:gd name="T10" fmla="*/ 19 w 21"/>
              <a:gd name="T11" fmla="*/ 2 h 2"/>
              <a:gd name="T12" fmla="*/ 19 w 21"/>
              <a:gd name="T13" fmla="*/ 2 h 2"/>
              <a:gd name="T14" fmla="*/ 18 w 21"/>
              <a:gd name="T15" fmla="*/ 2 h 2"/>
              <a:gd name="T16" fmla="*/ 18 w 21"/>
              <a:gd name="T17" fmla="*/ 1 h 2"/>
              <a:gd name="T18" fmla="*/ 18 w 21"/>
              <a:gd name="T19" fmla="*/ 1 h 2"/>
              <a:gd name="T20" fmla="*/ 18 w 21"/>
              <a:gd name="T21" fmla="*/ 1 h 2"/>
              <a:gd name="T22" fmla="*/ 17 w 21"/>
              <a:gd name="T23" fmla="*/ 1 h 2"/>
              <a:gd name="T24" fmla="*/ 17 w 21"/>
              <a:gd name="T25" fmla="*/ 1 h 2"/>
              <a:gd name="T26" fmla="*/ 16 w 21"/>
              <a:gd name="T27" fmla="*/ 1 h 2"/>
              <a:gd name="T28" fmla="*/ 16 w 21"/>
              <a:gd name="T29" fmla="*/ 1 h 2"/>
              <a:gd name="T30" fmla="*/ 16 w 21"/>
              <a:gd name="T31" fmla="*/ 1 h 2"/>
              <a:gd name="T32" fmla="*/ 16 w 21"/>
              <a:gd name="T33" fmla="*/ 1 h 2"/>
              <a:gd name="T34" fmla="*/ 15 w 21"/>
              <a:gd name="T35" fmla="*/ 1 h 2"/>
              <a:gd name="T36" fmla="*/ 15 w 21"/>
              <a:gd name="T37" fmla="*/ 1 h 2"/>
              <a:gd name="T38" fmla="*/ 14 w 21"/>
              <a:gd name="T39" fmla="*/ 1 h 2"/>
              <a:gd name="T40" fmla="*/ 14 w 21"/>
              <a:gd name="T41" fmla="*/ 1 h 2"/>
              <a:gd name="T42" fmla="*/ 14 w 21"/>
              <a:gd name="T43" fmla="*/ 1 h 2"/>
              <a:gd name="T44" fmla="*/ 13 w 21"/>
              <a:gd name="T45" fmla="*/ 1 h 2"/>
              <a:gd name="T46" fmla="*/ 0 w 21"/>
              <a:gd name="T47" fmla="*/ 0 h 2"/>
              <a:gd name="T48" fmla="*/ 0 w 21"/>
              <a:gd name="T49" fmla="*/ 0 h 2"/>
              <a:gd name="T50" fmla="*/ 0 w 21"/>
              <a:gd name="T51" fmla="*/ 0 h 2"/>
              <a:gd name="T52" fmla="*/ 0 w 21"/>
              <a:gd name="T53" fmla="*/ 0 h 2"/>
              <a:gd name="T54" fmla="*/ 1 w 21"/>
              <a:gd name="T55" fmla="*/ 0 h 2"/>
              <a:gd name="T56" fmla="*/ 1 w 21"/>
              <a:gd name="T57" fmla="*/ 0 h 2"/>
              <a:gd name="T58" fmla="*/ 12 w 21"/>
              <a:gd name="T59" fmla="*/ 0 h 2"/>
              <a:gd name="T60" fmla="*/ 11 w 21"/>
              <a:gd name="T61" fmla="*/ 0 h 2"/>
              <a:gd name="T62" fmla="*/ 11 w 21"/>
              <a:gd name="T63" fmla="*/ 0 h 2"/>
              <a:gd name="T64" fmla="*/ 11 w 21"/>
              <a:gd name="T65" fmla="*/ 0 h 2"/>
              <a:gd name="T66" fmla="*/ 11 w 21"/>
              <a:gd name="T67" fmla="*/ 0 h 2"/>
              <a:gd name="T68" fmla="*/ 11 w 21"/>
              <a:gd name="T69" fmla="*/ 0 h 2"/>
              <a:gd name="T70" fmla="*/ 11 w 21"/>
              <a:gd name="T71" fmla="*/ 0 h 2"/>
              <a:gd name="T72" fmla="*/ 11 w 21"/>
              <a:gd name="T73" fmla="*/ 0 h 2"/>
              <a:gd name="T74" fmla="*/ 10 w 21"/>
              <a:gd name="T75" fmla="*/ 0 h 2"/>
              <a:gd name="T76" fmla="*/ 10 w 21"/>
              <a:gd name="T77" fmla="*/ 0 h 2"/>
              <a:gd name="T78" fmla="*/ 10 w 21"/>
              <a:gd name="T79" fmla="*/ 0 h 2"/>
              <a:gd name="T80" fmla="*/ 10 w 21"/>
              <a:gd name="T81" fmla="*/ 0 h 2"/>
              <a:gd name="T82" fmla="*/ 10 w 21"/>
              <a:gd name="T83" fmla="*/ 0 h 2"/>
              <a:gd name="T84" fmla="*/ 9 w 21"/>
              <a:gd name="T85" fmla="*/ 0 h 2"/>
              <a:gd name="T86" fmla="*/ 9 w 21"/>
              <a:gd name="T87" fmla="*/ 0 h 2"/>
              <a:gd name="T88" fmla="*/ 9 w 21"/>
              <a:gd name="T89" fmla="*/ 0 h 2"/>
              <a:gd name="T90" fmla="*/ 9 w 21"/>
              <a:gd name="T91" fmla="*/ 0 h 2"/>
              <a:gd name="T92" fmla="*/ 9 w 21"/>
              <a:gd name="T93" fmla="*/ 0 h 2"/>
              <a:gd name="T94" fmla="*/ 9 w 21"/>
              <a:gd name="T95" fmla="*/ 0 h 2"/>
              <a:gd name="T96" fmla="*/ 9 w 21"/>
              <a:gd name="T97" fmla="*/ 0 h 2"/>
              <a:gd name="T98" fmla="*/ 8 w 21"/>
              <a:gd name="T99" fmla="*/ 0 h 2"/>
              <a:gd name="T100" fmla="*/ 8 w 21"/>
              <a:gd name="T101" fmla="*/ 0 h 2"/>
              <a:gd name="T102" fmla="*/ 8 w 21"/>
              <a:gd name="T103" fmla="*/ 0 h 2"/>
              <a:gd name="T104" fmla="*/ 8 w 21"/>
              <a:gd name="T105" fmla="*/ 0 h 2"/>
              <a:gd name="T106" fmla="*/ 8 w 21"/>
              <a:gd name="T107" fmla="*/ 0 h 2"/>
              <a:gd name="T108" fmla="*/ 8 w 21"/>
              <a:gd name="T109" fmla="*/ 0 h 2"/>
              <a:gd name="T110" fmla="*/ 7 w 21"/>
              <a:gd name="T111" fmla="*/ 0 h 2"/>
              <a:gd name="T112" fmla="*/ 7 w 21"/>
              <a:gd name="T113" fmla="*/ 0 h 2"/>
              <a:gd name="T114" fmla="*/ 7 w 21"/>
              <a:gd name="T115" fmla="*/ 0 h 2"/>
              <a:gd name="T116" fmla="*/ 7 w 21"/>
              <a:gd name="T117" fmla="*/ 0 h 2"/>
              <a:gd name="T118" fmla="*/ 7 w 21"/>
              <a:gd name="T119" fmla="*/ 0 h 2"/>
              <a:gd name="T120" fmla="*/ 7 w 21"/>
              <a:gd name="T1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2">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1" y="2"/>
                </a:moveTo>
                <a:cubicBezTo>
                  <a:pt x="21" y="2"/>
                  <a:pt x="21" y="2"/>
                  <a:pt x="21" y="2"/>
                </a:cubicBezTo>
                <a:cubicBezTo>
                  <a:pt x="21" y="2"/>
                  <a:pt x="21" y="2"/>
                  <a:pt x="21" y="2"/>
                </a:cubicBezTo>
                <a:moveTo>
                  <a:pt x="20" y="2"/>
                </a:moveTo>
                <a:cubicBezTo>
                  <a:pt x="20" y="2"/>
                  <a:pt x="20" y="2"/>
                  <a:pt x="20" y="2"/>
                </a:cubicBezTo>
                <a:cubicBezTo>
                  <a:pt x="20" y="2"/>
                  <a:pt x="20" y="2"/>
                  <a:pt x="20" y="2"/>
                </a:cubicBezTo>
                <a:moveTo>
                  <a:pt x="20" y="2"/>
                </a:moveTo>
                <a:cubicBezTo>
                  <a:pt x="20" y="2"/>
                  <a:pt x="20" y="2"/>
                  <a:pt x="20" y="2"/>
                </a:cubicBezTo>
                <a:cubicBezTo>
                  <a:pt x="20" y="2"/>
                  <a:pt x="20" y="2"/>
                  <a:pt x="20" y="2"/>
                </a:cubicBezTo>
                <a:moveTo>
                  <a:pt x="20" y="2"/>
                </a:moveTo>
                <a:cubicBezTo>
                  <a:pt x="20" y="2"/>
                  <a:pt x="20" y="2"/>
                  <a:pt x="20" y="2"/>
                </a:cubicBezTo>
                <a:cubicBezTo>
                  <a:pt x="20" y="2"/>
                  <a:pt x="20" y="2"/>
                  <a:pt x="20" y="2"/>
                </a:cubicBezTo>
                <a:moveTo>
                  <a:pt x="20" y="2"/>
                </a:moveTo>
                <a:cubicBezTo>
                  <a:pt x="20" y="2"/>
                  <a:pt x="20" y="2"/>
                  <a:pt x="20" y="2"/>
                </a:cubicBezTo>
                <a:cubicBezTo>
                  <a:pt x="20" y="2"/>
                  <a:pt x="20" y="2"/>
                  <a:pt x="20" y="2"/>
                </a:cubicBezTo>
                <a:moveTo>
                  <a:pt x="20" y="2"/>
                </a:moveTo>
                <a:cubicBezTo>
                  <a:pt x="20" y="2"/>
                  <a:pt x="20" y="2"/>
                  <a:pt x="20" y="2"/>
                </a:cubicBezTo>
                <a:cubicBezTo>
                  <a:pt x="20" y="2"/>
                  <a:pt x="20" y="2"/>
                  <a:pt x="20" y="2"/>
                </a:cubicBezTo>
                <a:moveTo>
                  <a:pt x="20" y="2"/>
                </a:moveTo>
                <a:cubicBezTo>
                  <a:pt x="20" y="2"/>
                  <a:pt x="20" y="2"/>
                  <a:pt x="20" y="2"/>
                </a:cubicBezTo>
                <a:cubicBezTo>
                  <a:pt x="20" y="2"/>
                  <a:pt x="20" y="2"/>
                  <a:pt x="20" y="2"/>
                </a:cubicBezTo>
                <a:moveTo>
                  <a:pt x="19" y="2"/>
                </a:moveTo>
                <a:cubicBezTo>
                  <a:pt x="20" y="2"/>
                  <a:pt x="20" y="2"/>
                  <a:pt x="20" y="2"/>
                </a:cubicBezTo>
                <a:cubicBezTo>
                  <a:pt x="20" y="2"/>
                  <a:pt x="20"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9" y="2"/>
                </a:moveTo>
                <a:cubicBezTo>
                  <a:pt x="19" y="2"/>
                  <a:pt x="19" y="2"/>
                  <a:pt x="19" y="2"/>
                </a:cubicBezTo>
                <a:cubicBezTo>
                  <a:pt x="19" y="2"/>
                  <a:pt x="19" y="2"/>
                  <a:pt x="19" y="2"/>
                </a:cubicBezTo>
                <a:moveTo>
                  <a:pt x="18" y="2"/>
                </a:moveTo>
                <a:cubicBezTo>
                  <a:pt x="18" y="2"/>
                  <a:pt x="18" y="2"/>
                  <a:pt x="18" y="2"/>
                </a:cubicBezTo>
                <a:cubicBezTo>
                  <a:pt x="18" y="2"/>
                  <a:pt x="18" y="2"/>
                  <a:pt x="18" y="2"/>
                </a:cubicBezTo>
                <a:moveTo>
                  <a:pt x="18" y="2"/>
                </a:moveTo>
                <a:cubicBezTo>
                  <a:pt x="18" y="2"/>
                  <a:pt x="18" y="2"/>
                  <a:pt x="18" y="2"/>
                </a:cubicBezTo>
                <a:cubicBezTo>
                  <a:pt x="18" y="2"/>
                  <a:pt x="18" y="2"/>
                  <a:pt x="18" y="2"/>
                </a:cubicBezTo>
                <a:moveTo>
                  <a:pt x="18" y="2"/>
                </a:moveTo>
                <a:cubicBezTo>
                  <a:pt x="18" y="2"/>
                  <a:pt x="18" y="2"/>
                  <a:pt x="18" y="2"/>
                </a:cubicBezTo>
                <a:cubicBezTo>
                  <a:pt x="18" y="2"/>
                  <a:pt x="18" y="2"/>
                  <a:pt x="18" y="2"/>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8" y="1"/>
                </a:moveTo>
                <a:cubicBezTo>
                  <a:pt x="18" y="1"/>
                  <a:pt x="18" y="1"/>
                  <a:pt x="18" y="1"/>
                </a:cubicBezTo>
                <a:cubicBezTo>
                  <a:pt x="18" y="1"/>
                  <a:pt x="18" y="1"/>
                  <a:pt x="18"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7" y="1"/>
                </a:moveTo>
                <a:cubicBezTo>
                  <a:pt x="17" y="1"/>
                  <a:pt x="17" y="1"/>
                  <a:pt x="17" y="1"/>
                </a:cubicBezTo>
                <a:cubicBezTo>
                  <a:pt x="17" y="1"/>
                  <a:pt x="17" y="1"/>
                  <a:pt x="17"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6" y="1"/>
                </a:moveTo>
                <a:cubicBezTo>
                  <a:pt x="16" y="1"/>
                  <a:pt x="16" y="1"/>
                  <a:pt x="16" y="1"/>
                </a:cubicBezTo>
                <a:cubicBezTo>
                  <a:pt x="16" y="1"/>
                  <a:pt x="16" y="1"/>
                  <a:pt x="16" y="1"/>
                </a:cubicBezTo>
                <a:moveTo>
                  <a:pt x="15" y="1"/>
                </a:moveTo>
                <a:cubicBezTo>
                  <a:pt x="15" y="1"/>
                  <a:pt x="16" y="1"/>
                  <a:pt x="16" y="1"/>
                </a:cubicBezTo>
                <a:cubicBezTo>
                  <a:pt x="16" y="1"/>
                  <a:pt x="15" y="1"/>
                  <a:pt x="15"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15" y="1"/>
                </a:moveTo>
                <a:cubicBezTo>
                  <a:pt x="15" y="1"/>
                  <a:pt x="15" y="1"/>
                  <a:pt x="15" y="1"/>
                </a:cubicBezTo>
                <a:cubicBezTo>
                  <a:pt x="15" y="1"/>
                  <a:pt x="15" y="1"/>
                  <a:pt x="15" y="1"/>
                </a:cubicBezTo>
                <a:moveTo>
                  <a:pt x="14" y="1"/>
                </a:moveTo>
                <a:cubicBezTo>
                  <a:pt x="14" y="1"/>
                  <a:pt x="15" y="1"/>
                  <a:pt x="15" y="1"/>
                </a:cubicBezTo>
                <a:cubicBezTo>
                  <a:pt x="15"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4" y="1"/>
                </a:moveTo>
                <a:cubicBezTo>
                  <a:pt x="14" y="1"/>
                  <a:pt x="14" y="1"/>
                  <a:pt x="14" y="1"/>
                </a:cubicBezTo>
                <a:cubicBezTo>
                  <a:pt x="14" y="1"/>
                  <a:pt x="14" y="1"/>
                  <a:pt x="14" y="1"/>
                </a:cubicBezTo>
                <a:moveTo>
                  <a:pt x="13" y="1"/>
                </a:moveTo>
                <a:cubicBezTo>
                  <a:pt x="13" y="1"/>
                  <a:pt x="13" y="1"/>
                  <a:pt x="14" y="1"/>
                </a:cubicBezTo>
                <a:cubicBezTo>
                  <a:pt x="13" y="1"/>
                  <a:pt x="13" y="1"/>
                  <a:pt x="13" y="1"/>
                </a:cubicBezTo>
                <a:moveTo>
                  <a:pt x="13" y="1"/>
                </a:moveTo>
                <a:cubicBezTo>
                  <a:pt x="13" y="1"/>
                  <a:pt x="13" y="1"/>
                  <a:pt x="13" y="1"/>
                </a:cubicBezTo>
                <a:cubicBezTo>
                  <a:pt x="13" y="1"/>
                  <a:pt x="13" y="1"/>
                  <a:pt x="13" y="1"/>
                </a:cubicBezTo>
                <a:moveTo>
                  <a:pt x="13" y="1"/>
                </a:moveTo>
                <a:cubicBezTo>
                  <a:pt x="13" y="1"/>
                  <a:pt x="13" y="1"/>
                  <a:pt x="13" y="1"/>
                </a:cubicBezTo>
                <a:cubicBezTo>
                  <a:pt x="13" y="1"/>
                  <a:pt x="13" y="1"/>
                  <a:pt x="13" y="1"/>
                </a:cubicBezTo>
                <a:moveTo>
                  <a:pt x="13" y="0"/>
                </a:moveTo>
                <a:cubicBezTo>
                  <a:pt x="13" y="1"/>
                  <a:pt x="13" y="1"/>
                  <a:pt x="13" y="1"/>
                </a:cubicBezTo>
                <a:cubicBezTo>
                  <a:pt x="13" y="1"/>
                  <a:pt x="13" y="1"/>
                  <a:pt x="13" y="0"/>
                </a:cubicBezTo>
                <a:moveTo>
                  <a:pt x="0" y="0"/>
                </a:moveTo>
                <a:cubicBezTo>
                  <a:pt x="0" y="0"/>
                  <a:pt x="0" y="0"/>
                  <a:pt x="0" y="0"/>
                </a:cubicBezTo>
                <a:cubicBezTo>
                  <a:pt x="0" y="0"/>
                  <a:pt x="0" y="0"/>
                  <a:pt x="0" y="0"/>
                </a:cubicBezTo>
                <a:moveTo>
                  <a:pt x="13" y="0"/>
                </a:moveTo>
                <a:cubicBezTo>
                  <a:pt x="13" y="0"/>
                  <a:pt x="13" y="0"/>
                  <a:pt x="13" y="0"/>
                </a:cubicBezTo>
                <a:cubicBezTo>
                  <a:pt x="13" y="0"/>
                  <a:pt x="13" y="0"/>
                  <a:pt x="13" y="0"/>
                </a:cubicBezTo>
                <a:moveTo>
                  <a:pt x="0" y="0"/>
                </a:moveTo>
                <a:cubicBezTo>
                  <a:pt x="0" y="0"/>
                  <a:pt x="0" y="0"/>
                  <a:pt x="0" y="0"/>
                </a:cubicBezTo>
                <a:cubicBezTo>
                  <a:pt x="0" y="0"/>
                  <a:pt x="0" y="0"/>
                  <a:pt x="0" y="0"/>
                </a:cubicBezTo>
                <a:moveTo>
                  <a:pt x="13" y="0"/>
                </a:moveTo>
                <a:cubicBezTo>
                  <a:pt x="13" y="0"/>
                  <a:pt x="13" y="0"/>
                  <a:pt x="13" y="0"/>
                </a:cubicBezTo>
                <a:cubicBezTo>
                  <a:pt x="13" y="0"/>
                  <a:pt x="13" y="0"/>
                  <a:pt x="13" y="0"/>
                </a:cubicBezTo>
                <a:moveTo>
                  <a:pt x="0" y="0"/>
                </a:moveTo>
                <a:cubicBezTo>
                  <a:pt x="0" y="0"/>
                  <a:pt x="0" y="0"/>
                  <a:pt x="0" y="0"/>
                </a:cubicBezTo>
                <a:cubicBezTo>
                  <a:pt x="0" y="0"/>
                  <a:pt x="0" y="0"/>
                  <a:pt x="0" y="0"/>
                </a:cubicBezTo>
                <a:moveTo>
                  <a:pt x="13" y="0"/>
                </a:moveTo>
                <a:cubicBezTo>
                  <a:pt x="13" y="0"/>
                  <a:pt x="13" y="0"/>
                  <a:pt x="13" y="0"/>
                </a:cubicBezTo>
                <a:cubicBezTo>
                  <a:pt x="13" y="0"/>
                  <a:pt x="13" y="0"/>
                  <a:pt x="13" y="0"/>
                </a:cubicBezTo>
                <a:moveTo>
                  <a:pt x="0" y="0"/>
                </a:moveTo>
                <a:cubicBezTo>
                  <a:pt x="0" y="0"/>
                  <a:pt x="0" y="0"/>
                  <a:pt x="0" y="0"/>
                </a:cubicBezTo>
                <a:cubicBezTo>
                  <a:pt x="0" y="0"/>
                  <a:pt x="0" y="0"/>
                  <a:pt x="0" y="0"/>
                </a:cubicBezTo>
                <a:moveTo>
                  <a:pt x="13" y="0"/>
                </a:moveTo>
                <a:cubicBezTo>
                  <a:pt x="13" y="0"/>
                  <a:pt x="13" y="0"/>
                  <a:pt x="13" y="0"/>
                </a:cubicBezTo>
                <a:cubicBezTo>
                  <a:pt x="13" y="0"/>
                  <a:pt x="13" y="0"/>
                  <a:pt x="13" y="0"/>
                </a:cubicBezTo>
                <a:moveTo>
                  <a:pt x="0" y="0"/>
                </a:moveTo>
                <a:cubicBezTo>
                  <a:pt x="0" y="0"/>
                  <a:pt x="0" y="0"/>
                  <a:pt x="0" y="0"/>
                </a:cubicBezTo>
                <a:cubicBezTo>
                  <a:pt x="0" y="0"/>
                  <a:pt x="0" y="0"/>
                  <a:pt x="0" y="0"/>
                </a:cubicBezTo>
                <a:moveTo>
                  <a:pt x="13" y="0"/>
                </a:moveTo>
                <a:cubicBezTo>
                  <a:pt x="13" y="0"/>
                  <a:pt x="13" y="0"/>
                  <a:pt x="13" y="0"/>
                </a:cubicBezTo>
                <a:cubicBezTo>
                  <a:pt x="13" y="0"/>
                  <a:pt x="13" y="0"/>
                  <a:pt x="13" y="0"/>
                </a:cubicBezTo>
                <a:moveTo>
                  <a:pt x="0" y="0"/>
                </a:moveTo>
                <a:cubicBezTo>
                  <a:pt x="0" y="0"/>
                  <a:pt x="0" y="0"/>
                  <a:pt x="0" y="0"/>
                </a:cubicBezTo>
                <a:cubicBezTo>
                  <a:pt x="0" y="0"/>
                  <a:pt x="0" y="0"/>
                  <a:pt x="0" y="0"/>
                </a:cubicBezTo>
                <a:moveTo>
                  <a:pt x="13" y="0"/>
                </a:moveTo>
                <a:cubicBezTo>
                  <a:pt x="13" y="0"/>
                  <a:pt x="13" y="0"/>
                  <a:pt x="13" y="0"/>
                </a:cubicBezTo>
                <a:cubicBezTo>
                  <a:pt x="13" y="0"/>
                  <a:pt x="13" y="0"/>
                  <a:pt x="13" y="0"/>
                </a:cubicBezTo>
                <a:moveTo>
                  <a:pt x="0" y="0"/>
                </a:moveTo>
                <a:cubicBezTo>
                  <a:pt x="0" y="0"/>
                  <a:pt x="0" y="0"/>
                  <a:pt x="0" y="0"/>
                </a:cubicBezTo>
                <a:cubicBezTo>
                  <a:pt x="0" y="0"/>
                  <a:pt x="0" y="0"/>
                  <a:pt x="0" y="0"/>
                </a:cubicBezTo>
                <a:moveTo>
                  <a:pt x="12" y="0"/>
                </a:moveTo>
                <a:cubicBezTo>
                  <a:pt x="13" y="0"/>
                  <a:pt x="13" y="0"/>
                  <a:pt x="13" y="0"/>
                </a:cubicBezTo>
                <a:cubicBezTo>
                  <a:pt x="13" y="0"/>
                  <a:pt x="13" y="0"/>
                  <a:pt x="12" y="0"/>
                </a:cubicBezTo>
                <a:moveTo>
                  <a:pt x="0" y="0"/>
                </a:moveTo>
                <a:cubicBezTo>
                  <a:pt x="0" y="0"/>
                  <a:pt x="0" y="0"/>
                  <a:pt x="0" y="0"/>
                </a:cubicBezTo>
                <a:cubicBezTo>
                  <a:pt x="0" y="0"/>
                  <a:pt x="0" y="0"/>
                  <a:pt x="0" y="0"/>
                </a:cubicBezTo>
                <a:moveTo>
                  <a:pt x="12" y="0"/>
                </a:moveTo>
                <a:cubicBezTo>
                  <a:pt x="12" y="0"/>
                  <a:pt x="12" y="0"/>
                  <a:pt x="12" y="0"/>
                </a:cubicBezTo>
                <a:cubicBezTo>
                  <a:pt x="12" y="0"/>
                  <a:pt x="12" y="0"/>
                  <a:pt x="12" y="0"/>
                </a:cubicBezTo>
                <a:moveTo>
                  <a:pt x="0" y="0"/>
                </a:moveTo>
                <a:cubicBezTo>
                  <a:pt x="0" y="0"/>
                  <a:pt x="0" y="0"/>
                  <a:pt x="0" y="0"/>
                </a:cubicBezTo>
                <a:cubicBezTo>
                  <a:pt x="0" y="0"/>
                  <a:pt x="0" y="0"/>
                  <a:pt x="0" y="0"/>
                </a:cubicBezTo>
                <a:moveTo>
                  <a:pt x="12" y="0"/>
                </a:moveTo>
                <a:cubicBezTo>
                  <a:pt x="12" y="0"/>
                  <a:pt x="12" y="0"/>
                  <a:pt x="12" y="0"/>
                </a:cubicBezTo>
                <a:cubicBezTo>
                  <a:pt x="12" y="0"/>
                  <a:pt x="12" y="0"/>
                  <a:pt x="12" y="0"/>
                </a:cubicBezTo>
                <a:moveTo>
                  <a:pt x="1" y="0"/>
                </a:moveTo>
                <a:cubicBezTo>
                  <a:pt x="1" y="0"/>
                  <a:pt x="1" y="0"/>
                  <a:pt x="1" y="0"/>
                </a:cubicBezTo>
                <a:cubicBezTo>
                  <a:pt x="1" y="0"/>
                  <a:pt x="1" y="0"/>
                  <a:pt x="1" y="0"/>
                </a:cubicBezTo>
                <a:moveTo>
                  <a:pt x="12" y="0"/>
                </a:moveTo>
                <a:cubicBezTo>
                  <a:pt x="12" y="0"/>
                  <a:pt x="12" y="0"/>
                  <a:pt x="12" y="0"/>
                </a:cubicBezTo>
                <a:cubicBezTo>
                  <a:pt x="12" y="0"/>
                  <a:pt x="12" y="0"/>
                  <a:pt x="12" y="0"/>
                </a:cubicBezTo>
                <a:moveTo>
                  <a:pt x="1" y="0"/>
                </a:moveTo>
                <a:cubicBezTo>
                  <a:pt x="1" y="0"/>
                  <a:pt x="1" y="0"/>
                  <a:pt x="1" y="0"/>
                </a:cubicBezTo>
                <a:cubicBezTo>
                  <a:pt x="1" y="0"/>
                  <a:pt x="1" y="0"/>
                  <a:pt x="1" y="0"/>
                </a:cubicBezTo>
                <a:moveTo>
                  <a:pt x="12" y="0"/>
                </a:moveTo>
                <a:cubicBezTo>
                  <a:pt x="12" y="0"/>
                  <a:pt x="12" y="0"/>
                  <a:pt x="12" y="0"/>
                </a:cubicBezTo>
                <a:cubicBezTo>
                  <a:pt x="12" y="0"/>
                  <a:pt x="12" y="0"/>
                  <a:pt x="12" y="0"/>
                </a:cubicBezTo>
                <a:moveTo>
                  <a:pt x="1" y="0"/>
                </a:moveTo>
                <a:cubicBezTo>
                  <a:pt x="1" y="0"/>
                  <a:pt x="1" y="0"/>
                  <a:pt x="1" y="0"/>
                </a:cubicBezTo>
                <a:cubicBezTo>
                  <a:pt x="1" y="0"/>
                  <a:pt x="1" y="0"/>
                  <a:pt x="1" y="0"/>
                </a:cubicBezTo>
                <a:moveTo>
                  <a:pt x="12" y="0"/>
                </a:moveTo>
                <a:cubicBezTo>
                  <a:pt x="12" y="0"/>
                  <a:pt x="12" y="0"/>
                  <a:pt x="12" y="0"/>
                </a:cubicBezTo>
                <a:cubicBezTo>
                  <a:pt x="12" y="0"/>
                  <a:pt x="12" y="0"/>
                  <a:pt x="12" y="0"/>
                </a:cubicBezTo>
                <a:moveTo>
                  <a:pt x="1" y="0"/>
                </a:moveTo>
                <a:cubicBezTo>
                  <a:pt x="1" y="0"/>
                  <a:pt x="1" y="0"/>
                  <a:pt x="1" y="0"/>
                </a:cubicBezTo>
                <a:cubicBezTo>
                  <a:pt x="1" y="0"/>
                  <a:pt x="1" y="0"/>
                  <a:pt x="1" y="0"/>
                </a:cubicBezTo>
                <a:moveTo>
                  <a:pt x="12" y="0"/>
                </a:moveTo>
                <a:cubicBezTo>
                  <a:pt x="12" y="0"/>
                  <a:pt x="12" y="0"/>
                  <a:pt x="12" y="0"/>
                </a:cubicBezTo>
                <a:cubicBezTo>
                  <a:pt x="12" y="0"/>
                  <a:pt x="12" y="0"/>
                  <a:pt x="12" y="0"/>
                </a:cubicBezTo>
                <a:moveTo>
                  <a:pt x="12" y="0"/>
                </a:moveTo>
                <a:cubicBezTo>
                  <a:pt x="12" y="0"/>
                  <a:pt x="12" y="0"/>
                  <a:pt x="12" y="0"/>
                </a:cubicBezTo>
                <a:cubicBezTo>
                  <a:pt x="12" y="0"/>
                  <a:pt x="12" y="0"/>
                  <a:pt x="12" y="0"/>
                </a:cubicBezTo>
                <a:moveTo>
                  <a:pt x="12" y="0"/>
                </a:moveTo>
                <a:cubicBezTo>
                  <a:pt x="12" y="0"/>
                  <a:pt x="12" y="0"/>
                  <a:pt x="12" y="0"/>
                </a:cubicBezTo>
                <a:cubicBezTo>
                  <a:pt x="12" y="0"/>
                  <a:pt x="12" y="0"/>
                  <a:pt x="12" y="0"/>
                </a:cubicBezTo>
                <a:moveTo>
                  <a:pt x="12" y="0"/>
                </a:moveTo>
                <a:cubicBezTo>
                  <a:pt x="12" y="0"/>
                  <a:pt x="12" y="0"/>
                  <a:pt x="12" y="0"/>
                </a:cubicBezTo>
                <a:cubicBezTo>
                  <a:pt x="12" y="0"/>
                  <a:pt x="12" y="0"/>
                  <a:pt x="12" y="0"/>
                </a:cubicBezTo>
                <a:moveTo>
                  <a:pt x="1" y="0"/>
                </a:moveTo>
                <a:cubicBezTo>
                  <a:pt x="1" y="0"/>
                  <a:pt x="1" y="0"/>
                  <a:pt x="1" y="0"/>
                </a:cubicBezTo>
                <a:cubicBezTo>
                  <a:pt x="1" y="0"/>
                  <a:pt x="1" y="0"/>
                  <a:pt x="1" y="0"/>
                </a:cubicBezTo>
                <a:moveTo>
                  <a:pt x="11" y="0"/>
                </a:moveTo>
                <a:cubicBezTo>
                  <a:pt x="11" y="0"/>
                  <a:pt x="12" y="0"/>
                  <a:pt x="12" y="0"/>
                </a:cubicBezTo>
                <a:cubicBezTo>
                  <a:pt x="12" y="0"/>
                  <a:pt x="11" y="0"/>
                  <a:pt x="11"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1" y="0"/>
                </a:moveTo>
                <a:cubicBezTo>
                  <a:pt x="11" y="0"/>
                  <a:pt x="11" y="0"/>
                  <a:pt x="11" y="0"/>
                </a:cubicBezTo>
                <a:cubicBezTo>
                  <a:pt x="11" y="0"/>
                  <a:pt x="11" y="0"/>
                  <a:pt x="11" y="0"/>
                </a:cubicBezTo>
                <a:moveTo>
                  <a:pt x="2" y="0"/>
                </a:moveTo>
                <a:cubicBezTo>
                  <a:pt x="2" y="0"/>
                  <a:pt x="2" y="0"/>
                  <a:pt x="2" y="0"/>
                </a:cubicBezTo>
                <a:cubicBezTo>
                  <a:pt x="2" y="0"/>
                  <a:pt x="2" y="0"/>
                  <a:pt x="2" y="0"/>
                </a:cubicBezTo>
                <a:moveTo>
                  <a:pt x="10" y="0"/>
                </a:moveTo>
                <a:cubicBezTo>
                  <a:pt x="10" y="0"/>
                  <a:pt x="11" y="0"/>
                  <a:pt x="11" y="0"/>
                </a:cubicBezTo>
                <a:cubicBezTo>
                  <a:pt x="11"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3" y="0"/>
                </a:moveTo>
                <a:cubicBezTo>
                  <a:pt x="3" y="0"/>
                  <a:pt x="2" y="0"/>
                  <a:pt x="2" y="0"/>
                </a:cubicBezTo>
                <a:cubicBezTo>
                  <a:pt x="2"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10" y="0"/>
                </a:moveTo>
                <a:cubicBezTo>
                  <a:pt x="10" y="0"/>
                  <a:pt x="10" y="0"/>
                  <a:pt x="10" y="0"/>
                </a:cubicBezTo>
                <a:cubicBezTo>
                  <a:pt x="10" y="0"/>
                  <a:pt x="10" y="0"/>
                  <a:pt x="10"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9" y="0"/>
                </a:moveTo>
                <a:cubicBezTo>
                  <a:pt x="9" y="0"/>
                  <a:pt x="9" y="0"/>
                  <a:pt x="9" y="0"/>
                </a:cubicBezTo>
                <a:cubicBezTo>
                  <a:pt x="9" y="0"/>
                  <a:pt x="9" y="0"/>
                  <a:pt x="9"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8" y="0"/>
                </a:moveTo>
                <a:cubicBezTo>
                  <a:pt x="8" y="0"/>
                  <a:pt x="8" y="0"/>
                  <a:pt x="8" y="0"/>
                </a:cubicBezTo>
                <a:cubicBezTo>
                  <a:pt x="8" y="0"/>
                  <a:pt x="8" y="0"/>
                  <a:pt x="8" y="0"/>
                </a:cubicBezTo>
                <a:moveTo>
                  <a:pt x="5" y="0"/>
                </a:moveTo>
                <a:cubicBezTo>
                  <a:pt x="5" y="0"/>
                  <a:pt x="5" y="0"/>
                  <a:pt x="5" y="0"/>
                </a:cubicBezTo>
                <a:cubicBezTo>
                  <a:pt x="5" y="0"/>
                  <a:pt x="5" y="0"/>
                  <a:pt x="5" y="0"/>
                </a:cubicBezTo>
                <a:moveTo>
                  <a:pt x="7" y="0"/>
                </a:moveTo>
                <a:cubicBezTo>
                  <a:pt x="7" y="0"/>
                  <a:pt x="8" y="0"/>
                  <a:pt x="8" y="0"/>
                </a:cubicBezTo>
                <a:cubicBezTo>
                  <a:pt x="8"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6" y="0"/>
                </a:moveTo>
                <a:cubicBezTo>
                  <a:pt x="6" y="0"/>
                  <a:pt x="6" y="0"/>
                  <a:pt x="5"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cubicBezTo>
                  <a:pt x="6" y="0"/>
                  <a:pt x="6" y="0"/>
                  <a:pt x="7" y="0"/>
                </a:cubicBezTo>
                <a:cubicBezTo>
                  <a:pt x="6" y="0"/>
                  <a:pt x="6" y="0"/>
                  <a:pt x="6"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21" name="Freeform 35"/>
          <p:cNvSpPr>
            <a:spLocks noEditPoints="1"/>
          </p:cNvSpPr>
          <p:nvPr/>
        </p:nvSpPr>
        <p:spPr bwMode="auto">
          <a:xfrm>
            <a:off x="3201399" y="2591009"/>
            <a:ext cx="89258" cy="9396"/>
          </a:xfrm>
          <a:custGeom>
            <a:avLst/>
            <a:gdLst>
              <a:gd name="T0" fmla="*/ 10 w 11"/>
              <a:gd name="T1" fmla="*/ 1 h 1"/>
              <a:gd name="T2" fmla="*/ 10 w 11"/>
              <a:gd name="T3" fmla="*/ 1 h 1"/>
              <a:gd name="T4" fmla="*/ 10 w 11"/>
              <a:gd name="T5" fmla="*/ 1 h 1"/>
              <a:gd name="T6" fmla="*/ 10 w 11"/>
              <a:gd name="T7" fmla="*/ 1 h 1"/>
              <a:gd name="T8" fmla="*/ 9 w 11"/>
              <a:gd name="T9" fmla="*/ 1 h 1"/>
              <a:gd name="T10" fmla="*/ 9 w 11"/>
              <a:gd name="T11" fmla="*/ 1 h 1"/>
              <a:gd name="T12" fmla="*/ 9 w 11"/>
              <a:gd name="T13" fmla="*/ 1 h 1"/>
              <a:gd name="T14" fmla="*/ 9 w 11"/>
              <a:gd name="T15" fmla="*/ 1 h 1"/>
              <a:gd name="T16" fmla="*/ 9 w 11"/>
              <a:gd name="T17" fmla="*/ 1 h 1"/>
              <a:gd name="T18" fmla="*/ 9 w 11"/>
              <a:gd name="T19" fmla="*/ 1 h 1"/>
              <a:gd name="T20" fmla="*/ 8 w 11"/>
              <a:gd name="T21" fmla="*/ 1 h 1"/>
              <a:gd name="T22" fmla="*/ 8 w 11"/>
              <a:gd name="T23" fmla="*/ 1 h 1"/>
              <a:gd name="T24" fmla="*/ 8 w 11"/>
              <a:gd name="T25" fmla="*/ 1 h 1"/>
              <a:gd name="T26" fmla="*/ 8 w 11"/>
              <a:gd name="T27" fmla="*/ 0 h 1"/>
              <a:gd name="T28" fmla="*/ 7 w 11"/>
              <a:gd name="T29" fmla="*/ 0 h 1"/>
              <a:gd name="T30" fmla="*/ 7 w 11"/>
              <a:gd name="T31" fmla="*/ 0 h 1"/>
              <a:gd name="T32" fmla="*/ 7 w 11"/>
              <a:gd name="T33" fmla="*/ 0 h 1"/>
              <a:gd name="T34" fmla="*/ 7 w 11"/>
              <a:gd name="T35" fmla="*/ 0 h 1"/>
              <a:gd name="T36" fmla="*/ 7 w 11"/>
              <a:gd name="T37" fmla="*/ 0 h 1"/>
              <a:gd name="T38" fmla="*/ 6 w 11"/>
              <a:gd name="T39" fmla="*/ 0 h 1"/>
              <a:gd name="T40" fmla="*/ 6 w 11"/>
              <a:gd name="T41" fmla="*/ 0 h 1"/>
              <a:gd name="T42" fmla="*/ 6 w 11"/>
              <a:gd name="T43" fmla="*/ 0 h 1"/>
              <a:gd name="T44" fmla="*/ 6 w 11"/>
              <a:gd name="T45" fmla="*/ 0 h 1"/>
              <a:gd name="T46" fmla="*/ 6 w 11"/>
              <a:gd name="T47" fmla="*/ 0 h 1"/>
              <a:gd name="T48" fmla="*/ 6 w 11"/>
              <a:gd name="T49" fmla="*/ 0 h 1"/>
              <a:gd name="T50" fmla="*/ 5 w 11"/>
              <a:gd name="T51" fmla="*/ 0 h 1"/>
              <a:gd name="T52" fmla="*/ 5 w 11"/>
              <a:gd name="T53" fmla="*/ 0 h 1"/>
              <a:gd name="T54" fmla="*/ 5 w 11"/>
              <a:gd name="T55" fmla="*/ 0 h 1"/>
              <a:gd name="T56" fmla="*/ 5 w 11"/>
              <a:gd name="T57" fmla="*/ 0 h 1"/>
              <a:gd name="T58" fmla="*/ 5 w 11"/>
              <a:gd name="T59" fmla="*/ 0 h 1"/>
              <a:gd name="T60" fmla="*/ 0 w 11"/>
              <a:gd name="T61" fmla="*/ 0 h 1"/>
              <a:gd name="T62" fmla="*/ 5 w 11"/>
              <a:gd name="T63" fmla="*/ 0 h 1"/>
              <a:gd name="T64" fmla="*/ 5 w 11"/>
              <a:gd name="T65" fmla="*/ 0 h 1"/>
              <a:gd name="T66" fmla="*/ 0 w 11"/>
              <a:gd name="T67" fmla="*/ 0 h 1"/>
              <a:gd name="T68" fmla="*/ 4 w 11"/>
              <a:gd name="T69" fmla="*/ 0 h 1"/>
              <a:gd name="T70" fmla="*/ 4 w 11"/>
              <a:gd name="T71" fmla="*/ 0 h 1"/>
              <a:gd name="T72" fmla="*/ 0 w 11"/>
              <a:gd name="T73" fmla="*/ 0 h 1"/>
              <a:gd name="T74" fmla="*/ 4 w 11"/>
              <a:gd name="T75" fmla="*/ 0 h 1"/>
              <a:gd name="T76" fmla="*/ 4 w 11"/>
              <a:gd name="T77" fmla="*/ 0 h 1"/>
              <a:gd name="T78" fmla="*/ 1 w 11"/>
              <a:gd name="T79" fmla="*/ 0 h 1"/>
              <a:gd name="T80" fmla="*/ 4 w 11"/>
              <a:gd name="T81" fmla="*/ 0 h 1"/>
              <a:gd name="T82" fmla="*/ 1 w 11"/>
              <a:gd name="T83" fmla="*/ 0 h 1"/>
              <a:gd name="T84" fmla="*/ 4 w 11"/>
              <a:gd name="T85" fmla="*/ 0 h 1"/>
              <a:gd name="T86" fmla="*/ 1 w 11"/>
              <a:gd name="T87" fmla="*/ 0 h 1"/>
              <a:gd name="T88" fmla="*/ 1 w 11"/>
              <a:gd name="T89" fmla="*/ 0 h 1"/>
              <a:gd name="T90" fmla="*/ 3 w 11"/>
              <a:gd name="T91" fmla="*/ 0 h 1"/>
              <a:gd name="T92" fmla="*/ 1 w 11"/>
              <a:gd name="T93" fmla="*/ 0 h 1"/>
              <a:gd name="T94" fmla="*/ 2 w 11"/>
              <a:gd name="T95" fmla="*/ 0 h 1"/>
              <a:gd name="T96" fmla="*/ 3 w 11"/>
              <a:gd name="T97" fmla="*/ 0 h 1"/>
              <a:gd name="T98" fmla="*/ 2 w 11"/>
              <a:gd name="T99" fmla="*/ 0 h 1"/>
              <a:gd name="T100" fmla="*/ 2 w 11"/>
              <a:gd name="T101" fmla="*/ 0 h 1"/>
              <a:gd name="T102" fmla="*/ 3 w 11"/>
              <a:gd name="T103" fmla="*/ 0 h 1"/>
              <a:gd name="T104" fmla="*/ 2 w 11"/>
              <a:gd name="T105" fmla="*/ 0 h 1"/>
              <a:gd name="T106" fmla="*/ 2 w 11"/>
              <a:gd name="T107" fmla="*/ 0 h 1"/>
              <a:gd name="T108" fmla="*/ 3 w 11"/>
              <a:gd name="T109" fmla="*/ 0 h 1"/>
              <a:gd name="T110" fmla="*/ 2 w 11"/>
              <a:gd name="T111" fmla="*/ 0 h 1"/>
              <a:gd name="T112" fmla="*/ 2 w 11"/>
              <a:gd name="T113"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1">
                <a:moveTo>
                  <a:pt x="11" y="1"/>
                </a:moveTo>
                <a:cubicBezTo>
                  <a:pt x="11" y="1"/>
                  <a:pt x="11" y="1"/>
                  <a:pt x="11" y="1"/>
                </a:cubicBezTo>
                <a:cubicBezTo>
                  <a:pt x="11" y="1"/>
                  <a:pt x="11" y="1"/>
                  <a:pt x="11" y="1"/>
                </a:cubicBezTo>
                <a:moveTo>
                  <a:pt x="11" y="1"/>
                </a:moveTo>
                <a:cubicBezTo>
                  <a:pt x="11" y="1"/>
                  <a:pt x="11" y="1"/>
                  <a:pt x="11" y="1"/>
                </a:cubicBezTo>
                <a:cubicBezTo>
                  <a:pt x="11" y="1"/>
                  <a:pt x="11" y="1"/>
                  <a:pt x="11"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10" y="1"/>
                </a:moveTo>
                <a:cubicBezTo>
                  <a:pt x="10" y="1"/>
                  <a:pt x="10" y="1"/>
                  <a:pt x="10" y="1"/>
                </a:cubicBezTo>
                <a:cubicBezTo>
                  <a:pt x="10" y="1"/>
                  <a:pt x="10" y="1"/>
                  <a:pt x="10"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9" y="1"/>
                </a:moveTo>
                <a:cubicBezTo>
                  <a:pt x="9" y="1"/>
                  <a:pt x="9" y="1"/>
                  <a:pt x="9" y="1"/>
                </a:cubicBezTo>
                <a:cubicBezTo>
                  <a:pt x="9" y="1"/>
                  <a:pt x="9" y="1"/>
                  <a:pt x="9" y="1"/>
                </a:cubicBezTo>
                <a:moveTo>
                  <a:pt x="8" y="1"/>
                </a:moveTo>
                <a:cubicBezTo>
                  <a:pt x="9" y="1"/>
                  <a:pt x="9" y="1"/>
                  <a:pt x="9" y="1"/>
                </a:cubicBezTo>
                <a:cubicBezTo>
                  <a:pt x="9" y="1"/>
                  <a:pt x="9"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1"/>
                </a:moveTo>
                <a:cubicBezTo>
                  <a:pt x="8" y="1"/>
                  <a:pt x="8" y="1"/>
                  <a:pt x="8" y="1"/>
                </a:cubicBezTo>
                <a:cubicBezTo>
                  <a:pt x="8" y="1"/>
                  <a:pt x="8" y="1"/>
                  <a:pt x="8" y="1"/>
                </a:cubicBezTo>
                <a:moveTo>
                  <a:pt x="8" y="0"/>
                </a:moveTo>
                <a:cubicBezTo>
                  <a:pt x="8" y="0"/>
                  <a:pt x="8" y="0"/>
                  <a:pt x="8" y="0"/>
                </a:cubicBezTo>
                <a:cubicBezTo>
                  <a:pt x="8" y="0"/>
                  <a:pt x="8" y="0"/>
                  <a:pt x="8"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6" y="0"/>
                </a:moveTo>
                <a:cubicBezTo>
                  <a:pt x="7" y="0"/>
                  <a:pt x="7" y="0"/>
                  <a:pt x="7" y="0"/>
                </a:cubicBezTo>
                <a:cubicBezTo>
                  <a:pt x="7" y="0"/>
                  <a:pt x="7"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6" y="0"/>
                  <a:pt x="6" y="0"/>
                </a:cubicBezTo>
                <a:cubicBezTo>
                  <a:pt x="6"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0" y="0"/>
                </a:moveTo>
                <a:cubicBezTo>
                  <a:pt x="0" y="0"/>
                  <a:pt x="0" y="0"/>
                  <a:pt x="0" y="0"/>
                </a:cubicBezTo>
                <a:cubicBezTo>
                  <a:pt x="0" y="0"/>
                  <a:pt x="0" y="0"/>
                  <a:pt x="0" y="0"/>
                </a:cubicBezTo>
                <a:moveTo>
                  <a:pt x="5" y="0"/>
                </a:moveTo>
                <a:cubicBezTo>
                  <a:pt x="5" y="0"/>
                  <a:pt x="5" y="0"/>
                  <a:pt x="5" y="0"/>
                </a:cubicBezTo>
                <a:cubicBezTo>
                  <a:pt x="5" y="0"/>
                  <a:pt x="5" y="0"/>
                  <a:pt x="5" y="0"/>
                </a:cubicBezTo>
                <a:moveTo>
                  <a:pt x="0" y="0"/>
                </a:moveTo>
                <a:cubicBezTo>
                  <a:pt x="0" y="0"/>
                  <a:pt x="0" y="0"/>
                  <a:pt x="0" y="0"/>
                </a:cubicBezTo>
                <a:cubicBezTo>
                  <a:pt x="0" y="0"/>
                  <a:pt x="0" y="0"/>
                  <a:pt x="0" y="0"/>
                </a:cubicBezTo>
                <a:moveTo>
                  <a:pt x="5" y="0"/>
                </a:moveTo>
                <a:cubicBezTo>
                  <a:pt x="5" y="0"/>
                  <a:pt x="5" y="0"/>
                  <a:pt x="5" y="0"/>
                </a:cubicBezTo>
                <a:cubicBezTo>
                  <a:pt x="5" y="0"/>
                  <a:pt x="5" y="0"/>
                  <a:pt x="5" y="0"/>
                </a:cubicBezTo>
                <a:moveTo>
                  <a:pt x="0" y="0"/>
                </a:moveTo>
                <a:cubicBezTo>
                  <a:pt x="0" y="0"/>
                  <a:pt x="0" y="0"/>
                  <a:pt x="0" y="0"/>
                </a:cubicBezTo>
                <a:cubicBezTo>
                  <a:pt x="0" y="0"/>
                  <a:pt x="0" y="0"/>
                  <a:pt x="0" y="0"/>
                </a:cubicBezTo>
                <a:moveTo>
                  <a:pt x="5" y="0"/>
                </a:moveTo>
                <a:cubicBezTo>
                  <a:pt x="5" y="0"/>
                  <a:pt x="5" y="0"/>
                  <a:pt x="5" y="0"/>
                </a:cubicBezTo>
                <a:cubicBezTo>
                  <a:pt x="5" y="0"/>
                  <a:pt x="5" y="0"/>
                  <a:pt x="5" y="0"/>
                </a:cubicBezTo>
                <a:moveTo>
                  <a:pt x="0" y="0"/>
                </a:moveTo>
                <a:cubicBezTo>
                  <a:pt x="0" y="0"/>
                  <a:pt x="0" y="0"/>
                  <a:pt x="0" y="0"/>
                </a:cubicBezTo>
                <a:cubicBezTo>
                  <a:pt x="0" y="0"/>
                  <a:pt x="0" y="0"/>
                  <a:pt x="0" y="0"/>
                </a:cubicBezTo>
                <a:moveTo>
                  <a:pt x="5" y="0"/>
                </a:moveTo>
                <a:cubicBezTo>
                  <a:pt x="5" y="0"/>
                  <a:pt x="5" y="0"/>
                  <a:pt x="5" y="0"/>
                </a:cubicBezTo>
                <a:cubicBezTo>
                  <a:pt x="5" y="0"/>
                  <a:pt x="5" y="0"/>
                  <a:pt x="5" y="0"/>
                </a:cubicBezTo>
                <a:moveTo>
                  <a:pt x="0" y="0"/>
                </a:moveTo>
                <a:cubicBezTo>
                  <a:pt x="0" y="0"/>
                  <a:pt x="0" y="0"/>
                  <a:pt x="0" y="0"/>
                </a:cubicBezTo>
                <a:cubicBezTo>
                  <a:pt x="0" y="0"/>
                  <a:pt x="0" y="0"/>
                  <a:pt x="0" y="0"/>
                </a:cubicBezTo>
                <a:moveTo>
                  <a:pt x="5" y="0"/>
                </a:moveTo>
                <a:cubicBezTo>
                  <a:pt x="5" y="0"/>
                  <a:pt x="5" y="0"/>
                  <a:pt x="5" y="0"/>
                </a:cubicBezTo>
                <a:cubicBezTo>
                  <a:pt x="5" y="0"/>
                  <a:pt x="5" y="0"/>
                  <a:pt x="5" y="0"/>
                </a:cubicBezTo>
                <a:moveTo>
                  <a:pt x="0" y="0"/>
                </a:moveTo>
                <a:cubicBezTo>
                  <a:pt x="0" y="0"/>
                  <a:pt x="0" y="0"/>
                  <a:pt x="0" y="0"/>
                </a:cubicBezTo>
                <a:cubicBezTo>
                  <a:pt x="0" y="0"/>
                  <a:pt x="0" y="0"/>
                  <a:pt x="0" y="0"/>
                </a:cubicBezTo>
                <a:moveTo>
                  <a:pt x="5" y="0"/>
                </a:moveTo>
                <a:cubicBezTo>
                  <a:pt x="5" y="0"/>
                  <a:pt x="5" y="0"/>
                  <a:pt x="5" y="0"/>
                </a:cubicBezTo>
                <a:cubicBezTo>
                  <a:pt x="5" y="0"/>
                  <a:pt x="5" y="0"/>
                  <a:pt x="5" y="0"/>
                </a:cubicBezTo>
                <a:moveTo>
                  <a:pt x="0" y="0"/>
                </a:moveTo>
                <a:cubicBezTo>
                  <a:pt x="0" y="0"/>
                  <a:pt x="0" y="0"/>
                  <a:pt x="0" y="0"/>
                </a:cubicBezTo>
                <a:cubicBezTo>
                  <a:pt x="0" y="0"/>
                  <a:pt x="0" y="0"/>
                  <a:pt x="0" y="0"/>
                </a:cubicBezTo>
                <a:moveTo>
                  <a:pt x="4" y="0"/>
                </a:moveTo>
                <a:cubicBezTo>
                  <a:pt x="4" y="0"/>
                  <a:pt x="4" y="0"/>
                  <a:pt x="4" y="0"/>
                </a:cubicBezTo>
                <a:cubicBezTo>
                  <a:pt x="4" y="0"/>
                  <a:pt x="4" y="0"/>
                  <a:pt x="4" y="0"/>
                </a:cubicBezTo>
                <a:moveTo>
                  <a:pt x="0" y="0"/>
                </a:moveTo>
                <a:cubicBezTo>
                  <a:pt x="0" y="0"/>
                  <a:pt x="0" y="0"/>
                  <a:pt x="0" y="0"/>
                </a:cubicBezTo>
                <a:cubicBezTo>
                  <a:pt x="0" y="0"/>
                  <a:pt x="0" y="0"/>
                  <a:pt x="0" y="0"/>
                </a:cubicBezTo>
                <a:moveTo>
                  <a:pt x="4" y="0"/>
                </a:moveTo>
                <a:cubicBezTo>
                  <a:pt x="4" y="0"/>
                  <a:pt x="4" y="0"/>
                  <a:pt x="4" y="0"/>
                </a:cubicBezTo>
                <a:cubicBezTo>
                  <a:pt x="4" y="0"/>
                  <a:pt x="4" y="0"/>
                  <a:pt x="4" y="0"/>
                </a:cubicBezTo>
                <a:moveTo>
                  <a:pt x="0" y="0"/>
                </a:moveTo>
                <a:cubicBezTo>
                  <a:pt x="0" y="0"/>
                  <a:pt x="0" y="0"/>
                  <a:pt x="0" y="0"/>
                </a:cubicBezTo>
                <a:cubicBezTo>
                  <a:pt x="0" y="0"/>
                  <a:pt x="0" y="0"/>
                  <a:pt x="0" y="0"/>
                </a:cubicBezTo>
                <a:moveTo>
                  <a:pt x="4" y="0"/>
                </a:moveTo>
                <a:cubicBezTo>
                  <a:pt x="4" y="0"/>
                  <a:pt x="4" y="0"/>
                  <a:pt x="4" y="0"/>
                </a:cubicBezTo>
                <a:cubicBezTo>
                  <a:pt x="4" y="0"/>
                  <a:pt x="4" y="0"/>
                  <a:pt x="4" y="0"/>
                </a:cubicBezTo>
                <a:moveTo>
                  <a:pt x="0" y="0"/>
                </a:moveTo>
                <a:cubicBezTo>
                  <a:pt x="0" y="0"/>
                  <a:pt x="0" y="0"/>
                  <a:pt x="0" y="0"/>
                </a:cubicBezTo>
                <a:cubicBezTo>
                  <a:pt x="0" y="0"/>
                  <a:pt x="0" y="0"/>
                  <a:pt x="0" y="0"/>
                </a:cubicBezTo>
                <a:moveTo>
                  <a:pt x="4" y="0"/>
                </a:moveTo>
                <a:cubicBezTo>
                  <a:pt x="4" y="0"/>
                  <a:pt x="4" y="0"/>
                  <a:pt x="4" y="0"/>
                </a:cubicBezTo>
                <a:cubicBezTo>
                  <a:pt x="4" y="0"/>
                  <a:pt x="4" y="0"/>
                  <a:pt x="4" y="0"/>
                </a:cubicBezTo>
                <a:moveTo>
                  <a:pt x="0" y="0"/>
                </a:moveTo>
                <a:cubicBezTo>
                  <a:pt x="0" y="0"/>
                  <a:pt x="0" y="0"/>
                  <a:pt x="0" y="0"/>
                </a:cubicBezTo>
                <a:cubicBezTo>
                  <a:pt x="0" y="0"/>
                  <a:pt x="0" y="0"/>
                  <a:pt x="0" y="0"/>
                </a:cubicBezTo>
                <a:moveTo>
                  <a:pt x="4" y="0"/>
                </a:moveTo>
                <a:cubicBezTo>
                  <a:pt x="4" y="0"/>
                  <a:pt x="4" y="0"/>
                  <a:pt x="4" y="0"/>
                </a:cubicBezTo>
                <a:cubicBezTo>
                  <a:pt x="4" y="0"/>
                  <a:pt x="4" y="0"/>
                  <a:pt x="4" y="0"/>
                </a:cubicBezTo>
                <a:moveTo>
                  <a:pt x="1" y="0"/>
                </a:moveTo>
                <a:cubicBezTo>
                  <a:pt x="1" y="0"/>
                  <a:pt x="1" y="0"/>
                  <a:pt x="0" y="0"/>
                </a:cubicBezTo>
                <a:cubicBezTo>
                  <a:pt x="1" y="0"/>
                  <a:pt x="1" y="0"/>
                  <a:pt x="1" y="0"/>
                </a:cubicBezTo>
                <a:moveTo>
                  <a:pt x="4" y="0"/>
                </a:moveTo>
                <a:cubicBezTo>
                  <a:pt x="4" y="0"/>
                  <a:pt x="4" y="0"/>
                  <a:pt x="4" y="0"/>
                </a:cubicBezTo>
                <a:cubicBezTo>
                  <a:pt x="4" y="0"/>
                  <a:pt x="4" y="0"/>
                  <a:pt x="4" y="0"/>
                </a:cubicBezTo>
                <a:moveTo>
                  <a:pt x="1" y="0"/>
                </a:moveTo>
                <a:cubicBezTo>
                  <a:pt x="1" y="0"/>
                  <a:pt x="1" y="0"/>
                  <a:pt x="1" y="0"/>
                </a:cubicBezTo>
                <a:cubicBezTo>
                  <a:pt x="1" y="0"/>
                  <a:pt x="1" y="0"/>
                  <a:pt x="1" y="0"/>
                </a:cubicBezTo>
                <a:moveTo>
                  <a:pt x="4" y="0"/>
                </a:moveTo>
                <a:cubicBezTo>
                  <a:pt x="4" y="0"/>
                  <a:pt x="4" y="0"/>
                  <a:pt x="4" y="0"/>
                </a:cubicBezTo>
                <a:cubicBezTo>
                  <a:pt x="4" y="0"/>
                  <a:pt x="4" y="0"/>
                  <a:pt x="4" y="0"/>
                </a:cubicBezTo>
                <a:moveTo>
                  <a:pt x="1" y="0"/>
                </a:moveTo>
                <a:cubicBezTo>
                  <a:pt x="1" y="0"/>
                  <a:pt x="1" y="0"/>
                  <a:pt x="1" y="0"/>
                </a:cubicBezTo>
                <a:cubicBezTo>
                  <a:pt x="1" y="0"/>
                  <a:pt x="1" y="0"/>
                  <a:pt x="1" y="0"/>
                </a:cubicBezTo>
                <a:moveTo>
                  <a:pt x="4" y="0"/>
                </a:moveTo>
                <a:cubicBezTo>
                  <a:pt x="4" y="0"/>
                  <a:pt x="4" y="0"/>
                  <a:pt x="4" y="0"/>
                </a:cubicBezTo>
                <a:cubicBezTo>
                  <a:pt x="4" y="0"/>
                  <a:pt x="4" y="0"/>
                  <a:pt x="4" y="0"/>
                </a:cubicBezTo>
                <a:moveTo>
                  <a:pt x="1" y="0"/>
                </a:moveTo>
                <a:cubicBezTo>
                  <a:pt x="1" y="0"/>
                  <a:pt x="1" y="0"/>
                  <a:pt x="1" y="0"/>
                </a:cubicBezTo>
                <a:cubicBezTo>
                  <a:pt x="1" y="0"/>
                  <a:pt x="1" y="0"/>
                  <a:pt x="1"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1" y="0"/>
                </a:moveTo>
                <a:cubicBezTo>
                  <a:pt x="1" y="0"/>
                  <a:pt x="1" y="0"/>
                  <a:pt x="1" y="0"/>
                </a:cubicBezTo>
                <a:cubicBezTo>
                  <a:pt x="1" y="0"/>
                  <a:pt x="1" y="0"/>
                  <a:pt x="1" y="0"/>
                </a:cubicBezTo>
                <a:moveTo>
                  <a:pt x="4" y="0"/>
                </a:moveTo>
                <a:cubicBezTo>
                  <a:pt x="4" y="0"/>
                  <a:pt x="4" y="0"/>
                  <a:pt x="4" y="0"/>
                </a:cubicBezTo>
                <a:cubicBezTo>
                  <a:pt x="4" y="0"/>
                  <a:pt x="4" y="0"/>
                  <a:pt x="4" y="0"/>
                </a:cubicBezTo>
                <a:moveTo>
                  <a:pt x="1" y="0"/>
                </a:moveTo>
                <a:cubicBezTo>
                  <a:pt x="1" y="0"/>
                  <a:pt x="1" y="0"/>
                  <a:pt x="1" y="0"/>
                </a:cubicBezTo>
                <a:cubicBezTo>
                  <a:pt x="1" y="0"/>
                  <a:pt x="1" y="0"/>
                  <a:pt x="1" y="0"/>
                </a:cubicBezTo>
                <a:moveTo>
                  <a:pt x="4" y="0"/>
                </a:moveTo>
                <a:cubicBezTo>
                  <a:pt x="4" y="0"/>
                  <a:pt x="4" y="0"/>
                  <a:pt x="4" y="0"/>
                </a:cubicBezTo>
                <a:cubicBezTo>
                  <a:pt x="4" y="0"/>
                  <a:pt x="4" y="0"/>
                  <a:pt x="4" y="0"/>
                </a:cubicBezTo>
                <a:moveTo>
                  <a:pt x="1" y="0"/>
                </a:moveTo>
                <a:cubicBezTo>
                  <a:pt x="1" y="0"/>
                  <a:pt x="1" y="0"/>
                  <a:pt x="1" y="0"/>
                </a:cubicBezTo>
                <a:cubicBezTo>
                  <a:pt x="1" y="0"/>
                  <a:pt x="1" y="0"/>
                  <a:pt x="1" y="0"/>
                </a:cubicBezTo>
                <a:moveTo>
                  <a:pt x="4" y="0"/>
                </a:moveTo>
                <a:cubicBezTo>
                  <a:pt x="4" y="0"/>
                  <a:pt x="4" y="0"/>
                  <a:pt x="4" y="0"/>
                </a:cubicBezTo>
                <a:cubicBezTo>
                  <a:pt x="4" y="0"/>
                  <a:pt x="4" y="0"/>
                  <a:pt x="4" y="0"/>
                </a:cubicBezTo>
                <a:moveTo>
                  <a:pt x="1" y="0"/>
                </a:moveTo>
                <a:cubicBezTo>
                  <a:pt x="1" y="0"/>
                  <a:pt x="1" y="0"/>
                  <a:pt x="1" y="0"/>
                </a:cubicBezTo>
                <a:cubicBezTo>
                  <a:pt x="1" y="0"/>
                  <a:pt x="1" y="0"/>
                  <a:pt x="1" y="0"/>
                </a:cubicBezTo>
                <a:moveTo>
                  <a:pt x="3" y="0"/>
                </a:moveTo>
                <a:cubicBezTo>
                  <a:pt x="3" y="0"/>
                  <a:pt x="3" y="0"/>
                  <a:pt x="3" y="0"/>
                </a:cubicBezTo>
                <a:cubicBezTo>
                  <a:pt x="3" y="0"/>
                  <a:pt x="3" y="0"/>
                  <a:pt x="3" y="0"/>
                </a:cubicBezTo>
                <a:moveTo>
                  <a:pt x="1" y="0"/>
                </a:moveTo>
                <a:cubicBezTo>
                  <a:pt x="1" y="0"/>
                  <a:pt x="1" y="0"/>
                  <a:pt x="1" y="0"/>
                </a:cubicBezTo>
                <a:cubicBezTo>
                  <a:pt x="1" y="0"/>
                  <a:pt x="1" y="0"/>
                  <a:pt x="1" y="0"/>
                </a:cubicBezTo>
                <a:moveTo>
                  <a:pt x="3" y="0"/>
                </a:moveTo>
                <a:cubicBezTo>
                  <a:pt x="3" y="0"/>
                  <a:pt x="3" y="0"/>
                  <a:pt x="3" y="0"/>
                </a:cubicBezTo>
                <a:cubicBezTo>
                  <a:pt x="3" y="0"/>
                  <a:pt x="3" y="0"/>
                  <a:pt x="3" y="0"/>
                </a:cubicBezTo>
                <a:moveTo>
                  <a:pt x="1" y="0"/>
                </a:moveTo>
                <a:cubicBezTo>
                  <a:pt x="1" y="0"/>
                  <a:pt x="1" y="0"/>
                  <a:pt x="1" y="0"/>
                </a:cubicBezTo>
                <a:cubicBezTo>
                  <a:pt x="1" y="0"/>
                  <a:pt x="1" y="0"/>
                  <a:pt x="1" y="0"/>
                </a:cubicBezTo>
                <a:moveTo>
                  <a:pt x="3" y="0"/>
                </a:moveTo>
                <a:cubicBezTo>
                  <a:pt x="3" y="0"/>
                  <a:pt x="3" y="0"/>
                  <a:pt x="3" y="0"/>
                </a:cubicBezTo>
                <a:cubicBezTo>
                  <a:pt x="3" y="0"/>
                  <a:pt x="3" y="0"/>
                  <a:pt x="3" y="0"/>
                </a:cubicBezTo>
                <a:moveTo>
                  <a:pt x="1" y="0"/>
                </a:moveTo>
                <a:cubicBezTo>
                  <a:pt x="1" y="0"/>
                  <a:pt x="1" y="0"/>
                  <a:pt x="1" y="0"/>
                </a:cubicBezTo>
                <a:cubicBezTo>
                  <a:pt x="1" y="0"/>
                  <a:pt x="1" y="0"/>
                  <a:pt x="1" y="0"/>
                </a:cubicBezTo>
                <a:moveTo>
                  <a:pt x="3" y="0"/>
                </a:moveTo>
                <a:cubicBezTo>
                  <a:pt x="3" y="0"/>
                  <a:pt x="3" y="0"/>
                  <a:pt x="3" y="0"/>
                </a:cubicBezTo>
                <a:cubicBezTo>
                  <a:pt x="3" y="0"/>
                  <a:pt x="3" y="0"/>
                  <a:pt x="3" y="0"/>
                </a:cubicBezTo>
                <a:moveTo>
                  <a:pt x="1" y="0"/>
                </a:moveTo>
                <a:cubicBezTo>
                  <a:pt x="1" y="0"/>
                  <a:pt x="1" y="0"/>
                  <a:pt x="1" y="0"/>
                </a:cubicBezTo>
                <a:cubicBezTo>
                  <a:pt x="1" y="0"/>
                  <a:pt x="1" y="0"/>
                  <a:pt x="1" y="0"/>
                </a:cubicBezTo>
                <a:moveTo>
                  <a:pt x="3" y="0"/>
                </a:moveTo>
                <a:cubicBezTo>
                  <a:pt x="3" y="0"/>
                  <a:pt x="3" y="0"/>
                  <a:pt x="3" y="0"/>
                </a:cubicBezTo>
                <a:cubicBezTo>
                  <a:pt x="3" y="0"/>
                  <a:pt x="3" y="0"/>
                  <a:pt x="3" y="0"/>
                </a:cubicBezTo>
                <a:moveTo>
                  <a:pt x="2" y="0"/>
                </a:moveTo>
                <a:cubicBezTo>
                  <a:pt x="2" y="0"/>
                  <a:pt x="1" y="0"/>
                  <a:pt x="1" y="0"/>
                </a:cubicBezTo>
                <a:cubicBezTo>
                  <a:pt x="1"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2" y="0"/>
                </a:moveTo>
                <a:cubicBezTo>
                  <a:pt x="2" y="0"/>
                  <a:pt x="3" y="0"/>
                  <a:pt x="3" y="0"/>
                </a:cubicBezTo>
                <a:cubicBezTo>
                  <a:pt x="3"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2" y="0"/>
                  <a:pt x="2" y="0"/>
                  <a:pt x="2" y="0"/>
                </a:cubicBezTo>
                <a:cubicBezTo>
                  <a:pt x="2" y="0"/>
                  <a:pt x="2" y="0"/>
                  <a:pt x="2"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27" name="Freeform 41"/>
          <p:cNvSpPr>
            <a:spLocks noEditPoints="1"/>
          </p:cNvSpPr>
          <p:nvPr/>
        </p:nvSpPr>
        <p:spPr bwMode="auto">
          <a:xfrm>
            <a:off x="3641429" y="1263088"/>
            <a:ext cx="155028" cy="129974"/>
          </a:xfrm>
          <a:custGeom>
            <a:avLst/>
            <a:gdLst>
              <a:gd name="T0" fmla="*/ 19 w 19"/>
              <a:gd name="T1" fmla="*/ 0 h 16"/>
              <a:gd name="T2" fmla="*/ 19 w 19"/>
              <a:gd name="T3" fmla="*/ 0 h 16"/>
              <a:gd name="T4" fmla="*/ 19 w 19"/>
              <a:gd name="T5" fmla="*/ 0 h 16"/>
              <a:gd name="T6" fmla="*/ 19 w 19"/>
              <a:gd name="T7" fmla="*/ 0 h 16"/>
              <a:gd name="T8" fmla="*/ 19 w 19"/>
              <a:gd name="T9" fmla="*/ 0 h 16"/>
              <a:gd name="T10" fmla="*/ 19 w 19"/>
              <a:gd name="T11" fmla="*/ 0 h 16"/>
              <a:gd name="T12" fmla="*/ 19 w 19"/>
              <a:gd name="T13" fmla="*/ 0 h 16"/>
              <a:gd name="T14" fmla="*/ 19 w 19"/>
              <a:gd name="T15" fmla="*/ 0 h 16"/>
              <a:gd name="T16" fmla="*/ 19 w 19"/>
              <a:gd name="T17" fmla="*/ 0 h 16"/>
              <a:gd name="T18" fmla="*/ 18 w 19"/>
              <a:gd name="T19" fmla="*/ 0 h 16"/>
              <a:gd name="T20" fmla="*/ 18 w 19"/>
              <a:gd name="T21" fmla="*/ 0 h 16"/>
              <a:gd name="T22" fmla="*/ 16 w 19"/>
              <a:gd name="T23" fmla="*/ 0 h 16"/>
              <a:gd name="T24" fmla="*/ 16 w 19"/>
              <a:gd name="T25" fmla="*/ 0 h 16"/>
              <a:gd name="T26" fmla="*/ 18 w 19"/>
              <a:gd name="T27" fmla="*/ 0 h 16"/>
              <a:gd name="T28" fmla="*/ 18 w 19"/>
              <a:gd name="T29" fmla="*/ 0 h 16"/>
              <a:gd name="T30" fmla="*/ 18 w 19"/>
              <a:gd name="T31" fmla="*/ 0 h 16"/>
              <a:gd name="T32" fmla="*/ 16 w 19"/>
              <a:gd name="T33" fmla="*/ 0 h 16"/>
              <a:gd name="T34" fmla="*/ 17 w 19"/>
              <a:gd name="T35" fmla="*/ 0 h 16"/>
              <a:gd name="T36" fmla="*/ 17 w 19"/>
              <a:gd name="T37" fmla="*/ 0 h 16"/>
              <a:gd name="T38" fmla="*/ 18 w 19"/>
              <a:gd name="T39" fmla="*/ 0 h 16"/>
              <a:gd name="T40" fmla="*/ 18 w 19"/>
              <a:gd name="T41" fmla="*/ 0 h 16"/>
              <a:gd name="T42" fmla="*/ 18 w 19"/>
              <a:gd name="T43" fmla="*/ 0 h 16"/>
              <a:gd name="T44" fmla="*/ 17 w 19"/>
              <a:gd name="T45" fmla="*/ 0 h 16"/>
              <a:gd name="T46" fmla="*/ 17 w 19"/>
              <a:gd name="T47" fmla="*/ 0 h 16"/>
              <a:gd name="T48" fmla="*/ 18 w 19"/>
              <a:gd name="T49" fmla="*/ 0 h 16"/>
              <a:gd name="T50" fmla="*/ 17 w 19"/>
              <a:gd name="T51" fmla="*/ 0 h 16"/>
              <a:gd name="T52" fmla="*/ 17 w 19"/>
              <a:gd name="T53" fmla="*/ 0 h 16"/>
              <a:gd name="T54" fmla="*/ 17 w 19"/>
              <a:gd name="T55" fmla="*/ 0 h 16"/>
              <a:gd name="T56" fmla="*/ 18 w 19"/>
              <a:gd name="T57" fmla="*/ 0 h 16"/>
              <a:gd name="T58" fmla="*/ 18 w 19"/>
              <a:gd name="T59" fmla="*/ 0 h 16"/>
              <a:gd name="T60" fmla="*/ 18 w 19"/>
              <a:gd name="T61" fmla="*/ 0 h 16"/>
              <a:gd name="T62" fmla="*/ 17 w 19"/>
              <a:gd name="T63" fmla="*/ 0 h 16"/>
              <a:gd name="T64" fmla="*/ 17 w 19"/>
              <a:gd name="T65" fmla="*/ 0 h 16"/>
              <a:gd name="T66" fmla="*/ 17 w 19"/>
              <a:gd name="T67" fmla="*/ 0 h 16"/>
              <a:gd name="T68" fmla="*/ 18 w 19"/>
              <a:gd name="T69" fmla="*/ 0 h 16"/>
              <a:gd name="T70" fmla="*/ 18 w 19"/>
              <a:gd name="T71" fmla="*/ 0 h 16"/>
              <a:gd name="T72" fmla="*/ 18 w 19"/>
              <a:gd name="T73" fmla="*/ 0 h 16"/>
              <a:gd name="T74" fmla="*/ 17 w 19"/>
              <a:gd name="T75" fmla="*/ 0 h 16"/>
              <a:gd name="T76" fmla="*/ 17 w 19"/>
              <a:gd name="T77" fmla="*/ 0 h 16"/>
              <a:gd name="T78" fmla="*/ 17 w 19"/>
              <a:gd name="T79" fmla="*/ 0 h 16"/>
              <a:gd name="T80" fmla="*/ 18 w 19"/>
              <a:gd name="T81" fmla="*/ 0 h 16"/>
              <a:gd name="T82" fmla="*/ 18 w 19"/>
              <a:gd name="T83" fmla="*/ 0 h 16"/>
              <a:gd name="T84" fmla="*/ 18 w 19"/>
              <a:gd name="T85" fmla="*/ 0 h 16"/>
              <a:gd name="T86" fmla="*/ 17 w 19"/>
              <a:gd name="T87" fmla="*/ 0 h 16"/>
              <a:gd name="T88" fmla="*/ 17 w 19"/>
              <a:gd name="T89" fmla="*/ 0 h 16"/>
              <a:gd name="T90" fmla="*/ 17 w 19"/>
              <a:gd name="T91" fmla="*/ 0 h 16"/>
              <a:gd name="T92" fmla="*/ 18 w 19"/>
              <a:gd name="T93" fmla="*/ 0 h 16"/>
              <a:gd name="T94" fmla="*/ 18 w 19"/>
              <a:gd name="T95" fmla="*/ 0 h 16"/>
              <a:gd name="T96" fmla="*/ 17 w 19"/>
              <a:gd name="T97" fmla="*/ 0 h 16"/>
              <a:gd name="T98" fmla="*/ 17 w 19"/>
              <a:gd name="T99" fmla="*/ 0 h 16"/>
              <a:gd name="T100" fmla="*/ 17 w 19"/>
              <a:gd name="T101" fmla="*/ 0 h 16"/>
              <a:gd name="T102" fmla="*/ 17 w 19"/>
              <a:gd name="T10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 h="16">
                <a:moveTo>
                  <a:pt x="1" y="11"/>
                </a:moveTo>
                <a:cubicBezTo>
                  <a:pt x="0" y="13"/>
                  <a:pt x="0" y="14"/>
                  <a:pt x="0" y="16"/>
                </a:cubicBezTo>
                <a:cubicBezTo>
                  <a:pt x="0" y="16"/>
                  <a:pt x="0" y="16"/>
                  <a:pt x="0" y="16"/>
                </a:cubicBezTo>
                <a:cubicBezTo>
                  <a:pt x="0" y="14"/>
                  <a:pt x="0" y="13"/>
                  <a:pt x="1" y="11"/>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6" y="0"/>
                </a:moveTo>
                <a:cubicBezTo>
                  <a:pt x="16" y="0"/>
                  <a:pt x="16" y="0"/>
                  <a:pt x="16" y="0"/>
                </a:cubicBezTo>
                <a:cubicBezTo>
                  <a:pt x="16" y="0"/>
                  <a:pt x="16" y="0"/>
                  <a:pt x="16" y="0"/>
                </a:cubicBezTo>
                <a:moveTo>
                  <a:pt x="18" y="0"/>
                </a:moveTo>
                <a:cubicBezTo>
                  <a:pt x="18" y="0"/>
                  <a:pt x="18" y="0"/>
                  <a:pt x="18" y="0"/>
                </a:cubicBezTo>
                <a:cubicBezTo>
                  <a:pt x="18" y="0"/>
                  <a:pt x="18" y="0"/>
                  <a:pt x="18" y="0"/>
                </a:cubicBezTo>
                <a:moveTo>
                  <a:pt x="16" y="0"/>
                </a:moveTo>
                <a:cubicBezTo>
                  <a:pt x="16" y="0"/>
                  <a:pt x="16" y="0"/>
                  <a:pt x="16" y="0"/>
                </a:cubicBezTo>
                <a:cubicBezTo>
                  <a:pt x="16" y="0"/>
                  <a:pt x="16" y="0"/>
                  <a:pt x="16" y="0"/>
                </a:cubicBezTo>
                <a:moveTo>
                  <a:pt x="18" y="0"/>
                </a:moveTo>
                <a:cubicBezTo>
                  <a:pt x="18" y="0"/>
                  <a:pt x="18" y="0"/>
                  <a:pt x="18" y="0"/>
                </a:cubicBezTo>
                <a:cubicBezTo>
                  <a:pt x="18" y="0"/>
                  <a:pt x="18" y="0"/>
                  <a:pt x="18" y="0"/>
                </a:cubicBezTo>
                <a:moveTo>
                  <a:pt x="16" y="0"/>
                </a:moveTo>
                <a:cubicBezTo>
                  <a:pt x="16" y="0"/>
                  <a:pt x="16" y="0"/>
                  <a:pt x="16" y="0"/>
                </a:cubicBezTo>
                <a:cubicBezTo>
                  <a:pt x="16" y="0"/>
                  <a:pt x="16" y="0"/>
                  <a:pt x="16" y="0"/>
                </a:cubicBezTo>
                <a:moveTo>
                  <a:pt x="18" y="0"/>
                </a:moveTo>
                <a:cubicBezTo>
                  <a:pt x="18" y="0"/>
                  <a:pt x="18" y="0"/>
                  <a:pt x="18" y="0"/>
                </a:cubicBezTo>
                <a:cubicBezTo>
                  <a:pt x="18" y="0"/>
                  <a:pt x="18" y="0"/>
                  <a:pt x="18" y="0"/>
                </a:cubicBezTo>
                <a:moveTo>
                  <a:pt x="16" y="0"/>
                </a:moveTo>
                <a:cubicBezTo>
                  <a:pt x="16" y="0"/>
                  <a:pt x="16" y="0"/>
                  <a:pt x="16" y="0"/>
                </a:cubicBezTo>
                <a:cubicBezTo>
                  <a:pt x="16" y="0"/>
                  <a:pt x="16" y="0"/>
                  <a:pt x="16" y="0"/>
                </a:cubicBezTo>
                <a:moveTo>
                  <a:pt x="18" y="0"/>
                </a:moveTo>
                <a:cubicBezTo>
                  <a:pt x="18" y="0"/>
                  <a:pt x="18" y="0"/>
                  <a:pt x="18" y="0"/>
                </a:cubicBezTo>
                <a:cubicBezTo>
                  <a:pt x="18" y="0"/>
                  <a:pt x="18" y="0"/>
                  <a:pt x="18" y="0"/>
                </a:cubicBezTo>
                <a:moveTo>
                  <a:pt x="16" y="0"/>
                </a:moveTo>
                <a:cubicBezTo>
                  <a:pt x="16" y="0"/>
                  <a:pt x="16" y="0"/>
                  <a:pt x="16" y="0"/>
                </a:cubicBezTo>
                <a:cubicBezTo>
                  <a:pt x="16" y="0"/>
                  <a:pt x="16" y="0"/>
                  <a:pt x="16"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8" y="0"/>
                </a:moveTo>
                <a:cubicBezTo>
                  <a:pt x="18" y="0"/>
                  <a:pt x="18" y="0"/>
                  <a:pt x="18" y="0"/>
                </a:cubicBezTo>
                <a:cubicBezTo>
                  <a:pt x="18" y="0"/>
                  <a:pt x="18" y="0"/>
                  <a:pt x="18" y="0"/>
                </a:cubicBezTo>
                <a:moveTo>
                  <a:pt x="17" y="0"/>
                </a:moveTo>
                <a:cubicBezTo>
                  <a:pt x="17" y="0"/>
                  <a:pt x="17" y="0"/>
                  <a:pt x="17" y="0"/>
                </a:cubicBezTo>
                <a:cubicBezTo>
                  <a:pt x="17" y="0"/>
                  <a:pt x="17" y="0"/>
                  <a:pt x="17" y="0"/>
                </a:cubicBezTo>
                <a:moveTo>
                  <a:pt x="17" y="0"/>
                </a:moveTo>
                <a:cubicBezTo>
                  <a:pt x="17" y="0"/>
                  <a:pt x="18" y="0"/>
                  <a:pt x="18" y="0"/>
                </a:cubicBezTo>
                <a:cubicBezTo>
                  <a:pt x="18"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moveTo>
                  <a:pt x="17" y="0"/>
                </a:moveTo>
                <a:cubicBezTo>
                  <a:pt x="17" y="0"/>
                  <a:pt x="17" y="0"/>
                  <a:pt x="17" y="0"/>
                </a:cubicBezTo>
                <a:cubicBezTo>
                  <a:pt x="17" y="0"/>
                  <a:pt x="17" y="0"/>
                  <a:pt x="17" y="0"/>
                </a:cubicBezTo>
                <a:cubicBezTo>
                  <a:pt x="17" y="0"/>
                  <a:pt x="17" y="0"/>
                  <a:pt x="17" y="0"/>
                </a:cubicBezTo>
                <a:cubicBezTo>
                  <a:pt x="17" y="0"/>
                  <a:pt x="17" y="0"/>
                  <a:pt x="17"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39" name="Freeform 53"/>
          <p:cNvSpPr>
            <a:spLocks noEditPoints="1"/>
          </p:cNvSpPr>
          <p:nvPr/>
        </p:nvSpPr>
        <p:spPr bwMode="auto">
          <a:xfrm>
            <a:off x="4457287" y="2273121"/>
            <a:ext cx="15659" cy="0"/>
          </a:xfrm>
          <a:custGeom>
            <a:avLst/>
            <a:gdLst>
              <a:gd name="T0" fmla="*/ 0 w 2"/>
              <a:gd name="T1" fmla="*/ 0 w 2"/>
              <a:gd name="T2" fmla="*/ 0 w 2"/>
              <a:gd name="T3" fmla="*/ 0 w 2"/>
              <a:gd name="T4" fmla="*/ 0 w 2"/>
              <a:gd name="T5" fmla="*/ 0 w 2"/>
              <a:gd name="T6" fmla="*/ 0 w 2"/>
              <a:gd name="T7" fmla="*/ 0 w 2"/>
              <a:gd name="T8" fmla="*/ 0 w 2"/>
              <a:gd name="T9" fmla="*/ 1 w 2"/>
              <a:gd name="T10" fmla="*/ 1 w 2"/>
              <a:gd name="T11" fmla="*/ 1 w 2"/>
              <a:gd name="T12" fmla="*/ 1 w 2"/>
              <a:gd name="T13" fmla="*/ 1 w 2"/>
              <a:gd name="T14" fmla="*/ 1 w 2"/>
              <a:gd name="T15" fmla="*/ 1 w 2"/>
              <a:gd name="T16" fmla="*/ 1 w 2"/>
              <a:gd name="T17" fmla="*/ 1 w 2"/>
              <a:gd name="T18" fmla="*/ 1 w 2"/>
              <a:gd name="T19" fmla="*/ 1 w 2"/>
              <a:gd name="T20" fmla="*/ 1 w 2"/>
              <a:gd name="T21" fmla="*/ 1 w 2"/>
              <a:gd name="T22" fmla="*/ 1 w 2"/>
              <a:gd name="T23" fmla="*/ 1 w 2"/>
              <a:gd name="T24" fmla="*/ 1 w 2"/>
              <a:gd name="T25" fmla="*/ 1 w 2"/>
              <a:gd name="T26" fmla="*/ 1 w 2"/>
              <a:gd name="T27" fmla="*/ 1 w 2"/>
              <a:gd name="T28" fmla="*/ 1 w 2"/>
              <a:gd name="T29" fmla="*/ 1 w 2"/>
              <a:gd name="T30" fmla="*/ 1 w 2"/>
              <a:gd name="T31" fmla="*/ 2 w 2"/>
              <a:gd name="T32" fmla="*/ 1 w 2"/>
              <a:gd name="T33" fmla="*/ 2 w 2"/>
              <a:gd name="T34" fmla="*/ 2 w 2"/>
              <a:gd name="T35" fmla="*/ 2 w 2"/>
              <a:gd name="T36" fmla="*/ 2 w 2"/>
              <a:gd name="T37" fmla="*/ 2 w 2"/>
              <a:gd name="T38" fmla="*/ 2 w 2"/>
              <a:gd name="T39" fmla="*/ 2 w 2"/>
              <a:gd name="T40" fmla="*/ 2 w 2"/>
              <a:gd name="T41" fmla="*/ 2 w 2"/>
              <a:gd name="T42" fmla="*/ 2 w 2"/>
              <a:gd name="T43" fmla="*/ 2 w 2"/>
              <a:gd name="T44" fmla="*/ 2 w 2"/>
              <a:gd name="T45" fmla="*/ 2 w 2"/>
              <a:gd name="T46" fmla="*/ 2 w 2"/>
              <a:gd name="T47" fmla="*/ 2 w 2"/>
              <a:gd name="T48" fmla="*/ 2 w 2"/>
              <a:gd name="T49" fmla="*/ 2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Lst>
            <a:rect l="0" t="0" r="r" b="b"/>
            <a:pathLst>
              <a:path w="2">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1" y="0"/>
                  <a:pt x="1" y="0"/>
                </a:cubicBezTo>
                <a:cubicBezTo>
                  <a:pt x="1"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2" y="0"/>
                  <a:pt x="2" y="0"/>
                  <a:pt x="2" y="0"/>
                </a:cubicBezTo>
                <a:cubicBezTo>
                  <a:pt x="2" y="0"/>
                  <a:pt x="2" y="0"/>
                  <a:pt x="2"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57" name="Freeform 71"/>
          <p:cNvSpPr>
            <a:spLocks noEditPoints="1"/>
          </p:cNvSpPr>
          <p:nvPr/>
        </p:nvSpPr>
        <p:spPr bwMode="auto">
          <a:xfrm>
            <a:off x="3804287" y="3088980"/>
            <a:ext cx="228628" cy="147199"/>
          </a:xfrm>
          <a:custGeom>
            <a:avLst/>
            <a:gdLst>
              <a:gd name="T0" fmla="*/ 0 w 28"/>
              <a:gd name="T1" fmla="*/ 0 h 18"/>
              <a:gd name="T2" fmla="*/ 0 w 28"/>
              <a:gd name="T3" fmla="*/ 0 h 18"/>
              <a:gd name="T4" fmla="*/ 0 w 28"/>
              <a:gd name="T5" fmla="*/ 0 h 18"/>
              <a:gd name="T6" fmla="*/ 0 w 28"/>
              <a:gd name="T7" fmla="*/ 0 h 18"/>
              <a:gd name="T8" fmla="*/ 0 w 28"/>
              <a:gd name="T9" fmla="*/ 0 h 18"/>
              <a:gd name="T10" fmla="*/ 0 w 28"/>
              <a:gd name="T11" fmla="*/ 0 h 18"/>
              <a:gd name="T12" fmla="*/ 0 w 28"/>
              <a:gd name="T13" fmla="*/ 0 h 18"/>
              <a:gd name="T14" fmla="*/ 0 w 28"/>
              <a:gd name="T15" fmla="*/ 0 h 18"/>
              <a:gd name="T16" fmla="*/ 0 w 28"/>
              <a:gd name="T17" fmla="*/ 0 h 18"/>
              <a:gd name="T18" fmla="*/ 0 w 28"/>
              <a:gd name="T19" fmla="*/ 0 h 18"/>
              <a:gd name="T20" fmla="*/ 0 w 28"/>
              <a:gd name="T21" fmla="*/ 0 h 18"/>
              <a:gd name="T22" fmla="*/ 0 w 28"/>
              <a:gd name="T23" fmla="*/ 0 h 18"/>
              <a:gd name="T24" fmla="*/ 0 w 28"/>
              <a:gd name="T25" fmla="*/ 0 h 18"/>
              <a:gd name="T26" fmla="*/ 1 w 28"/>
              <a:gd name="T27" fmla="*/ 0 h 18"/>
              <a:gd name="T28" fmla="*/ 1 w 28"/>
              <a:gd name="T29" fmla="*/ 0 h 18"/>
              <a:gd name="T30" fmla="*/ 1 w 28"/>
              <a:gd name="T31" fmla="*/ 0 h 18"/>
              <a:gd name="T32" fmla="*/ 1 w 28"/>
              <a:gd name="T33" fmla="*/ 0 h 18"/>
              <a:gd name="T34" fmla="*/ 2 w 28"/>
              <a:gd name="T35" fmla="*/ 0 h 18"/>
              <a:gd name="T36" fmla="*/ 1 w 28"/>
              <a:gd name="T37" fmla="*/ 0 h 18"/>
              <a:gd name="T38" fmla="*/ 2 w 28"/>
              <a:gd name="T39" fmla="*/ 0 h 18"/>
              <a:gd name="T40" fmla="*/ 1 w 28"/>
              <a:gd name="T41" fmla="*/ 0 h 18"/>
              <a:gd name="T42" fmla="*/ 2 w 28"/>
              <a:gd name="T43" fmla="*/ 0 h 18"/>
              <a:gd name="T44" fmla="*/ 1 w 28"/>
              <a:gd name="T45" fmla="*/ 0 h 18"/>
              <a:gd name="T46" fmla="*/ 2 w 28"/>
              <a:gd name="T47" fmla="*/ 0 h 18"/>
              <a:gd name="T48" fmla="*/ 1 w 28"/>
              <a:gd name="T49" fmla="*/ 0 h 18"/>
              <a:gd name="T50" fmla="*/ 2 w 28"/>
              <a:gd name="T51" fmla="*/ 0 h 18"/>
              <a:gd name="T52" fmla="*/ 1 w 28"/>
              <a:gd name="T53" fmla="*/ 0 h 18"/>
              <a:gd name="T54" fmla="*/ 2 w 28"/>
              <a:gd name="T55" fmla="*/ 0 h 18"/>
              <a:gd name="T56" fmla="*/ 1 w 28"/>
              <a:gd name="T57" fmla="*/ 0 h 18"/>
              <a:gd name="T58" fmla="*/ 2 w 28"/>
              <a:gd name="T59" fmla="*/ 0 h 18"/>
              <a:gd name="T60" fmla="*/ 1 w 28"/>
              <a:gd name="T61" fmla="*/ 0 h 18"/>
              <a:gd name="T62" fmla="*/ 2 w 28"/>
              <a:gd name="T63" fmla="*/ 0 h 18"/>
              <a:gd name="T64" fmla="*/ 1 w 28"/>
              <a:gd name="T65" fmla="*/ 0 h 18"/>
              <a:gd name="T66" fmla="*/ 2 w 28"/>
              <a:gd name="T67" fmla="*/ 0 h 18"/>
              <a:gd name="T68" fmla="*/ 1 w 28"/>
              <a:gd name="T69" fmla="*/ 0 h 18"/>
              <a:gd name="T70" fmla="*/ 2 w 28"/>
              <a:gd name="T71" fmla="*/ 0 h 18"/>
              <a:gd name="T72" fmla="*/ 1 w 28"/>
              <a:gd name="T73" fmla="*/ 0 h 18"/>
              <a:gd name="T74" fmla="*/ 2 w 28"/>
              <a:gd name="T75" fmla="*/ 0 h 18"/>
              <a:gd name="T76" fmla="*/ 1 w 28"/>
              <a:gd name="T77" fmla="*/ 0 h 18"/>
              <a:gd name="T78" fmla="*/ 2 w 28"/>
              <a:gd name="T79" fmla="*/ 0 h 18"/>
              <a:gd name="T80" fmla="*/ 1 w 28"/>
              <a:gd name="T81" fmla="*/ 0 h 18"/>
              <a:gd name="T82" fmla="*/ 2 w 28"/>
              <a:gd name="T83" fmla="*/ 0 h 18"/>
              <a:gd name="T84" fmla="*/ 1 w 28"/>
              <a:gd name="T85" fmla="*/ 0 h 18"/>
              <a:gd name="T86" fmla="*/ 2 w 28"/>
              <a:gd name="T87" fmla="*/ 0 h 18"/>
              <a:gd name="T88" fmla="*/ 1 w 28"/>
              <a:gd name="T89" fmla="*/ 0 h 18"/>
              <a:gd name="T90" fmla="*/ 2 w 28"/>
              <a:gd name="T91" fmla="*/ 0 h 18"/>
              <a:gd name="T92" fmla="*/ 1 w 28"/>
              <a:gd name="T93" fmla="*/ 0 h 18"/>
              <a:gd name="T94" fmla="*/ 2 w 28"/>
              <a:gd name="T95" fmla="*/ 0 h 18"/>
              <a:gd name="T96" fmla="*/ 2 w 28"/>
              <a:gd name="T97" fmla="*/ 0 h 18"/>
              <a:gd name="T98" fmla="*/ 2 w 28"/>
              <a:gd name="T99" fmla="*/ 0 h 18"/>
              <a:gd name="T100" fmla="*/ 2 w 28"/>
              <a:gd name="T10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 h="18">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14" y="1"/>
                  <a:pt x="24" y="8"/>
                  <a:pt x="28" y="18"/>
                </a:cubicBezTo>
                <a:cubicBezTo>
                  <a:pt x="24" y="8"/>
                  <a:pt x="14" y="1"/>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cubicBezTo>
                  <a:pt x="2" y="0"/>
                  <a:pt x="2" y="0"/>
                  <a:pt x="2" y="0"/>
                </a:cubicBezTo>
                <a:cubicBezTo>
                  <a:pt x="2" y="0"/>
                  <a:pt x="2" y="0"/>
                  <a:pt x="2"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63" name="Freeform 77"/>
          <p:cNvSpPr>
            <a:spLocks noEditPoints="1"/>
          </p:cNvSpPr>
          <p:nvPr/>
        </p:nvSpPr>
        <p:spPr bwMode="auto">
          <a:xfrm>
            <a:off x="1920456" y="1736003"/>
            <a:ext cx="64203" cy="0"/>
          </a:xfrm>
          <a:custGeom>
            <a:avLst/>
            <a:gdLst>
              <a:gd name="T0" fmla="*/ 8 w 8"/>
              <a:gd name="T1" fmla="*/ 8 w 8"/>
              <a:gd name="T2" fmla="*/ 8 w 8"/>
              <a:gd name="T3" fmla="*/ 7 w 8"/>
              <a:gd name="T4" fmla="*/ 0 w 8"/>
              <a:gd name="T5" fmla="*/ 7 w 8"/>
              <a:gd name="T6" fmla="*/ 0 w 8"/>
              <a:gd name="T7" fmla="*/ 7 w 8"/>
              <a:gd name="T8" fmla="*/ 0 w 8"/>
              <a:gd name="T9" fmla="*/ 7 w 8"/>
              <a:gd name="T10" fmla="*/ 0 w 8"/>
              <a:gd name="T11" fmla="*/ 7 w 8"/>
              <a:gd name="T12" fmla="*/ 0 w 8"/>
              <a:gd name="T13" fmla="*/ 7 w 8"/>
              <a:gd name="T14" fmla="*/ 0 w 8"/>
              <a:gd name="T15" fmla="*/ 6 w 8"/>
              <a:gd name="T16" fmla="*/ 1 w 8"/>
              <a:gd name="T17" fmla="*/ 6 w 8"/>
              <a:gd name="T18" fmla="*/ 1 w 8"/>
              <a:gd name="T19" fmla="*/ 6 w 8"/>
              <a:gd name="T20" fmla="*/ 1 w 8"/>
              <a:gd name="T21" fmla="*/ 6 w 8"/>
              <a:gd name="T22" fmla="*/ 1 w 8"/>
              <a:gd name="T23" fmla="*/ 6 w 8"/>
              <a:gd name="T24" fmla="*/ 1 w 8"/>
              <a:gd name="T25" fmla="*/ 6 w 8"/>
              <a:gd name="T26" fmla="*/ 1 w 8"/>
              <a:gd name="T27" fmla="*/ 5 w 8"/>
              <a:gd name="T28" fmla="*/ 1 w 8"/>
              <a:gd name="T29" fmla="*/ 5 w 8"/>
              <a:gd name="T30" fmla="*/ 2 w 8"/>
              <a:gd name="T31" fmla="*/ 5 w 8"/>
              <a:gd name="T32" fmla="*/ 2 w 8"/>
              <a:gd name="T33" fmla="*/ 5 w 8"/>
              <a:gd name="T34" fmla="*/ 5 w 8"/>
              <a:gd name="T35" fmla="*/ 2 w 8"/>
              <a:gd name="T36" fmla="*/ 2 w 8"/>
              <a:gd name="T37" fmla="*/ 2 w 8"/>
              <a:gd name="T38" fmla="*/ 5 w 8"/>
              <a:gd name="T39" fmla="*/ 2 w 8"/>
              <a:gd name="T40" fmla="*/ 4 w 8"/>
              <a:gd name="T41" fmla="*/ 2 w 8"/>
              <a:gd name="T42" fmla="*/ 4 w 8"/>
              <a:gd name="T43" fmla="*/ 2 w 8"/>
              <a:gd name="T44" fmla="*/ 4 w 8"/>
              <a:gd name="T45" fmla="*/ 3 w 8"/>
              <a:gd name="T46" fmla="*/ 4 w 8"/>
              <a:gd name="T47" fmla="*/ 3 w 8"/>
              <a:gd name="T48" fmla="*/ 4 w 8"/>
              <a:gd name="T49" fmla="*/ 3 w 8"/>
              <a:gd name="T50" fmla="*/ 4 w 8"/>
              <a:gd name="T51" fmla="*/ 3 w 8"/>
              <a:gd name="T52" fmla="*/ 4 w 8"/>
              <a:gd name="T53" fmla="*/ 3 w 8"/>
              <a:gd name="T54" fmla="*/ 4 w 8"/>
              <a:gd name="T55" fmla="*/ 3 w 8"/>
              <a:gd name="T56" fmla="*/ 3 w 8"/>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 ang="0">
                <a:pos x="T56" y="0"/>
              </a:cxn>
            </a:cxnLst>
            <a:rect l="0" t="0" r="r" b="b"/>
            <a:pathLst>
              <a:path w="8">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8" y="0"/>
                </a:moveTo>
                <a:cubicBezTo>
                  <a:pt x="8" y="0"/>
                  <a:pt x="8" y="0"/>
                  <a:pt x="8" y="0"/>
                </a:cubicBezTo>
                <a:cubicBezTo>
                  <a:pt x="8" y="0"/>
                  <a:pt x="8" y="0"/>
                  <a:pt x="8"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0" y="0"/>
                </a:moveTo>
                <a:cubicBezTo>
                  <a:pt x="0" y="0"/>
                  <a:pt x="0" y="0"/>
                  <a:pt x="0" y="0"/>
                </a:cubicBezTo>
                <a:cubicBezTo>
                  <a:pt x="0" y="0"/>
                  <a:pt x="0" y="0"/>
                  <a:pt x="0"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0" y="0"/>
                </a:moveTo>
                <a:cubicBezTo>
                  <a:pt x="0" y="0"/>
                  <a:pt x="0" y="0"/>
                  <a:pt x="0" y="0"/>
                </a:cubicBezTo>
                <a:cubicBezTo>
                  <a:pt x="0" y="0"/>
                  <a:pt x="0" y="0"/>
                  <a:pt x="0"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6" y="0"/>
                </a:moveTo>
                <a:cubicBezTo>
                  <a:pt x="6" y="0"/>
                  <a:pt x="6" y="0"/>
                  <a:pt x="6" y="0"/>
                </a:cubicBezTo>
                <a:cubicBezTo>
                  <a:pt x="6" y="0"/>
                  <a:pt x="6" y="0"/>
                  <a:pt x="6" y="0"/>
                </a:cubicBezTo>
                <a:moveTo>
                  <a:pt x="1" y="0"/>
                </a:moveTo>
                <a:cubicBezTo>
                  <a:pt x="1" y="0"/>
                  <a:pt x="1" y="0"/>
                  <a:pt x="1" y="0"/>
                </a:cubicBezTo>
                <a:cubicBezTo>
                  <a:pt x="1" y="0"/>
                  <a:pt x="1" y="0"/>
                  <a:pt x="1" y="0"/>
                </a:cubicBezTo>
                <a:moveTo>
                  <a:pt x="5" y="0"/>
                </a:moveTo>
                <a:cubicBezTo>
                  <a:pt x="5" y="0"/>
                  <a:pt x="5" y="0"/>
                  <a:pt x="5" y="0"/>
                </a:cubicBezTo>
                <a:cubicBezTo>
                  <a:pt x="5" y="0"/>
                  <a:pt x="5" y="0"/>
                  <a:pt x="5" y="0"/>
                </a:cubicBezTo>
                <a:moveTo>
                  <a:pt x="1" y="0"/>
                </a:moveTo>
                <a:cubicBezTo>
                  <a:pt x="1" y="0"/>
                  <a:pt x="1" y="0"/>
                  <a:pt x="1" y="0"/>
                </a:cubicBezTo>
                <a:cubicBezTo>
                  <a:pt x="1" y="0"/>
                  <a:pt x="1" y="0"/>
                  <a:pt x="1" y="0"/>
                </a:cubicBezTo>
                <a:moveTo>
                  <a:pt x="5" y="0"/>
                </a:moveTo>
                <a:cubicBezTo>
                  <a:pt x="5" y="0"/>
                  <a:pt x="5" y="0"/>
                  <a:pt x="5" y="0"/>
                </a:cubicBezTo>
                <a:cubicBezTo>
                  <a:pt x="5" y="0"/>
                  <a:pt x="5" y="0"/>
                  <a:pt x="5" y="0"/>
                </a:cubicBezTo>
                <a:moveTo>
                  <a:pt x="1" y="0"/>
                </a:moveTo>
                <a:cubicBezTo>
                  <a:pt x="1" y="0"/>
                  <a:pt x="1" y="0"/>
                  <a:pt x="1" y="0"/>
                </a:cubicBezTo>
                <a:cubicBezTo>
                  <a:pt x="1" y="0"/>
                  <a:pt x="1" y="0"/>
                  <a:pt x="1" y="0"/>
                </a:cubicBezTo>
                <a:moveTo>
                  <a:pt x="5" y="0"/>
                </a:moveTo>
                <a:cubicBezTo>
                  <a:pt x="5" y="0"/>
                  <a:pt x="5" y="0"/>
                  <a:pt x="5" y="0"/>
                </a:cubicBezTo>
                <a:cubicBezTo>
                  <a:pt x="5" y="0"/>
                  <a:pt x="5" y="0"/>
                  <a:pt x="5" y="0"/>
                </a:cubicBezTo>
                <a:moveTo>
                  <a:pt x="1" y="0"/>
                </a:moveTo>
                <a:cubicBezTo>
                  <a:pt x="1" y="0"/>
                  <a:pt x="1" y="0"/>
                  <a:pt x="1" y="0"/>
                </a:cubicBezTo>
                <a:cubicBezTo>
                  <a:pt x="1" y="0"/>
                  <a:pt x="1" y="0"/>
                  <a:pt x="1" y="0"/>
                </a:cubicBezTo>
                <a:moveTo>
                  <a:pt x="5" y="0"/>
                </a:moveTo>
                <a:cubicBezTo>
                  <a:pt x="5" y="0"/>
                  <a:pt x="5" y="0"/>
                  <a:pt x="5" y="0"/>
                </a:cubicBezTo>
                <a:cubicBezTo>
                  <a:pt x="5" y="0"/>
                  <a:pt x="5" y="0"/>
                  <a:pt x="5" y="0"/>
                </a:cubicBezTo>
                <a:moveTo>
                  <a:pt x="2" y="0"/>
                </a:moveTo>
                <a:cubicBezTo>
                  <a:pt x="2" y="0"/>
                  <a:pt x="1" y="0"/>
                  <a:pt x="1" y="0"/>
                </a:cubicBezTo>
                <a:cubicBezTo>
                  <a:pt x="1"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5" y="0"/>
                </a:moveTo>
                <a:cubicBezTo>
                  <a:pt x="5" y="0"/>
                  <a:pt x="5" y="0"/>
                  <a:pt x="5" y="0"/>
                </a:cubicBezTo>
                <a:cubicBezTo>
                  <a:pt x="5" y="0"/>
                  <a:pt x="5" y="0"/>
                  <a:pt x="5" y="0"/>
                </a:cubicBezTo>
                <a:moveTo>
                  <a:pt x="2" y="0"/>
                </a:moveTo>
                <a:cubicBezTo>
                  <a:pt x="2" y="0"/>
                  <a:pt x="2" y="0"/>
                  <a:pt x="2" y="0"/>
                </a:cubicBezTo>
                <a:cubicBezTo>
                  <a:pt x="2" y="0"/>
                  <a:pt x="2" y="0"/>
                  <a:pt x="2" y="0"/>
                </a:cubicBezTo>
                <a:moveTo>
                  <a:pt x="4" y="0"/>
                </a:moveTo>
                <a:cubicBezTo>
                  <a:pt x="4" y="0"/>
                  <a:pt x="4" y="0"/>
                  <a:pt x="5" y="0"/>
                </a:cubicBezTo>
                <a:cubicBezTo>
                  <a:pt x="4" y="0"/>
                  <a:pt x="4" y="0"/>
                  <a:pt x="4" y="0"/>
                </a:cubicBezTo>
                <a:moveTo>
                  <a:pt x="2" y="0"/>
                </a:moveTo>
                <a:cubicBezTo>
                  <a:pt x="2" y="0"/>
                  <a:pt x="2" y="0"/>
                  <a:pt x="2" y="0"/>
                </a:cubicBezTo>
                <a:cubicBezTo>
                  <a:pt x="2" y="0"/>
                  <a:pt x="2" y="0"/>
                  <a:pt x="2" y="0"/>
                </a:cubicBezTo>
                <a:moveTo>
                  <a:pt x="4" y="0"/>
                </a:moveTo>
                <a:cubicBezTo>
                  <a:pt x="4" y="0"/>
                  <a:pt x="4" y="0"/>
                  <a:pt x="4" y="0"/>
                </a:cubicBezTo>
                <a:cubicBezTo>
                  <a:pt x="4" y="0"/>
                  <a:pt x="4" y="0"/>
                  <a:pt x="4" y="0"/>
                </a:cubicBezTo>
                <a:moveTo>
                  <a:pt x="2" y="0"/>
                </a:moveTo>
                <a:cubicBezTo>
                  <a:pt x="2" y="0"/>
                  <a:pt x="2" y="0"/>
                  <a:pt x="2" y="0"/>
                </a:cubicBezTo>
                <a:cubicBezTo>
                  <a:pt x="2" y="0"/>
                  <a:pt x="2" y="0"/>
                  <a:pt x="2" y="0"/>
                </a:cubicBezTo>
                <a:moveTo>
                  <a:pt x="4" y="0"/>
                </a:moveTo>
                <a:cubicBezTo>
                  <a:pt x="4" y="0"/>
                  <a:pt x="4" y="0"/>
                  <a:pt x="4" y="0"/>
                </a:cubicBezTo>
                <a:cubicBezTo>
                  <a:pt x="4" y="0"/>
                  <a:pt x="4" y="0"/>
                  <a:pt x="4" y="0"/>
                </a:cubicBezTo>
                <a:moveTo>
                  <a:pt x="2" y="0"/>
                </a:moveTo>
                <a:cubicBezTo>
                  <a:pt x="2" y="0"/>
                  <a:pt x="2" y="0"/>
                  <a:pt x="2" y="0"/>
                </a:cubicBezTo>
                <a:cubicBezTo>
                  <a:pt x="2" y="0"/>
                  <a:pt x="2" y="0"/>
                  <a:pt x="2" y="0"/>
                </a:cubicBezTo>
                <a:moveTo>
                  <a:pt x="4" y="0"/>
                </a:moveTo>
                <a:cubicBezTo>
                  <a:pt x="4" y="0"/>
                  <a:pt x="4" y="0"/>
                  <a:pt x="4" y="0"/>
                </a:cubicBezTo>
                <a:cubicBezTo>
                  <a:pt x="4" y="0"/>
                  <a:pt x="4" y="0"/>
                  <a:pt x="4" y="0"/>
                </a:cubicBezTo>
                <a:moveTo>
                  <a:pt x="2" y="0"/>
                </a:moveTo>
                <a:cubicBezTo>
                  <a:pt x="2" y="0"/>
                  <a:pt x="2" y="0"/>
                  <a:pt x="2" y="0"/>
                </a:cubicBezTo>
                <a:cubicBezTo>
                  <a:pt x="2" y="0"/>
                  <a:pt x="2" y="0"/>
                  <a:pt x="2" y="0"/>
                </a:cubicBezTo>
                <a:moveTo>
                  <a:pt x="4" y="0"/>
                </a:moveTo>
                <a:cubicBezTo>
                  <a:pt x="4" y="0"/>
                  <a:pt x="4" y="0"/>
                  <a:pt x="4" y="0"/>
                </a:cubicBezTo>
                <a:cubicBezTo>
                  <a:pt x="4" y="0"/>
                  <a:pt x="4" y="0"/>
                  <a:pt x="4" y="0"/>
                </a:cubicBezTo>
                <a:moveTo>
                  <a:pt x="2" y="0"/>
                </a:moveTo>
                <a:cubicBezTo>
                  <a:pt x="2" y="0"/>
                  <a:pt x="2" y="0"/>
                  <a:pt x="2" y="0"/>
                </a:cubicBezTo>
                <a:cubicBezTo>
                  <a:pt x="2" y="0"/>
                  <a:pt x="2" y="0"/>
                  <a:pt x="2" y="0"/>
                </a:cubicBezTo>
                <a:moveTo>
                  <a:pt x="4" y="0"/>
                </a:moveTo>
                <a:cubicBezTo>
                  <a:pt x="4" y="0"/>
                  <a:pt x="4" y="0"/>
                  <a:pt x="4" y="0"/>
                </a:cubicBezTo>
                <a:cubicBezTo>
                  <a:pt x="4" y="0"/>
                  <a:pt x="4" y="0"/>
                  <a:pt x="4" y="0"/>
                </a:cubicBezTo>
                <a:moveTo>
                  <a:pt x="3" y="0"/>
                </a:moveTo>
                <a:cubicBezTo>
                  <a:pt x="2" y="0"/>
                  <a:pt x="2" y="0"/>
                  <a:pt x="2" y="0"/>
                </a:cubicBezTo>
                <a:cubicBezTo>
                  <a:pt x="2" y="0"/>
                  <a:pt x="2"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3" y="0"/>
                </a:moveTo>
                <a:cubicBezTo>
                  <a:pt x="3" y="0"/>
                  <a:pt x="3" y="0"/>
                  <a:pt x="4"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cubicBezTo>
                  <a:pt x="3" y="0"/>
                  <a:pt x="3" y="0"/>
                  <a:pt x="3" y="0"/>
                </a:cubicBezTo>
                <a:cubicBezTo>
                  <a:pt x="3" y="0"/>
                  <a:pt x="3" y="0"/>
                  <a:pt x="3"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75" name="Freeform 89"/>
          <p:cNvSpPr>
            <a:spLocks noEditPoints="1"/>
          </p:cNvSpPr>
          <p:nvPr/>
        </p:nvSpPr>
        <p:spPr bwMode="auto">
          <a:xfrm>
            <a:off x="1920455" y="765118"/>
            <a:ext cx="155028" cy="114314"/>
          </a:xfrm>
          <a:custGeom>
            <a:avLst/>
            <a:gdLst>
              <a:gd name="T0" fmla="*/ 19 w 19"/>
              <a:gd name="T1" fmla="*/ 14 h 14"/>
              <a:gd name="T2" fmla="*/ 19 w 19"/>
              <a:gd name="T3" fmla="*/ 14 h 14"/>
              <a:gd name="T4" fmla="*/ 19 w 19"/>
              <a:gd name="T5" fmla="*/ 14 h 14"/>
              <a:gd name="T6" fmla="*/ 19 w 19"/>
              <a:gd name="T7" fmla="*/ 14 h 14"/>
              <a:gd name="T8" fmla="*/ 19 w 19"/>
              <a:gd name="T9" fmla="*/ 14 h 14"/>
              <a:gd name="T10" fmla="*/ 17 w 19"/>
              <a:gd name="T11" fmla="*/ 9 h 14"/>
              <a:gd name="T12" fmla="*/ 17 w 19"/>
              <a:gd name="T13" fmla="*/ 9 h 14"/>
              <a:gd name="T14" fmla="*/ 17 w 19"/>
              <a:gd name="T15" fmla="*/ 9 h 14"/>
              <a:gd name="T16" fmla="*/ 17 w 19"/>
              <a:gd name="T17" fmla="*/ 9 h 14"/>
              <a:gd name="T18" fmla="*/ 17 w 19"/>
              <a:gd name="T19" fmla="*/ 9 h 14"/>
              <a:gd name="T20" fmla="*/ 17 w 19"/>
              <a:gd name="T21" fmla="*/ 9 h 14"/>
              <a:gd name="T22" fmla="*/ 17 w 19"/>
              <a:gd name="T23" fmla="*/ 9 h 14"/>
              <a:gd name="T24" fmla="*/ 2 w 19"/>
              <a:gd name="T25" fmla="*/ 0 h 14"/>
              <a:gd name="T26" fmla="*/ 2 w 19"/>
              <a:gd name="T27" fmla="*/ 0 h 14"/>
              <a:gd name="T28" fmla="*/ 2 w 19"/>
              <a:gd name="T29" fmla="*/ 0 h 14"/>
              <a:gd name="T30" fmla="*/ 2 w 19"/>
              <a:gd name="T31" fmla="*/ 0 h 14"/>
              <a:gd name="T32" fmla="*/ 2 w 19"/>
              <a:gd name="T33" fmla="*/ 0 h 14"/>
              <a:gd name="T34" fmla="*/ 2 w 19"/>
              <a:gd name="T35" fmla="*/ 0 h 14"/>
              <a:gd name="T36" fmla="*/ 2 w 19"/>
              <a:gd name="T37" fmla="*/ 0 h 14"/>
              <a:gd name="T38" fmla="*/ 2 w 19"/>
              <a:gd name="T39" fmla="*/ 0 h 14"/>
              <a:gd name="T40" fmla="*/ 2 w 19"/>
              <a:gd name="T41" fmla="*/ 0 h 14"/>
              <a:gd name="T42" fmla="*/ 2 w 19"/>
              <a:gd name="T43" fmla="*/ 0 h 14"/>
              <a:gd name="T44" fmla="*/ 2 w 19"/>
              <a:gd name="T45" fmla="*/ 0 h 14"/>
              <a:gd name="T46" fmla="*/ 2 w 19"/>
              <a:gd name="T47" fmla="*/ 0 h 14"/>
              <a:gd name="T48" fmla="*/ 2 w 19"/>
              <a:gd name="T49" fmla="*/ 0 h 14"/>
              <a:gd name="T50" fmla="*/ 1 w 19"/>
              <a:gd name="T51" fmla="*/ 0 h 14"/>
              <a:gd name="T52" fmla="*/ 1 w 19"/>
              <a:gd name="T53" fmla="*/ 0 h 14"/>
              <a:gd name="T54" fmla="*/ 1 w 19"/>
              <a:gd name="T55" fmla="*/ 0 h 14"/>
              <a:gd name="T56" fmla="*/ 0 w 19"/>
              <a:gd name="T57" fmla="*/ 0 h 14"/>
              <a:gd name="T58" fmla="*/ 1 w 19"/>
              <a:gd name="T59" fmla="*/ 0 h 14"/>
              <a:gd name="T60" fmla="*/ 1 w 19"/>
              <a:gd name="T61" fmla="*/ 0 h 14"/>
              <a:gd name="T62" fmla="*/ 0 w 19"/>
              <a:gd name="T63" fmla="*/ 0 h 14"/>
              <a:gd name="T64" fmla="*/ 1 w 19"/>
              <a:gd name="T65" fmla="*/ 0 h 14"/>
              <a:gd name="T66" fmla="*/ 1 w 19"/>
              <a:gd name="T67" fmla="*/ 0 h 14"/>
              <a:gd name="T68" fmla="*/ 0 w 19"/>
              <a:gd name="T69" fmla="*/ 0 h 14"/>
              <a:gd name="T70" fmla="*/ 1 w 19"/>
              <a:gd name="T71" fmla="*/ 0 h 14"/>
              <a:gd name="T72" fmla="*/ 1 w 19"/>
              <a:gd name="T73" fmla="*/ 0 h 14"/>
              <a:gd name="T74" fmla="*/ 0 w 19"/>
              <a:gd name="T75" fmla="*/ 0 h 14"/>
              <a:gd name="T76" fmla="*/ 1 w 19"/>
              <a:gd name="T77" fmla="*/ 0 h 14"/>
              <a:gd name="T78" fmla="*/ 1 w 19"/>
              <a:gd name="T79" fmla="*/ 0 h 14"/>
              <a:gd name="T80" fmla="*/ 1 w 19"/>
              <a:gd name="T81" fmla="*/ 0 h 14"/>
              <a:gd name="T82" fmla="*/ 1 w 19"/>
              <a:gd name="T83" fmla="*/ 0 h 14"/>
              <a:gd name="T84" fmla="*/ 1 w 19"/>
              <a:gd name="T85" fmla="*/ 0 h 14"/>
              <a:gd name="T86" fmla="*/ 1 w 19"/>
              <a:gd name="T87" fmla="*/ 0 h 14"/>
              <a:gd name="T88" fmla="*/ 1 w 19"/>
              <a:gd name="T89" fmla="*/ 0 h 14"/>
              <a:gd name="T90" fmla="*/ 1 w 19"/>
              <a:gd name="T91" fmla="*/ 0 h 14"/>
              <a:gd name="T92" fmla="*/ 1 w 19"/>
              <a:gd name="T93" fmla="*/ 0 h 14"/>
              <a:gd name="T94" fmla="*/ 1 w 19"/>
              <a:gd name="T95" fmla="*/ 0 h 14"/>
              <a:gd name="T96" fmla="*/ 1 w 19"/>
              <a:gd name="T97" fmla="*/ 0 h 14"/>
              <a:gd name="T98" fmla="*/ 1 w 19"/>
              <a:gd name="T99" fmla="*/ 0 h 14"/>
              <a:gd name="T100" fmla="*/ 1 w 19"/>
              <a:gd name="T101" fmla="*/ 0 h 14"/>
              <a:gd name="T102" fmla="*/ 1 w 19"/>
              <a:gd name="T103" fmla="*/ 0 h 14"/>
              <a:gd name="T104" fmla="*/ 1 w 19"/>
              <a:gd name="T10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 h="14">
                <a:moveTo>
                  <a:pt x="19" y="14"/>
                </a:moveTo>
                <a:cubicBezTo>
                  <a:pt x="19" y="14"/>
                  <a:pt x="19" y="14"/>
                  <a:pt x="19" y="14"/>
                </a:cubicBezTo>
                <a:cubicBezTo>
                  <a:pt x="19" y="14"/>
                  <a:pt x="19" y="14"/>
                  <a:pt x="19" y="14"/>
                </a:cubicBezTo>
                <a:moveTo>
                  <a:pt x="19" y="14"/>
                </a:moveTo>
                <a:cubicBezTo>
                  <a:pt x="19" y="14"/>
                  <a:pt x="19" y="14"/>
                  <a:pt x="19" y="14"/>
                </a:cubicBezTo>
                <a:cubicBezTo>
                  <a:pt x="19" y="14"/>
                  <a:pt x="19" y="14"/>
                  <a:pt x="19" y="14"/>
                </a:cubicBezTo>
                <a:moveTo>
                  <a:pt x="19" y="14"/>
                </a:moveTo>
                <a:cubicBezTo>
                  <a:pt x="19" y="14"/>
                  <a:pt x="19" y="14"/>
                  <a:pt x="19" y="14"/>
                </a:cubicBezTo>
                <a:cubicBezTo>
                  <a:pt x="19" y="14"/>
                  <a:pt x="19" y="14"/>
                  <a:pt x="19" y="14"/>
                </a:cubicBezTo>
                <a:moveTo>
                  <a:pt x="19" y="14"/>
                </a:moveTo>
                <a:cubicBezTo>
                  <a:pt x="19" y="14"/>
                  <a:pt x="19" y="14"/>
                  <a:pt x="19" y="14"/>
                </a:cubicBezTo>
                <a:cubicBezTo>
                  <a:pt x="19" y="14"/>
                  <a:pt x="19" y="14"/>
                  <a:pt x="19" y="14"/>
                </a:cubicBezTo>
                <a:moveTo>
                  <a:pt x="19" y="14"/>
                </a:moveTo>
                <a:cubicBezTo>
                  <a:pt x="19" y="14"/>
                  <a:pt x="19" y="14"/>
                  <a:pt x="19" y="14"/>
                </a:cubicBezTo>
                <a:cubicBezTo>
                  <a:pt x="19" y="14"/>
                  <a:pt x="19" y="14"/>
                  <a:pt x="19" y="14"/>
                </a:cubicBezTo>
                <a:moveTo>
                  <a:pt x="19" y="14"/>
                </a:moveTo>
                <a:cubicBezTo>
                  <a:pt x="19" y="14"/>
                  <a:pt x="19" y="14"/>
                  <a:pt x="19" y="14"/>
                </a:cubicBezTo>
                <a:cubicBezTo>
                  <a:pt x="19" y="14"/>
                  <a:pt x="19" y="14"/>
                  <a:pt x="19" y="14"/>
                </a:cubicBezTo>
                <a:moveTo>
                  <a:pt x="19" y="14"/>
                </a:moveTo>
                <a:cubicBezTo>
                  <a:pt x="19" y="14"/>
                  <a:pt x="19" y="14"/>
                  <a:pt x="19" y="14"/>
                </a:cubicBezTo>
                <a:cubicBezTo>
                  <a:pt x="19" y="14"/>
                  <a:pt x="19" y="14"/>
                  <a:pt x="19" y="14"/>
                </a:cubicBezTo>
                <a:moveTo>
                  <a:pt x="17" y="9"/>
                </a:moveTo>
                <a:cubicBezTo>
                  <a:pt x="18" y="10"/>
                  <a:pt x="19" y="12"/>
                  <a:pt x="19" y="14"/>
                </a:cubicBezTo>
                <a:cubicBezTo>
                  <a:pt x="19" y="12"/>
                  <a:pt x="18" y="10"/>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17" y="9"/>
                </a:moveTo>
                <a:cubicBezTo>
                  <a:pt x="17" y="9"/>
                  <a:pt x="17" y="9"/>
                  <a:pt x="17" y="9"/>
                </a:cubicBezTo>
                <a:cubicBezTo>
                  <a:pt x="17" y="9"/>
                  <a:pt x="17" y="9"/>
                  <a:pt x="17" y="9"/>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81" name="Freeform 95"/>
          <p:cNvSpPr>
            <a:spLocks noEditPoints="1"/>
          </p:cNvSpPr>
          <p:nvPr/>
        </p:nvSpPr>
        <p:spPr bwMode="auto">
          <a:xfrm>
            <a:off x="1748202" y="1140944"/>
            <a:ext cx="106484" cy="23490"/>
          </a:xfrm>
          <a:custGeom>
            <a:avLst/>
            <a:gdLst>
              <a:gd name="T0" fmla="*/ 13 w 13"/>
              <a:gd name="T1" fmla="*/ 3 h 3"/>
              <a:gd name="T2" fmla="*/ 13 w 13"/>
              <a:gd name="T3" fmla="*/ 3 h 3"/>
              <a:gd name="T4" fmla="*/ 13 w 13"/>
              <a:gd name="T5" fmla="*/ 3 h 3"/>
              <a:gd name="T6" fmla="*/ 13 w 13"/>
              <a:gd name="T7" fmla="*/ 3 h 3"/>
              <a:gd name="T8" fmla="*/ 2 w 13"/>
              <a:gd name="T9" fmla="*/ 0 h 3"/>
              <a:gd name="T10" fmla="*/ 2 w 13"/>
              <a:gd name="T11" fmla="*/ 0 h 3"/>
              <a:gd name="T12" fmla="*/ 2 w 13"/>
              <a:gd name="T13" fmla="*/ 0 h 3"/>
              <a:gd name="T14" fmla="*/ 2 w 13"/>
              <a:gd name="T15" fmla="*/ 0 h 3"/>
              <a:gd name="T16" fmla="*/ 2 w 13"/>
              <a:gd name="T17" fmla="*/ 0 h 3"/>
              <a:gd name="T18" fmla="*/ 2 w 13"/>
              <a:gd name="T19" fmla="*/ 0 h 3"/>
              <a:gd name="T20" fmla="*/ 2 w 13"/>
              <a:gd name="T21" fmla="*/ 0 h 3"/>
              <a:gd name="T22" fmla="*/ 2 w 13"/>
              <a:gd name="T23" fmla="*/ 0 h 3"/>
              <a:gd name="T24" fmla="*/ 2 w 13"/>
              <a:gd name="T25" fmla="*/ 0 h 3"/>
              <a:gd name="T26" fmla="*/ 0 w 13"/>
              <a:gd name="T27" fmla="*/ 0 h 3"/>
              <a:gd name="T28" fmla="*/ 0 w 13"/>
              <a:gd name="T29" fmla="*/ 0 h 3"/>
              <a:gd name="T30" fmla="*/ 2 w 13"/>
              <a:gd name="T31" fmla="*/ 0 h 3"/>
              <a:gd name="T32" fmla="*/ 0 w 13"/>
              <a:gd name="T33" fmla="*/ 0 h 3"/>
              <a:gd name="T34" fmla="*/ 2 w 13"/>
              <a:gd name="T35" fmla="*/ 0 h 3"/>
              <a:gd name="T36" fmla="*/ 0 w 13"/>
              <a:gd name="T37" fmla="*/ 0 h 3"/>
              <a:gd name="T38" fmla="*/ 2 w 13"/>
              <a:gd name="T39" fmla="*/ 0 h 3"/>
              <a:gd name="T40" fmla="*/ 0 w 13"/>
              <a:gd name="T41" fmla="*/ 0 h 3"/>
              <a:gd name="T42" fmla="*/ 2 w 13"/>
              <a:gd name="T43" fmla="*/ 0 h 3"/>
              <a:gd name="T44" fmla="*/ 0 w 13"/>
              <a:gd name="T45" fmla="*/ 0 h 3"/>
              <a:gd name="T46" fmla="*/ 1 w 13"/>
              <a:gd name="T47" fmla="*/ 0 h 3"/>
              <a:gd name="T48" fmla="*/ 0 w 13"/>
              <a:gd name="T49" fmla="*/ 0 h 3"/>
              <a:gd name="T50" fmla="*/ 1 w 13"/>
              <a:gd name="T51" fmla="*/ 0 h 3"/>
              <a:gd name="T52" fmla="*/ 0 w 13"/>
              <a:gd name="T53" fmla="*/ 0 h 3"/>
              <a:gd name="T54" fmla="*/ 1 w 13"/>
              <a:gd name="T55" fmla="*/ 0 h 3"/>
              <a:gd name="T56" fmla="*/ 1 w 13"/>
              <a:gd name="T57" fmla="*/ 0 h 3"/>
              <a:gd name="T58" fmla="*/ 1 w 13"/>
              <a:gd name="T59" fmla="*/ 0 h 3"/>
              <a:gd name="T60" fmla="*/ 1 w 13"/>
              <a:gd name="T61" fmla="*/ 0 h 3"/>
              <a:gd name="T62" fmla="*/ 1 w 13"/>
              <a:gd name="T63" fmla="*/ 0 h 3"/>
              <a:gd name="T64" fmla="*/ 1 w 13"/>
              <a:gd name="T65" fmla="*/ 0 h 3"/>
              <a:gd name="T66" fmla="*/ 1 w 13"/>
              <a:gd name="T67" fmla="*/ 0 h 3"/>
              <a:gd name="T68" fmla="*/ 1 w 13"/>
              <a:gd name="T69" fmla="*/ 0 h 3"/>
              <a:gd name="T70" fmla="*/ 1 w 13"/>
              <a:gd name="T71" fmla="*/ 0 h 3"/>
              <a:gd name="T72" fmla="*/ 1 w 13"/>
              <a:gd name="T73" fmla="*/ 0 h 3"/>
              <a:gd name="T74" fmla="*/ 1 w 13"/>
              <a:gd name="T75" fmla="*/ 0 h 3"/>
              <a:gd name="T76" fmla="*/ 1 w 13"/>
              <a:gd name="T77" fmla="*/ 0 h 3"/>
              <a:gd name="T78" fmla="*/ 1 w 13"/>
              <a:gd name="T79" fmla="*/ 0 h 3"/>
              <a:gd name="T80" fmla="*/ 1 w 13"/>
              <a:gd name="T81" fmla="*/ 0 h 3"/>
              <a:gd name="T82" fmla="*/ 1 w 13"/>
              <a:gd name="T83" fmla="*/ 0 h 3"/>
              <a:gd name="T84" fmla="*/ 1 w 13"/>
              <a:gd name="T85" fmla="*/ 0 h 3"/>
              <a:gd name="T86" fmla="*/ 1 w 13"/>
              <a:gd name="T87" fmla="*/ 0 h 3"/>
              <a:gd name="T88" fmla="*/ 1 w 13"/>
              <a:gd name="T89" fmla="*/ 0 h 3"/>
              <a:gd name="T90" fmla="*/ 1 w 13"/>
              <a:gd name="T91" fmla="*/ 0 h 3"/>
              <a:gd name="T92" fmla="*/ 1 w 13"/>
              <a:gd name="T93" fmla="*/ 0 h 3"/>
              <a:gd name="T94" fmla="*/ 1 w 13"/>
              <a:gd name="T95" fmla="*/ 0 h 3"/>
              <a:gd name="T96" fmla="*/ 1 w 13"/>
              <a:gd name="T97" fmla="*/ 0 h 3"/>
              <a:gd name="T98" fmla="*/ 1 w 13"/>
              <a:gd name="T99" fmla="*/ 0 h 3"/>
              <a:gd name="T100" fmla="*/ 1 w 13"/>
              <a:gd name="T101" fmla="*/ 0 h 3"/>
              <a:gd name="T102" fmla="*/ 1 w 13"/>
              <a:gd name="T103" fmla="*/ 0 h 3"/>
              <a:gd name="T104" fmla="*/ 1 w 13"/>
              <a:gd name="T10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 h="3">
                <a:moveTo>
                  <a:pt x="13" y="3"/>
                </a:moveTo>
                <a:cubicBezTo>
                  <a:pt x="13" y="3"/>
                  <a:pt x="13" y="3"/>
                  <a:pt x="13" y="3"/>
                </a:cubicBezTo>
                <a:cubicBezTo>
                  <a:pt x="13" y="3"/>
                  <a:pt x="13" y="3"/>
                  <a:pt x="13" y="3"/>
                </a:cubicBezTo>
                <a:moveTo>
                  <a:pt x="13" y="3"/>
                </a:moveTo>
                <a:cubicBezTo>
                  <a:pt x="13" y="3"/>
                  <a:pt x="13" y="3"/>
                  <a:pt x="13" y="3"/>
                </a:cubicBezTo>
                <a:cubicBezTo>
                  <a:pt x="13" y="3"/>
                  <a:pt x="13" y="3"/>
                  <a:pt x="13" y="3"/>
                </a:cubicBezTo>
                <a:moveTo>
                  <a:pt x="13" y="3"/>
                </a:moveTo>
                <a:cubicBezTo>
                  <a:pt x="13" y="3"/>
                  <a:pt x="13" y="3"/>
                  <a:pt x="13" y="3"/>
                </a:cubicBezTo>
                <a:cubicBezTo>
                  <a:pt x="13" y="3"/>
                  <a:pt x="13" y="3"/>
                  <a:pt x="13" y="3"/>
                </a:cubicBezTo>
                <a:moveTo>
                  <a:pt x="13" y="3"/>
                </a:moveTo>
                <a:cubicBezTo>
                  <a:pt x="13" y="3"/>
                  <a:pt x="13" y="3"/>
                  <a:pt x="13" y="3"/>
                </a:cubicBezTo>
                <a:cubicBezTo>
                  <a:pt x="13" y="3"/>
                  <a:pt x="13" y="3"/>
                  <a:pt x="13" y="3"/>
                </a:cubicBezTo>
                <a:moveTo>
                  <a:pt x="2" y="0"/>
                </a:moveTo>
                <a:cubicBezTo>
                  <a:pt x="6" y="0"/>
                  <a:pt x="10" y="1"/>
                  <a:pt x="13" y="3"/>
                </a:cubicBezTo>
                <a:cubicBezTo>
                  <a:pt x="10" y="1"/>
                  <a:pt x="6"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2" y="0"/>
                </a:moveTo>
                <a:cubicBezTo>
                  <a:pt x="2" y="0"/>
                  <a:pt x="2" y="0"/>
                  <a:pt x="2" y="0"/>
                </a:cubicBezTo>
                <a:cubicBezTo>
                  <a:pt x="2" y="0"/>
                  <a:pt x="2" y="0"/>
                  <a:pt x="2" y="0"/>
                </a:cubicBezTo>
                <a:moveTo>
                  <a:pt x="0" y="0"/>
                </a:moveTo>
                <a:cubicBezTo>
                  <a:pt x="0" y="0"/>
                  <a:pt x="0" y="0"/>
                  <a:pt x="0" y="0"/>
                </a:cubicBezTo>
                <a:cubicBezTo>
                  <a:pt x="0" y="0"/>
                  <a:pt x="0" y="0"/>
                  <a:pt x="0" y="0"/>
                </a:cubicBezTo>
                <a:moveTo>
                  <a:pt x="2" y="0"/>
                </a:moveTo>
                <a:cubicBezTo>
                  <a:pt x="2" y="0"/>
                  <a:pt x="2" y="0"/>
                  <a:pt x="2" y="0"/>
                </a:cubicBezTo>
                <a:cubicBezTo>
                  <a:pt x="2" y="0"/>
                  <a:pt x="2" y="0"/>
                  <a:pt x="2" y="0"/>
                </a:cubicBezTo>
                <a:moveTo>
                  <a:pt x="0" y="0"/>
                </a:moveTo>
                <a:cubicBezTo>
                  <a:pt x="0" y="0"/>
                  <a:pt x="0" y="0"/>
                  <a:pt x="0" y="0"/>
                </a:cubicBezTo>
                <a:cubicBezTo>
                  <a:pt x="0" y="0"/>
                  <a:pt x="0" y="0"/>
                  <a:pt x="0" y="0"/>
                </a:cubicBezTo>
                <a:moveTo>
                  <a:pt x="2" y="0"/>
                </a:moveTo>
                <a:cubicBezTo>
                  <a:pt x="2" y="0"/>
                  <a:pt x="2" y="0"/>
                  <a:pt x="2" y="0"/>
                </a:cubicBezTo>
                <a:cubicBezTo>
                  <a:pt x="2" y="0"/>
                  <a:pt x="2" y="0"/>
                  <a:pt x="2" y="0"/>
                </a:cubicBezTo>
                <a:moveTo>
                  <a:pt x="0" y="0"/>
                </a:moveTo>
                <a:cubicBezTo>
                  <a:pt x="0" y="0"/>
                  <a:pt x="0" y="0"/>
                  <a:pt x="0" y="0"/>
                </a:cubicBezTo>
                <a:cubicBezTo>
                  <a:pt x="0" y="0"/>
                  <a:pt x="0" y="0"/>
                  <a:pt x="0" y="0"/>
                </a:cubicBezTo>
                <a:moveTo>
                  <a:pt x="2" y="0"/>
                </a:moveTo>
                <a:cubicBezTo>
                  <a:pt x="2" y="0"/>
                  <a:pt x="2" y="0"/>
                  <a:pt x="2" y="0"/>
                </a:cubicBezTo>
                <a:cubicBezTo>
                  <a:pt x="2" y="0"/>
                  <a:pt x="2" y="0"/>
                  <a:pt x="2" y="0"/>
                </a:cubicBezTo>
                <a:moveTo>
                  <a:pt x="0" y="0"/>
                </a:moveTo>
                <a:cubicBezTo>
                  <a:pt x="0" y="0"/>
                  <a:pt x="0" y="0"/>
                  <a:pt x="0" y="0"/>
                </a:cubicBezTo>
                <a:cubicBezTo>
                  <a:pt x="0" y="0"/>
                  <a:pt x="0" y="0"/>
                  <a:pt x="0" y="0"/>
                </a:cubicBezTo>
                <a:moveTo>
                  <a:pt x="1" y="0"/>
                </a:moveTo>
                <a:cubicBezTo>
                  <a:pt x="1" y="0"/>
                  <a:pt x="1" y="0"/>
                  <a:pt x="2"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0" y="0"/>
                  <a:pt x="0" y="0"/>
                  <a:pt x="0" y="0"/>
                </a:cubicBezTo>
                <a:cubicBezTo>
                  <a:pt x="0" y="0"/>
                  <a:pt x="0"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83" name="Oval 97"/>
          <p:cNvSpPr>
            <a:spLocks noChangeArrowheads="1"/>
          </p:cNvSpPr>
          <p:nvPr/>
        </p:nvSpPr>
        <p:spPr bwMode="auto">
          <a:xfrm>
            <a:off x="2058259" y="3292552"/>
            <a:ext cx="718768" cy="709374"/>
          </a:xfrm>
          <a:prstGeom prst="ellipse">
            <a:avLst/>
          </a:prstGeom>
          <a:solidFill>
            <a:srgbClr val="F3C301"/>
          </a:solidFill>
          <a:ln>
            <a:noFill/>
          </a:ln>
        </p:spPr>
        <p:txBody>
          <a:bodyPr vert="horz" wrap="square" lIns="91440" tIns="45720" rIns="91440" bIns="45720" numCol="1" anchor="t" anchorCtr="0" compatLnSpc="1"/>
          <a:lstStyle/>
          <a:p>
            <a:endParaRPr lang="en-US" sz="1800"/>
          </a:p>
        </p:txBody>
      </p:sp>
      <p:sp>
        <p:nvSpPr>
          <p:cNvPr id="93" name="Freeform 107"/>
          <p:cNvSpPr>
            <a:spLocks noEditPoints="1"/>
          </p:cNvSpPr>
          <p:nvPr/>
        </p:nvSpPr>
        <p:spPr bwMode="auto">
          <a:xfrm>
            <a:off x="2589114" y="2013176"/>
            <a:ext cx="89258" cy="73600"/>
          </a:xfrm>
          <a:custGeom>
            <a:avLst/>
            <a:gdLst>
              <a:gd name="T0" fmla="*/ 0 w 11"/>
              <a:gd name="T1" fmla="*/ 9 h 9"/>
              <a:gd name="T2" fmla="*/ 0 w 11"/>
              <a:gd name="T3" fmla="*/ 8 h 9"/>
              <a:gd name="T4" fmla="*/ 11 w 11"/>
              <a:gd name="T5" fmla="*/ 0 h 9"/>
              <a:gd name="T6" fmla="*/ 10 w 11"/>
              <a:gd name="T7" fmla="*/ 0 h 9"/>
              <a:gd name="T8" fmla="*/ 10 w 11"/>
              <a:gd name="T9" fmla="*/ 0 h 9"/>
              <a:gd name="T10" fmla="*/ 11 w 11"/>
              <a:gd name="T11" fmla="*/ 0 h 9"/>
              <a:gd name="T12" fmla="*/ 10 w 11"/>
              <a:gd name="T13" fmla="*/ 0 h 9"/>
              <a:gd name="T14" fmla="*/ 10 w 11"/>
              <a:gd name="T15" fmla="*/ 0 h 9"/>
              <a:gd name="T16" fmla="*/ 11 w 11"/>
              <a:gd name="T17" fmla="*/ 0 h 9"/>
              <a:gd name="T18" fmla="*/ 10 w 11"/>
              <a:gd name="T19" fmla="*/ 0 h 9"/>
              <a:gd name="T20" fmla="*/ 10 w 11"/>
              <a:gd name="T21" fmla="*/ 0 h 9"/>
              <a:gd name="T22" fmla="*/ 11 w 11"/>
              <a:gd name="T23" fmla="*/ 0 h 9"/>
              <a:gd name="T24" fmla="*/ 10 w 11"/>
              <a:gd name="T25" fmla="*/ 0 h 9"/>
              <a:gd name="T26" fmla="*/ 10 w 11"/>
              <a:gd name="T27" fmla="*/ 0 h 9"/>
              <a:gd name="T28" fmla="*/ 11 w 11"/>
              <a:gd name="T29" fmla="*/ 0 h 9"/>
              <a:gd name="T30" fmla="*/ 10 w 11"/>
              <a:gd name="T31" fmla="*/ 0 h 9"/>
              <a:gd name="T32" fmla="*/ 10 w 11"/>
              <a:gd name="T33" fmla="*/ 0 h 9"/>
              <a:gd name="T34" fmla="*/ 11 w 11"/>
              <a:gd name="T35" fmla="*/ 0 h 9"/>
              <a:gd name="T36" fmla="*/ 10 w 11"/>
              <a:gd name="T37" fmla="*/ 0 h 9"/>
              <a:gd name="T38" fmla="*/ 10 w 11"/>
              <a:gd name="T39" fmla="*/ 0 h 9"/>
              <a:gd name="T40" fmla="*/ 11 w 11"/>
              <a:gd name="T41" fmla="*/ 0 h 9"/>
              <a:gd name="T42" fmla="*/ 10 w 11"/>
              <a:gd name="T43" fmla="*/ 0 h 9"/>
              <a:gd name="T44" fmla="*/ 10 w 11"/>
              <a:gd name="T45" fmla="*/ 0 h 9"/>
              <a:gd name="T46" fmla="*/ 10 w 11"/>
              <a:gd name="T47" fmla="*/ 0 h 9"/>
              <a:gd name="T48" fmla="*/ 10 w 11"/>
              <a:gd name="T49" fmla="*/ 0 h 9"/>
              <a:gd name="T50" fmla="*/ 10 w 11"/>
              <a:gd name="T51" fmla="*/ 0 h 9"/>
              <a:gd name="T52" fmla="*/ 10 w 11"/>
              <a:gd name="T53" fmla="*/ 0 h 9"/>
              <a:gd name="T54" fmla="*/ 10 w 11"/>
              <a:gd name="T55" fmla="*/ 0 h 9"/>
              <a:gd name="T56" fmla="*/ 10 w 11"/>
              <a:gd name="T57" fmla="*/ 0 h 9"/>
              <a:gd name="T58" fmla="*/ 10 w 11"/>
              <a:gd name="T59" fmla="*/ 0 h 9"/>
              <a:gd name="T60" fmla="*/ 10 w 11"/>
              <a:gd name="T61" fmla="*/ 0 h 9"/>
              <a:gd name="T62" fmla="*/ 10 w 11"/>
              <a:gd name="T63" fmla="*/ 0 h 9"/>
              <a:gd name="T64" fmla="*/ 10 w 11"/>
              <a:gd name="T65" fmla="*/ 0 h 9"/>
              <a:gd name="T66" fmla="*/ 10 w 11"/>
              <a:gd name="T67" fmla="*/ 0 h 9"/>
              <a:gd name="T68" fmla="*/ 10 w 11"/>
              <a:gd name="T69" fmla="*/ 0 h 9"/>
              <a:gd name="T70" fmla="*/ 10 w 11"/>
              <a:gd name="T71" fmla="*/ 0 h 9"/>
              <a:gd name="T72" fmla="*/ 10 w 11"/>
              <a:gd name="T73" fmla="*/ 0 h 9"/>
              <a:gd name="T74" fmla="*/ 10 w 11"/>
              <a:gd name="T75" fmla="*/ 0 h 9"/>
              <a:gd name="T76" fmla="*/ 10 w 11"/>
              <a:gd name="T77" fmla="*/ 0 h 9"/>
              <a:gd name="T78" fmla="*/ 10 w 11"/>
              <a:gd name="T7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9">
                <a:moveTo>
                  <a:pt x="0" y="8"/>
                </a:moveTo>
                <a:cubicBezTo>
                  <a:pt x="0" y="8"/>
                  <a:pt x="0" y="9"/>
                  <a:pt x="0" y="9"/>
                </a:cubicBezTo>
                <a:cubicBezTo>
                  <a:pt x="0" y="9"/>
                  <a:pt x="0" y="9"/>
                  <a:pt x="0" y="9"/>
                </a:cubicBezTo>
                <a:cubicBezTo>
                  <a:pt x="0" y="9"/>
                  <a:pt x="0" y="8"/>
                  <a:pt x="0" y="8"/>
                </a:cubicBezTo>
                <a:moveTo>
                  <a:pt x="11" y="0"/>
                </a:moveTo>
                <a:cubicBezTo>
                  <a:pt x="11" y="0"/>
                  <a:pt x="11" y="0"/>
                  <a:pt x="11" y="0"/>
                </a:cubicBezTo>
                <a:cubicBezTo>
                  <a:pt x="11" y="0"/>
                  <a:pt x="11" y="0"/>
                  <a:pt x="11"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0" y="0"/>
                </a:moveTo>
                <a:cubicBezTo>
                  <a:pt x="10" y="0"/>
                  <a:pt x="10" y="0"/>
                  <a:pt x="10" y="0"/>
                </a:cubicBezTo>
                <a:cubicBezTo>
                  <a:pt x="10" y="0"/>
                  <a:pt x="10" y="0"/>
                  <a:pt x="10" y="0"/>
                </a:cubicBezTo>
                <a:moveTo>
                  <a:pt x="11" y="0"/>
                </a:moveTo>
                <a:cubicBezTo>
                  <a:pt x="11" y="0"/>
                  <a:pt x="11" y="0"/>
                  <a:pt x="11" y="0"/>
                </a:cubicBezTo>
                <a:cubicBezTo>
                  <a:pt x="11" y="0"/>
                  <a:pt x="11" y="0"/>
                  <a:pt x="11"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moveTo>
                  <a:pt x="10" y="0"/>
                </a:moveTo>
                <a:cubicBezTo>
                  <a:pt x="10" y="0"/>
                  <a:pt x="10" y="0"/>
                  <a:pt x="10" y="0"/>
                </a:cubicBezTo>
                <a:cubicBezTo>
                  <a:pt x="10" y="0"/>
                  <a:pt x="10" y="0"/>
                  <a:pt x="10" y="0"/>
                </a:cubicBezTo>
                <a:cubicBezTo>
                  <a:pt x="10" y="0"/>
                  <a:pt x="10" y="0"/>
                  <a:pt x="10" y="0"/>
                </a:cubicBezTo>
                <a:cubicBezTo>
                  <a:pt x="10" y="0"/>
                  <a:pt x="10" y="0"/>
                  <a:pt x="10"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97" name="Freeform 111"/>
          <p:cNvSpPr/>
          <p:nvPr/>
        </p:nvSpPr>
        <p:spPr bwMode="auto">
          <a:xfrm>
            <a:off x="3567830" y="472285"/>
            <a:ext cx="294398" cy="170688"/>
          </a:xfrm>
          <a:custGeom>
            <a:avLst/>
            <a:gdLst>
              <a:gd name="T0" fmla="*/ 0 w 36"/>
              <a:gd name="T1" fmla="*/ 0 h 21"/>
              <a:gd name="T2" fmla="*/ 36 w 36"/>
              <a:gd name="T3" fmla="*/ 21 h 21"/>
              <a:gd name="T4" fmla="*/ 36 w 36"/>
              <a:gd name="T5" fmla="*/ 21 h 21"/>
              <a:gd name="T6" fmla="*/ 36 w 36"/>
              <a:gd name="T7" fmla="*/ 21 h 21"/>
              <a:gd name="T8" fmla="*/ 0 w 36"/>
              <a:gd name="T9" fmla="*/ 0 h 21"/>
            </a:gdLst>
            <a:ahLst/>
            <a:cxnLst>
              <a:cxn ang="0">
                <a:pos x="T0" y="T1"/>
              </a:cxn>
              <a:cxn ang="0">
                <a:pos x="T2" y="T3"/>
              </a:cxn>
              <a:cxn ang="0">
                <a:pos x="T4" y="T5"/>
              </a:cxn>
              <a:cxn ang="0">
                <a:pos x="T6" y="T7"/>
              </a:cxn>
              <a:cxn ang="0">
                <a:pos x="T8" y="T9"/>
              </a:cxn>
            </a:cxnLst>
            <a:rect l="0" t="0" r="r" b="b"/>
            <a:pathLst>
              <a:path w="36" h="21">
                <a:moveTo>
                  <a:pt x="0" y="0"/>
                </a:moveTo>
                <a:cubicBezTo>
                  <a:pt x="15" y="0"/>
                  <a:pt x="28" y="8"/>
                  <a:pt x="36" y="21"/>
                </a:cubicBezTo>
                <a:cubicBezTo>
                  <a:pt x="36" y="21"/>
                  <a:pt x="36" y="21"/>
                  <a:pt x="36" y="21"/>
                </a:cubicBezTo>
                <a:cubicBezTo>
                  <a:pt x="36" y="21"/>
                  <a:pt x="36" y="21"/>
                  <a:pt x="36" y="21"/>
                </a:cubicBezTo>
                <a:cubicBezTo>
                  <a:pt x="28" y="8"/>
                  <a:pt x="15" y="0"/>
                  <a:pt x="0"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01" name="Freeform 115"/>
          <p:cNvSpPr>
            <a:spLocks noEditPoints="1"/>
          </p:cNvSpPr>
          <p:nvPr/>
        </p:nvSpPr>
        <p:spPr bwMode="auto">
          <a:xfrm>
            <a:off x="3029145" y="1377402"/>
            <a:ext cx="73599" cy="285002"/>
          </a:xfrm>
          <a:custGeom>
            <a:avLst/>
            <a:gdLst>
              <a:gd name="T0" fmla="*/ 0 w 9"/>
              <a:gd name="T1" fmla="*/ 35 h 35"/>
              <a:gd name="T2" fmla="*/ 0 w 9"/>
              <a:gd name="T3" fmla="*/ 35 h 35"/>
              <a:gd name="T4" fmla="*/ 0 w 9"/>
              <a:gd name="T5" fmla="*/ 35 h 35"/>
              <a:gd name="T6" fmla="*/ 1 w 9"/>
              <a:gd name="T7" fmla="*/ 35 h 35"/>
              <a:gd name="T8" fmla="*/ 1 w 9"/>
              <a:gd name="T9" fmla="*/ 35 h 35"/>
              <a:gd name="T10" fmla="*/ 1 w 9"/>
              <a:gd name="T11" fmla="*/ 35 h 35"/>
              <a:gd name="T12" fmla="*/ 1 w 9"/>
              <a:gd name="T13" fmla="*/ 35 h 35"/>
              <a:gd name="T14" fmla="*/ 1 w 9"/>
              <a:gd name="T15" fmla="*/ 35 h 35"/>
              <a:gd name="T16" fmla="*/ 1 w 9"/>
              <a:gd name="T17" fmla="*/ 35 h 35"/>
              <a:gd name="T18" fmla="*/ 1 w 9"/>
              <a:gd name="T19" fmla="*/ 35 h 35"/>
              <a:gd name="T20" fmla="*/ 1 w 9"/>
              <a:gd name="T21" fmla="*/ 35 h 35"/>
              <a:gd name="T22" fmla="*/ 1 w 9"/>
              <a:gd name="T23" fmla="*/ 35 h 35"/>
              <a:gd name="T24" fmla="*/ 1 w 9"/>
              <a:gd name="T25" fmla="*/ 35 h 35"/>
              <a:gd name="T26" fmla="*/ 1 w 9"/>
              <a:gd name="T27" fmla="*/ 35 h 35"/>
              <a:gd name="T28" fmla="*/ 1 w 9"/>
              <a:gd name="T29" fmla="*/ 35 h 35"/>
              <a:gd name="T30" fmla="*/ 1 w 9"/>
              <a:gd name="T31" fmla="*/ 35 h 35"/>
              <a:gd name="T32" fmla="*/ 1 w 9"/>
              <a:gd name="T33" fmla="*/ 35 h 35"/>
              <a:gd name="T34" fmla="*/ 1 w 9"/>
              <a:gd name="T35" fmla="*/ 35 h 35"/>
              <a:gd name="T36" fmla="*/ 9 w 9"/>
              <a:gd name="T37" fmla="*/ 0 h 35"/>
              <a:gd name="T38" fmla="*/ 1 w 9"/>
              <a:gd name="T39" fmla="*/ 35 h 35"/>
              <a:gd name="T40" fmla="*/ 9 w 9"/>
              <a:gd name="T41" fmla="*/ 0 h 35"/>
              <a:gd name="T42" fmla="*/ 9 w 9"/>
              <a:gd name="T43" fmla="*/ 0 h 35"/>
              <a:gd name="T44" fmla="*/ 9 w 9"/>
              <a:gd name="T45" fmla="*/ 0 h 35"/>
              <a:gd name="T46" fmla="*/ 9 w 9"/>
              <a:gd name="T47" fmla="*/ 0 h 35"/>
              <a:gd name="T48" fmla="*/ 9 w 9"/>
              <a:gd name="T49" fmla="*/ 0 h 35"/>
              <a:gd name="T50" fmla="*/ 9 w 9"/>
              <a:gd name="T51" fmla="*/ 0 h 35"/>
              <a:gd name="T52" fmla="*/ 9 w 9"/>
              <a:gd name="T53" fmla="*/ 0 h 35"/>
              <a:gd name="T54" fmla="*/ 9 w 9"/>
              <a:gd name="T55" fmla="*/ 0 h 35"/>
              <a:gd name="T56" fmla="*/ 9 w 9"/>
              <a:gd name="T57" fmla="*/ 0 h 35"/>
              <a:gd name="T58" fmla="*/ 9 w 9"/>
              <a:gd name="T59" fmla="*/ 0 h 35"/>
              <a:gd name="T60" fmla="*/ 9 w 9"/>
              <a:gd name="T61" fmla="*/ 0 h 35"/>
              <a:gd name="T62" fmla="*/ 9 w 9"/>
              <a:gd name="T63" fmla="*/ 0 h 35"/>
              <a:gd name="T64" fmla="*/ 9 w 9"/>
              <a:gd name="T6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35">
                <a:moveTo>
                  <a:pt x="0" y="35"/>
                </a:moveTo>
                <a:cubicBezTo>
                  <a:pt x="0" y="35"/>
                  <a:pt x="0" y="35"/>
                  <a:pt x="0" y="35"/>
                </a:cubicBezTo>
                <a:cubicBezTo>
                  <a:pt x="0" y="35"/>
                  <a:pt x="0" y="35"/>
                  <a:pt x="0" y="35"/>
                </a:cubicBezTo>
                <a:moveTo>
                  <a:pt x="1" y="35"/>
                </a:moveTo>
                <a:cubicBezTo>
                  <a:pt x="1" y="35"/>
                  <a:pt x="1" y="35"/>
                  <a:pt x="1" y="35"/>
                </a:cubicBezTo>
                <a:cubicBezTo>
                  <a:pt x="1" y="35"/>
                  <a:pt x="1" y="35"/>
                  <a:pt x="1" y="35"/>
                </a:cubicBezTo>
                <a:moveTo>
                  <a:pt x="1" y="35"/>
                </a:moveTo>
                <a:cubicBezTo>
                  <a:pt x="1" y="35"/>
                  <a:pt x="1" y="35"/>
                  <a:pt x="1" y="35"/>
                </a:cubicBezTo>
                <a:cubicBezTo>
                  <a:pt x="1" y="35"/>
                  <a:pt x="1" y="35"/>
                  <a:pt x="1" y="35"/>
                </a:cubicBezTo>
                <a:moveTo>
                  <a:pt x="1" y="35"/>
                </a:moveTo>
                <a:cubicBezTo>
                  <a:pt x="1" y="35"/>
                  <a:pt x="1" y="35"/>
                  <a:pt x="1" y="35"/>
                </a:cubicBezTo>
                <a:cubicBezTo>
                  <a:pt x="1" y="35"/>
                  <a:pt x="1" y="35"/>
                  <a:pt x="1" y="35"/>
                </a:cubicBezTo>
                <a:moveTo>
                  <a:pt x="1" y="35"/>
                </a:moveTo>
                <a:cubicBezTo>
                  <a:pt x="1" y="35"/>
                  <a:pt x="1" y="35"/>
                  <a:pt x="1" y="35"/>
                </a:cubicBezTo>
                <a:cubicBezTo>
                  <a:pt x="1" y="35"/>
                  <a:pt x="1" y="35"/>
                  <a:pt x="1" y="35"/>
                </a:cubicBezTo>
                <a:moveTo>
                  <a:pt x="1" y="35"/>
                </a:moveTo>
                <a:cubicBezTo>
                  <a:pt x="1" y="35"/>
                  <a:pt x="1" y="35"/>
                  <a:pt x="1" y="35"/>
                </a:cubicBezTo>
                <a:cubicBezTo>
                  <a:pt x="1" y="35"/>
                  <a:pt x="1" y="35"/>
                  <a:pt x="1" y="35"/>
                </a:cubicBezTo>
                <a:moveTo>
                  <a:pt x="9" y="0"/>
                </a:moveTo>
                <a:cubicBezTo>
                  <a:pt x="9" y="12"/>
                  <a:pt x="7" y="24"/>
                  <a:pt x="1" y="35"/>
                </a:cubicBezTo>
                <a:cubicBezTo>
                  <a:pt x="7" y="24"/>
                  <a:pt x="9" y="12"/>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moveTo>
                  <a:pt x="9" y="0"/>
                </a:moveTo>
                <a:cubicBezTo>
                  <a:pt x="9" y="0"/>
                  <a:pt x="9" y="0"/>
                  <a:pt x="9" y="0"/>
                </a:cubicBezTo>
                <a:cubicBezTo>
                  <a:pt x="9" y="0"/>
                  <a:pt x="9" y="0"/>
                  <a:pt x="9"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05" name="Freeform 119"/>
          <p:cNvSpPr>
            <a:spLocks noEditPoints="1"/>
          </p:cNvSpPr>
          <p:nvPr/>
        </p:nvSpPr>
        <p:spPr bwMode="auto">
          <a:xfrm>
            <a:off x="4563770" y="3431921"/>
            <a:ext cx="48544" cy="0"/>
          </a:xfrm>
          <a:custGeom>
            <a:avLst/>
            <a:gdLst>
              <a:gd name="T0" fmla="*/ 4 w 6"/>
              <a:gd name="T1" fmla="*/ 5 w 6"/>
              <a:gd name="T2" fmla="*/ 4 w 6"/>
              <a:gd name="T3" fmla="*/ 4 w 6"/>
              <a:gd name="T4" fmla="*/ 5 w 6"/>
              <a:gd name="T5" fmla="*/ 4 w 6"/>
              <a:gd name="T6" fmla="*/ 4 w 6"/>
              <a:gd name="T7" fmla="*/ 5 w 6"/>
              <a:gd name="T8" fmla="*/ 4 w 6"/>
              <a:gd name="T9" fmla="*/ 4 w 6"/>
              <a:gd name="T10" fmla="*/ 5 w 6"/>
              <a:gd name="T11" fmla="*/ 4 w 6"/>
              <a:gd name="T12" fmla="*/ 4 w 6"/>
              <a:gd name="T13" fmla="*/ 5 w 6"/>
              <a:gd name="T14" fmla="*/ 4 w 6"/>
              <a:gd name="T15" fmla="*/ 4 w 6"/>
              <a:gd name="T16" fmla="*/ 5 w 6"/>
              <a:gd name="T17" fmla="*/ 4 w 6"/>
              <a:gd name="T18" fmla="*/ 4 w 6"/>
              <a:gd name="T19" fmla="*/ 5 w 6"/>
              <a:gd name="T20" fmla="*/ 3 w 6"/>
              <a:gd name="T21" fmla="*/ 3 w 6"/>
              <a:gd name="T22" fmla="*/ 6 w 6"/>
              <a:gd name="T23" fmla="*/ 3 w 6"/>
              <a:gd name="T24" fmla="*/ 3 w 6"/>
              <a:gd name="T25" fmla="*/ 6 w 6"/>
              <a:gd name="T26" fmla="*/ 3 w 6"/>
              <a:gd name="T27" fmla="*/ 3 w 6"/>
              <a:gd name="T28" fmla="*/ 3 w 6"/>
              <a:gd name="T29" fmla="*/ 3 w 6"/>
              <a:gd name="T30" fmla="*/ 3 w 6"/>
              <a:gd name="T31" fmla="*/ 3 w 6"/>
              <a:gd name="T32" fmla="*/ 3 w 6"/>
              <a:gd name="T33" fmla="*/ 2 w 6"/>
              <a:gd name="T34" fmla="*/ 2 w 6"/>
              <a:gd name="T35" fmla="*/ 2 w 6"/>
              <a:gd name="T36" fmla="*/ 2 w 6"/>
              <a:gd name="T37" fmla="*/ 2 w 6"/>
              <a:gd name="T38" fmla="*/ 2 w 6"/>
              <a:gd name="T39" fmla="*/ 2 w 6"/>
              <a:gd name="T40" fmla="*/ 2 w 6"/>
              <a:gd name="T41" fmla="*/ 2 w 6"/>
              <a:gd name="T42" fmla="*/ 2 w 6"/>
              <a:gd name="T43" fmla="*/ 2 w 6"/>
              <a:gd name="T44" fmla="*/ 1 w 6"/>
              <a:gd name="T45" fmla="*/ 1 w 6"/>
              <a:gd name="T46" fmla="*/ 1 w 6"/>
              <a:gd name="T47" fmla="*/ 1 w 6"/>
              <a:gd name="T48" fmla="*/ 1 w 6"/>
              <a:gd name="T49" fmla="*/ 1 w 6"/>
              <a:gd name="T50" fmla="*/ 1 w 6"/>
              <a:gd name="T51" fmla="*/ 0 w 6"/>
              <a:gd name="T52" fmla="*/ 0 w 6"/>
              <a:gd name="T53" fmla="*/ 0 w 6"/>
              <a:gd name="T54" fmla="*/ 0 w 6"/>
              <a:gd name="T55" fmla="*/ 0 w 6"/>
              <a:gd name="T56" fmla="*/ 0 w 6"/>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 ang="0">
                <a:pos x="T54" y="0"/>
              </a:cxn>
              <a:cxn ang="0">
                <a:pos x="T55" y="0"/>
              </a:cxn>
              <a:cxn ang="0">
                <a:pos x="T56" y="0"/>
              </a:cxn>
            </a:cxnLst>
            <a:rect l="0" t="0" r="r" b="b"/>
            <a:pathLst>
              <a:path w="6">
                <a:moveTo>
                  <a:pt x="5" y="0"/>
                </a:moveTo>
                <a:cubicBezTo>
                  <a:pt x="5" y="0"/>
                  <a:pt x="5" y="0"/>
                  <a:pt x="5" y="0"/>
                </a:cubicBezTo>
                <a:cubicBezTo>
                  <a:pt x="5" y="0"/>
                  <a:pt x="5" y="0"/>
                  <a:pt x="5" y="0"/>
                </a:cubicBezTo>
                <a:moveTo>
                  <a:pt x="4" y="0"/>
                </a:moveTo>
                <a:cubicBezTo>
                  <a:pt x="4" y="0"/>
                  <a:pt x="4" y="0"/>
                  <a:pt x="5"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5" y="0"/>
                </a:moveTo>
                <a:cubicBezTo>
                  <a:pt x="5" y="0"/>
                  <a:pt x="5" y="0"/>
                  <a:pt x="5" y="0"/>
                </a:cubicBezTo>
                <a:cubicBezTo>
                  <a:pt x="5" y="0"/>
                  <a:pt x="5" y="0"/>
                  <a:pt x="5" y="0"/>
                </a:cubicBezTo>
                <a:moveTo>
                  <a:pt x="4" y="0"/>
                </a:moveTo>
                <a:cubicBezTo>
                  <a:pt x="4" y="0"/>
                  <a:pt x="4" y="0"/>
                  <a:pt x="4" y="0"/>
                </a:cubicBezTo>
                <a:cubicBezTo>
                  <a:pt x="4" y="0"/>
                  <a:pt x="4" y="0"/>
                  <a:pt x="4" y="0"/>
                </a:cubicBezTo>
                <a:moveTo>
                  <a:pt x="6" y="0"/>
                </a:moveTo>
                <a:cubicBezTo>
                  <a:pt x="6" y="0"/>
                  <a:pt x="6" y="0"/>
                  <a:pt x="5" y="0"/>
                </a:cubicBezTo>
                <a:cubicBezTo>
                  <a:pt x="5" y="0"/>
                  <a:pt x="6" y="0"/>
                  <a:pt x="6" y="0"/>
                </a:cubicBezTo>
                <a:moveTo>
                  <a:pt x="3" y="0"/>
                </a:moveTo>
                <a:cubicBezTo>
                  <a:pt x="4" y="0"/>
                  <a:pt x="4" y="0"/>
                  <a:pt x="4" y="0"/>
                </a:cubicBezTo>
                <a:cubicBezTo>
                  <a:pt x="4" y="0"/>
                  <a:pt x="4" y="0"/>
                  <a:pt x="3" y="0"/>
                </a:cubicBezTo>
                <a:moveTo>
                  <a:pt x="6" y="0"/>
                </a:moveTo>
                <a:cubicBezTo>
                  <a:pt x="6" y="0"/>
                  <a:pt x="6" y="0"/>
                  <a:pt x="6" y="0"/>
                </a:cubicBezTo>
                <a:cubicBezTo>
                  <a:pt x="6" y="0"/>
                  <a:pt x="6" y="0"/>
                  <a:pt x="6" y="0"/>
                </a:cubicBezTo>
                <a:moveTo>
                  <a:pt x="3" y="0"/>
                </a:moveTo>
                <a:cubicBezTo>
                  <a:pt x="3" y="0"/>
                  <a:pt x="3" y="0"/>
                  <a:pt x="3" y="0"/>
                </a:cubicBezTo>
                <a:cubicBezTo>
                  <a:pt x="3" y="0"/>
                  <a:pt x="3" y="0"/>
                  <a:pt x="3" y="0"/>
                </a:cubicBezTo>
                <a:moveTo>
                  <a:pt x="6" y="0"/>
                </a:moveTo>
                <a:cubicBezTo>
                  <a:pt x="6" y="0"/>
                  <a:pt x="6" y="0"/>
                  <a:pt x="6" y="0"/>
                </a:cubicBezTo>
                <a:cubicBezTo>
                  <a:pt x="6" y="0"/>
                  <a:pt x="6" y="0"/>
                  <a:pt x="6" y="0"/>
                </a:cubicBezTo>
                <a:moveTo>
                  <a:pt x="3" y="0"/>
                </a:moveTo>
                <a:cubicBezTo>
                  <a:pt x="3" y="0"/>
                  <a:pt x="3" y="0"/>
                  <a:pt x="3" y="0"/>
                </a:cubicBezTo>
                <a:cubicBezTo>
                  <a:pt x="3" y="0"/>
                  <a:pt x="3" y="0"/>
                  <a:pt x="3" y="0"/>
                </a:cubicBezTo>
                <a:moveTo>
                  <a:pt x="6" y="0"/>
                </a:moveTo>
                <a:cubicBezTo>
                  <a:pt x="6" y="0"/>
                  <a:pt x="6" y="0"/>
                  <a:pt x="6" y="0"/>
                </a:cubicBezTo>
                <a:cubicBezTo>
                  <a:pt x="6" y="0"/>
                  <a:pt x="6" y="0"/>
                  <a:pt x="6" y="0"/>
                </a:cubicBezTo>
                <a:moveTo>
                  <a:pt x="3" y="0"/>
                </a:moveTo>
                <a:cubicBezTo>
                  <a:pt x="3" y="0"/>
                  <a:pt x="3" y="0"/>
                  <a:pt x="3" y="0"/>
                </a:cubicBezTo>
                <a:cubicBezTo>
                  <a:pt x="3" y="0"/>
                  <a:pt x="3" y="0"/>
                  <a:pt x="3" y="0"/>
                </a:cubicBezTo>
                <a:moveTo>
                  <a:pt x="6" y="0"/>
                </a:moveTo>
                <a:cubicBezTo>
                  <a:pt x="6" y="0"/>
                  <a:pt x="6" y="0"/>
                  <a:pt x="6" y="0"/>
                </a:cubicBezTo>
                <a:cubicBezTo>
                  <a:pt x="6" y="0"/>
                  <a:pt x="6" y="0"/>
                  <a:pt x="6"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16" name="Freeform 130"/>
          <p:cNvSpPr>
            <a:spLocks noEditPoints="1"/>
          </p:cNvSpPr>
          <p:nvPr/>
        </p:nvSpPr>
        <p:spPr bwMode="auto">
          <a:xfrm>
            <a:off x="3592885" y="2542464"/>
            <a:ext cx="129973" cy="342942"/>
          </a:xfrm>
          <a:custGeom>
            <a:avLst/>
            <a:gdLst>
              <a:gd name="T0" fmla="*/ 7 w 16"/>
              <a:gd name="T1" fmla="*/ 31 h 42"/>
              <a:gd name="T2" fmla="*/ 16 w 16"/>
              <a:gd name="T3" fmla="*/ 42 h 42"/>
              <a:gd name="T4" fmla="*/ 7 w 16"/>
              <a:gd name="T5" fmla="*/ 31 h 42"/>
              <a:gd name="T6" fmla="*/ 3 w 16"/>
              <a:gd name="T7" fmla="*/ 0 h 42"/>
              <a:gd name="T8" fmla="*/ 7 w 16"/>
              <a:gd name="T9" fmla="*/ 31 h 42"/>
              <a:gd name="T10" fmla="*/ 3 w 16"/>
              <a:gd name="T11" fmla="*/ 0 h 42"/>
            </a:gdLst>
            <a:ahLst/>
            <a:cxnLst>
              <a:cxn ang="0">
                <a:pos x="T0" y="T1"/>
              </a:cxn>
              <a:cxn ang="0">
                <a:pos x="T2" y="T3"/>
              </a:cxn>
              <a:cxn ang="0">
                <a:pos x="T4" y="T5"/>
              </a:cxn>
              <a:cxn ang="0">
                <a:pos x="T6" y="T7"/>
              </a:cxn>
              <a:cxn ang="0">
                <a:pos x="T8" y="T9"/>
              </a:cxn>
              <a:cxn ang="0">
                <a:pos x="T10" y="T11"/>
              </a:cxn>
            </a:cxnLst>
            <a:rect l="0" t="0" r="r" b="b"/>
            <a:pathLst>
              <a:path w="16" h="42">
                <a:moveTo>
                  <a:pt x="7" y="31"/>
                </a:moveTo>
                <a:cubicBezTo>
                  <a:pt x="9" y="36"/>
                  <a:pt x="12" y="39"/>
                  <a:pt x="16" y="42"/>
                </a:cubicBezTo>
                <a:cubicBezTo>
                  <a:pt x="12" y="39"/>
                  <a:pt x="9" y="36"/>
                  <a:pt x="7" y="31"/>
                </a:cubicBezTo>
                <a:moveTo>
                  <a:pt x="3" y="0"/>
                </a:moveTo>
                <a:cubicBezTo>
                  <a:pt x="0" y="10"/>
                  <a:pt x="1" y="21"/>
                  <a:pt x="7" y="31"/>
                </a:cubicBezTo>
                <a:cubicBezTo>
                  <a:pt x="1" y="21"/>
                  <a:pt x="0" y="10"/>
                  <a:pt x="3"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20" name="Freeform 134"/>
          <p:cNvSpPr>
            <a:spLocks noEditPoints="1"/>
          </p:cNvSpPr>
          <p:nvPr/>
        </p:nvSpPr>
        <p:spPr bwMode="auto">
          <a:xfrm>
            <a:off x="2083315" y="2608235"/>
            <a:ext cx="32884" cy="73600"/>
          </a:xfrm>
          <a:custGeom>
            <a:avLst/>
            <a:gdLst>
              <a:gd name="T0" fmla="*/ 4 w 4"/>
              <a:gd name="T1" fmla="*/ 9 h 9"/>
              <a:gd name="T2" fmla="*/ 4 w 4"/>
              <a:gd name="T3" fmla="*/ 9 h 9"/>
              <a:gd name="T4" fmla="*/ 3 w 4"/>
              <a:gd name="T5" fmla="*/ 9 h 9"/>
              <a:gd name="T6" fmla="*/ 3 w 4"/>
              <a:gd name="T7" fmla="*/ 8 h 9"/>
              <a:gd name="T8" fmla="*/ 3 w 4"/>
              <a:gd name="T9" fmla="*/ 8 h 9"/>
              <a:gd name="T10" fmla="*/ 3 w 4"/>
              <a:gd name="T11" fmla="*/ 8 h 9"/>
              <a:gd name="T12" fmla="*/ 3 w 4"/>
              <a:gd name="T13" fmla="*/ 8 h 9"/>
              <a:gd name="T14" fmla="*/ 3 w 4"/>
              <a:gd name="T15" fmla="*/ 8 h 9"/>
              <a:gd name="T16" fmla="*/ 3 w 4"/>
              <a:gd name="T17" fmla="*/ 8 h 9"/>
              <a:gd name="T18" fmla="*/ 3 w 4"/>
              <a:gd name="T19" fmla="*/ 8 h 9"/>
              <a:gd name="T20" fmla="*/ 3 w 4"/>
              <a:gd name="T21" fmla="*/ 8 h 9"/>
              <a:gd name="T22" fmla="*/ 3 w 4"/>
              <a:gd name="T23" fmla="*/ 7 h 9"/>
              <a:gd name="T24" fmla="*/ 3 w 4"/>
              <a:gd name="T25" fmla="*/ 7 h 9"/>
              <a:gd name="T26" fmla="*/ 3 w 4"/>
              <a:gd name="T27" fmla="*/ 7 h 9"/>
              <a:gd name="T28" fmla="*/ 3 w 4"/>
              <a:gd name="T29" fmla="*/ 7 h 9"/>
              <a:gd name="T30" fmla="*/ 3 w 4"/>
              <a:gd name="T31" fmla="*/ 7 h 9"/>
              <a:gd name="T32" fmla="*/ 3 w 4"/>
              <a:gd name="T33" fmla="*/ 7 h 9"/>
              <a:gd name="T34" fmla="*/ 3 w 4"/>
              <a:gd name="T35" fmla="*/ 7 h 9"/>
              <a:gd name="T36" fmla="*/ 2 w 4"/>
              <a:gd name="T37" fmla="*/ 7 h 9"/>
              <a:gd name="T38" fmla="*/ 2 w 4"/>
              <a:gd name="T39" fmla="*/ 7 h 9"/>
              <a:gd name="T40" fmla="*/ 2 w 4"/>
              <a:gd name="T41" fmla="*/ 6 h 9"/>
              <a:gd name="T42" fmla="*/ 2 w 4"/>
              <a:gd name="T43" fmla="*/ 6 h 9"/>
              <a:gd name="T44" fmla="*/ 2 w 4"/>
              <a:gd name="T45" fmla="*/ 6 h 9"/>
              <a:gd name="T46" fmla="*/ 2 w 4"/>
              <a:gd name="T47" fmla="*/ 6 h 9"/>
              <a:gd name="T48" fmla="*/ 2 w 4"/>
              <a:gd name="T49" fmla="*/ 6 h 9"/>
              <a:gd name="T50" fmla="*/ 2 w 4"/>
              <a:gd name="T51" fmla="*/ 6 h 9"/>
              <a:gd name="T52" fmla="*/ 2 w 4"/>
              <a:gd name="T53" fmla="*/ 6 h 9"/>
              <a:gd name="T54" fmla="*/ 2 w 4"/>
              <a:gd name="T55" fmla="*/ 5 h 9"/>
              <a:gd name="T56" fmla="*/ 2 w 4"/>
              <a:gd name="T57" fmla="*/ 5 h 9"/>
              <a:gd name="T58" fmla="*/ 2 w 4"/>
              <a:gd name="T59" fmla="*/ 5 h 9"/>
              <a:gd name="T60" fmla="*/ 2 w 4"/>
              <a:gd name="T61" fmla="*/ 5 h 9"/>
              <a:gd name="T62" fmla="*/ 1 w 4"/>
              <a:gd name="T63" fmla="*/ 4 h 9"/>
              <a:gd name="T64" fmla="*/ 1 w 4"/>
              <a:gd name="T65" fmla="*/ 4 h 9"/>
              <a:gd name="T66" fmla="*/ 1 w 4"/>
              <a:gd name="T67" fmla="*/ 4 h 9"/>
              <a:gd name="T68" fmla="*/ 1 w 4"/>
              <a:gd name="T69" fmla="*/ 4 h 9"/>
              <a:gd name="T70" fmla="*/ 1 w 4"/>
              <a:gd name="T71" fmla="*/ 3 h 9"/>
              <a:gd name="T72" fmla="*/ 1 w 4"/>
              <a:gd name="T73" fmla="*/ 3 h 9"/>
              <a:gd name="T74" fmla="*/ 1 w 4"/>
              <a:gd name="T75" fmla="*/ 3 h 9"/>
              <a:gd name="T76" fmla="*/ 1 w 4"/>
              <a:gd name="T77" fmla="*/ 3 h 9"/>
              <a:gd name="T78" fmla="*/ 1 w 4"/>
              <a:gd name="T79" fmla="*/ 3 h 9"/>
              <a:gd name="T80" fmla="*/ 1 w 4"/>
              <a:gd name="T81" fmla="*/ 3 h 9"/>
              <a:gd name="T82" fmla="*/ 1 w 4"/>
              <a:gd name="T83" fmla="*/ 3 h 9"/>
              <a:gd name="T84" fmla="*/ 1 w 4"/>
              <a:gd name="T85" fmla="*/ 2 h 9"/>
              <a:gd name="T86" fmla="*/ 1 w 4"/>
              <a:gd name="T87" fmla="*/ 2 h 9"/>
              <a:gd name="T88" fmla="*/ 1 w 4"/>
              <a:gd name="T89" fmla="*/ 2 h 9"/>
              <a:gd name="T90" fmla="*/ 1 w 4"/>
              <a:gd name="T91" fmla="*/ 2 h 9"/>
              <a:gd name="T92" fmla="*/ 1 w 4"/>
              <a:gd name="T93" fmla="*/ 2 h 9"/>
              <a:gd name="T94" fmla="*/ 0 w 4"/>
              <a:gd name="T95" fmla="*/ 2 h 9"/>
              <a:gd name="T96" fmla="*/ 0 w 4"/>
              <a:gd name="T97" fmla="*/ 2 h 9"/>
              <a:gd name="T98" fmla="*/ 0 w 4"/>
              <a:gd name="T99" fmla="*/ 2 h 9"/>
              <a:gd name="T100" fmla="*/ 0 w 4"/>
              <a:gd name="T101" fmla="*/ 2 h 9"/>
              <a:gd name="T102" fmla="*/ 0 w 4"/>
              <a:gd name="T103" fmla="*/ 1 h 9"/>
              <a:gd name="T104" fmla="*/ 0 w 4"/>
              <a:gd name="T105" fmla="*/ 1 h 9"/>
              <a:gd name="T106" fmla="*/ 0 w 4"/>
              <a:gd name="T107" fmla="*/ 1 h 9"/>
              <a:gd name="T108" fmla="*/ 0 w 4"/>
              <a:gd name="T109" fmla="*/ 1 h 9"/>
              <a:gd name="T110" fmla="*/ 0 w 4"/>
              <a:gd name="T111" fmla="*/ 1 h 9"/>
              <a:gd name="T112" fmla="*/ 0 w 4"/>
              <a:gd name="T113" fmla="*/ 1 h 9"/>
              <a:gd name="T114" fmla="*/ 0 w 4"/>
              <a:gd name="T115" fmla="*/ 1 h 9"/>
              <a:gd name="T116" fmla="*/ 0 w 4"/>
              <a:gd name="T1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9">
                <a:moveTo>
                  <a:pt x="4" y="9"/>
                </a:moveTo>
                <a:cubicBezTo>
                  <a:pt x="4" y="9"/>
                  <a:pt x="4" y="9"/>
                  <a:pt x="4" y="9"/>
                </a:cubicBezTo>
                <a:cubicBezTo>
                  <a:pt x="4" y="9"/>
                  <a:pt x="4" y="9"/>
                  <a:pt x="4" y="9"/>
                </a:cubicBezTo>
                <a:moveTo>
                  <a:pt x="4" y="9"/>
                </a:moveTo>
                <a:cubicBezTo>
                  <a:pt x="4" y="9"/>
                  <a:pt x="4" y="9"/>
                  <a:pt x="4" y="9"/>
                </a:cubicBezTo>
                <a:cubicBezTo>
                  <a:pt x="4" y="9"/>
                  <a:pt x="4" y="9"/>
                  <a:pt x="4" y="9"/>
                </a:cubicBezTo>
                <a:moveTo>
                  <a:pt x="4" y="9"/>
                </a:moveTo>
                <a:cubicBezTo>
                  <a:pt x="4" y="9"/>
                  <a:pt x="4" y="9"/>
                  <a:pt x="4" y="9"/>
                </a:cubicBezTo>
                <a:cubicBezTo>
                  <a:pt x="4" y="9"/>
                  <a:pt x="4" y="9"/>
                  <a:pt x="4" y="9"/>
                </a:cubicBezTo>
                <a:moveTo>
                  <a:pt x="4" y="9"/>
                </a:moveTo>
                <a:cubicBezTo>
                  <a:pt x="4" y="9"/>
                  <a:pt x="4" y="9"/>
                  <a:pt x="4" y="9"/>
                </a:cubicBezTo>
                <a:cubicBezTo>
                  <a:pt x="4" y="9"/>
                  <a:pt x="4" y="9"/>
                  <a:pt x="4" y="9"/>
                </a:cubicBezTo>
                <a:moveTo>
                  <a:pt x="3" y="9"/>
                </a:moveTo>
                <a:cubicBezTo>
                  <a:pt x="4" y="9"/>
                  <a:pt x="4" y="9"/>
                  <a:pt x="4" y="9"/>
                </a:cubicBezTo>
                <a:cubicBezTo>
                  <a:pt x="4" y="9"/>
                  <a:pt x="4" y="9"/>
                  <a:pt x="3" y="9"/>
                </a:cubicBezTo>
                <a:moveTo>
                  <a:pt x="3" y="9"/>
                </a:moveTo>
                <a:cubicBezTo>
                  <a:pt x="3" y="9"/>
                  <a:pt x="3" y="9"/>
                  <a:pt x="3" y="9"/>
                </a:cubicBezTo>
                <a:cubicBezTo>
                  <a:pt x="3" y="9"/>
                  <a:pt x="3" y="9"/>
                  <a:pt x="3" y="9"/>
                </a:cubicBezTo>
                <a:moveTo>
                  <a:pt x="3" y="8"/>
                </a:moveTo>
                <a:cubicBezTo>
                  <a:pt x="3" y="9"/>
                  <a:pt x="3" y="9"/>
                  <a:pt x="3" y="9"/>
                </a:cubicBezTo>
                <a:cubicBezTo>
                  <a:pt x="3" y="9"/>
                  <a:pt x="3" y="9"/>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8"/>
                </a:moveTo>
                <a:cubicBezTo>
                  <a:pt x="3" y="8"/>
                  <a:pt x="3" y="8"/>
                  <a:pt x="3" y="8"/>
                </a:cubicBezTo>
                <a:cubicBezTo>
                  <a:pt x="3" y="8"/>
                  <a:pt x="3" y="8"/>
                  <a:pt x="3" y="8"/>
                </a:cubicBezTo>
                <a:moveTo>
                  <a:pt x="3" y="7"/>
                </a:moveTo>
                <a:cubicBezTo>
                  <a:pt x="3" y="8"/>
                  <a:pt x="3" y="8"/>
                  <a:pt x="3" y="8"/>
                </a:cubicBezTo>
                <a:cubicBezTo>
                  <a:pt x="3" y="8"/>
                  <a:pt x="3" y="8"/>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3" y="7"/>
                </a:moveTo>
                <a:cubicBezTo>
                  <a:pt x="3" y="7"/>
                  <a:pt x="3" y="7"/>
                  <a:pt x="3" y="7"/>
                </a:cubicBezTo>
                <a:cubicBezTo>
                  <a:pt x="3" y="7"/>
                  <a:pt x="3" y="7"/>
                  <a:pt x="3" y="7"/>
                </a:cubicBezTo>
                <a:moveTo>
                  <a:pt x="2" y="7"/>
                </a:moveTo>
                <a:cubicBezTo>
                  <a:pt x="3" y="7"/>
                  <a:pt x="3" y="7"/>
                  <a:pt x="3" y="7"/>
                </a:cubicBezTo>
                <a:cubicBezTo>
                  <a:pt x="3" y="7"/>
                  <a:pt x="3"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6"/>
                  <a:pt x="2" y="6"/>
                  <a:pt x="2" y="7"/>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6"/>
                </a:moveTo>
                <a:cubicBezTo>
                  <a:pt x="2" y="6"/>
                  <a:pt x="2" y="6"/>
                  <a:pt x="2" y="6"/>
                </a:cubicBezTo>
                <a:cubicBezTo>
                  <a:pt x="2" y="6"/>
                  <a:pt x="2" y="6"/>
                  <a:pt x="2" y="6"/>
                </a:cubicBezTo>
                <a:moveTo>
                  <a:pt x="2" y="5"/>
                </a:moveTo>
                <a:cubicBezTo>
                  <a:pt x="2" y="5"/>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1" y="5"/>
                </a:moveTo>
                <a:cubicBezTo>
                  <a:pt x="1" y="5"/>
                  <a:pt x="1" y="5"/>
                  <a:pt x="2" y="5"/>
                </a:cubicBezTo>
                <a:cubicBezTo>
                  <a:pt x="1" y="5"/>
                  <a:pt x="1" y="5"/>
                  <a:pt x="1" y="5"/>
                </a:cubicBezTo>
                <a:moveTo>
                  <a:pt x="1" y="4"/>
                </a:moveTo>
                <a:cubicBezTo>
                  <a:pt x="1" y="4"/>
                  <a:pt x="1" y="4"/>
                  <a:pt x="1" y="5"/>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4"/>
                  <a:pt x="1" y="4"/>
                  <a:pt x="1" y="4"/>
                </a:cubicBezTo>
                <a:cubicBezTo>
                  <a:pt x="1" y="4"/>
                  <a:pt x="1" y="4"/>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24" name="Freeform 138"/>
          <p:cNvSpPr/>
          <p:nvPr/>
        </p:nvSpPr>
        <p:spPr bwMode="auto">
          <a:xfrm>
            <a:off x="3036975" y="3864123"/>
            <a:ext cx="416541" cy="155029"/>
          </a:xfrm>
          <a:custGeom>
            <a:avLst/>
            <a:gdLst>
              <a:gd name="T0" fmla="*/ 0 w 51"/>
              <a:gd name="T1" fmla="*/ 0 h 19"/>
              <a:gd name="T2" fmla="*/ 34 w 51"/>
              <a:gd name="T3" fmla="*/ 19 h 19"/>
              <a:gd name="T4" fmla="*/ 51 w 51"/>
              <a:gd name="T5" fmla="*/ 15 h 19"/>
              <a:gd name="T6" fmla="*/ 51 w 51"/>
              <a:gd name="T7" fmla="*/ 15 h 19"/>
              <a:gd name="T8" fmla="*/ 34 w 51"/>
              <a:gd name="T9" fmla="*/ 19 h 19"/>
              <a:gd name="T10" fmla="*/ 0 w 51"/>
              <a:gd name="T11" fmla="*/ 0 h 19"/>
            </a:gdLst>
            <a:ahLst/>
            <a:cxnLst>
              <a:cxn ang="0">
                <a:pos x="T0" y="T1"/>
              </a:cxn>
              <a:cxn ang="0">
                <a:pos x="T2" y="T3"/>
              </a:cxn>
              <a:cxn ang="0">
                <a:pos x="T4" y="T5"/>
              </a:cxn>
              <a:cxn ang="0">
                <a:pos x="T6" y="T7"/>
              </a:cxn>
              <a:cxn ang="0">
                <a:pos x="T8" y="T9"/>
              </a:cxn>
              <a:cxn ang="0">
                <a:pos x="T10" y="T11"/>
              </a:cxn>
            </a:cxnLst>
            <a:rect l="0" t="0" r="r" b="b"/>
            <a:pathLst>
              <a:path w="51" h="19">
                <a:moveTo>
                  <a:pt x="0" y="0"/>
                </a:moveTo>
                <a:cubicBezTo>
                  <a:pt x="7" y="12"/>
                  <a:pt x="20" y="19"/>
                  <a:pt x="34" y="19"/>
                </a:cubicBezTo>
                <a:cubicBezTo>
                  <a:pt x="40" y="19"/>
                  <a:pt x="46" y="18"/>
                  <a:pt x="51" y="15"/>
                </a:cubicBezTo>
                <a:cubicBezTo>
                  <a:pt x="51" y="15"/>
                  <a:pt x="51" y="15"/>
                  <a:pt x="51" y="15"/>
                </a:cubicBezTo>
                <a:cubicBezTo>
                  <a:pt x="46" y="18"/>
                  <a:pt x="40" y="19"/>
                  <a:pt x="34" y="19"/>
                </a:cubicBezTo>
                <a:cubicBezTo>
                  <a:pt x="20" y="19"/>
                  <a:pt x="7" y="12"/>
                  <a:pt x="0"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28" name="Freeform 142"/>
          <p:cNvSpPr>
            <a:spLocks noEditPoints="1"/>
          </p:cNvSpPr>
          <p:nvPr/>
        </p:nvSpPr>
        <p:spPr bwMode="auto">
          <a:xfrm>
            <a:off x="3926432" y="2110263"/>
            <a:ext cx="25055" cy="73600"/>
          </a:xfrm>
          <a:custGeom>
            <a:avLst/>
            <a:gdLst>
              <a:gd name="T0" fmla="*/ 0 w 3"/>
              <a:gd name="T1" fmla="*/ 0 h 9"/>
              <a:gd name="T2" fmla="*/ 3 w 3"/>
              <a:gd name="T3" fmla="*/ 9 h 9"/>
              <a:gd name="T4" fmla="*/ 0 w 3"/>
              <a:gd name="T5" fmla="*/ 0 h 9"/>
              <a:gd name="T6" fmla="*/ 0 w 3"/>
              <a:gd name="T7" fmla="*/ 0 h 9"/>
              <a:gd name="T8" fmla="*/ 0 w 3"/>
              <a:gd name="T9" fmla="*/ 0 h 9"/>
              <a:gd name="T10" fmla="*/ 0 w 3"/>
              <a:gd name="T11" fmla="*/ 0 h 9"/>
            </a:gdLst>
            <a:ahLst/>
            <a:cxnLst>
              <a:cxn ang="0">
                <a:pos x="T0" y="T1"/>
              </a:cxn>
              <a:cxn ang="0">
                <a:pos x="T2" y="T3"/>
              </a:cxn>
              <a:cxn ang="0">
                <a:pos x="T4" y="T5"/>
              </a:cxn>
              <a:cxn ang="0">
                <a:pos x="T6" y="T7"/>
              </a:cxn>
              <a:cxn ang="0">
                <a:pos x="T8" y="T9"/>
              </a:cxn>
              <a:cxn ang="0">
                <a:pos x="T10" y="T11"/>
              </a:cxn>
            </a:cxnLst>
            <a:rect l="0" t="0" r="r" b="b"/>
            <a:pathLst>
              <a:path w="3" h="9">
                <a:moveTo>
                  <a:pt x="0" y="0"/>
                </a:moveTo>
                <a:cubicBezTo>
                  <a:pt x="0" y="3"/>
                  <a:pt x="1" y="6"/>
                  <a:pt x="3" y="9"/>
                </a:cubicBezTo>
                <a:cubicBezTo>
                  <a:pt x="1" y="6"/>
                  <a:pt x="0" y="3"/>
                  <a:pt x="0" y="0"/>
                </a:cubicBezTo>
                <a:moveTo>
                  <a:pt x="0" y="0"/>
                </a:moveTo>
                <a:cubicBezTo>
                  <a:pt x="0" y="0"/>
                  <a:pt x="0" y="0"/>
                  <a:pt x="0" y="0"/>
                </a:cubicBezTo>
                <a:cubicBezTo>
                  <a:pt x="0" y="0"/>
                  <a:pt x="0" y="0"/>
                  <a:pt x="0"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32" name="Freeform 146"/>
          <p:cNvSpPr>
            <a:spLocks noEditPoints="1"/>
          </p:cNvSpPr>
          <p:nvPr/>
        </p:nvSpPr>
        <p:spPr bwMode="auto">
          <a:xfrm>
            <a:off x="2947715" y="2143150"/>
            <a:ext cx="32884" cy="129974"/>
          </a:xfrm>
          <a:custGeom>
            <a:avLst/>
            <a:gdLst>
              <a:gd name="T0" fmla="*/ 1 w 4"/>
              <a:gd name="T1" fmla="*/ 16 h 16"/>
              <a:gd name="T2" fmla="*/ 1 w 4"/>
              <a:gd name="T3" fmla="*/ 16 h 16"/>
              <a:gd name="T4" fmla="*/ 1 w 4"/>
              <a:gd name="T5" fmla="*/ 16 h 16"/>
              <a:gd name="T6" fmla="*/ 1 w 4"/>
              <a:gd name="T7" fmla="*/ 16 h 16"/>
              <a:gd name="T8" fmla="*/ 1 w 4"/>
              <a:gd name="T9" fmla="*/ 16 h 16"/>
              <a:gd name="T10" fmla="*/ 1 w 4"/>
              <a:gd name="T11" fmla="*/ 16 h 16"/>
              <a:gd name="T12" fmla="*/ 1 w 4"/>
              <a:gd name="T13" fmla="*/ 16 h 16"/>
              <a:gd name="T14" fmla="*/ 1 w 4"/>
              <a:gd name="T15" fmla="*/ 16 h 16"/>
              <a:gd name="T16" fmla="*/ 1 w 4"/>
              <a:gd name="T17" fmla="*/ 16 h 16"/>
              <a:gd name="T18" fmla="*/ 0 w 4"/>
              <a:gd name="T19" fmla="*/ 16 h 16"/>
              <a:gd name="T20" fmla="*/ 1 w 4"/>
              <a:gd name="T21" fmla="*/ 16 h 16"/>
              <a:gd name="T22" fmla="*/ 0 w 4"/>
              <a:gd name="T23" fmla="*/ 16 h 16"/>
              <a:gd name="T24" fmla="*/ 0 w 4"/>
              <a:gd name="T25" fmla="*/ 16 h 16"/>
              <a:gd name="T26" fmla="*/ 0 w 4"/>
              <a:gd name="T27" fmla="*/ 16 h 16"/>
              <a:gd name="T28" fmla="*/ 0 w 4"/>
              <a:gd name="T29" fmla="*/ 16 h 16"/>
              <a:gd name="T30" fmla="*/ 0 w 4"/>
              <a:gd name="T31" fmla="*/ 16 h 16"/>
              <a:gd name="T32" fmla="*/ 0 w 4"/>
              <a:gd name="T33" fmla="*/ 16 h 16"/>
              <a:gd name="T34" fmla="*/ 0 w 4"/>
              <a:gd name="T35" fmla="*/ 16 h 16"/>
              <a:gd name="T36" fmla="*/ 0 w 4"/>
              <a:gd name="T37" fmla="*/ 16 h 16"/>
              <a:gd name="T38" fmla="*/ 0 w 4"/>
              <a:gd name="T39" fmla="*/ 16 h 16"/>
              <a:gd name="T40" fmla="*/ 0 w 4"/>
              <a:gd name="T41" fmla="*/ 16 h 16"/>
              <a:gd name="T42" fmla="*/ 0 w 4"/>
              <a:gd name="T43" fmla="*/ 16 h 16"/>
              <a:gd name="T44" fmla="*/ 0 w 4"/>
              <a:gd name="T45" fmla="*/ 16 h 16"/>
              <a:gd name="T46" fmla="*/ 0 w 4"/>
              <a:gd name="T47" fmla="*/ 16 h 16"/>
              <a:gd name="T48" fmla="*/ 0 w 4"/>
              <a:gd name="T49" fmla="*/ 16 h 16"/>
              <a:gd name="T50" fmla="*/ 0 w 4"/>
              <a:gd name="T51" fmla="*/ 16 h 16"/>
              <a:gd name="T52" fmla="*/ 0 w 4"/>
              <a:gd name="T53" fmla="*/ 16 h 16"/>
              <a:gd name="T54" fmla="*/ 0 w 4"/>
              <a:gd name="T55" fmla="*/ 16 h 16"/>
              <a:gd name="T56" fmla="*/ 0 w 4"/>
              <a:gd name="T57" fmla="*/ 16 h 16"/>
              <a:gd name="T58" fmla="*/ 0 w 4"/>
              <a:gd name="T59" fmla="*/ 16 h 16"/>
              <a:gd name="T60" fmla="*/ 0 w 4"/>
              <a:gd name="T61" fmla="*/ 16 h 16"/>
              <a:gd name="T62" fmla="*/ 0 w 4"/>
              <a:gd name="T63" fmla="*/ 16 h 16"/>
              <a:gd name="T64" fmla="*/ 0 w 4"/>
              <a:gd name="T65" fmla="*/ 16 h 16"/>
              <a:gd name="T66" fmla="*/ 0 w 4"/>
              <a:gd name="T67" fmla="*/ 16 h 16"/>
              <a:gd name="T68" fmla="*/ 0 w 4"/>
              <a:gd name="T69" fmla="*/ 16 h 16"/>
              <a:gd name="T70" fmla="*/ 0 w 4"/>
              <a:gd name="T71" fmla="*/ 16 h 16"/>
              <a:gd name="T72" fmla="*/ 0 w 4"/>
              <a:gd name="T73" fmla="*/ 16 h 16"/>
              <a:gd name="T74" fmla="*/ 0 w 4"/>
              <a:gd name="T75" fmla="*/ 16 h 16"/>
              <a:gd name="T76" fmla="*/ 0 w 4"/>
              <a:gd name="T77" fmla="*/ 16 h 16"/>
              <a:gd name="T78" fmla="*/ 4 w 4"/>
              <a:gd name="T79" fmla="*/ 0 h 16"/>
              <a:gd name="T80" fmla="*/ 4 w 4"/>
              <a:gd name="T81" fmla="*/ 1 h 16"/>
              <a:gd name="T82" fmla="*/ 4 w 4"/>
              <a:gd name="T83" fmla="*/ 0 h 16"/>
              <a:gd name="T84" fmla="*/ 4 w 4"/>
              <a:gd name="T8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6">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0" y="16"/>
                </a:moveTo>
                <a:cubicBezTo>
                  <a:pt x="1" y="16"/>
                  <a:pt x="1" y="16"/>
                  <a:pt x="1" y="16"/>
                </a:cubicBezTo>
                <a:cubicBezTo>
                  <a:pt x="1" y="16"/>
                  <a:pt x="1"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4" y="0"/>
                </a:moveTo>
                <a:cubicBezTo>
                  <a:pt x="4" y="1"/>
                  <a:pt x="4" y="1"/>
                  <a:pt x="4" y="1"/>
                </a:cubicBezTo>
                <a:cubicBezTo>
                  <a:pt x="4" y="1"/>
                  <a:pt x="4" y="1"/>
                  <a:pt x="4" y="0"/>
                </a:cubicBezTo>
                <a:cubicBezTo>
                  <a:pt x="4" y="0"/>
                  <a:pt x="4" y="0"/>
                  <a:pt x="4"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36" name="Freeform 150"/>
          <p:cNvSpPr>
            <a:spLocks noEditPoints="1"/>
          </p:cNvSpPr>
          <p:nvPr/>
        </p:nvSpPr>
        <p:spPr bwMode="auto">
          <a:xfrm>
            <a:off x="2850627" y="650804"/>
            <a:ext cx="97089" cy="220799"/>
          </a:xfrm>
          <a:custGeom>
            <a:avLst/>
            <a:gdLst>
              <a:gd name="T0" fmla="*/ 0 w 12"/>
              <a:gd name="T1" fmla="*/ 20 h 27"/>
              <a:gd name="T2" fmla="*/ 12 w 12"/>
              <a:gd name="T3" fmla="*/ 27 h 27"/>
              <a:gd name="T4" fmla="*/ 0 w 12"/>
              <a:gd name="T5" fmla="*/ 20 h 27"/>
              <a:gd name="T6" fmla="*/ 0 w 12"/>
              <a:gd name="T7" fmla="*/ 20 h 27"/>
              <a:gd name="T8" fmla="*/ 0 w 12"/>
              <a:gd name="T9" fmla="*/ 20 h 27"/>
              <a:gd name="T10" fmla="*/ 0 w 12"/>
              <a:gd name="T11" fmla="*/ 20 h 27"/>
              <a:gd name="T12" fmla="*/ 1 w 12"/>
              <a:gd name="T13" fmla="*/ 3 h 27"/>
              <a:gd name="T14" fmla="*/ 1 w 12"/>
              <a:gd name="T15" fmla="*/ 3 h 27"/>
              <a:gd name="T16" fmla="*/ 1 w 12"/>
              <a:gd name="T17" fmla="*/ 3 h 27"/>
              <a:gd name="T18" fmla="*/ 1 w 12"/>
              <a:gd name="T19" fmla="*/ 3 h 27"/>
              <a:gd name="T20" fmla="*/ 1 w 12"/>
              <a:gd name="T21" fmla="*/ 3 h 27"/>
              <a:gd name="T22" fmla="*/ 1 w 12"/>
              <a:gd name="T23" fmla="*/ 3 h 27"/>
              <a:gd name="T24" fmla="*/ 1 w 12"/>
              <a:gd name="T25" fmla="*/ 3 h 27"/>
              <a:gd name="T26" fmla="*/ 1 w 12"/>
              <a:gd name="T27" fmla="*/ 3 h 27"/>
              <a:gd name="T28" fmla="*/ 1 w 12"/>
              <a:gd name="T29" fmla="*/ 3 h 27"/>
              <a:gd name="T30" fmla="*/ 5 w 12"/>
              <a:gd name="T31" fmla="*/ 0 h 27"/>
              <a:gd name="T32" fmla="*/ 1 w 12"/>
              <a:gd name="T33" fmla="*/ 3 h 27"/>
              <a:gd name="T34" fmla="*/ 5 w 12"/>
              <a:gd name="T35" fmla="*/ 0 h 27"/>
              <a:gd name="T36" fmla="*/ 5 w 12"/>
              <a:gd name="T3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27">
                <a:moveTo>
                  <a:pt x="0" y="20"/>
                </a:moveTo>
                <a:cubicBezTo>
                  <a:pt x="3" y="24"/>
                  <a:pt x="7" y="27"/>
                  <a:pt x="12" y="27"/>
                </a:cubicBezTo>
                <a:cubicBezTo>
                  <a:pt x="7" y="27"/>
                  <a:pt x="3" y="24"/>
                  <a:pt x="0" y="20"/>
                </a:cubicBezTo>
                <a:moveTo>
                  <a:pt x="0" y="20"/>
                </a:moveTo>
                <a:cubicBezTo>
                  <a:pt x="0" y="20"/>
                  <a:pt x="0" y="20"/>
                  <a:pt x="0" y="20"/>
                </a:cubicBezTo>
                <a:cubicBezTo>
                  <a:pt x="0" y="20"/>
                  <a:pt x="0" y="20"/>
                  <a:pt x="0" y="20"/>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5" y="0"/>
                </a:moveTo>
                <a:cubicBezTo>
                  <a:pt x="3" y="1"/>
                  <a:pt x="2" y="2"/>
                  <a:pt x="1" y="3"/>
                </a:cubicBezTo>
                <a:cubicBezTo>
                  <a:pt x="2" y="2"/>
                  <a:pt x="3" y="1"/>
                  <a:pt x="5" y="0"/>
                </a:cubicBezTo>
                <a:cubicBezTo>
                  <a:pt x="5" y="0"/>
                  <a:pt x="5" y="0"/>
                  <a:pt x="5"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40" name="Freeform 154"/>
          <p:cNvSpPr>
            <a:spLocks noEditPoints="1"/>
          </p:cNvSpPr>
          <p:nvPr/>
        </p:nvSpPr>
        <p:spPr bwMode="auto">
          <a:xfrm>
            <a:off x="4007861" y="1286576"/>
            <a:ext cx="40715" cy="98655"/>
          </a:xfrm>
          <a:custGeom>
            <a:avLst/>
            <a:gdLst>
              <a:gd name="T0" fmla="*/ 0 w 5"/>
              <a:gd name="T1" fmla="*/ 12 h 12"/>
              <a:gd name="T2" fmla="*/ 0 w 5"/>
              <a:gd name="T3" fmla="*/ 12 h 12"/>
              <a:gd name="T4" fmla="*/ 0 w 5"/>
              <a:gd name="T5" fmla="*/ 12 h 12"/>
              <a:gd name="T6" fmla="*/ 0 w 5"/>
              <a:gd name="T7" fmla="*/ 12 h 12"/>
              <a:gd name="T8" fmla="*/ 0 w 5"/>
              <a:gd name="T9" fmla="*/ 12 h 12"/>
              <a:gd name="T10" fmla="*/ 0 w 5"/>
              <a:gd name="T11" fmla="*/ 12 h 12"/>
              <a:gd name="T12" fmla="*/ 0 w 5"/>
              <a:gd name="T13" fmla="*/ 12 h 12"/>
              <a:gd name="T14" fmla="*/ 0 w 5"/>
              <a:gd name="T15" fmla="*/ 12 h 12"/>
              <a:gd name="T16" fmla="*/ 0 w 5"/>
              <a:gd name="T17" fmla="*/ 12 h 12"/>
              <a:gd name="T18" fmla="*/ 0 w 5"/>
              <a:gd name="T19" fmla="*/ 12 h 12"/>
              <a:gd name="T20" fmla="*/ 0 w 5"/>
              <a:gd name="T21" fmla="*/ 12 h 12"/>
              <a:gd name="T22" fmla="*/ 0 w 5"/>
              <a:gd name="T23" fmla="*/ 12 h 12"/>
              <a:gd name="T24" fmla="*/ 0 w 5"/>
              <a:gd name="T25" fmla="*/ 12 h 12"/>
              <a:gd name="T26" fmla="*/ 0 w 5"/>
              <a:gd name="T27" fmla="*/ 12 h 12"/>
              <a:gd name="T28" fmla="*/ 0 w 5"/>
              <a:gd name="T29" fmla="*/ 12 h 12"/>
              <a:gd name="T30" fmla="*/ 5 w 5"/>
              <a:gd name="T31" fmla="*/ 0 h 12"/>
              <a:gd name="T32" fmla="*/ 5 w 5"/>
              <a:gd name="T33" fmla="*/ 0 h 12"/>
              <a:gd name="T34" fmla="*/ 0 w 5"/>
              <a:gd name="T35" fmla="*/ 12 h 12"/>
              <a:gd name="T36" fmla="*/ 5 w 5"/>
              <a:gd name="T37" fmla="*/ 0 h 12"/>
              <a:gd name="T38" fmla="*/ 5 w 5"/>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2">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5" y="0"/>
                </a:moveTo>
                <a:cubicBezTo>
                  <a:pt x="5" y="0"/>
                  <a:pt x="5" y="0"/>
                  <a:pt x="5" y="0"/>
                </a:cubicBezTo>
                <a:cubicBezTo>
                  <a:pt x="2" y="4"/>
                  <a:pt x="1" y="8"/>
                  <a:pt x="0" y="12"/>
                </a:cubicBezTo>
                <a:cubicBezTo>
                  <a:pt x="1" y="8"/>
                  <a:pt x="2" y="4"/>
                  <a:pt x="5" y="0"/>
                </a:cubicBezTo>
                <a:cubicBezTo>
                  <a:pt x="5" y="0"/>
                  <a:pt x="5" y="0"/>
                  <a:pt x="5" y="0"/>
                </a:cubicBezTo>
              </a:path>
            </a:pathLst>
          </a:custGeom>
          <a:solidFill>
            <a:srgbClr val="004F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143" name="Oval 142"/>
          <p:cNvSpPr/>
          <p:nvPr/>
        </p:nvSpPr>
        <p:spPr>
          <a:xfrm>
            <a:off x="1044620" y="3088386"/>
            <a:ext cx="858610" cy="858610"/>
          </a:xfrm>
          <a:prstGeom prst="ellipse">
            <a:avLst/>
          </a:prstGeom>
          <a:solidFill>
            <a:srgbClr val="F5C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p:cNvSpPr/>
          <p:nvPr/>
        </p:nvSpPr>
        <p:spPr>
          <a:xfrm>
            <a:off x="970215" y="2688892"/>
            <a:ext cx="366609" cy="366609"/>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p:cNvSpPr/>
          <p:nvPr/>
        </p:nvSpPr>
        <p:spPr>
          <a:xfrm>
            <a:off x="1870056" y="2951177"/>
            <a:ext cx="359183" cy="359183"/>
          </a:xfrm>
          <a:prstGeom prst="ellipse">
            <a:avLst/>
          </a:prstGeom>
          <a:solidFill>
            <a:srgbClr val="00C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p:cNvSpPr/>
          <p:nvPr/>
        </p:nvSpPr>
        <p:spPr>
          <a:xfrm>
            <a:off x="1496388" y="2726122"/>
            <a:ext cx="318569" cy="318569"/>
          </a:xfrm>
          <a:prstGeom prst="ellipse">
            <a:avLst/>
          </a:prstGeom>
          <a:solidFill>
            <a:srgbClr val="F3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97"/>
          <p:cNvSpPr>
            <a:spLocks noChangeArrowheads="1"/>
          </p:cNvSpPr>
          <p:nvPr/>
        </p:nvSpPr>
        <p:spPr bwMode="auto">
          <a:xfrm>
            <a:off x="709668" y="1307233"/>
            <a:ext cx="861896" cy="850631"/>
          </a:xfrm>
          <a:prstGeom prst="ellipse">
            <a:avLst/>
          </a:prstGeom>
          <a:solidFill>
            <a:srgbClr val="F4C60E"/>
          </a:solidFill>
          <a:ln>
            <a:noFill/>
          </a:ln>
        </p:spPr>
        <p:txBody>
          <a:bodyPr vert="horz" wrap="square" lIns="91440" tIns="45720" rIns="91440" bIns="45720" numCol="1" anchor="t" anchorCtr="0" compatLnSpc="1"/>
          <a:lstStyle/>
          <a:p>
            <a:endParaRPr lang="en-US" sz="1800"/>
          </a:p>
        </p:txBody>
      </p:sp>
      <p:sp>
        <p:nvSpPr>
          <p:cNvPr id="148" name="Oval 147"/>
          <p:cNvSpPr/>
          <p:nvPr/>
        </p:nvSpPr>
        <p:spPr>
          <a:xfrm>
            <a:off x="758970" y="2281837"/>
            <a:ext cx="318569" cy="318569"/>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p:cNvSpPr/>
          <p:nvPr/>
        </p:nvSpPr>
        <p:spPr>
          <a:xfrm>
            <a:off x="2977911" y="2171986"/>
            <a:ext cx="210102" cy="210102"/>
          </a:xfrm>
          <a:prstGeom prst="ellipse">
            <a:avLst/>
          </a:prstGeom>
          <a:solidFill>
            <a:srgbClr val="DE6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97"/>
          <p:cNvSpPr>
            <a:spLocks noChangeArrowheads="1"/>
          </p:cNvSpPr>
          <p:nvPr/>
        </p:nvSpPr>
        <p:spPr bwMode="auto">
          <a:xfrm>
            <a:off x="2032002" y="800100"/>
            <a:ext cx="1070615" cy="1056624"/>
          </a:xfrm>
          <a:prstGeom prst="ellipse">
            <a:avLst/>
          </a:prstGeom>
          <a:solidFill>
            <a:srgbClr val="F5C058"/>
          </a:solidFill>
          <a:ln>
            <a:noFill/>
          </a:ln>
        </p:spPr>
        <p:txBody>
          <a:bodyPr vert="horz" wrap="square" lIns="91440" tIns="45720" rIns="91440" bIns="45720" numCol="1" anchor="t" anchorCtr="0" compatLnSpc="1"/>
          <a:lstStyle/>
          <a:p>
            <a:endParaRPr lang="en-US" sz="1800"/>
          </a:p>
        </p:txBody>
      </p:sp>
      <p:sp>
        <p:nvSpPr>
          <p:cNvPr id="155" name="Oval 97"/>
          <p:cNvSpPr>
            <a:spLocks noChangeArrowheads="1"/>
          </p:cNvSpPr>
          <p:nvPr/>
        </p:nvSpPr>
        <p:spPr bwMode="auto">
          <a:xfrm>
            <a:off x="3185681" y="433666"/>
            <a:ext cx="740750" cy="731069"/>
          </a:xfrm>
          <a:prstGeom prst="ellipse">
            <a:avLst/>
          </a:prstGeom>
          <a:solidFill>
            <a:srgbClr val="01D48F"/>
          </a:solidFill>
          <a:ln>
            <a:noFill/>
          </a:ln>
        </p:spPr>
        <p:txBody>
          <a:bodyPr vert="horz" wrap="square" lIns="91440" tIns="45720" rIns="91440" bIns="45720" numCol="1" anchor="t" anchorCtr="0" compatLnSpc="1"/>
          <a:lstStyle/>
          <a:p>
            <a:endParaRPr lang="en-US" sz="1800"/>
          </a:p>
        </p:txBody>
      </p:sp>
      <p:sp>
        <p:nvSpPr>
          <p:cNvPr id="156" name="Oval 97"/>
          <p:cNvSpPr>
            <a:spLocks noChangeArrowheads="1"/>
          </p:cNvSpPr>
          <p:nvPr/>
        </p:nvSpPr>
        <p:spPr bwMode="auto">
          <a:xfrm>
            <a:off x="4048575" y="1060412"/>
            <a:ext cx="740750" cy="731069"/>
          </a:xfrm>
          <a:prstGeom prst="ellipse">
            <a:avLst/>
          </a:prstGeom>
          <a:solidFill>
            <a:srgbClr val="FF6D67"/>
          </a:solidFill>
          <a:ln>
            <a:noFill/>
          </a:ln>
        </p:spPr>
        <p:txBody>
          <a:bodyPr vert="horz" wrap="square" lIns="91440" tIns="45720" rIns="91440" bIns="45720" numCol="1" anchor="t" anchorCtr="0" compatLnSpc="1"/>
          <a:lstStyle/>
          <a:p>
            <a:endParaRPr lang="en-US" sz="1800"/>
          </a:p>
        </p:txBody>
      </p:sp>
      <p:sp>
        <p:nvSpPr>
          <p:cNvPr id="157" name="Oval 97"/>
          <p:cNvSpPr>
            <a:spLocks noChangeArrowheads="1"/>
          </p:cNvSpPr>
          <p:nvPr/>
        </p:nvSpPr>
        <p:spPr bwMode="auto">
          <a:xfrm>
            <a:off x="4235805" y="2691242"/>
            <a:ext cx="740750" cy="731069"/>
          </a:xfrm>
          <a:prstGeom prst="ellipse">
            <a:avLst/>
          </a:prstGeom>
          <a:solidFill>
            <a:srgbClr val="F5C058"/>
          </a:solidFill>
          <a:ln>
            <a:noFill/>
          </a:ln>
        </p:spPr>
        <p:txBody>
          <a:bodyPr vert="horz" wrap="square" lIns="91440" tIns="45720" rIns="91440" bIns="45720" numCol="1" anchor="t" anchorCtr="0" compatLnSpc="1"/>
          <a:lstStyle/>
          <a:p>
            <a:endParaRPr lang="en-US" sz="1800"/>
          </a:p>
        </p:txBody>
      </p:sp>
      <p:sp>
        <p:nvSpPr>
          <p:cNvPr id="61" name="Freeform 60"/>
          <p:cNvSpPr>
            <a:spLocks noEditPoints="1"/>
          </p:cNvSpPr>
          <p:nvPr/>
        </p:nvSpPr>
        <p:spPr bwMode="auto">
          <a:xfrm>
            <a:off x="2320134" y="1130916"/>
            <a:ext cx="494348" cy="394992"/>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62" name="Group 61"/>
          <p:cNvGrpSpPr/>
          <p:nvPr/>
        </p:nvGrpSpPr>
        <p:grpSpPr>
          <a:xfrm>
            <a:off x="1314737" y="3380896"/>
            <a:ext cx="363300" cy="262367"/>
            <a:chOff x="5197475" y="3336925"/>
            <a:chExt cx="1954213" cy="1411288"/>
          </a:xfrm>
          <a:solidFill>
            <a:schemeClr val="bg1"/>
          </a:solidFill>
        </p:grpSpPr>
        <p:sp>
          <p:nvSpPr>
            <p:cNvPr id="64" name="Freeform 63"/>
            <p:cNvSpPr>
              <a:spLocks noEditPoints="1"/>
            </p:cNvSpPr>
            <p:nvPr/>
          </p:nvSpPr>
          <p:spPr bwMode="auto">
            <a:xfrm>
              <a:off x="5197475" y="3336925"/>
              <a:ext cx="1590675" cy="1411288"/>
            </a:xfrm>
            <a:custGeom>
              <a:avLst/>
              <a:gdLst>
                <a:gd name="T0" fmla="*/ 410 w 424"/>
                <a:gd name="T1" fmla="*/ 0 h 376"/>
                <a:gd name="T2" fmla="*/ 13 w 424"/>
                <a:gd name="T3" fmla="*/ 0 h 376"/>
                <a:gd name="T4" fmla="*/ 0 w 424"/>
                <a:gd name="T5" fmla="*/ 13 h 376"/>
                <a:gd name="T6" fmla="*/ 0 w 424"/>
                <a:gd name="T7" fmla="*/ 363 h 376"/>
                <a:gd name="T8" fmla="*/ 13 w 424"/>
                <a:gd name="T9" fmla="*/ 376 h 376"/>
                <a:gd name="T10" fmla="*/ 410 w 424"/>
                <a:gd name="T11" fmla="*/ 376 h 376"/>
                <a:gd name="T12" fmla="*/ 424 w 424"/>
                <a:gd name="T13" fmla="*/ 363 h 376"/>
                <a:gd name="T14" fmla="*/ 424 w 424"/>
                <a:gd name="T15" fmla="*/ 13 h 376"/>
                <a:gd name="T16" fmla="*/ 410 w 424"/>
                <a:gd name="T17" fmla="*/ 0 h 376"/>
                <a:gd name="T18" fmla="*/ 326 w 424"/>
                <a:gd name="T19" fmla="*/ 29 h 376"/>
                <a:gd name="T20" fmla="*/ 344 w 424"/>
                <a:gd name="T21" fmla="*/ 47 h 376"/>
                <a:gd name="T22" fmla="*/ 326 w 424"/>
                <a:gd name="T23" fmla="*/ 65 h 376"/>
                <a:gd name="T24" fmla="*/ 308 w 424"/>
                <a:gd name="T25" fmla="*/ 47 h 376"/>
                <a:gd name="T26" fmla="*/ 326 w 424"/>
                <a:gd name="T27" fmla="*/ 29 h 376"/>
                <a:gd name="T28" fmla="*/ 273 w 424"/>
                <a:gd name="T29" fmla="*/ 29 h 376"/>
                <a:gd name="T30" fmla="*/ 291 w 424"/>
                <a:gd name="T31" fmla="*/ 47 h 376"/>
                <a:gd name="T32" fmla="*/ 273 w 424"/>
                <a:gd name="T33" fmla="*/ 65 h 376"/>
                <a:gd name="T34" fmla="*/ 255 w 424"/>
                <a:gd name="T35" fmla="*/ 47 h 376"/>
                <a:gd name="T36" fmla="*/ 273 w 424"/>
                <a:gd name="T37" fmla="*/ 29 h 376"/>
                <a:gd name="T38" fmla="*/ 397 w 424"/>
                <a:gd name="T39" fmla="*/ 349 h 376"/>
                <a:gd name="T40" fmla="*/ 27 w 424"/>
                <a:gd name="T41" fmla="*/ 349 h 376"/>
                <a:gd name="T42" fmla="*/ 27 w 424"/>
                <a:gd name="T43" fmla="*/ 94 h 376"/>
                <a:gd name="T44" fmla="*/ 397 w 424"/>
                <a:gd name="T45" fmla="*/ 94 h 376"/>
                <a:gd name="T46" fmla="*/ 397 w 424"/>
                <a:gd name="T47" fmla="*/ 349 h 376"/>
                <a:gd name="T48" fmla="*/ 379 w 424"/>
                <a:gd name="T49" fmla="*/ 65 h 376"/>
                <a:gd name="T50" fmla="*/ 361 w 424"/>
                <a:gd name="T51" fmla="*/ 47 h 376"/>
                <a:gd name="T52" fmla="*/ 379 w 424"/>
                <a:gd name="T53" fmla="*/ 29 h 376"/>
                <a:gd name="T54" fmla="*/ 397 w 424"/>
                <a:gd name="T55" fmla="*/ 47 h 376"/>
                <a:gd name="T56" fmla="*/ 379 w 424"/>
                <a:gd name="T57" fmla="*/ 6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4" h="376">
                  <a:moveTo>
                    <a:pt x="410" y="0"/>
                  </a:moveTo>
                  <a:cubicBezTo>
                    <a:pt x="13" y="0"/>
                    <a:pt x="13" y="0"/>
                    <a:pt x="13" y="0"/>
                  </a:cubicBezTo>
                  <a:cubicBezTo>
                    <a:pt x="6" y="0"/>
                    <a:pt x="0" y="6"/>
                    <a:pt x="0" y="13"/>
                  </a:cubicBezTo>
                  <a:cubicBezTo>
                    <a:pt x="0" y="363"/>
                    <a:pt x="0" y="363"/>
                    <a:pt x="0" y="363"/>
                  </a:cubicBezTo>
                  <a:cubicBezTo>
                    <a:pt x="0" y="370"/>
                    <a:pt x="6" y="376"/>
                    <a:pt x="13" y="376"/>
                  </a:cubicBezTo>
                  <a:cubicBezTo>
                    <a:pt x="410" y="376"/>
                    <a:pt x="410" y="376"/>
                    <a:pt x="410" y="376"/>
                  </a:cubicBezTo>
                  <a:cubicBezTo>
                    <a:pt x="417" y="376"/>
                    <a:pt x="424" y="370"/>
                    <a:pt x="424" y="363"/>
                  </a:cubicBezTo>
                  <a:cubicBezTo>
                    <a:pt x="424" y="13"/>
                    <a:pt x="424" y="13"/>
                    <a:pt x="424" y="13"/>
                  </a:cubicBezTo>
                  <a:cubicBezTo>
                    <a:pt x="424" y="6"/>
                    <a:pt x="417" y="0"/>
                    <a:pt x="410" y="0"/>
                  </a:cubicBezTo>
                  <a:close/>
                  <a:moveTo>
                    <a:pt x="326" y="29"/>
                  </a:moveTo>
                  <a:cubicBezTo>
                    <a:pt x="336" y="29"/>
                    <a:pt x="344" y="37"/>
                    <a:pt x="344" y="47"/>
                  </a:cubicBezTo>
                  <a:cubicBezTo>
                    <a:pt x="344" y="57"/>
                    <a:pt x="336" y="65"/>
                    <a:pt x="326" y="65"/>
                  </a:cubicBezTo>
                  <a:cubicBezTo>
                    <a:pt x="316" y="65"/>
                    <a:pt x="308" y="57"/>
                    <a:pt x="308" y="47"/>
                  </a:cubicBezTo>
                  <a:cubicBezTo>
                    <a:pt x="308" y="37"/>
                    <a:pt x="316" y="29"/>
                    <a:pt x="326" y="29"/>
                  </a:cubicBezTo>
                  <a:close/>
                  <a:moveTo>
                    <a:pt x="273" y="29"/>
                  </a:moveTo>
                  <a:cubicBezTo>
                    <a:pt x="283" y="29"/>
                    <a:pt x="291" y="37"/>
                    <a:pt x="291" y="47"/>
                  </a:cubicBezTo>
                  <a:cubicBezTo>
                    <a:pt x="291" y="57"/>
                    <a:pt x="283" y="65"/>
                    <a:pt x="273" y="65"/>
                  </a:cubicBezTo>
                  <a:cubicBezTo>
                    <a:pt x="263" y="65"/>
                    <a:pt x="255" y="57"/>
                    <a:pt x="255" y="47"/>
                  </a:cubicBezTo>
                  <a:cubicBezTo>
                    <a:pt x="255" y="37"/>
                    <a:pt x="263" y="29"/>
                    <a:pt x="273" y="29"/>
                  </a:cubicBezTo>
                  <a:close/>
                  <a:moveTo>
                    <a:pt x="397" y="349"/>
                  </a:moveTo>
                  <a:cubicBezTo>
                    <a:pt x="27" y="349"/>
                    <a:pt x="27" y="349"/>
                    <a:pt x="27" y="349"/>
                  </a:cubicBezTo>
                  <a:cubicBezTo>
                    <a:pt x="27" y="94"/>
                    <a:pt x="27" y="94"/>
                    <a:pt x="27" y="94"/>
                  </a:cubicBezTo>
                  <a:cubicBezTo>
                    <a:pt x="397" y="94"/>
                    <a:pt x="397" y="94"/>
                    <a:pt x="397" y="94"/>
                  </a:cubicBezTo>
                  <a:lnTo>
                    <a:pt x="397" y="349"/>
                  </a:lnTo>
                  <a:close/>
                  <a:moveTo>
                    <a:pt x="379" y="65"/>
                  </a:moveTo>
                  <a:cubicBezTo>
                    <a:pt x="369" y="65"/>
                    <a:pt x="361" y="57"/>
                    <a:pt x="361" y="47"/>
                  </a:cubicBezTo>
                  <a:cubicBezTo>
                    <a:pt x="361" y="37"/>
                    <a:pt x="369" y="29"/>
                    <a:pt x="379" y="29"/>
                  </a:cubicBezTo>
                  <a:cubicBezTo>
                    <a:pt x="389" y="29"/>
                    <a:pt x="397" y="37"/>
                    <a:pt x="397" y="47"/>
                  </a:cubicBezTo>
                  <a:cubicBezTo>
                    <a:pt x="397" y="57"/>
                    <a:pt x="389" y="65"/>
                    <a:pt x="379"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64"/>
            <p:cNvSpPr/>
            <p:nvPr/>
          </p:nvSpPr>
          <p:spPr bwMode="auto">
            <a:xfrm>
              <a:off x="6278563" y="4289425"/>
              <a:ext cx="149225" cy="150813"/>
            </a:xfrm>
            <a:custGeom>
              <a:avLst/>
              <a:gdLst>
                <a:gd name="T0" fmla="*/ 28 w 94"/>
                <a:gd name="T1" fmla="*/ 0 h 95"/>
                <a:gd name="T2" fmla="*/ 26 w 94"/>
                <a:gd name="T3" fmla="*/ 7 h 95"/>
                <a:gd name="T4" fmla="*/ 0 w 94"/>
                <a:gd name="T5" fmla="*/ 95 h 95"/>
                <a:gd name="T6" fmla="*/ 87 w 94"/>
                <a:gd name="T7" fmla="*/ 69 h 95"/>
                <a:gd name="T8" fmla="*/ 94 w 94"/>
                <a:gd name="T9" fmla="*/ 67 h 95"/>
                <a:gd name="T10" fmla="*/ 28 w 94"/>
                <a:gd name="T11" fmla="*/ 0 h 95"/>
              </a:gdLst>
              <a:ahLst/>
              <a:cxnLst>
                <a:cxn ang="0">
                  <a:pos x="T0" y="T1"/>
                </a:cxn>
                <a:cxn ang="0">
                  <a:pos x="T2" y="T3"/>
                </a:cxn>
                <a:cxn ang="0">
                  <a:pos x="T4" y="T5"/>
                </a:cxn>
                <a:cxn ang="0">
                  <a:pos x="T6" y="T7"/>
                </a:cxn>
                <a:cxn ang="0">
                  <a:pos x="T8" y="T9"/>
                </a:cxn>
                <a:cxn ang="0">
                  <a:pos x="T10" y="T11"/>
                </a:cxn>
              </a:cxnLst>
              <a:rect l="0" t="0" r="r" b="b"/>
              <a:pathLst>
                <a:path w="94" h="95">
                  <a:moveTo>
                    <a:pt x="28" y="0"/>
                  </a:moveTo>
                  <a:lnTo>
                    <a:pt x="26" y="7"/>
                  </a:lnTo>
                  <a:lnTo>
                    <a:pt x="0" y="95"/>
                  </a:lnTo>
                  <a:lnTo>
                    <a:pt x="87" y="69"/>
                  </a:lnTo>
                  <a:lnTo>
                    <a:pt x="94" y="67"/>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65"/>
            <p:cNvSpPr/>
            <p:nvPr/>
          </p:nvSpPr>
          <p:spPr bwMode="auto">
            <a:xfrm>
              <a:off x="6870700" y="3562350"/>
              <a:ext cx="280988" cy="280988"/>
            </a:xfrm>
            <a:custGeom>
              <a:avLst/>
              <a:gdLst>
                <a:gd name="T0" fmla="*/ 56 w 75"/>
                <a:gd name="T1" fmla="*/ 75 h 75"/>
                <a:gd name="T2" fmla="*/ 70 w 75"/>
                <a:gd name="T3" fmla="*/ 61 h 75"/>
                <a:gd name="T4" fmla="*/ 70 w 75"/>
                <a:gd name="T5" fmla="*/ 43 h 75"/>
                <a:gd name="T6" fmla="*/ 33 w 75"/>
                <a:gd name="T7" fmla="*/ 5 h 75"/>
                <a:gd name="T8" fmla="*/ 15 w 75"/>
                <a:gd name="T9" fmla="*/ 5 h 75"/>
                <a:gd name="T10" fmla="*/ 0 w 75"/>
                <a:gd name="T11" fmla="*/ 20 h 75"/>
                <a:gd name="T12" fmla="*/ 56 w 7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75" h="75">
                  <a:moveTo>
                    <a:pt x="56" y="75"/>
                  </a:moveTo>
                  <a:cubicBezTo>
                    <a:pt x="70" y="61"/>
                    <a:pt x="70" y="61"/>
                    <a:pt x="70" y="61"/>
                  </a:cubicBezTo>
                  <a:cubicBezTo>
                    <a:pt x="75" y="56"/>
                    <a:pt x="75" y="48"/>
                    <a:pt x="70" y="43"/>
                  </a:cubicBezTo>
                  <a:cubicBezTo>
                    <a:pt x="33" y="5"/>
                    <a:pt x="33" y="5"/>
                    <a:pt x="33" y="5"/>
                  </a:cubicBezTo>
                  <a:cubicBezTo>
                    <a:pt x="28" y="0"/>
                    <a:pt x="20" y="0"/>
                    <a:pt x="15" y="5"/>
                  </a:cubicBezTo>
                  <a:cubicBezTo>
                    <a:pt x="0" y="20"/>
                    <a:pt x="0" y="20"/>
                    <a:pt x="0" y="20"/>
                  </a:cubicBezTo>
                  <a:lnTo>
                    <a:pt x="56"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66"/>
            <p:cNvSpPr/>
            <p:nvPr/>
          </p:nvSpPr>
          <p:spPr bwMode="auto">
            <a:xfrm>
              <a:off x="6389688" y="3660775"/>
              <a:ext cx="668338" cy="663575"/>
            </a:xfrm>
            <a:custGeom>
              <a:avLst/>
              <a:gdLst>
                <a:gd name="T0" fmla="*/ 122 w 178"/>
                <a:gd name="T1" fmla="*/ 0 h 177"/>
                <a:gd name="T2" fmla="*/ 121 w 178"/>
                <a:gd name="T3" fmla="*/ 1 h 177"/>
                <a:gd name="T4" fmla="*/ 6 w 178"/>
                <a:gd name="T5" fmla="*/ 116 h 177"/>
                <a:gd name="T6" fmla="*/ 6 w 178"/>
                <a:gd name="T7" fmla="*/ 135 h 177"/>
                <a:gd name="T8" fmla="*/ 7 w 178"/>
                <a:gd name="T9" fmla="*/ 137 h 177"/>
                <a:gd name="T10" fmla="*/ 20 w 178"/>
                <a:gd name="T11" fmla="*/ 140 h 177"/>
                <a:gd name="T12" fmla="*/ 24 w 178"/>
                <a:gd name="T13" fmla="*/ 153 h 177"/>
                <a:gd name="T14" fmla="*/ 25 w 178"/>
                <a:gd name="T15" fmla="*/ 154 h 177"/>
                <a:gd name="T16" fmla="*/ 38 w 178"/>
                <a:gd name="T17" fmla="*/ 158 h 177"/>
                <a:gd name="T18" fmla="*/ 41 w 178"/>
                <a:gd name="T19" fmla="*/ 171 h 177"/>
                <a:gd name="T20" fmla="*/ 43 w 178"/>
                <a:gd name="T21" fmla="*/ 172 h 177"/>
                <a:gd name="T22" fmla="*/ 62 w 178"/>
                <a:gd name="T23" fmla="*/ 172 h 177"/>
                <a:gd name="T24" fmla="*/ 177 w 178"/>
                <a:gd name="T25" fmla="*/ 57 h 177"/>
                <a:gd name="T26" fmla="*/ 178 w 178"/>
                <a:gd name="T27" fmla="*/ 55 h 177"/>
                <a:gd name="T28" fmla="*/ 122 w 178"/>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77">
                  <a:moveTo>
                    <a:pt x="122" y="0"/>
                  </a:moveTo>
                  <a:cubicBezTo>
                    <a:pt x="122" y="0"/>
                    <a:pt x="121" y="1"/>
                    <a:pt x="121" y="1"/>
                  </a:cubicBezTo>
                  <a:cubicBezTo>
                    <a:pt x="6" y="116"/>
                    <a:pt x="6" y="116"/>
                    <a:pt x="6" y="116"/>
                  </a:cubicBezTo>
                  <a:cubicBezTo>
                    <a:pt x="0" y="122"/>
                    <a:pt x="0" y="130"/>
                    <a:pt x="6" y="135"/>
                  </a:cubicBezTo>
                  <a:cubicBezTo>
                    <a:pt x="7" y="137"/>
                    <a:pt x="7" y="137"/>
                    <a:pt x="7" y="137"/>
                  </a:cubicBezTo>
                  <a:cubicBezTo>
                    <a:pt x="11" y="140"/>
                    <a:pt x="16" y="141"/>
                    <a:pt x="20" y="140"/>
                  </a:cubicBezTo>
                  <a:cubicBezTo>
                    <a:pt x="19" y="144"/>
                    <a:pt x="20" y="149"/>
                    <a:pt x="24" y="153"/>
                  </a:cubicBezTo>
                  <a:cubicBezTo>
                    <a:pt x="25" y="154"/>
                    <a:pt x="25" y="154"/>
                    <a:pt x="25" y="154"/>
                  </a:cubicBezTo>
                  <a:cubicBezTo>
                    <a:pt x="28" y="158"/>
                    <a:pt x="34" y="159"/>
                    <a:pt x="38" y="158"/>
                  </a:cubicBezTo>
                  <a:cubicBezTo>
                    <a:pt x="37" y="162"/>
                    <a:pt x="38" y="167"/>
                    <a:pt x="41" y="171"/>
                  </a:cubicBezTo>
                  <a:cubicBezTo>
                    <a:pt x="43" y="172"/>
                    <a:pt x="43" y="172"/>
                    <a:pt x="43" y="172"/>
                  </a:cubicBezTo>
                  <a:cubicBezTo>
                    <a:pt x="48" y="177"/>
                    <a:pt x="56" y="177"/>
                    <a:pt x="62" y="172"/>
                  </a:cubicBezTo>
                  <a:cubicBezTo>
                    <a:pt x="177" y="57"/>
                    <a:pt x="177" y="57"/>
                    <a:pt x="177" y="57"/>
                  </a:cubicBezTo>
                  <a:cubicBezTo>
                    <a:pt x="177" y="56"/>
                    <a:pt x="177" y="56"/>
                    <a:pt x="178" y="55"/>
                  </a:cubicBezTo>
                  <a:lnTo>
                    <a:pt x="1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Rectangle 67"/>
            <p:cNvSpPr>
              <a:spLocks noChangeArrowheads="1"/>
            </p:cNvSpPr>
            <p:nvPr/>
          </p:nvSpPr>
          <p:spPr bwMode="auto">
            <a:xfrm>
              <a:off x="5411788" y="3881438"/>
              <a:ext cx="5095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Rectangle 68"/>
            <p:cNvSpPr>
              <a:spLocks noChangeArrowheads="1"/>
            </p:cNvSpPr>
            <p:nvPr/>
          </p:nvSpPr>
          <p:spPr bwMode="auto">
            <a:xfrm>
              <a:off x="5411788" y="4049713"/>
              <a:ext cx="814388"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Rectangle 69"/>
            <p:cNvSpPr>
              <a:spLocks noChangeArrowheads="1"/>
            </p:cNvSpPr>
            <p:nvPr/>
          </p:nvSpPr>
          <p:spPr bwMode="auto">
            <a:xfrm>
              <a:off x="5411788" y="4217988"/>
              <a:ext cx="814388"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Rectangle 70"/>
            <p:cNvSpPr>
              <a:spLocks noChangeArrowheads="1"/>
            </p:cNvSpPr>
            <p:nvPr/>
          </p:nvSpPr>
          <p:spPr bwMode="auto">
            <a:xfrm>
              <a:off x="5411788" y="4387850"/>
              <a:ext cx="814388" cy="476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2" name="Group 71"/>
          <p:cNvGrpSpPr/>
          <p:nvPr/>
        </p:nvGrpSpPr>
        <p:grpSpPr>
          <a:xfrm>
            <a:off x="4424573" y="2885406"/>
            <a:ext cx="320425" cy="313733"/>
            <a:chOff x="4421188" y="3997325"/>
            <a:chExt cx="1976438" cy="1935163"/>
          </a:xfrm>
          <a:solidFill>
            <a:schemeClr val="bg1"/>
          </a:solidFill>
        </p:grpSpPr>
        <p:sp>
          <p:nvSpPr>
            <p:cNvPr id="73" name="Freeform 72"/>
            <p:cNvSpPr/>
            <p:nvPr/>
          </p:nvSpPr>
          <p:spPr bwMode="auto">
            <a:xfrm>
              <a:off x="4421188" y="3997325"/>
              <a:ext cx="1912938" cy="1882775"/>
            </a:xfrm>
            <a:custGeom>
              <a:avLst/>
              <a:gdLst>
                <a:gd name="T0" fmla="*/ 263 w 510"/>
                <a:gd name="T1" fmla="*/ 397 h 502"/>
                <a:gd name="T2" fmla="*/ 147 w 510"/>
                <a:gd name="T3" fmla="*/ 154 h 502"/>
                <a:gd name="T4" fmla="*/ 255 w 510"/>
                <a:gd name="T5" fmla="*/ 105 h 502"/>
                <a:gd name="T6" fmla="*/ 400 w 510"/>
                <a:gd name="T7" fmla="*/ 273 h 502"/>
                <a:gd name="T8" fmla="*/ 461 w 510"/>
                <a:gd name="T9" fmla="*/ 289 h 502"/>
                <a:gd name="T10" fmla="*/ 509 w 510"/>
                <a:gd name="T11" fmla="*/ 265 h 502"/>
                <a:gd name="T12" fmla="*/ 507 w 510"/>
                <a:gd name="T13" fmla="*/ 217 h 502"/>
                <a:gd name="T14" fmla="*/ 452 w 510"/>
                <a:gd name="T15" fmla="*/ 182 h 502"/>
                <a:gd name="T16" fmla="*/ 482 w 510"/>
                <a:gd name="T17" fmla="*/ 138 h 502"/>
                <a:gd name="T18" fmla="*/ 456 w 510"/>
                <a:gd name="T19" fmla="*/ 98 h 502"/>
                <a:gd name="T20" fmla="*/ 391 w 510"/>
                <a:gd name="T21" fmla="*/ 94 h 502"/>
                <a:gd name="T22" fmla="*/ 394 w 510"/>
                <a:gd name="T23" fmla="*/ 42 h 502"/>
                <a:gd name="T24" fmla="*/ 351 w 510"/>
                <a:gd name="T25" fmla="*/ 20 h 502"/>
                <a:gd name="T26" fmla="*/ 293 w 510"/>
                <a:gd name="T27" fmla="*/ 47 h 502"/>
                <a:gd name="T28" fmla="*/ 269 w 510"/>
                <a:gd name="T29" fmla="*/ 1 h 502"/>
                <a:gd name="T30" fmla="*/ 221 w 510"/>
                <a:gd name="T31" fmla="*/ 4 h 502"/>
                <a:gd name="T32" fmla="*/ 184 w 510"/>
                <a:gd name="T33" fmla="*/ 56 h 502"/>
                <a:gd name="T34" fmla="*/ 140 w 510"/>
                <a:gd name="T35" fmla="*/ 28 h 502"/>
                <a:gd name="T36" fmla="*/ 100 w 510"/>
                <a:gd name="T37" fmla="*/ 54 h 502"/>
                <a:gd name="T38" fmla="*/ 99 w 510"/>
                <a:gd name="T39" fmla="*/ 112 h 502"/>
                <a:gd name="T40" fmla="*/ 48 w 510"/>
                <a:gd name="T41" fmla="*/ 102 h 502"/>
                <a:gd name="T42" fmla="*/ 26 w 510"/>
                <a:gd name="T43" fmla="*/ 145 h 502"/>
                <a:gd name="T44" fmla="*/ 57 w 510"/>
                <a:gd name="T45" fmla="*/ 183 h 502"/>
                <a:gd name="T46" fmla="*/ 0 w 510"/>
                <a:gd name="T47" fmla="*/ 224 h 502"/>
                <a:gd name="T48" fmla="*/ 3 w 510"/>
                <a:gd name="T49" fmla="*/ 272 h 502"/>
                <a:gd name="T50" fmla="*/ 50 w 510"/>
                <a:gd name="T51" fmla="*/ 290 h 502"/>
                <a:gd name="T52" fmla="*/ 21 w 510"/>
                <a:gd name="T53" fmla="*/ 353 h 502"/>
                <a:gd name="T54" fmla="*/ 47 w 510"/>
                <a:gd name="T55" fmla="*/ 393 h 502"/>
                <a:gd name="T56" fmla="*/ 96 w 510"/>
                <a:gd name="T57" fmla="*/ 386 h 502"/>
                <a:gd name="T58" fmla="*/ 104 w 510"/>
                <a:gd name="T59" fmla="*/ 455 h 502"/>
                <a:gd name="T60" fmla="*/ 147 w 510"/>
                <a:gd name="T61" fmla="*/ 477 h 502"/>
                <a:gd name="T62" fmla="*/ 185 w 510"/>
                <a:gd name="T63" fmla="*/ 447 h 502"/>
                <a:gd name="T64" fmla="*/ 227 w 510"/>
                <a:gd name="T65" fmla="*/ 502 h 502"/>
                <a:gd name="T66" fmla="*/ 276 w 510"/>
                <a:gd name="T67" fmla="*/ 500 h 502"/>
                <a:gd name="T68" fmla="*/ 294 w 510"/>
                <a:gd name="T69" fmla="*/ 456 h 502"/>
                <a:gd name="T70" fmla="*/ 281 w 510"/>
                <a:gd name="T71" fmla="*/ 39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02">
                  <a:moveTo>
                    <a:pt x="281" y="395"/>
                  </a:moveTo>
                  <a:cubicBezTo>
                    <a:pt x="275" y="396"/>
                    <a:pt x="269" y="397"/>
                    <a:pt x="263" y="397"/>
                  </a:cubicBezTo>
                  <a:cubicBezTo>
                    <a:pt x="182" y="401"/>
                    <a:pt x="114" y="339"/>
                    <a:pt x="109" y="259"/>
                  </a:cubicBezTo>
                  <a:cubicBezTo>
                    <a:pt x="107" y="220"/>
                    <a:pt x="120" y="183"/>
                    <a:pt x="147" y="154"/>
                  </a:cubicBezTo>
                  <a:cubicBezTo>
                    <a:pt x="173" y="125"/>
                    <a:pt x="208" y="108"/>
                    <a:pt x="247" y="106"/>
                  </a:cubicBezTo>
                  <a:cubicBezTo>
                    <a:pt x="250" y="105"/>
                    <a:pt x="252" y="105"/>
                    <a:pt x="255" y="105"/>
                  </a:cubicBezTo>
                  <a:cubicBezTo>
                    <a:pt x="333" y="105"/>
                    <a:pt x="397" y="166"/>
                    <a:pt x="401" y="244"/>
                  </a:cubicBezTo>
                  <a:cubicBezTo>
                    <a:pt x="402" y="254"/>
                    <a:pt x="401" y="264"/>
                    <a:pt x="400" y="273"/>
                  </a:cubicBezTo>
                  <a:cubicBezTo>
                    <a:pt x="451" y="323"/>
                    <a:pt x="451" y="323"/>
                    <a:pt x="451" y="323"/>
                  </a:cubicBezTo>
                  <a:cubicBezTo>
                    <a:pt x="455" y="312"/>
                    <a:pt x="459" y="300"/>
                    <a:pt x="461" y="289"/>
                  </a:cubicBezTo>
                  <a:cubicBezTo>
                    <a:pt x="510" y="279"/>
                    <a:pt x="510" y="279"/>
                    <a:pt x="510" y="279"/>
                  </a:cubicBezTo>
                  <a:cubicBezTo>
                    <a:pt x="509" y="265"/>
                    <a:pt x="509" y="265"/>
                    <a:pt x="509" y="265"/>
                  </a:cubicBezTo>
                  <a:cubicBezTo>
                    <a:pt x="507" y="231"/>
                    <a:pt x="507" y="231"/>
                    <a:pt x="507" y="231"/>
                  </a:cubicBezTo>
                  <a:cubicBezTo>
                    <a:pt x="507" y="217"/>
                    <a:pt x="507" y="217"/>
                    <a:pt x="507" y="217"/>
                  </a:cubicBezTo>
                  <a:cubicBezTo>
                    <a:pt x="460" y="213"/>
                    <a:pt x="460" y="213"/>
                    <a:pt x="460" y="213"/>
                  </a:cubicBezTo>
                  <a:cubicBezTo>
                    <a:pt x="458" y="202"/>
                    <a:pt x="456" y="192"/>
                    <a:pt x="452" y="182"/>
                  </a:cubicBezTo>
                  <a:cubicBezTo>
                    <a:pt x="490" y="150"/>
                    <a:pt x="490" y="150"/>
                    <a:pt x="490" y="150"/>
                  </a:cubicBezTo>
                  <a:cubicBezTo>
                    <a:pt x="482" y="138"/>
                    <a:pt x="482" y="138"/>
                    <a:pt x="482" y="138"/>
                  </a:cubicBezTo>
                  <a:cubicBezTo>
                    <a:pt x="463" y="109"/>
                    <a:pt x="463" y="109"/>
                    <a:pt x="463" y="109"/>
                  </a:cubicBezTo>
                  <a:cubicBezTo>
                    <a:pt x="456" y="98"/>
                    <a:pt x="456" y="98"/>
                    <a:pt x="456" y="98"/>
                  </a:cubicBezTo>
                  <a:cubicBezTo>
                    <a:pt x="414" y="116"/>
                    <a:pt x="414" y="116"/>
                    <a:pt x="414" y="116"/>
                  </a:cubicBezTo>
                  <a:cubicBezTo>
                    <a:pt x="407" y="108"/>
                    <a:pt x="399" y="101"/>
                    <a:pt x="391" y="94"/>
                  </a:cubicBezTo>
                  <a:cubicBezTo>
                    <a:pt x="407" y="48"/>
                    <a:pt x="407" y="48"/>
                    <a:pt x="407" y="48"/>
                  </a:cubicBezTo>
                  <a:cubicBezTo>
                    <a:pt x="394" y="42"/>
                    <a:pt x="394" y="42"/>
                    <a:pt x="394" y="42"/>
                  </a:cubicBezTo>
                  <a:cubicBezTo>
                    <a:pt x="363" y="26"/>
                    <a:pt x="363" y="26"/>
                    <a:pt x="363" y="26"/>
                  </a:cubicBezTo>
                  <a:cubicBezTo>
                    <a:pt x="351" y="20"/>
                    <a:pt x="351" y="20"/>
                    <a:pt x="351" y="20"/>
                  </a:cubicBezTo>
                  <a:cubicBezTo>
                    <a:pt x="325" y="55"/>
                    <a:pt x="325" y="55"/>
                    <a:pt x="325" y="55"/>
                  </a:cubicBezTo>
                  <a:cubicBezTo>
                    <a:pt x="315" y="52"/>
                    <a:pt x="304" y="49"/>
                    <a:pt x="293" y="47"/>
                  </a:cubicBezTo>
                  <a:cubicBezTo>
                    <a:pt x="283" y="0"/>
                    <a:pt x="283" y="0"/>
                    <a:pt x="283" y="0"/>
                  </a:cubicBezTo>
                  <a:cubicBezTo>
                    <a:pt x="269" y="1"/>
                    <a:pt x="269" y="1"/>
                    <a:pt x="269" y="1"/>
                  </a:cubicBezTo>
                  <a:cubicBezTo>
                    <a:pt x="234" y="3"/>
                    <a:pt x="234" y="3"/>
                    <a:pt x="234" y="3"/>
                  </a:cubicBezTo>
                  <a:cubicBezTo>
                    <a:pt x="221" y="4"/>
                    <a:pt x="221" y="4"/>
                    <a:pt x="221" y="4"/>
                  </a:cubicBezTo>
                  <a:cubicBezTo>
                    <a:pt x="216" y="47"/>
                    <a:pt x="216" y="47"/>
                    <a:pt x="216" y="47"/>
                  </a:cubicBezTo>
                  <a:cubicBezTo>
                    <a:pt x="205" y="49"/>
                    <a:pt x="194" y="52"/>
                    <a:pt x="184" y="56"/>
                  </a:cubicBezTo>
                  <a:cubicBezTo>
                    <a:pt x="152" y="20"/>
                    <a:pt x="152" y="20"/>
                    <a:pt x="152" y="20"/>
                  </a:cubicBezTo>
                  <a:cubicBezTo>
                    <a:pt x="140" y="28"/>
                    <a:pt x="140" y="28"/>
                    <a:pt x="140" y="28"/>
                  </a:cubicBezTo>
                  <a:cubicBezTo>
                    <a:pt x="111" y="46"/>
                    <a:pt x="111" y="46"/>
                    <a:pt x="111" y="46"/>
                  </a:cubicBezTo>
                  <a:cubicBezTo>
                    <a:pt x="100" y="54"/>
                    <a:pt x="100" y="54"/>
                    <a:pt x="100" y="54"/>
                  </a:cubicBezTo>
                  <a:cubicBezTo>
                    <a:pt x="118" y="94"/>
                    <a:pt x="118" y="94"/>
                    <a:pt x="118" y="94"/>
                  </a:cubicBezTo>
                  <a:cubicBezTo>
                    <a:pt x="111" y="100"/>
                    <a:pt x="105" y="106"/>
                    <a:pt x="99" y="112"/>
                  </a:cubicBezTo>
                  <a:cubicBezTo>
                    <a:pt x="98" y="114"/>
                    <a:pt x="97" y="116"/>
                    <a:pt x="95" y="117"/>
                  </a:cubicBezTo>
                  <a:cubicBezTo>
                    <a:pt x="48" y="102"/>
                    <a:pt x="48" y="102"/>
                    <a:pt x="48" y="102"/>
                  </a:cubicBezTo>
                  <a:cubicBezTo>
                    <a:pt x="42" y="114"/>
                    <a:pt x="42" y="114"/>
                    <a:pt x="42" y="114"/>
                  </a:cubicBezTo>
                  <a:cubicBezTo>
                    <a:pt x="26" y="145"/>
                    <a:pt x="26" y="145"/>
                    <a:pt x="26" y="145"/>
                  </a:cubicBezTo>
                  <a:cubicBezTo>
                    <a:pt x="20" y="157"/>
                    <a:pt x="20" y="157"/>
                    <a:pt x="20" y="157"/>
                  </a:cubicBezTo>
                  <a:cubicBezTo>
                    <a:pt x="57" y="183"/>
                    <a:pt x="57" y="183"/>
                    <a:pt x="57" y="183"/>
                  </a:cubicBezTo>
                  <a:cubicBezTo>
                    <a:pt x="54" y="193"/>
                    <a:pt x="51" y="203"/>
                    <a:pt x="49" y="214"/>
                  </a:cubicBezTo>
                  <a:cubicBezTo>
                    <a:pt x="0" y="224"/>
                    <a:pt x="0" y="224"/>
                    <a:pt x="0" y="224"/>
                  </a:cubicBezTo>
                  <a:cubicBezTo>
                    <a:pt x="1" y="238"/>
                    <a:pt x="1" y="238"/>
                    <a:pt x="1" y="238"/>
                  </a:cubicBezTo>
                  <a:cubicBezTo>
                    <a:pt x="3" y="272"/>
                    <a:pt x="3" y="272"/>
                    <a:pt x="3" y="272"/>
                  </a:cubicBezTo>
                  <a:cubicBezTo>
                    <a:pt x="4" y="285"/>
                    <a:pt x="4" y="285"/>
                    <a:pt x="4" y="285"/>
                  </a:cubicBezTo>
                  <a:cubicBezTo>
                    <a:pt x="50" y="290"/>
                    <a:pt x="50" y="290"/>
                    <a:pt x="50" y="290"/>
                  </a:cubicBezTo>
                  <a:cubicBezTo>
                    <a:pt x="52" y="300"/>
                    <a:pt x="54" y="311"/>
                    <a:pt x="58" y="320"/>
                  </a:cubicBezTo>
                  <a:cubicBezTo>
                    <a:pt x="21" y="353"/>
                    <a:pt x="21" y="353"/>
                    <a:pt x="21" y="353"/>
                  </a:cubicBezTo>
                  <a:cubicBezTo>
                    <a:pt x="28" y="364"/>
                    <a:pt x="28" y="364"/>
                    <a:pt x="28" y="364"/>
                  </a:cubicBezTo>
                  <a:cubicBezTo>
                    <a:pt x="47" y="393"/>
                    <a:pt x="47" y="393"/>
                    <a:pt x="47" y="393"/>
                  </a:cubicBezTo>
                  <a:cubicBezTo>
                    <a:pt x="55" y="405"/>
                    <a:pt x="55" y="405"/>
                    <a:pt x="55" y="405"/>
                  </a:cubicBezTo>
                  <a:cubicBezTo>
                    <a:pt x="96" y="386"/>
                    <a:pt x="96" y="386"/>
                    <a:pt x="96" y="386"/>
                  </a:cubicBezTo>
                  <a:cubicBezTo>
                    <a:pt x="103" y="394"/>
                    <a:pt x="111" y="402"/>
                    <a:pt x="119" y="409"/>
                  </a:cubicBezTo>
                  <a:cubicBezTo>
                    <a:pt x="104" y="455"/>
                    <a:pt x="104" y="455"/>
                    <a:pt x="104" y="455"/>
                  </a:cubicBezTo>
                  <a:cubicBezTo>
                    <a:pt x="116" y="461"/>
                    <a:pt x="116" y="461"/>
                    <a:pt x="116" y="461"/>
                  </a:cubicBezTo>
                  <a:cubicBezTo>
                    <a:pt x="147" y="477"/>
                    <a:pt x="147" y="477"/>
                    <a:pt x="147" y="477"/>
                  </a:cubicBezTo>
                  <a:cubicBezTo>
                    <a:pt x="159" y="483"/>
                    <a:pt x="159" y="483"/>
                    <a:pt x="159" y="483"/>
                  </a:cubicBezTo>
                  <a:cubicBezTo>
                    <a:pt x="185" y="447"/>
                    <a:pt x="185" y="447"/>
                    <a:pt x="185" y="447"/>
                  </a:cubicBezTo>
                  <a:cubicBezTo>
                    <a:pt x="196" y="451"/>
                    <a:pt x="206" y="454"/>
                    <a:pt x="218" y="456"/>
                  </a:cubicBezTo>
                  <a:cubicBezTo>
                    <a:pt x="227" y="502"/>
                    <a:pt x="227" y="502"/>
                    <a:pt x="227" y="502"/>
                  </a:cubicBezTo>
                  <a:cubicBezTo>
                    <a:pt x="241" y="501"/>
                    <a:pt x="241" y="501"/>
                    <a:pt x="241" y="501"/>
                  </a:cubicBezTo>
                  <a:cubicBezTo>
                    <a:pt x="276" y="500"/>
                    <a:pt x="276" y="500"/>
                    <a:pt x="276" y="500"/>
                  </a:cubicBezTo>
                  <a:cubicBezTo>
                    <a:pt x="290" y="499"/>
                    <a:pt x="290" y="499"/>
                    <a:pt x="290" y="499"/>
                  </a:cubicBezTo>
                  <a:cubicBezTo>
                    <a:pt x="294" y="456"/>
                    <a:pt x="294" y="456"/>
                    <a:pt x="294" y="456"/>
                  </a:cubicBezTo>
                  <a:cubicBezTo>
                    <a:pt x="307" y="453"/>
                    <a:pt x="319" y="450"/>
                    <a:pt x="331" y="445"/>
                  </a:cubicBezTo>
                  <a:lnTo>
                    <a:pt x="281" y="3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73"/>
            <p:cNvSpPr/>
            <p:nvPr/>
          </p:nvSpPr>
          <p:spPr bwMode="auto">
            <a:xfrm>
              <a:off x="4968876" y="4522788"/>
              <a:ext cx="1428750" cy="1409700"/>
            </a:xfrm>
            <a:custGeom>
              <a:avLst/>
              <a:gdLst>
                <a:gd name="T0" fmla="*/ 380 w 381"/>
                <a:gd name="T1" fmla="*/ 311 h 376"/>
                <a:gd name="T2" fmla="*/ 372 w 381"/>
                <a:gd name="T3" fmla="*/ 287 h 376"/>
                <a:gd name="T4" fmla="*/ 208 w 381"/>
                <a:gd name="T5" fmla="*/ 131 h 376"/>
                <a:gd name="T6" fmla="*/ 181 w 381"/>
                <a:gd name="T7" fmla="*/ 37 h 376"/>
                <a:gd name="T8" fmla="*/ 71 w 381"/>
                <a:gd name="T9" fmla="*/ 15 h 376"/>
                <a:gd name="T10" fmla="*/ 127 w 381"/>
                <a:gd name="T11" fmla="*/ 70 h 376"/>
                <a:gd name="T12" fmla="*/ 127 w 381"/>
                <a:gd name="T13" fmla="*/ 87 h 376"/>
                <a:gd name="T14" fmla="*/ 88 w 381"/>
                <a:gd name="T15" fmla="*/ 125 h 376"/>
                <a:gd name="T16" fmla="*/ 71 w 381"/>
                <a:gd name="T17" fmla="*/ 125 h 376"/>
                <a:gd name="T18" fmla="*/ 15 w 381"/>
                <a:gd name="T19" fmla="*/ 70 h 376"/>
                <a:gd name="T20" fmla="*/ 37 w 381"/>
                <a:gd name="T21" fmla="*/ 178 h 376"/>
                <a:gd name="T22" fmla="*/ 133 w 381"/>
                <a:gd name="T23" fmla="*/ 205 h 376"/>
                <a:gd name="T24" fmla="*/ 292 w 381"/>
                <a:gd name="T25" fmla="*/ 366 h 376"/>
                <a:gd name="T26" fmla="*/ 315 w 381"/>
                <a:gd name="T27" fmla="*/ 374 h 376"/>
                <a:gd name="T28" fmla="*/ 380 w 381"/>
                <a:gd name="T29" fmla="*/ 311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6">
                  <a:moveTo>
                    <a:pt x="380" y="311"/>
                  </a:moveTo>
                  <a:cubicBezTo>
                    <a:pt x="381" y="302"/>
                    <a:pt x="377" y="292"/>
                    <a:pt x="372" y="287"/>
                  </a:cubicBezTo>
                  <a:cubicBezTo>
                    <a:pt x="317" y="235"/>
                    <a:pt x="263" y="183"/>
                    <a:pt x="208" y="131"/>
                  </a:cubicBezTo>
                  <a:cubicBezTo>
                    <a:pt x="216" y="98"/>
                    <a:pt x="207" y="62"/>
                    <a:pt x="181" y="37"/>
                  </a:cubicBezTo>
                  <a:cubicBezTo>
                    <a:pt x="151" y="8"/>
                    <a:pt x="108" y="0"/>
                    <a:pt x="71" y="15"/>
                  </a:cubicBezTo>
                  <a:cubicBezTo>
                    <a:pt x="127" y="70"/>
                    <a:pt x="127" y="70"/>
                    <a:pt x="127" y="70"/>
                  </a:cubicBezTo>
                  <a:cubicBezTo>
                    <a:pt x="132" y="75"/>
                    <a:pt x="132" y="82"/>
                    <a:pt x="127" y="87"/>
                  </a:cubicBezTo>
                  <a:cubicBezTo>
                    <a:pt x="88" y="125"/>
                    <a:pt x="88" y="125"/>
                    <a:pt x="88" y="125"/>
                  </a:cubicBezTo>
                  <a:cubicBezTo>
                    <a:pt x="84" y="130"/>
                    <a:pt x="76" y="130"/>
                    <a:pt x="71" y="125"/>
                  </a:cubicBezTo>
                  <a:cubicBezTo>
                    <a:pt x="15" y="70"/>
                    <a:pt x="15" y="70"/>
                    <a:pt x="15" y="70"/>
                  </a:cubicBezTo>
                  <a:cubicBezTo>
                    <a:pt x="0" y="106"/>
                    <a:pt x="8" y="149"/>
                    <a:pt x="37" y="178"/>
                  </a:cubicBezTo>
                  <a:cubicBezTo>
                    <a:pt x="63" y="204"/>
                    <a:pt x="99" y="213"/>
                    <a:pt x="133" y="205"/>
                  </a:cubicBezTo>
                  <a:cubicBezTo>
                    <a:pt x="186" y="259"/>
                    <a:pt x="239" y="313"/>
                    <a:pt x="292" y="366"/>
                  </a:cubicBezTo>
                  <a:cubicBezTo>
                    <a:pt x="296" y="371"/>
                    <a:pt x="307" y="376"/>
                    <a:pt x="315" y="374"/>
                  </a:cubicBezTo>
                  <a:cubicBezTo>
                    <a:pt x="348" y="369"/>
                    <a:pt x="375" y="342"/>
                    <a:pt x="380" y="3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76" name="Group 75"/>
          <p:cNvGrpSpPr/>
          <p:nvPr/>
        </p:nvGrpSpPr>
        <p:grpSpPr>
          <a:xfrm>
            <a:off x="2229239" y="2364020"/>
            <a:ext cx="304742" cy="312417"/>
            <a:chOff x="6138863" y="2755900"/>
            <a:chExt cx="1890712" cy="1938338"/>
          </a:xfrm>
          <a:solidFill>
            <a:schemeClr val="bg1"/>
          </a:solidFill>
        </p:grpSpPr>
        <p:sp>
          <p:nvSpPr>
            <p:cNvPr id="77" name="Freeform 76"/>
            <p:cNvSpPr>
              <a:spLocks noEditPoints="1"/>
            </p:cNvSpPr>
            <p:nvPr/>
          </p:nvSpPr>
          <p:spPr bwMode="auto">
            <a:xfrm>
              <a:off x="6138863" y="3490913"/>
              <a:ext cx="831850" cy="1203325"/>
            </a:xfrm>
            <a:custGeom>
              <a:avLst/>
              <a:gdLst>
                <a:gd name="T0" fmla="*/ 293 w 524"/>
                <a:gd name="T1" fmla="*/ 71 h 758"/>
                <a:gd name="T2" fmla="*/ 453 w 524"/>
                <a:gd name="T3" fmla="*/ 621 h 758"/>
                <a:gd name="T4" fmla="*/ 234 w 524"/>
                <a:gd name="T5" fmla="*/ 685 h 758"/>
                <a:gd name="T6" fmla="*/ 73 w 524"/>
                <a:gd name="T7" fmla="*/ 137 h 758"/>
                <a:gd name="T8" fmla="*/ 293 w 524"/>
                <a:gd name="T9" fmla="*/ 71 h 758"/>
                <a:gd name="T10" fmla="*/ 331 w 524"/>
                <a:gd name="T11" fmla="*/ 0 h 758"/>
                <a:gd name="T12" fmla="*/ 276 w 524"/>
                <a:gd name="T13" fmla="*/ 16 h 758"/>
                <a:gd name="T14" fmla="*/ 56 w 524"/>
                <a:gd name="T15" fmla="*/ 80 h 758"/>
                <a:gd name="T16" fmla="*/ 0 w 524"/>
                <a:gd name="T17" fmla="*/ 97 h 758"/>
                <a:gd name="T18" fmla="*/ 16 w 524"/>
                <a:gd name="T19" fmla="*/ 153 h 758"/>
                <a:gd name="T20" fmla="*/ 177 w 524"/>
                <a:gd name="T21" fmla="*/ 702 h 758"/>
                <a:gd name="T22" fmla="*/ 193 w 524"/>
                <a:gd name="T23" fmla="*/ 758 h 758"/>
                <a:gd name="T24" fmla="*/ 250 w 524"/>
                <a:gd name="T25" fmla="*/ 742 h 758"/>
                <a:gd name="T26" fmla="*/ 470 w 524"/>
                <a:gd name="T27" fmla="*/ 676 h 758"/>
                <a:gd name="T28" fmla="*/ 524 w 524"/>
                <a:gd name="T29" fmla="*/ 659 h 758"/>
                <a:gd name="T30" fmla="*/ 510 w 524"/>
                <a:gd name="T31" fmla="*/ 605 h 758"/>
                <a:gd name="T32" fmla="*/ 347 w 524"/>
                <a:gd name="T33" fmla="*/ 54 h 758"/>
                <a:gd name="T34" fmla="*/ 331 w 524"/>
                <a:gd name="T35" fmla="*/ 0 h 758"/>
                <a:gd name="T36" fmla="*/ 331 w 524"/>
                <a:gd name="T37"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758">
                  <a:moveTo>
                    <a:pt x="293" y="71"/>
                  </a:moveTo>
                  <a:lnTo>
                    <a:pt x="453" y="621"/>
                  </a:lnTo>
                  <a:lnTo>
                    <a:pt x="234" y="685"/>
                  </a:lnTo>
                  <a:lnTo>
                    <a:pt x="73" y="137"/>
                  </a:lnTo>
                  <a:lnTo>
                    <a:pt x="293" y="71"/>
                  </a:lnTo>
                  <a:close/>
                  <a:moveTo>
                    <a:pt x="331" y="0"/>
                  </a:moveTo>
                  <a:lnTo>
                    <a:pt x="276" y="16"/>
                  </a:lnTo>
                  <a:lnTo>
                    <a:pt x="56" y="80"/>
                  </a:lnTo>
                  <a:lnTo>
                    <a:pt x="0" y="97"/>
                  </a:lnTo>
                  <a:lnTo>
                    <a:pt x="16" y="153"/>
                  </a:lnTo>
                  <a:lnTo>
                    <a:pt x="177" y="702"/>
                  </a:lnTo>
                  <a:lnTo>
                    <a:pt x="193" y="758"/>
                  </a:lnTo>
                  <a:lnTo>
                    <a:pt x="250" y="742"/>
                  </a:lnTo>
                  <a:lnTo>
                    <a:pt x="470" y="676"/>
                  </a:lnTo>
                  <a:lnTo>
                    <a:pt x="524" y="659"/>
                  </a:lnTo>
                  <a:lnTo>
                    <a:pt x="510" y="605"/>
                  </a:lnTo>
                  <a:lnTo>
                    <a:pt x="347" y="54"/>
                  </a:lnTo>
                  <a:lnTo>
                    <a:pt x="331" y="0"/>
                  </a:lnTo>
                  <a:lnTo>
                    <a:pt x="3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77"/>
            <p:cNvSpPr>
              <a:spLocks noEditPoints="1"/>
            </p:cNvSpPr>
            <p:nvPr/>
          </p:nvSpPr>
          <p:spPr bwMode="auto">
            <a:xfrm>
              <a:off x="6138863" y="3490913"/>
              <a:ext cx="831850" cy="1203325"/>
            </a:xfrm>
            <a:custGeom>
              <a:avLst/>
              <a:gdLst>
                <a:gd name="T0" fmla="*/ 293 w 524"/>
                <a:gd name="T1" fmla="*/ 71 h 758"/>
                <a:gd name="T2" fmla="*/ 453 w 524"/>
                <a:gd name="T3" fmla="*/ 621 h 758"/>
                <a:gd name="T4" fmla="*/ 234 w 524"/>
                <a:gd name="T5" fmla="*/ 685 h 758"/>
                <a:gd name="T6" fmla="*/ 73 w 524"/>
                <a:gd name="T7" fmla="*/ 137 h 758"/>
                <a:gd name="T8" fmla="*/ 293 w 524"/>
                <a:gd name="T9" fmla="*/ 71 h 758"/>
                <a:gd name="T10" fmla="*/ 331 w 524"/>
                <a:gd name="T11" fmla="*/ 0 h 758"/>
                <a:gd name="T12" fmla="*/ 276 w 524"/>
                <a:gd name="T13" fmla="*/ 16 h 758"/>
                <a:gd name="T14" fmla="*/ 56 w 524"/>
                <a:gd name="T15" fmla="*/ 80 h 758"/>
                <a:gd name="T16" fmla="*/ 0 w 524"/>
                <a:gd name="T17" fmla="*/ 97 h 758"/>
                <a:gd name="T18" fmla="*/ 16 w 524"/>
                <a:gd name="T19" fmla="*/ 153 h 758"/>
                <a:gd name="T20" fmla="*/ 177 w 524"/>
                <a:gd name="T21" fmla="*/ 702 h 758"/>
                <a:gd name="T22" fmla="*/ 193 w 524"/>
                <a:gd name="T23" fmla="*/ 758 h 758"/>
                <a:gd name="T24" fmla="*/ 250 w 524"/>
                <a:gd name="T25" fmla="*/ 742 h 758"/>
                <a:gd name="T26" fmla="*/ 470 w 524"/>
                <a:gd name="T27" fmla="*/ 676 h 758"/>
                <a:gd name="T28" fmla="*/ 524 w 524"/>
                <a:gd name="T29" fmla="*/ 659 h 758"/>
                <a:gd name="T30" fmla="*/ 510 w 524"/>
                <a:gd name="T31" fmla="*/ 605 h 758"/>
                <a:gd name="T32" fmla="*/ 347 w 524"/>
                <a:gd name="T33" fmla="*/ 54 h 758"/>
                <a:gd name="T34" fmla="*/ 331 w 524"/>
                <a:gd name="T35" fmla="*/ 0 h 758"/>
                <a:gd name="T36" fmla="*/ 331 w 524"/>
                <a:gd name="T37"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4" h="758">
                  <a:moveTo>
                    <a:pt x="293" y="71"/>
                  </a:moveTo>
                  <a:lnTo>
                    <a:pt x="453" y="621"/>
                  </a:lnTo>
                  <a:lnTo>
                    <a:pt x="234" y="685"/>
                  </a:lnTo>
                  <a:lnTo>
                    <a:pt x="73" y="137"/>
                  </a:lnTo>
                  <a:lnTo>
                    <a:pt x="293" y="71"/>
                  </a:lnTo>
                  <a:moveTo>
                    <a:pt x="331" y="0"/>
                  </a:moveTo>
                  <a:lnTo>
                    <a:pt x="276" y="16"/>
                  </a:lnTo>
                  <a:lnTo>
                    <a:pt x="56" y="80"/>
                  </a:lnTo>
                  <a:lnTo>
                    <a:pt x="0" y="97"/>
                  </a:lnTo>
                  <a:lnTo>
                    <a:pt x="16" y="153"/>
                  </a:lnTo>
                  <a:lnTo>
                    <a:pt x="177" y="702"/>
                  </a:lnTo>
                  <a:lnTo>
                    <a:pt x="193" y="758"/>
                  </a:lnTo>
                  <a:lnTo>
                    <a:pt x="250" y="742"/>
                  </a:lnTo>
                  <a:lnTo>
                    <a:pt x="470" y="676"/>
                  </a:lnTo>
                  <a:lnTo>
                    <a:pt x="524" y="659"/>
                  </a:lnTo>
                  <a:lnTo>
                    <a:pt x="510" y="605"/>
                  </a:lnTo>
                  <a:lnTo>
                    <a:pt x="347" y="54"/>
                  </a:lnTo>
                  <a:lnTo>
                    <a:pt x="331" y="0"/>
                  </a:lnTo>
                  <a:lnTo>
                    <a:pt x="33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78"/>
            <p:cNvSpPr/>
            <p:nvPr/>
          </p:nvSpPr>
          <p:spPr bwMode="auto">
            <a:xfrm>
              <a:off x="6692900" y="2755900"/>
              <a:ext cx="1336675" cy="1522413"/>
            </a:xfrm>
            <a:custGeom>
              <a:avLst/>
              <a:gdLst>
                <a:gd name="T0" fmla="*/ 342 w 356"/>
                <a:gd name="T1" fmla="*/ 286 h 406"/>
                <a:gd name="T2" fmla="*/ 320 w 356"/>
                <a:gd name="T3" fmla="*/ 322 h 406"/>
                <a:gd name="T4" fmla="*/ 320 w 356"/>
                <a:gd name="T5" fmla="*/ 333 h 406"/>
                <a:gd name="T6" fmla="*/ 290 w 356"/>
                <a:gd name="T7" fmla="*/ 373 h 406"/>
                <a:gd name="T8" fmla="*/ 287 w 356"/>
                <a:gd name="T9" fmla="*/ 386 h 406"/>
                <a:gd name="T10" fmla="*/ 242 w 356"/>
                <a:gd name="T11" fmla="*/ 406 h 406"/>
                <a:gd name="T12" fmla="*/ 226 w 356"/>
                <a:gd name="T13" fmla="*/ 405 h 406"/>
                <a:gd name="T14" fmla="*/ 129 w 356"/>
                <a:gd name="T15" fmla="*/ 396 h 406"/>
                <a:gd name="T16" fmla="*/ 95 w 356"/>
                <a:gd name="T17" fmla="*/ 394 h 406"/>
                <a:gd name="T18" fmla="*/ 50 w 356"/>
                <a:gd name="T19" fmla="*/ 398 h 406"/>
                <a:gd name="T20" fmla="*/ 0 w 356"/>
                <a:gd name="T21" fmla="*/ 228 h 406"/>
                <a:gd name="T22" fmla="*/ 107 w 356"/>
                <a:gd name="T23" fmla="*/ 108 h 406"/>
                <a:gd name="T24" fmla="*/ 113 w 356"/>
                <a:gd name="T25" fmla="*/ 20 h 406"/>
                <a:gd name="T26" fmla="*/ 149 w 356"/>
                <a:gd name="T27" fmla="*/ 0 h 406"/>
                <a:gd name="T28" fmla="*/ 184 w 356"/>
                <a:gd name="T29" fmla="*/ 95 h 406"/>
                <a:gd name="T30" fmla="*/ 180 w 356"/>
                <a:gd name="T31" fmla="*/ 123 h 406"/>
                <a:gd name="T32" fmla="*/ 179 w 356"/>
                <a:gd name="T33" fmla="*/ 147 h 406"/>
                <a:gd name="T34" fmla="*/ 292 w 356"/>
                <a:gd name="T35" fmla="*/ 172 h 406"/>
                <a:gd name="T36" fmla="*/ 302 w 356"/>
                <a:gd name="T37" fmla="*/ 172 h 406"/>
                <a:gd name="T38" fmla="*/ 356 w 356"/>
                <a:gd name="T39" fmla="*/ 226 h 406"/>
                <a:gd name="T40" fmla="*/ 338 w 356"/>
                <a:gd name="T41" fmla="*/ 265 h 406"/>
                <a:gd name="T42" fmla="*/ 342 w 356"/>
                <a:gd name="T43" fmla="*/ 28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06">
                  <a:moveTo>
                    <a:pt x="342" y="286"/>
                  </a:moveTo>
                  <a:cubicBezTo>
                    <a:pt x="341" y="302"/>
                    <a:pt x="332" y="315"/>
                    <a:pt x="320" y="322"/>
                  </a:cubicBezTo>
                  <a:cubicBezTo>
                    <a:pt x="320" y="326"/>
                    <a:pt x="321" y="329"/>
                    <a:pt x="320" y="333"/>
                  </a:cubicBezTo>
                  <a:cubicBezTo>
                    <a:pt x="319" y="352"/>
                    <a:pt x="307" y="367"/>
                    <a:pt x="290" y="373"/>
                  </a:cubicBezTo>
                  <a:cubicBezTo>
                    <a:pt x="289" y="377"/>
                    <a:pt x="288" y="381"/>
                    <a:pt x="287" y="386"/>
                  </a:cubicBezTo>
                  <a:cubicBezTo>
                    <a:pt x="281" y="401"/>
                    <a:pt x="261" y="406"/>
                    <a:pt x="242" y="406"/>
                  </a:cubicBezTo>
                  <a:cubicBezTo>
                    <a:pt x="237" y="406"/>
                    <a:pt x="231" y="405"/>
                    <a:pt x="226" y="405"/>
                  </a:cubicBezTo>
                  <a:cubicBezTo>
                    <a:pt x="206" y="402"/>
                    <a:pt x="168" y="399"/>
                    <a:pt x="129" y="396"/>
                  </a:cubicBezTo>
                  <a:cubicBezTo>
                    <a:pt x="116" y="395"/>
                    <a:pt x="105" y="394"/>
                    <a:pt x="95" y="394"/>
                  </a:cubicBezTo>
                  <a:cubicBezTo>
                    <a:pt x="73" y="394"/>
                    <a:pt x="59" y="396"/>
                    <a:pt x="50" y="398"/>
                  </a:cubicBezTo>
                  <a:cubicBezTo>
                    <a:pt x="0" y="228"/>
                    <a:pt x="0" y="228"/>
                    <a:pt x="0" y="228"/>
                  </a:cubicBezTo>
                  <a:cubicBezTo>
                    <a:pt x="33" y="202"/>
                    <a:pt x="89" y="141"/>
                    <a:pt x="107" y="108"/>
                  </a:cubicBezTo>
                  <a:cubicBezTo>
                    <a:pt x="118" y="72"/>
                    <a:pt x="114" y="28"/>
                    <a:pt x="113" y="20"/>
                  </a:cubicBezTo>
                  <a:cubicBezTo>
                    <a:pt x="111" y="2"/>
                    <a:pt x="145" y="0"/>
                    <a:pt x="149" y="0"/>
                  </a:cubicBezTo>
                  <a:cubicBezTo>
                    <a:pt x="168" y="0"/>
                    <a:pt x="189" y="33"/>
                    <a:pt x="184" y="95"/>
                  </a:cubicBezTo>
                  <a:cubicBezTo>
                    <a:pt x="183" y="103"/>
                    <a:pt x="182" y="113"/>
                    <a:pt x="180" y="123"/>
                  </a:cubicBezTo>
                  <a:cubicBezTo>
                    <a:pt x="180" y="132"/>
                    <a:pt x="179" y="140"/>
                    <a:pt x="179" y="147"/>
                  </a:cubicBezTo>
                  <a:cubicBezTo>
                    <a:pt x="179" y="170"/>
                    <a:pt x="262" y="172"/>
                    <a:pt x="292" y="172"/>
                  </a:cubicBezTo>
                  <a:cubicBezTo>
                    <a:pt x="298" y="172"/>
                    <a:pt x="302" y="172"/>
                    <a:pt x="302" y="172"/>
                  </a:cubicBezTo>
                  <a:cubicBezTo>
                    <a:pt x="332" y="172"/>
                    <a:pt x="356" y="196"/>
                    <a:pt x="356" y="226"/>
                  </a:cubicBezTo>
                  <a:cubicBezTo>
                    <a:pt x="356" y="242"/>
                    <a:pt x="349" y="256"/>
                    <a:pt x="338" y="265"/>
                  </a:cubicBezTo>
                  <a:cubicBezTo>
                    <a:pt x="341" y="272"/>
                    <a:pt x="343" y="279"/>
                    <a:pt x="342" y="2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80" name="TextBox 79"/>
          <p:cNvSpPr txBox="1"/>
          <p:nvPr/>
        </p:nvSpPr>
        <p:spPr>
          <a:xfrm>
            <a:off x="858746" y="1565891"/>
            <a:ext cx="551659" cy="553998"/>
          </a:xfrm>
          <a:prstGeom prst="rect">
            <a:avLst/>
          </a:prstGeom>
          <a:noFill/>
        </p:spPr>
        <p:txBody>
          <a:bodyPr wrap="square" rtlCol="0">
            <a:spAutoFit/>
          </a:bodyPr>
          <a:lstStyle/>
          <a:p>
            <a:pPr algn="ctr"/>
            <a:r>
              <a:rPr lang="zh-CN" altLang="en-US" sz="1500" dirty="0">
                <a:solidFill>
                  <a:schemeClr val="bg1"/>
                </a:solidFill>
                <a:latin typeface="+mj-lt"/>
              </a:rPr>
              <a:t>价值</a:t>
            </a:r>
            <a:endParaRPr lang="en-US" sz="1500" dirty="0">
              <a:solidFill>
                <a:schemeClr val="bg1"/>
              </a:solidFill>
              <a:latin typeface="+mj-lt"/>
            </a:endParaRPr>
          </a:p>
        </p:txBody>
      </p:sp>
      <p:sp>
        <p:nvSpPr>
          <p:cNvPr id="82" name="TextBox 81"/>
          <p:cNvSpPr txBox="1"/>
          <p:nvPr/>
        </p:nvSpPr>
        <p:spPr>
          <a:xfrm>
            <a:off x="4143120" y="1233776"/>
            <a:ext cx="551659" cy="248209"/>
          </a:xfrm>
          <a:prstGeom prst="rect">
            <a:avLst/>
          </a:prstGeom>
          <a:noFill/>
        </p:spPr>
        <p:txBody>
          <a:bodyPr wrap="square" rtlCol="0">
            <a:spAutoFit/>
          </a:bodyPr>
          <a:lstStyle/>
          <a:p>
            <a:pPr algn="ctr"/>
            <a:r>
              <a:rPr lang="zh-CN" altLang="en-US" sz="1015" dirty="0">
                <a:solidFill>
                  <a:schemeClr val="bg1"/>
                </a:solidFill>
                <a:latin typeface="+mj-lt"/>
              </a:rPr>
              <a:t>宗旨</a:t>
            </a:r>
            <a:endParaRPr lang="en-US" sz="1015" dirty="0">
              <a:solidFill>
                <a:schemeClr val="bg1"/>
              </a:solidFill>
              <a:latin typeface="+mj-lt"/>
            </a:endParaRPr>
          </a:p>
        </p:txBody>
      </p:sp>
      <p:sp>
        <p:nvSpPr>
          <p:cNvPr id="84" name="TextBox 83"/>
          <p:cNvSpPr txBox="1"/>
          <p:nvPr/>
        </p:nvSpPr>
        <p:spPr>
          <a:xfrm>
            <a:off x="2946842" y="2730170"/>
            <a:ext cx="551659" cy="248209"/>
          </a:xfrm>
          <a:prstGeom prst="rect">
            <a:avLst/>
          </a:prstGeom>
          <a:noFill/>
        </p:spPr>
        <p:txBody>
          <a:bodyPr wrap="square" rtlCol="0">
            <a:spAutoFit/>
          </a:bodyPr>
          <a:lstStyle/>
          <a:p>
            <a:pPr algn="ctr"/>
            <a:r>
              <a:rPr lang="zh-CN" altLang="en-US" sz="1015" dirty="0">
                <a:solidFill>
                  <a:schemeClr val="bg1"/>
                </a:solidFill>
                <a:latin typeface="+mj-lt"/>
              </a:rPr>
              <a:t>使命</a:t>
            </a:r>
            <a:endParaRPr lang="en-US" sz="1015" dirty="0">
              <a:solidFill>
                <a:schemeClr val="bg1"/>
              </a:solidFill>
              <a:latin typeface="+mj-lt"/>
            </a:endParaRPr>
          </a:p>
        </p:txBody>
      </p:sp>
      <p:sp>
        <p:nvSpPr>
          <p:cNvPr id="85" name="TextBox 84"/>
          <p:cNvSpPr txBox="1"/>
          <p:nvPr/>
        </p:nvSpPr>
        <p:spPr>
          <a:xfrm>
            <a:off x="3273312" y="608905"/>
            <a:ext cx="551659" cy="248209"/>
          </a:xfrm>
          <a:prstGeom prst="rect">
            <a:avLst/>
          </a:prstGeom>
          <a:noFill/>
        </p:spPr>
        <p:txBody>
          <a:bodyPr wrap="square" rtlCol="0">
            <a:spAutoFit/>
          </a:bodyPr>
          <a:lstStyle/>
          <a:p>
            <a:pPr algn="ctr"/>
            <a:r>
              <a:rPr lang="zh-CN" altLang="en-US" sz="1015" dirty="0">
                <a:solidFill>
                  <a:schemeClr val="bg1"/>
                </a:solidFill>
                <a:latin typeface="+mj-lt"/>
              </a:rPr>
              <a:t>人才</a:t>
            </a:r>
            <a:endParaRPr lang="en-US" sz="1015" dirty="0">
              <a:solidFill>
                <a:schemeClr val="bg1"/>
              </a:solidFill>
              <a:latin typeface="+mj-lt"/>
            </a:endParaRPr>
          </a:p>
        </p:txBody>
      </p:sp>
      <p:grpSp>
        <p:nvGrpSpPr>
          <p:cNvPr id="90" name="组合 89"/>
          <p:cNvGrpSpPr/>
          <p:nvPr/>
        </p:nvGrpSpPr>
        <p:grpSpPr>
          <a:xfrm>
            <a:off x="5698197" y="2697143"/>
            <a:ext cx="2132410" cy="1450335"/>
            <a:chOff x="6579394" y="1770460"/>
            <a:chExt cx="2132410" cy="1450335"/>
          </a:xfrm>
        </p:grpSpPr>
        <p:sp>
          <p:nvSpPr>
            <p:cNvPr id="91" name="矩形 19"/>
            <p:cNvSpPr>
              <a:spLocks noChangeArrowheads="1"/>
            </p:cNvSpPr>
            <p:nvPr/>
          </p:nvSpPr>
          <p:spPr bwMode="auto">
            <a:xfrm>
              <a:off x="6579394" y="2057400"/>
              <a:ext cx="2132410"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50" dirty="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5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3"/>
            <p:cNvSpPr txBox="1">
              <a:spLocks noChangeArrowheads="1"/>
            </p:cNvSpPr>
            <p:nvPr/>
          </p:nvSpPr>
          <p:spPr bwMode="auto">
            <a:xfrm>
              <a:off x="6579394" y="1770460"/>
              <a:ext cx="9703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7"/>
                                        </p:tgtEl>
                                        <p:attrNameLst>
                                          <p:attrName>style.visibility</p:attrName>
                                        </p:attrNameLst>
                                      </p:cBhvr>
                                      <p:to>
                                        <p:strVal val="visible"/>
                                      </p:to>
                                    </p:set>
                                    <p:animEffect transition="in" filter="fade">
                                      <p:cBhvr>
                                        <p:cTn id="15" dur="500"/>
                                        <p:tgtEl>
                                          <p:spTgt spid="15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50"/>
                                        <p:tgtEl>
                                          <p:spTgt spid="1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150"/>
                                        <p:tgtEl>
                                          <p:spTgt spid="15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50"/>
                                        <p:tgtEl>
                                          <p:spTgt spid="8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fade">
                                      <p:cBhvr>
                                        <p:cTn id="31" dur="150"/>
                                        <p:tgtEl>
                                          <p:spTgt spid="16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50"/>
                                        <p:tgtEl>
                                          <p:spTgt spid="14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fade">
                                      <p:cBhvr>
                                        <p:cTn id="39" dur="150"/>
                                        <p:tgtEl>
                                          <p:spTgt spid="15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58"/>
                                        </p:tgtEl>
                                        <p:attrNameLst>
                                          <p:attrName>style.visibility</p:attrName>
                                        </p:attrNameLst>
                                      </p:cBhvr>
                                      <p:to>
                                        <p:strVal val="visible"/>
                                      </p:to>
                                    </p:set>
                                    <p:animEffect transition="in" filter="fade">
                                      <p:cBhvr>
                                        <p:cTn id="43" dur="150"/>
                                        <p:tgtEl>
                                          <p:spTgt spid="15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9"/>
                                        </p:tgtEl>
                                        <p:attrNameLst>
                                          <p:attrName>style.visibility</p:attrName>
                                        </p:attrNameLst>
                                      </p:cBhvr>
                                      <p:to>
                                        <p:strVal val="visible"/>
                                      </p:to>
                                    </p:set>
                                    <p:animEffect transition="in" filter="fade">
                                      <p:cBhvr>
                                        <p:cTn id="47" dur="150"/>
                                        <p:tgtEl>
                                          <p:spTgt spid="15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fade">
                                      <p:cBhvr>
                                        <p:cTn id="51" dur="150"/>
                                        <p:tgtEl>
                                          <p:spTgt spid="14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49"/>
                                        </p:tgtEl>
                                        <p:attrNameLst>
                                          <p:attrName>style.visibility</p:attrName>
                                        </p:attrNameLst>
                                      </p:cBhvr>
                                      <p:to>
                                        <p:strVal val="visible"/>
                                      </p:to>
                                    </p:set>
                                    <p:animEffect transition="in" filter="fade">
                                      <p:cBhvr>
                                        <p:cTn id="55" dur="150"/>
                                        <p:tgtEl>
                                          <p:spTgt spid="149"/>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52"/>
                                        </p:tgtEl>
                                        <p:attrNameLst>
                                          <p:attrName>style.visibility</p:attrName>
                                        </p:attrNameLst>
                                      </p:cBhvr>
                                      <p:to>
                                        <p:strVal val="visible"/>
                                      </p:to>
                                    </p:set>
                                    <p:animEffect transition="in" filter="fade">
                                      <p:cBhvr>
                                        <p:cTn id="59" dur="150"/>
                                        <p:tgtEl>
                                          <p:spTgt spid="15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51"/>
                                        </p:tgtEl>
                                        <p:attrNameLst>
                                          <p:attrName>style.visibility</p:attrName>
                                        </p:attrNameLst>
                                      </p:cBhvr>
                                      <p:to>
                                        <p:strVal val="visible"/>
                                      </p:to>
                                    </p:set>
                                    <p:animEffect transition="in" filter="fade">
                                      <p:cBhvr>
                                        <p:cTn id="63" dur="150"/>
                                        <p:tgtEl>
                                          <p:spTgt spid="151"/>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150"/>
                                        <p:tgtEl>
                                          <p:spTgt spid="15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fade">
                                      <p:cBhvr>
                                        <p:cTn id="71" dur="150"/>
                                        <p:tgtEl>
                                          <p:spTgt spid="14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fade">
                                      <p:cBhvr>
                                        <p:cTn id="75" dur="150"/>
                                        <p:tgtEl>
                                          <p:spTgt spid="162"/>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fade">
                                      <p:cBhvr>
                                        <p:cTn id="79" dur="150"/>
                                        <p:tgtEl>
                                          <p:spTgt spid="144"/>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50"/>
                                        </p:tgtEl>
                                        <p:attrNameLst>
                                          <p:attrName>style.visibility</p:attrName>
                                        </p:attrNameLst>
                                      </p:cBhvr>
                                      <p:to>
                                        <p:strVal val="visible"/>
                                      </p:to>
                                    </p:set>
                                    <p:animEffect transition="in" filter="fade">
                                      <p:cBhvr>
                                        <p:cTn id="83" dur="150"/>
                                        <p:tgtEl>
                                          <p:spTgt spid="15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65"/>
                                        </p:tgtEl>
                                        <p:attrNameLst>
                                          <p:attrName>style.visibility</p:attrName>
                                        </p:attrNameLst>
                                      </p:cBhvr>
                                      <p:to>
                                        <p:strVal val="visible"/>
                                      </p:to>
                                    </p:set>
                                    <p:animEffect transition="in" filter="fade">
                                      <p:cBhvr>
                                        <p:cTn id="87" dur="150"/>
                                        <p:tgtEl>
                                          <p:spTgt spid="16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fade">
                                      <p:cBhvr>
                                        <p:cTn id="91" dur="150"/>
                                        <p:tgtEl>
                                          <p:spTgt spid="166"/>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145"/>
                                        </p:tgtEl>
                                        <p:attrNameLst>
                                          <p:attrName>style.visibility</p:attrName>
                                        </p:attrNameLst>
                                      </p:cBhvr>
                                      <p:to>
                                        <p:strVal val="visible"/>
                                      </p:to>
                                    </p:set>
                                    <p:animEffect transition="in" filter="fade">
                                      <p:cBhvr>
                                        <p:cTn id="95" dur="150"/>
                                        <p:tgtEl>
                                          <p:spTgt spid="145"/>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50"/>
                                        <p:tgtEl>
                                          <p:spTgt spid="167"/>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163"/>
                                        </p:tgtEl>
                                        <p:attrNameLst>
                                          <p:attrName>style.visibility</p:attrName>
                                        </p:attrNameLst>
                                      </p:cBhvr>
                                      <p:to>
                                        <p:strVal val="visible"/>
                                      </p:to>
                                    </p:set>
                                    <p:animEffect transition="in" filter="fade">
                                      <p:cBhvr>
                                        <p:cTn id="103" dur="150"/>
                                        <p:tgtEl>
                                          <p:spTgt spid="163"/>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153"/>
                                        </p:tgtEl>
                                        <p:attrNameLst>
                                          <p:attrName>style.visibility</p:attrName>
                                        </p:attrNameLst>
                                      </p:cBhvr>
                                      <p:to>
                                        <p:strVal val="visible"/>
                                      </p:to>
                                    </p:set>
                                    <p:animEffect transition="in" filter="fade">
                                      <p:cBhvr>
                                        <p:cTn id="107" dur="150"/>
                                        <p:tgtEl>
                                          <p:spTgt spid="153"/>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160"/>
                                        </p:tgtEl>
                                        <p:attrNameLst>
                                          <p:attrName>style.visibility</p:attrName>
                                        </p:attrNameLst>
                                      </p:cBhvr>
                                      <p:to>
                                        <p:strVal val="visible"/>
                                      </p:to>
                                    </p:set>
                                    <p:animEffect transition="in" filter="fade">
                                      <p:cBhvr>
                                        <p:cTn id="111" dur="150"/>
                                        <p:tgtEl>
                                          <p:spTgt spid="160"/>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wipe(down)">
                                      <p:cBhvr>
                                        <p:cTn id="115" dur="300"/>
                                        <p:tgtEl>
                                          <p:spTgt spid="61"/>
                                        </p:tgtEl>
                                      </p:cBhvr>
                                    </p:animEffect>
                                  </p:childTnLst>
                                </p:cTn>
                              </p:par>
                            </p:childTnLst>
                          </p:cTn>
                        </p:par>
                        <p:par>
                          <p:cTn id="116" fill="hold">
                            <p:stCondLst>
                              <p:cond delay="14000"/>
                            </p:stCondLst>
                            <p:childTnLst>
                              <p:par>
                                <p:cTn id="117" presetID="22" presetClass="entr" presetSubtype="4" fill="hold" nodeType="after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wipe(down)">
                                      <p:cBhvr>
                                        <p:cTn id="119" dur="300"/>
                                        <p:tgtEl>
                                          <p:spTgt spid="72"/>
                                        </p:tgtEl>
                                      </p:cBhvr>
                                    </p:animEffect>
                                  </p:childTnLst>
                                </p:cTn>
                              </p:par>
                            </p:childTnLst>
                          </p:cTn>
                        </p:par>
                        <p:par>
                          <p:cTn id="120" fill="hold">
                            <p:stCondLst>
                              <p:cond delay="14500"/>
                            </p:stCondLst>
                            <p:childTnLst>
                              <p:par>
                                <p:cTn id="121" presetID="22" presetClass="entr" presetSubtype="4"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down)">
                                      <p:cBhvr>
                                        <p:cTn id="123" dur="300"/>
                                        <p:tgtEl>
                                          <p:spTgt spid="62"/>
                                        </p:tgtEl>
                                      </p:cBhvr>
                                    </p:animEffect>
                                  </p:childTnLst>
                                </p:cTn>
                              </p:par>
                            </p:childTnLst>
                          </p:cTn>
                        </p:par>
                        <p:par>
                          <p:cTn id="124" fill="hold">
                            <p:stCondLst>
                              <p:cond delay="15000"/>
                            </p:stCondLst>
                            <p:childTnLst>
                              <p:par>
                                <p:cTn id="125" presetID="22" presetClass="entr" presetSubtype="4"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down)">
                                      <p:cBhvr>
                                        <p:cTn id="127" dur="300"/>
                                        <p:tgtEl>
                                          <p:spTgt spid="85"/>
                                        </p:tgtEl>
                                      </p:cBhvr>
                                    </p:animEffect>
                                  </p:childTnLst>
                                </p:cTn>
                              </p:par>
                            </p:childTnLst>
                          </p:cTn>
                        </p:par>
                        <p:par>
                          <p:cTn id="128" fill="hold">
                            <p:stCondLst>
                              <p:cond delay="15500"/>
                            </p:stCondLst>
                            <p:childTnLst>
                              <p:par>
                                <p:cTn id="129" presetID="22" presetClass="entr" presetSubtype="4" fill="hold" grpId="0" nodeType="afterEffect">
                                  <p:stCondLst>
                                    <p:cond delay="0"/>
                                  </p:stCondLst>
                                  <p:childTnLst>
                                    <p:set>
                                      <p:cBhvr>
                                        <p:cTn id="130" dur="1" fill="hold">
                                          <p:stCondLst>
                                            <p:cond delay="0"/>
                                          </p:stCondLst>
                                        </p:cTn>
                                        <p:tgtEl>
                                          <p:spTgt spid="82"/>
                                        </p:tgtEl>
                                        <p:attrNameLst>
                                          <p:attrName>style.visibility</p:attrName>
                                        </p:attrNameLst>
                                      </p:cBhvr>
                                      <p:to>
                                        <p:strVal val="visible"/>
                                      </p:to>
                                    </p:set>
                                    <p:animEffect transition="in" filter="wipe(down)">
                                      <p:cBhvr>
                                        <p:cTn id="131" dur="300"/>
                                        <p:tgtEl>
                                          <p:spTgt spid="82"/>
                                        </p:tgtEl>
                                      </p:cBhvr>
                                    </p:animEffect>
                                  </p:childTnLst>
                                </p:cTn>
                              </p:par>
                            </p:childTnLst>
                          </p:cTn>
                        </p:par>
                        <p:par>
                          <p:cTn id="132" fill="hold">
                            <p:stCondLst>
                              <p:cond delay="16000"/>
                            </p:stCondLst>
                            <p:childTnLst>
                              <p:par>
                                <p:cTn id="133" presetID="22" presetClass="entr" presetSubtype="4" fill="hold" nodeType="afterEffect">
                                  <p:stCondLst>
                                    <p:cond delay="0"/>
                                  </p:stCondLst>
                                  <p:childTnLst>
                                    <p:set>
                                      <p:cBhvr>
                                        <p:cTn id="134" dur="1" fill="hold">
                                          <p:stCondLst>
                                            <p:cond delay="0"/>
                                          </p:stCondLst>
                                        </p:cTn>
                                        <p:tgtEl>
                                          <p:spTgt spid="76"/>
                                        </p:tgtEl>
                                        <p:attrNameLst>
                                          <p:attrName>style.visibility</p:attrName>
                                        </p:attrNameLst>
                                      </p:cBhvr>
                                      <p:to>
                                        <p:strVal val="visible"/>
                                      </p:to>
                                    </p:set>
                                    <p:animEffect transition="in" filter="wipe(down)">
                                      <p:cBhvr>
                                        <p:cTn id="135" dur="300"/>
                                        <p:tgtEl>
                                          <p:spTgt spid="76"/>
                                        </p:tgtEl>
                                      </p:cBhvr>
                                    </p:animEffect>
                                  </p:childTnLst>
                                </p:cTn>
                              </p:par>
                            </p:childTnLst>
                          </p:cTn>
                        </p:par>
                        <p:par>
                          <p:cTn id="136" fill="hold">
                            <p:stCondLst>
                              <p:cond delay="16500"/>
                            </p:stCondLst>
                            <p:childTnLst>
                              <p:par>
                                <p:cTn id="137" presetID="22" presetClass="entr" presetSubtype="4"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wipe(down)">
                                      <p:cBhvr>
                                        <p:cTn id="139" dur="300"/>
                                        <p:tgtEl>
                                          <p:spTgt spid="80"/>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84"/>
                                        </p:tgtEl>
                                        <p:attrNameLst>
                                          <p:attrName>style.visibility</p:attrName>
                                        </p:attrNameLst>
                                      </p:cBhvr>
                                      <p:to>
                                        <p:strVal val="visible"/>
                                      </p:to>
                                    </p:set>
                                    <p:animEffect transition="in" filter="wipe(down)">
                                      <p:cBhvr>
                                        <p:cTn id="143" dur="300"/>
                                        <p:tgtEl>
                                          <p:spTgt spid="84"/>
                                        </p:tgtEl>
                                      </p:cBhvr>
                                    </p:animEffect>
                                  </p:childTnLst>
                                </p:cTn>
                              </p:par>
                            </p:childTnLst>
                          </p:cTn>
                        </p:par>
                        <p:par>
                          <p:cTn id="144" fill="hold">
                            <p:stCondLst>
                              <p:cond delay="17500"/>
                            </p:stCondLst>
                            <p:childTnLst>
                              <p:par>
                                <p:cTn id="145" presetID="42" presetClass="entr" presetSubtype="0" fill="hold" nodeType="afterEffect">
                                  <p:stCondLst>
                                    <p:cond delay="0"/>
                                  </p:stCondLst>
                                  <p:childTnLst>
                                    <p:set>
                                      <p:cBhvr>
                                        <p:cTn id="146" dur="1" fill="hold">
                                          <p:stCondLst>
                                            <p:cond delay="0"/>
                                          </p:stCondLst>
                                        </p:cTn>
                                        <p:tgtEl>
                                          <p:spTgt spid="90"/>
                                        </p:tgtEl>
                                        <p:attrNameLst>
                                          <p:attrName>style.visibility</p:attrName>
                                        </p:attrNameLst>
                                      </p:cBhvr>
                                      <p:to>
                                        <p:strVal val="visible"/>
                                      </p:to>
                                    </p:set>
                                    <p:animEffect transition="in" filter="fade">
                                      <p:cBhvr>
                                        <p:cTn id="147" dur="1000"/>
                                        <p:tgtEl>
                                          <p:spTgt spid="90"/>
                                        </p:tgtEl>
                                      </p:cBhvr>
                                    </p:animEffect>
                                    <p:anim calcmode="lin" valueType="num">
                                      <p:cBhvr>
                                        <p:cTn id="148" dur="1000" fill="hold"/>
                                        <p:tgtEl>
                                          <p:spTgt spid="90"/>
                                        </p:tgtEl>
                                        <p:attrNameLst>
                                          <p:attrName>ppt_x</p:attrName>
                                        </p:attrNameLst>
                                      </p:cBhvr>
                                      <p:tavLst>
                                        <p:tav tm="0">
                                          <p:val>
                                            <p:strVal val="#ppt_x"/>
                                          </p:val>
                                        </p:tav>
                                        <p:tav tm="100000">
                                          <p:val>
                                            <p:strVal val="#ppt_x"/>
                                          </p:val>
                                        </p:tav>
                                      </p:tavLst>
                                    </p:anim>
                                    <p:anim calcmode="lin" valueType="num">
                                      <p:cBhvr>
                                        <p:cTn id="14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0" grpId="0" animBg="1"/>
      <p:bldP spid="152" grpId="0" animBg="1"/>
      <p:bldP spid="159" grpId="0" animBg="1"/>
      <p:bldP spid="161" grpId="0" animBg="1"/>
      <p:bldP spid="158" grpId="0" animBg="1"/>
      <p:bldP spid="153" grpId="0" animBg="1"/>
      <p:bldP spid="154" grpId="0" animBg="1"/>
      <p:bldP spid="162" grpId="0" animBg="1"/>
      <p:bldP spid="165" grpId="0" animBg="1"/>
      <p:bldP spid="163" grpId="0" animBg="1"/>
      <p:bldP spid="149" grpId="0" animBg="1"/>
      <p:bldP spid="150" grpId="0" animBg="1"/>
      <p:bldP spid="151" grpId="0" animBg="1"/>
      <p:bldP spid="10" grpId="0" animBg="1"/>
      <p:bldP spid="83" grpId="0" animBg="1"/>
      <p:bldP spid="143" grpId="0" animBg="1"/>
      <p:bldP spid="144" grpId="0" animBg="1"/>
      <p:bldP spid="145" grpId="0" animBg="1"/>
      <p:bldP spid="146" grpId="0" animBg="1"/>
      <p:bldP spid="147" grpId="0" animBg="1"/>
      <p:bldP spid="148" grpId="0" animBg="1"/>
      <p:bldP spid="166" grpId="0" animBg="1"/>
      <p:bldP spid="164" grpId="0" animBg="1"/>
      <p:bldP spid="155" grpId="0" animBg="1"/>
      <p:bldP spid="156" grpId="0" animBg="1"/>
      <p:bldP spid="157" grpId="0" animBg="1"/>
      <p:bldP spid="61" grpId="0" animBg="1"/>
      <p:bldP spid="80" grpId="0"/>
      <p:bldP spid="82" grpId="0"/>
      <p:bldP spid="84"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燕尾形 17"/>
          <p:cNvSpPr/>
          <p:nvPr/>
        </p:nvSpPr>
        <p:spPr>
          <a:xfrm>
            <a:off x="6265605" y="1145263"/>
            <a:ext cx="1781954" cy="810629"/>
          </a:xfrm>
          <a:prstGeom prst="chevron">
            <a:avLst/>
          </a:prstGeom>
          <a:solidFill>
            <a:srgbClr val="FF5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82" name="Content Placeholder 2"/>
          <p:cNvSpPr txBox="1">
            <a:spLocks noChangeArrowheads="1"/>
          </p:cNvSpPr>
          <p:nvPr/>
        </p:nvSpPr>
        <p:spPr bwMode="auto">
          <a:xfrm>
            <a:off x="6727462" y="1403570"/>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28685" name="Content Placeholder 2"/>
          <p:cNvSpPr txBox="1">
            <a:spLocks noChangeArrowheads="1"/>
          </p:cNvSpPr>
          <p:nvPr/>
        </p:nvSpPr>
        <p:spPr bwMode="auto">
          <a:xfrm>
            <a:off x="1476829" y="3823314"/>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dirty="0">
                <a:solidFill>
                  <a:srgbClr val="404040"/>
                </a:solidFill>
                <a:latin typeface="微软雅黑" panose="020B0503020204020204" pitchFamily="34" charset="-122"/>
                <a:ea typeface="微软雅黑" panose="020B0503020204020204" pitchFamily="34" charset="-122"/>
              </a:rPr>
              <a:t>单击添加文字描述</a:t>
            </a:r>
            <a:endParaRPr lang="en-US" altLang="zh-CN" sz="1350" dirty="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dirty="0">
                <a:solidFill>
                  <a:srgbClr val="404040"/>
                </a:solidFill>
                <a:latin typeface="微软雅黑" panose="020B0503020204020204" pitchFamily="34" charset="-122"/>
                <a:ea typeface="微软雅黑" panose="020B0503020204020204" pitchFamily="34" charset="-122"/>
              </a:rPr>
              <a:t>单击添加文字描述</a:t>
            </a:r>
            <a:endParaRPr lang="en-US" altLang="zh-CN" sz="1350" dirty="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dirty="0">
                <a:solidFill>
                  <a:srgbClr val="404040"/>
                </a:solidFill>
                <a:latin typeface="微软雅黑" panose="020B0503020204020204" pitchFamily="34" charset="-122"/>
                <a:ea typeface="微软雅黑" panose="020B0503020204020204" pitchFamily="34" charset="-122"/>
              </a:rPr>
              <a:t>单击添加文字描述</a:t>
            </a:r>
            <a:endParaRPr lang="en-US" altLang="zh-CN" sz="1350" dirty="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dirty="0">
                <a:solidFill>
                  <a:srgbClr val="404040"/>
                </a:solidFill>
                <a:latin typeface="微软雅黑" panose="020B0503020204020204" pitchFamily="34" charset="-122"/>
                <a:ea typeface="微软雅黑" panose="020B0503020204020204" pitchFamily="34" charset="-122"/>
              </a:rPr>
              <a:t> </a:t>
            </a:r>
            <a:endParaRPr lang="en-US" altLang="en-US" sz="1350" b="1" dirty="0">
              <a:solidFill>
                <a:srgbClr val="404040"/>
              </a:solidFill>
              <a:latin typeface="微软雅黑" panose="020B0503020204020204" pitchFamily="34" charset="-122"/>
              <a:ea typeface="微软雅黑" panose="020B0503020204020204" pitchFamily="34" charset="-122"/>
            </a:endParaRPr>
          </a:p>
        </p:txBody>
      </p:sp>
      <p:sp>
        <p:nvSpPr>
          <p:cNvPr id="28686" name="Content Placeholder 2"/>
          <p:cNvSpPr txBox="1">
            <a:spLocks noChangeArrowheads="1"/>
          </p:cNvSpPr>
          <p:nvPr/>
        </p:nvSpPr>
        <p:spPr bwMode="auto">
          <a:xfrm>
            <a:off x="3972992" y="3161479"/>
            <a:ext cx="1808141"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sp>
        <p:nvSpPr>
          <p:cNvPr id="28687" name="Content Placeholder 2"/>
          <p:cNvSpPr txBox="1">
            <a:spLocks noChangeArrowheads="1"/>
          </p:cNvSpPr>
          <p:nvPr/>
        </p:nvSpPr>
        <p:spPr bwMode="auto">
          <a:xfrm>
            <a:off x="6277509" y="2207055"/>
            <a:ext cx="1809332" cy="70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zh-CN" altLang="en-US" sz="1350">
                <a:solidFill>
                  <a:srgbClr val="404040"/>
                </a:solidFill>
                <a:latin typeface="微软雅黑" panose="020B0503020204020204" pitchFamily="34" charset="-122"/>
                <a:ea typeface="微软雅黑" panose="020B0503020204020204" pitchFamily="34" charset="-122"/>
              </a:rPr>
              <a:t>单击添加文字描述</a:t>
            </a:r>
            <a:endParaRPr lang="en-US" altLang="zh-CN" sz="1350">
              <a:solidFill>
                <a:srgbClr val="404040"/>
              </a:solidFill>
              <a:latin typeface="微软雅黑" panose="020B0503020204020204" pitchFamily="34" charset="-122"/>
              <a:ea typeface="微软雅黑" panose="020B0503020204020204" pitchFamily="34" charset="-122"/>
            </a:endParaRPr>
          </a:p>
          <a:p>
            <a:pPr algn="ctr">
              <a:spcBef>
                <a:spcPct val="20000"/>
              </a:spcBef>
              <a:buFont typeface="Arial" panose="020B0604020202020204" pitchFamily="34" charset="0"/>
              <a:buNone/>
            </a:pPr>
            <a:r>
              <a:rPr lang="en-US" altLang="en-US" sz="1350" b="1">
                <a:solidFill>
                  <a:srgbClr val="404040"/>
                </a:solidFill>
                <a:latin typeface="微软雅黑" panose="020B0503020204020204" pitchFamily="34" charset="-122"/>
                <a:ea typeface="微软雅黑" panose="020B0503020204020204" pitchFamily="34" charset="-122"/>
              </a:rPr>
              <a:t> </a:t>
            </a:r>
            <a:endParaRPr lang="en-US" altLang="en-US" sz="1350" b="1">
              <a:solidFill>
                <a:srgbClr val="404040"/>
              </a:solidFill>
              <a:latin typeface="微软雅黑" panose="020B0503020204020204" pitchFamily="34" charset="-122"/>
              <a:ea typeface="微软雅黑" panose="020B0503020204020204" pitchFamily="34" charset="-122"/>
            </a:endParaRPr>
          </a:p>
        </p:txBody>
      </p:sp>
      <p:grpSp>
        <p:nvGrpSpPr>
          <p:cNvPr id="28689" name="组合 25"/>
          <p:cNvGrpSpPr/>
          <p:nvPr/>
        </p:nvGrpSpPr>
        <p:grpSpPr bwMode="auto">
          <a:xfrm>
            <a:off x="6070388" y="703643"/>
            <a:ext cx="590414" cy="590414"/>
            <a:chOff x="1850161" y="2349723"/>
            <a:chExt cx="786875" cy="786875"/>
          </a:xfrm>
        </p:grpSpPr>
        <p:sp>
          <p:nvSpPr>
            <p:cNvPr id="27" name="椭圆 26"/>
            <p:cNvSpPr/>
            <p:nvPr/>
          </p:nvSpPr>
          <p:spPr>
            <a:xfrm>
              <a:off x="1850161" y="2349723"/>
              <a:ext cx="786875" cy="786875"/>
            </a:xfrm>
            <a:prstGeom prst="ellipse">
              <a:avLst/>
            </a:prstGeom>
            <a:solidFill>
              <a:srgbClr val="FF588D">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691" name="文本框 27"/>
            <p:cNvSpPr txBox="1">
              <a:spLocks noChangeArrowheads="1"/>
            </p:cNvSpPr>
            <p:nvPr/>
          </p:nvSpPr>
          <p:spPr bwMode="auto">
            <a:xfrm>
              <a:off x="1929552" y="2512328"/>
              <a:ext cx="628094" cy="49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03</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40" name="五边形 39"/>
          <p:cNvSpPr/>
          <p:nvPr/>
        </p:nvSpPr>
        <p:spPr>
          <a:xfrm>
            <a:off x="1589912" y="2761522"/>
            <a:ext cx="1833138" cy="810629"/>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96" name="Content Placeholder 2"/>
          <p:cNvSpPr txBox="1">
            <a:spLocks noChangeArrowheads="1"/>
          </p:cNvSpPr>
          <p:nvPr/>
        </p:nvSpPr>
        <p:spPr bwMode="auto">
          <a:xfrm>
            <a:off x="1843457" y="3019829"/>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sp>
        <p:nvSpPr>
          <p:cNvPr id="42" name="燕尾形 41"/>
          <p:cNvSpPr/>
          <p:nvPr/>
        </p:nvSpPr>
        <p:spPr>
          <a:xfrm>
            <a:off x="4049175" y="2099687"/>
            <a:ext cx="1781953" cy="810629"/>
          </a:xfrm>
          <a:prstGeom prst="chevron">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500" b="1" noProof="1">
              <a:solidFill>
                <a:schemeClr val="bg1"/>
              </a:solidFill>
              <a:latin typeface="微软雅黑" panose="020B0503020204020204" pitchFamily="34" charset="-122"/>
              <a:ea typeface="微软雅黑" panose="020B0503020204020204" pitchFamily="34" charset="-122"/>
            </a:endParaRPr>
          </a:p>
        </p:txBody>
      </p:sp>
      <p:sp>
        <p:nvSpPr>
          <p:cNvPr id="28698" name="Content Placeholder 2"/>
          <p:cNvSpPr txBox="1">
            <a:spLocks noChangeArrowheads="1"/>
          </p:cNvSpPr>
          <p:nvPr/>
        </p:nvSpPr>
        <p:spPr bwMode="auto">
          <a:xfrm>
            <a:off x="4483652" y="2357994"/>
            <a:ext cx="1074886" cy="2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tx1"/>
                </a:solidFill>
                <a:latin typeface="Arial" panose="020B0604020202020204" pitchFamily="34" charset="0"/>
                <a:ea typeface="黑体" panose="02010609060101010101" charset="-122"/>
              </a:defRPr>
            </a:lvl1pPr>
            <a:lvl2pPr>
              <a:defRPr sz="2100">
                <a:solidFill>
                  <a:schemeClr val="tx1"/>
                </a:solidFill>
                <a:latin typeface="Arial" panose="020B0604020202020204" pitchFamily="34" charset="0"/>
                <a:ea typeface="黑体" panose="02010609060101010101" charset="-122"/>
              </a:defRPr>
            </a:lvl2pPr>
            <a:lvl3pPr>
              <a:defRPr sz="2100">
                <a:solidFill>
                  <a:schemeClr val="tx1"/>
                </a:solidFill>
                <a:latin typeface="Arial" panose="020B0604020202020204" pitchFamily="34" charset="0"/>
                <a:ea typeface="黑体" panose="02010609060101010101" charset="-122"/>
              </a:defRPr>
            </a:lvl3pPr>
            <a:lvl4pPr>
              <a:defRPr sz="2100">
                <a:solidFill>
                  <a:schemeClr val="tx1"/>
                </a:solidFill>
                <a:latin typeface="Arial" panose="020B0604020202020204" pitchFamily="34" charset="0"/>
                <a:ea typeface="黑体" panose="02010609060101010101" charset="-122"/>
              </a:defRPr>
            </a:lvl4pPr>
            <a:lvl5pPr>
              <a:defRPr sz="2100">
                <a:solidFill>
                  <a:schemeClr val="tx1"/>
                </a:solidFill>
                <a:latin typeface="Arial" panose="020B0604020202020204" pitchFamily="34" charset="0"/>
                <a:ea typeface="黑体" panose="02010609060101010101" charset="-122"/>
              </a:defRPr>
            </a:lvl5pPr>
            <a:lvl6pPr marL="26339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6pPr>
            <a:lvl7pPr marL="30911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7pPr>
            <a:lvl8pPr marL="35483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8pPr>
            <a:lvl9pPr marL="4005580" defTabSz="1089025" fontAlgn="base">
              <a:spcBef>
                <a:spcPct val="0"/>
              </a:spcBef>
              <a:spcAft>
                <a:spcPct val="0"/>
              </a:spcAft>
              <a:defRPr sz="2100">
                <a:solidFill>
                  <a:schemeClr val="tx1"/>
                </a:solidFill>
                <a:latin typeface="Arial" panose="020B0604020202020204" pitchFamily="34" charset="0"/>
                <a:ea typeface="黑体" panose="02010609060101010101" charset="-122"/>
              </a:defRPr>
            </a:lvl9pPr>
          </a:lstStyle>
          <a:p>
            <a:pPr algn="ctr">
              <a:spcBef>
                <a:spcPct val="20000"/>
              </a:spcBef>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添加标题</a:t>
            </a:r>
            <a:endParaRPr lang="en-US" altLang="zh-CN" sz="1500" dirty="0">
              <a:solidFill>
                <a:schemeClr val="bg1"/>
              </a:solidFill>
              <a:latin typeface="微软雅黑" panose="020B0503020204020204" pitchFamily="34" charset="-122"/>
              <a:ea typeface="微软雅黑" panose="020B0503020204020204" pitchFamily="34" charset="-122"/>
            </a:endParaRPr>
          </a:p>
        </p:txBody>
      </p:sp>
      <p:grpSp>
        <p:nvGrpSpPr>
          <p:cNvPr id="28699" name="组合 43"/>
          <p:cNvGrpSpPr/>
          <p:nvPr/>
        </p:nvGrpSpPr>
        <p:grpSpPr bwMode="auto">
          <a:xfrm>
            <a:off x="1193526" y="2319902"/>
            <a:ext cx="589223" cy="590414"/>
            <a:chOff x="1850161" y="2349723"/>
            <a:chExt cx="786875" cy="786875"/>
          </a:xfrm>
          <a:solidFill>
            <a:srgbClr val="92D050"/>
          </a:solidFill>
        </p:grpSpPr>
        <p:sp>
          <p:nvSpPr>
            <p:cNvPr id="45" name="椭圆 44"/>
            <p:cNvSpPr/>
            <p:nvPr/>
          </p:nvSpPr>
          <p:spPr>
            <a:xfrm>
              <a:off x="1850161" y="2349723"/>
              <a:ext cx="786875" cy="786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701" name="文本框 45"/>
            <p:cNvSpPr txBox="1">
              <a:spLocks noChangeArrowheads="1"/>
            </p:cNvSpPr>
            <p:nvPr/>
          </p:nvSpPr>
          <p:spPr bwMode="auto">
            <a:xfrm>
              <a:off x="1929551" y="2512328"/>
              <a:ext cx="628095" cy="4922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dirty="0">
                  <a:solidFill>
                    <a:schemeClr val="bg1"/>
                  </a:solidFill>
                  <a:latin typeface="微软雅黑" panose="020B0503020204020204" pitchFamily="34" charset="-122"/>
                  <a:ea typeface="微软雅黑" panose="020B0503020204020204" pitchFamily="34" charset="-122"/>
                </a:rPr>
                <a:t>01</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28702" name="组合 46"/>
          <p:cNvGrpSpPr/>
          <p:nvPr/>
        </p:nvGrpSpPr>
        <p:grpSpPr bwMode="auto">
          <a:xfrm>
            <a:off x="3819436" y="1658067"/>
            <a:ext cx="590414" cy="590414"/>
            <a:chOff x="1850161" y="2349723"/>
            <a:chExt cx="786875" cy="786875"/>
          </a:xfrm>
          <a:solidFill>
            <a:srgbClr val="FF6D67"/>
          </a:solidFill>
        </p:grpSpPr>
        <p:sp>
          <p:nvSpPr>
            <p:cNvPr id="48" name="椭圆 47"/>
            <p:cNvSpPr/>
            <p:nvPr/>
          </p:nvSpPr>
          <p:spPr>
            <a:xfrm>
              <a:off x="1850161" y="2349723"/>
              <a:ext cx="786875" cy="7868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015" noProof="1">
                <a:solidFill>
                  <a:schemeClr val="bg1"/>
                </a:solidFill>
                <a:latin typeface="微软雅黑" panose="020B0503020204020204" pitchFamily="34" charset="-122"/>
                <a:ea typeface="微软雅黑" panose="020B0503020204020204" pitchFamily="34" charset="-122"/>
              </a:endParaRPr>
            </a:p>
          </p:txBody>
        </p:sp>
        <p:sp>
          <p:nvSpPr>
            <p:cNvPr id="28704" name="文本框 48"/>
            <p:cNvSpPr txBox="1">
              <a:spLocks noChangeArrowheads="1"/>
            </p:cNvSpPr>
            <p:nvPr/>
          </p:nvSpPr>
          <p:spPr bwMode="auto">
            <a:xfrm>
              <a:off x="1929552" y="2512328"/>
              <a:ext cx="628094" cy="4922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1800">
                  <a:solidFill>
                    <a:schemeClr val="bg1"/>
                  </a:solidFill>
                  <a:latin typeface="微软雅黑" panose="020B0503020204020204" pitchFamily="34" charset="-122"/>
                  <a:ea typeface="微软雅黑" panose="020B0503020204020204" pitchFamily="34" charset="-122"/>
                </a:rPr>
                <a:t>02</a:t>
              </a:r>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28"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nodeType="afterEffect">
                                      <p:stCondLst>
                                        <p:cond delay="0"/>
                                      </p:stCondLst>
                                      <p:childTnLst>
                                        <p:set>
                                          <p:cBhvr>
                                            <p:cTn id="19" dur="1" fill="hold">
                                              <p:stCondLst>
                                                <p:cond delay="0"/>
                                              </p:stCondLst>
                                            </p:cTn>
                                            <p:tgtEl>
                                              <p:spTgt spid="28699"/>
                                            </p:tgtEl>
                                            <p:attrNameLst>
                                              <p:attrName>style.visibility</p:attrName>
                                            </p:attrNameLst>
                                          </p:cBhvr>
                                          <p:to>
                                            <p:strVal val="visible"/>
                                          </p:to>
                                        </p:set>
                                        <p:anim calcmode="lin" valueType="num">
                                          <p:cBhvr>
                                            <p:cTn id="20" dur="400" fill="hold"/>
                                            <p:tgtEl>
                                              <p:spTgt spid="28699"/>
                                            </p:tgtEl>
                                            <p:attrNameLst>
                                              <p:attrName>ppt_w</p:attrName>
                                            </p:attrNameLst>
                                          </p:cBhvr>
                                          <p:tavLst>
                                            <p:tav tm="0">
                                              <p:val>
                                                <p:fltVal val="0"/>
                                              </p:val>
                                            </p:tav>
                                            <p:tav tm="100000">
                                              <p:val>
                                                <p:strVal val="#ppt_w"/>
                                              </p:val>
                                            </p:tav>
                                          </p:tavLst>
                                        </p:anim>
                                        <p:anim calcmode="lin" valueType="num">
                                          <p:cBhvr>
                                            <p:cTn id="21" dur="400" fill="hold"/>
                                            <p:tgtEl>
                                              <p:spTgt spid="28699"/>
                                            </p:tgtEl>
                                            <p:attrNameLst>
                                              <p:attrName>ppt_h</p:attrName>
                                            </p:attrNameLst>
                                          </p:cBhvr>
                                          <p:tavLst>
                                            <p:tav tm="0">
                                              <p:val>
                                                <p:fltVal val="0"/>
                                              </p:val>
                                            </p:tav>
                                            <p:tav tm="100000">
                                              <p:val>
                                                <p:strVal val="#ppt_h"/>
                                              </p:val>
                                            </p:tav>
                                          </p:tavLst>
                                        </p:anim>
                                        <p:animEffect transition="in" filter="fade">
                                          <p:cBhvr>
                                            <p:cTn id="22" dur="400"/>
                                            <p:tgtEl>
                                              <p:spTgt spid="28699"/>
                                            </p:tgtEl>
                                          </p:cBhvr>
                                        </p:animEffect>
                                      </p:childTnLst>
                                    </p:cTn>
                                  </p:par>
                                  <p:par>
                                    <p:cTn id="23" presetID="6" presetClass="emph" presetSubtype="0" fill="hold" nodeType="withEffect" p14:presetBounceEnd="73000">
                                      <p:stCondLst>
                                        <p:cond delay="400"/>
                                      </p:stCondLst>
                                      <p:childTnLst>
                                        <p:animScale p14:bounceEnd="73000">
                                          <p:cBhvr>
                                            <p:cTn id="24" dur="300" fill="hold"/>
                                            <p:tgtEl>
                                              <p:spTgt spid="28699"/>
                                            </p:tgtEl>
                                          </p:cBhvr>
                                          <p:by x="90000" y="90000"/>
                                        </p:animScale>
                                      </p:childTnLst>
                                    </p:cTn>
                                  </p:par>
                                  <p:par>
                                    <p:cTn id="25" presetID="41" presetClass="entr" presetSubtype="0" fill="hold" grpId="0" nodeType="withEffect">
                                      <p:stCondLst>
                                        <p:cond delay="0"/>
                                      </p:stCondLst>
                                      <p:iterate type="lt">
                                        <p:tmPct val="44444"/>
                                      </p:iterate>
                                      <p:childTnLst>
                                        <p:set>
                                          <p:cBhvr>
                                            <p:cTn id="26" dur="1" fill="hold">
                                              <p:stCondLst>
                                                <p:cond delay="0"/>
                                              </p:stCondLst>
                                            </p:cTn>
                                            <p:tgtEl>
                                              <p:spTgt spid="28696"/>
                                            </p:tgtEl>
                                            <p:attrNameLst>
                                              <p:attrName>style.visibility</p:attrName>
                                            </p:attrNameLst>
                                          </p:cBhvr>
                                          <p:to>
                                            <p:strVal val="visible"/>
                                          </p:to>
                                        </p:set>
                                        <p:anim calcmode="lin" valueType="num">
                                          <p:cBhvr>
                                            <p:cTn id="27" dur="500" fill="hold"/>
                                            <p:tgtEl>
                                              <p:spTgt spid="2869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8696"/>
                                            </p:tgtEl>
                                            <p:attrNameLst>
                                              <p:attrName>ppt_y</p:attrName>
                                            </p:attrNameLst>
                                          </p:cBhvr>
                                          <p:tavLst>
                                            <p:tav tm="0">
                                              <p:val>
                                                <p:strVal val="#ppt_y"/>
                                              </p:val>
                                            </p:tav>
                                            <p:tav tm="100000">
                                              <p:val>
                                                <p:strVal val="#ppt_y"/>
                                              </p:val>
                                            </p:tav>
                                          </p:tavLst>
                                        </p:anim>
                                        <p:anim calcmode="lin" valueType="num">
                                          <p:cBhvr>
                                            <p:cTn id="29" dur="500" fill="hold"/>
                                            <p:tgtEl>
                                              <p:spTgt spid="2869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869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8696"/>
                                            </p:tgtEl>
                                          </p:cBhvr>
                                        </p:animEffect>
                                      </p:childTnLst>
                                    </p:cTn>
                                  </p:par>
                                </p:childTnLst>
                              </p:cTn>
                            </p:par>
                            <p:par>
                              <p:cTn id="32" fill="hold">
                                <p:stCondLst>
                                  <p:cond delay="1166"/>
                                </p:stCondLst>
                                <p:childTnLst>
                                  <p:par>
                                    <p:cTn id="33" presetID="53" presetClass="entr" presetSubtype="16" fill="hold" nodeType="afterEffect">
                                      <p:stCondLst>
                                        <p:cond delay="0"/>
                                      </p:stCondLst>
                                      <p:childTnLst>
                                        <p:set>
                                          <p:cBhvr>
                                            <p:cTn id="34" dur="1" fill="hold">
                                              <p:stCondLst>
                                                <p:cond delay="0"/>
                                              </p:stCondLst>
                                            </p:cTn>
                                            <p:tgtEl>
                                              <p:spTgt spid="28702"/>
                                            </p:tgtEl>
                                            <p:attrNameLst>
                                              <p:attrName>style.visibility</p:attrName>
                                            </p:attrNameLst>
                                          </p:cBhvr>
                                          <p:to>
                                            <p:strVal val="visible"/>
                                          </p:to>
                                        </p:set>
                                        <p:anim calcmode="lin" valueType="num">
                                          <p:cBhvr>
                                            <p:cTn id="35" dur="400" fill="hold"/>
                                            <p:tgtEl>
                                              <p:spTgt spid="28702"/>
                                            </p:tgtEl>
                                            <p:attrNameLst>
                                              <p:attrName>ppt_w</p:attrName>
                                            </p:attrNameLst>
                                          </p:cBhvr>
                                          <p:tavLst>
                                            <p:tav tm="0">
                                              <p:val>
                                                <p:fltVal val="0"/>
                                              </p:val>
                                            </p:tav>
                                            <p:tav tm="100000">
                                              <p:val>
                                                <p:strVal val="#ppt_w"/>
                                              </p:val>
                                            </p:tav>
                                          </p:tavLst>
                                        </p:anim>
                                        <p:anim calcmode="lin" valueType="num">
                                          <p:cBhvr>
                                            <p:cTn id="36" dur="400" fill="hold"/>
                                            <p:tgtEl>
                                              <p:spTgt spid="28702"/>
                                            </p:tgtEl>
                                            <p:attrNameLst>
                                              <p:attrName>ppt_h</p:attrName>
                                            </p:attrNameLst>
                                          </p:cBhvr>
                                          <p:tavLst>
                                            <p:tav tm="0">
                                              <p:val>
                                                <p:fltVal val="0"/>
                                              </p:val>
                                            </p:tav>
                                            <p:tav tm="100000">
                                              <p:val>
                                                <p:strVal val="#ppt_h"/>
                                              </p:val>
                                            </p:tav>
                                          </p:tavLst>
                                        </p:anim>
                                        <p:animEffect transition="in" filter="fade">
                                          <p:cBhvr>
                                            <p:cTn id="37" dur="400"/>
                                            <p:tgtEl>
                                              <p:spTgt spid="28702"/>
                                            </p:tgtEl>
                                          </p:cBhvr>
                                        </p:animEffect>
                                      </p:childTnLst>
                                    </p:cTn>
                                  </p:par>
                                  <p:par>
                                    <p:cTn id="38" presetID="6" presetClass="emph" presetSubtype="0" fill="hold" nodeType="withEffect" p14:presetBounceEnd="73000">
                                      <p:stCondLst>
                                        <p:cond delay="400"/>
                                      </p:stCondLst>
                                      <p:childTnLst>
                                        <p:animScale p14:bounceEnd="73000">
                                          <p:cBhvr>
                                            <p:cTn id="39" dur="300" fill="hold"/>
                                            <p:tgtEl>
                                              <p:spTgt spid="28702"/>
                                            </p:tgtEl>
                                          </p:cBhvr>
                                          <p:by x="90000" y="90000"/>
                                        </p:animScale>
                                      </p:childTnLst>
                                    </p:cTn>
                                  </p:par>
                                  <p:par>
                                    <p:cTn id="40" presetID="41" presetClass="entr" presetSubtype="0" fill="hold" grpId="0" nodeType="withEffect">
                                      <p:stCondLst>
                                        <p:cond delay="0"/>
                                      </p:stCondLst>
                                      <p:iterate type="lt">
                                        <p:tmPct val="44444"/>
                                      </p:iterate>
                                      <p:childTnLst>
                                        <p:set>
                                          <p:cBhvr>
                                            <p:cTn id="41" dur="1" fill="hold">
                                              <p:stCondLst>
                                                <p:cond delay="0"/>
                                              </p:stCondLst>
                                            </p:cTn>
                                            <p:tgtEl>
                                              <p:spTgt spid="28698"/>
                                            </p:tgtEl>
                                            <p:attrNameLst>
                                              <p:attrName>style.visibility</p:attrName>
                                            </p:attrNameLst>
                                          </p:cBhvr>
                                          <p:to>
                                            <p:strVal val="visible"/>
                                          </p:to>
                                        </p:set>
                                        <p:anim calcmode="lin" valueType="num">
                                          <p:cBhvr>
                                            <p:cTn id="42" dur="500" fill="hold"/>
                                            <p:tgtEl>
                                              <p:spTgt spid="2869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8698"/>
                                            </p:tgtEl>
                                            <p:attrNameLst>
                                              <p:attrName>ppt_y</p:attrName>
                                            </p:attrNameLst>
                                          </p:cBhvr>
                                          <p:tavLst>
                                            <p:tav tm="0">
                                              <p:val>
                                                <p:strVal val="#ppt_y"/>
                                              </p:val>
                                            </p:tav>
                                            <p:tav tm="100000">
                                              <p:val>
                                                <p:strVal val="#ppt_y"/>
                                              </p:val>
                                            </p:tav>
                                          </p:tavLst>
                                        </p:anim>
                                        <p:anim calcmode="lin" valueType="num">
                                          <p:cBhvr>
                                            <p:cTn id="44" dur="500" fill="hold"/>
                                            <p:tgtEl>
                                              <p:spTgt spid="2869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869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8698"/>
                                            </p:tgtEl>
                                          </p:cBhvr>
                                        </p:animEffect>
                                      </p:childTnLst>
                                    </p:cTn>
                                  </p:par>
                                </p:childTnLst>
                              </p:cTn>
                            </p:par>
                            <p:par>
                              <p:cTn id="47" fill="hold">
                                <p:stCondLst>
                                  <p:cond delay="2333"/>
                                </p:stCondLst>
                                <p:childTnLst>
                                  <p:par>
                                    <p:cTn id="48" presetID="53" presetClass="entr" presetSubtype="16" fill="hold" nodeType="afterEffect">
                                      <p:stCondLst>
                                        <p:cond delay="0"/>
                                      </p:stCondLst>
                                      <p:childTnLst>
                                        <p:set>
                                          <p:cBhvr>
                                            <p:cTn id="49" dur="1" fill="hold">
                                              <p:stCondLst>
                                                <p:cond delay="0"/>
                                              </p:stCondLst>
                                            </p:cTn>
                                            <p:tgtEl>
                                              <p:spTgt spid="28689"/>
                                            </p:tgtEl>
                                            <p:attrNameLst>
                                              <p:attrName>style.visibility</p:attrName>
                                            </p:attrNameLst>
                                          </p:cBhvr>
                                          <p:to>
                                            <p:strVal val="visible"/>
                                          </p:to>
                                        </p:set>
                                        <p:anim calcmode="lin" valueType="num">
                                          <p:cBhvr>
                                            <p:cTn id="50" dur="400" fill="hold"/>
                                            <p:tgtEl>
                                              <p:spTgt spid="28689"/>
                                            </p:tgtEl>
                                            <p:attrNameLst>
                                              <p:attrName>ppt_w</p:attrName>
                                            </p:attrNameLst>
                                          </p:cBhvr>
                                          <p:tavLst>
                                            <p:tav tm="0">
                                              <p:val>
                                                <p:fltVal val="0"/>
                                              </p:val>
                                            </p:tav>
                                            <p:tav tm="100000">
                                              <p:val>
                                                <p:strVal val="#ppt_w"/>
                                              </p:val>
                                            </p:tav>
                                          </p:tavLst>
                                        </p:anim>
                                        <p:anim calcmode="lin" valueType="num">
                                          <p:cBhvr>
                                            <p:cTn id="51" dur="400" fill="hold"/>
                                            <p:tgtEl>
                                              <p:spTgt spid="28689"/>
                                            </p:tgtEl>
                                            <p:attrNameLst>
                                              <p:attrName>ppt_h</p:attrName>
                                            </p:attrNameLst>
                                          </p:cBhvr>
                                          <p:tavLst>
                                            <p:tav tm="0">
                                              <p:val>
                                                <p:fltVal val="0"/>
                                              </p:val>
                                            </p:tav>
                                            <p:tav tm="100000">
                                              <p:val>
                                                <p:strVal val="#ppt_h"/>
                                              </p:val>
                                            </p:tav>
                                          </p:tavLst>
                                        </p:anim>
                                        <p:animEffect transition="in" filter="fade">
                                          <p:cBhvr>
                                            <p:cTn id="52" dur="400"/>
                                            <p:tgtEl>
                                              <p:spTgt spid="28689"/>
                                            </p:tgtEl>
                                          </p:cBhvr>
                                        </p:animEffect>
                                      </p:childTnLst>
                                    </p:cTn>
                                  </p:par>
                                  <p:par>
                                    <p:cTn id="53" presetID="6" presetClass="emph" presetSubtype="0" fill="hold" nodeType="withEffect" p14:presetBounceEnd="73000">
                                      <p:stCondLst>
                                        <p:cond delay="400"/>
                                      </p:stCondLst>
                                      <p:childTnLst>
                                        <p:animScale p14:bounceEnd="73000">
                                          <p:cBhvr>
                                            <p:cTn id="54" dur="300" fill="hold"/>
                                            <p:tgtEl>
                                              <p:spTgt spid="28689"/>
                                            </p:tgtEl>
                                          </p:cBhvr>
                                          <p:by x="90000" y="90000"/>
                                        </p:animScale>
                                      </p:childTnLst>
                                    </p:cTn>
                                  </p:par>
                                  <p:par>
                                    <p:cTn id="55" presetID="41" presetClass="entr" presetSubtype="0" fill="hold" grpId="0" nodeType="withEffect">
                                      <p:stCondLst>
                                        <p:cond delay="0"/>
                                      </p:stCondLst>
                                      <p:iterate type="lt">
                                        <p:tmPct val="44444"/>
                                      </p:iterate>
                                      <p:childTnLst>
                                        <p:set>
                                          <p:cBhvr>
                                            <p:cTn id="56" dur="1" fill="hold">
                                              <p:stCondLst>
                                                <p:cond delay="0"/>
                                              </p:stCondLst>
                                            </p:cTn>
                                            <p:tgtEl>
                                              <p:spTgt spid="28682"/>
                                            </p:tgtEl>
                                            <p:attrNameLst>
                                              <p:attrName>style.visibility</p:attrName>
                                            </p:attrNameLst>
                                          </p:cBhvr>
                                          <p:to>
                                            <p:strVal val="visible"/>
                                          </p:to>
                                        </p:set>
                                        <p:anim calcmode="lin" valueType="num">
                                          <p:cBhvr>
                                            <p:cTn id="57" dur="500" fill="hold"/>
                                            <p:tgtEl>
                                              <p:spTgt spid="28682"/>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8682"/>
                                            </p:tgtEl>
                                            <p:attrNameLst>
                                              <p:attrName>ppt_y</p:attrName>
                                            </p:attrNameLst>
                                          </p:cBhvr>
                                          <p:tavLst>
                                            <p:tav tm="0">
                                              <p:val>
                                                <p:strVal val="#ppt_y"/>
                                              </p:val>
                                            </p:tav>
                                            <p:tav tm="100000">
                                              <p:val>
                                                <p:strVal val="#ppt_y"/>
                                              </p:val>
                                            </p:tav>
                                          </p:tavLst>
                                        </p:anim>
                                        <p:anim calcmode="lin" valueType="num">
                                          <p:cBhvr>
                                            <p:cTn id="59" dur="500" fill="hold"/>
                                            <p:tgtEl>
                                              <p:spTgt spid="28682"/>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868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8682"/>
                                            </p:tgtEl>
                                          </p:cBhvr>
                                        </p:animEffect>
                                      </p:childTnLst>
                                    </p:cTn>
                                  </p:par>
                                  <p:par>
                                    <p:cTn id="62" presetID="22" presetClass="entr" presetSubtype="4" fill="hold" grpId="0" nodeType="withEffect">
                                      <p:stCondLst>
                                        <p:cond delay="900"/>
                                      </p:stCondLst>
                                      <p:iterate type="lt">
                                        <p:tmPct val="7797"/>
                                      </p:iterate>
                                      <p:childTnLst>
                                        <p:set>
                                          <p:cBhvr>
                                            <p:cTn id="63" dur="1" fill="hold">
                                              <p:stCondLst>
                                                <p:cond delay="0"/>
                                              </p:stCondLst>
                                            </p:cTn>
                                            <p:tgtEl>
                                              <p:spTgt spid="28685"/>
                                            </p:tgtEl>
                                            <p:attrNameLst>
                                              <p:attrName>style.visibility</p:attrName>
                                            </p:attrNameLst>
                                          </p:cBhvr>
                                          <p:to>
                                            <p:strVal val="visible"/>
                                          </p:to>
                                        </p:set>
                                        <p:animEffect transition="in" filter="wipe(down)">
                                          <p:cBhvr>
                                            <p:cTn id="64" dur="500"/>
                                            <p:tgtEl>
                                              <p:spTgt spid="28685"/>
                                            </p:tgtEl>
                                          </p:cBhvr>
                                        </p:animEffect>
                                      </p:childTnLst>
                                    </p:cTn>
                                  </p:par>
                                  <p:par>
                                    <p:cTn id="65" presetID="22" presetClass="entr" presetSubtype="4" fill="hold" grpId="0" nodeType="withEffect">
                                      <p:stCondLst>
                                        <p:cond delay="1300"/>
                                      </p:stCondLst>
                                      <p:iterate type="lt">
                                        <p:tmPct val="7797"/>
                                      </p:iterate>
                                      <p:childTnLst>
                                        <p:set>
                                          <p:cBhvr>
                                            <p:cTn id="66" dur="1" fill="hold">
                                              <p:stCondLst>
                                                <p:cond delay="0"/>
                                              </p:stCondLst>
                                            </p:cTn>
                                            <p:tgtEl>
                                              <p:spTgt spid="28686"/>
                                            </p:tgtEl>
                                            <p:attrNameLst>
                                              <p:attrName>style.visibility</p:attrName>
                                            </p:attrNameLst>
                                          </p:cBhvr>
                                          <p:to>
                                            <p:strVal val="visible"/>
                                          </p:to>
                                        </p:set>
                                        <p:animEffect transition="in" filter="wipe(down)">
                                          <p:cBhvr>
                                            <p:cTn id="67" dur="500"/>
                                            <p:tgtEl>
                                              <p:spTgt spid="28686"/>
                                            </p:tgtEl>
                                          </p:cBhvr>
                                        </p:animEffect>
                                      </p:childTnLst>
                                    </p:cTn>
                                  </p:par>
                                  <p:par>
                                    <p:cTn id="68" presetID="22" presetClass="entr" presetSubtype="4" fill="hold" grpId="0" nodeType="withEffect">
                                      <p:stCondLst>
                                        <p:cond delay="1600"/>
                                      </p:stCondLst>
                                      <p:iterate type="lt">
                                        <p:tmPct val="7797"/>
                                      </p:iterate>
                                      <p:childTnLst>
                                        <p:set>
                                          <p:cBhvr>
                                            <p:cTn id="69" dur="1" fill="hold">
                                              <p:stCondLst>
                                                <p:cond delay="0"/>
                                              </p:stCondLst>
                                            </p:cTn>
                                            <p:tgtEl>
                                              <p:spTgt spid="28687"/>
                                            </p:tgtEl>
                                            <p:attrNameLst>
                                              <p:attrName>style.visibility</p:attrName>
                                            </p:attrNameLst>
                                          </p:cBhvr>
                                          <p:to>
                                            <p:strVal val="visible"/>
                                          </p:to>
                                        </p:set>
                                        <p:animEffect transition="in" filter="wipe(down)">
                                          <p:cBhvr>
                                            <p:cTn id="70" dur="500"/>
                                            <p:tgtEl>
                                              <p:spTgt spid="28687"/>
                                            </p:tgtEl>
                                          </p:cBhvr>
                                        </p:animEffect>
                                      </p:childTnLst>
                                    </p:cTn>
                                  </p:par>
                                  <p:par>
                                    <p:cTn id="71" presetID="10" presetClass="entr" presetSubtype="0" fill="hold" grpId="0" nodeType="withEffect">
                                      <p:stCondLst>
                                        <p:cond delay="4566"/>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682" grpId="0"/>
          <p:bldP spid="28685" grpId="0"/>
          <p:bldP spid="28686" grpId="0"/>
          <p:bldP spid="28687" grpId="0"/>
          <p:bldP spid="40" grpId="0" animBg="1"/>
          <p:bldP spid="28696" grpId="0"/>
          <p:bldP spid="42" grpId="0" animBg="1"/>
          <p:bldP spid="28698"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700"/>
                                </p:stCondLst>
                                <p:childTnLst>
                                  <p:par>
                                    <p:cTn id="18" presetID="53" presetClass="entr" presetSubtype="16" fill="hold" nodeType="afterEffect">
                                      <p:stCondLst>
                                        <p:cond delay="0"/>
                                      </p:stCondLst>
                                      <p:childTnLst>
                                        <p:set>
                                          <p:cBhvr>
                                            <p:cTn id="19" dur="1" fill="hold">
                                              <p:stCondLst>
                                                <p:cond delay="0"/>
                                              </p:stCondLst>
                                            </p:cTn>
                                            <p:tgtEl>
                                              <p:spTgt spid="28699"/>
                                            </p:tgtEl>
                                            <p:attrNameLst>
                                              <p:attrName>style.visibility</p:attrName>
                                            </p:attrNameLst>
                                          </p:cBhvr>
                                          <p:to>
                                            <p:strVal val="visible"/>
                                          </p:to>
                                        </p:set>
                                        <p:anim calcmode="lin" valueType="num">
                                          <p:cBhvr>
                                            <p:cTn id="20" dur="400" fill="hold"/>
                                            <p:tgtEl>
                                              <p:spTgt spid="28699"/>
                                            </p:tgtEl>
                                            <p:attrNameLst>
                                              <p:attrName>ppt_w</p:attrName>
                                            </p:attrNameLst>
                                          </p:cBhvr>
                                          <p:tavLst>
                                            <p:tav tm="0">
                                              <p:val>
                                                <p:fltVal val="0"/>
                                              </p:val>
                                            </p:tav>
                                            <p:tav tm="100000">
                                              <p:val>
                                                <p:strVal val="#ppt_w"/>
                                              </p:val>
                                            </p:tav>
                                          </p:tavLst>
                                        </p:anim>
                                        <p:anim calcmode="lin" valueType="num">
                                          <p:cBhvr>
                                            <p:cTn id="21" dur="400" fill="hold"/>
                                            <p:tgtEl>
                                              <p:spTgt spid="28699"/>
                                            </p:tgtEl>
                                            <p:attrNameLst>
                                              <p:attrName>ppt_h</p:attrName>
                                            </p:attrNameLst>
                                          </p:cBhvr>
                                          <p:tavLst>
                                            <p:tav tm="0">
                                              <p:val>
                                                <p:fltVal val="0"/>
                                              </p:val>
                                            </p:tav>
                                            <p:tav tm="100000">
                                              <p:val>
                                                <p:strVal val="#ppt_h"/>
                                              </p:val>
                                            </p:tav>
                                          </p:tavLst>
                                        </p:anim>
                                        <p:animEffect transition="in" filter="fade">
                                          <p:cBhvr>
                                            <p:cTn id="22" dur="400"/>
                                            <p:tgtEl>
                                              <p:spTgt spid="28699"/>
                                            </p:tgtEl>
                                          </p:cBhvr>
                                        </p:animEffect>
                                      </p:childTnLst>
                                    </p:cTn>
                                  </p:par>
                                  <p:par>
                                    <p:cTn id="23" presetID="6" presetClass="emph" presetSubtype="0" fill="hold" nodeType="withEffect">
                                      <p:stCondLst>
                                        <p:cond delay="400"/>
                                      </p:stCondLst>
                                      <p:childTnLst>
                                        <p:animScale>
                                          <p:cBhvr>
                                            <p:cTn id="24" dur="300" fill="hold"/>
                                            <p:tgtEl>
                                              <p:spTgt spid="28699"/>
                                            </p:tgtEl>
                                          </p:cBhvr>
                                          <p:by x="90000" y="90000"/>
                                        </p:animScale>
                                      </p:childTnLst>
                                    </p:cTn>
                                  </p:par>
                                  <p:par>
                                    <p:cTn id="25" presetID="41" presetClass="entr" presetSubtype="0" fill="hold" grpId="0" nodeType="withEffect">
                                      <p:stCondLst>
                                        <p:cond delay="0"/>
                                      </p:stCondLst>
                                      <p:iterate type="lt">
                                        <p:tmPct val="44444"/>
                                      </p:iterate>
                                      <p:childTnLst>
                                        <p:set>
                                          <p:cBhvr>
                                            <p:cTn id="26" dur="1" fill="hold">
                                              <p:stCondLst>
                                                <p:cond delay="0"/>
                                              </p:stCondLst>
                                            </p:cTn>
                                            <p:tgtEl>
                                              <p:spTgt spid="28696"/>
                                            </p:tgtEl>
                                            <p:attrNameLst>
                                              <p:attrName>style.visibility</p:attrName>
                                            </p:attrNameLst>
                                          </p:cBhvr>
                                          <p:to>
                                            <p:strVal val="visible"/>
                                          </p:to>
                                        </p:set>
                                        <p:anim calcmode="lin" valueType="num">
                                          <p:cBhvr>
                                            <p:cTn id="27" dur="500" fill="hold"/>
                                            <p:tgtEl>
                                              <p:spTgt spid="2869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8696"/>
                                            </p:tgtEl>
                                            <p:attrNameLst>
                                              <p:attrName>ppt_y</p:attrName>
                                            </p:attrNameLst>
                                          </p:cBhvr>
                                          <p:tavLst>
                                            <p:tav tm="0">
                                              <p:val>
                                                <p:strVal val="#ppt_y"/>
                                              </p:val>
                                            </p:tav>
                                            <p:tav tm="100000">
                                              <p:val>
                                                <p:strVal val="#ppt_y"/>
                                              </p:val>
                                            </p:tav>
                                          </p:tavLst>
                                        </p:anim>
                                        <p:anim calcmode="lin" valueType="num">
                                          <p:cBhvr>
                                            <p:cTn id="29" dur="500" fill="hold"/>
                                            <p:tgtEl>
                                              <p:spTgt spid="2869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869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8696"/>
                                            </p:tgtEl>
                                          </p:cBhvr>
                                        </p:animEffect>
                                      </p:childTnLst>
                                    </p:cTn>
                                  </p:par>
                                </p:childTnLst>
                              </p:cTn>
                            </p:par>
                            <p:par>
                              <p:cTn id="32" fill="hold">
                                <p:stCondLst>
                                  <p:cond delay="1166"/>
                                </p:stCondLst>
                                <p:childTnLst>
                                  <p:par>
                                    <p:cTn id="33" presetID="53" presetClass="entr" presetSubtype="16" fill="hold" nodeType="afterEffect">
                                      <p:stCondLst>
                                        <p:cond delay="0"/>
                                      </p:stCondLst>
                                      <p:childTnLst>
                                        <p:set>
                                          <p:cBhvr>
                                            <p:cTn id="34" dur="1" fill="hold">
                                              <p:stCondLst>
                                                <p:cond delay="0"/>
                                              </p:stCondLst>
                                            </p:cTn>
                                            <p:tgtEl>
                                              <p:spTgt spid="28702"/>
                                            </p:tgtEl>
                                            <p:attrNameLst>
                                              <p:attrName>style.visibility</p:attrName>
                                            </p:attrNameLst>
                                          </p:cBhvr>
                                          <p:to>
                                            <p:strVal val="visible"/>
                                          </p:to>
                                        </p:set>
                                        <p:anim calcmode="lin" valueType="num">
                                          <p:cBhvr>
                                            <p:cTn id="35" dur="400" fill="hold"/>
                                            <p:tgtEl>
                                              <p:spTgt spid="28702"/>
                                            </p:tgtEl>
                                            <p:attrNameLst>
                                              <p:attrName>ppt_w</p:attrName>
                                            </p:attrNameLst>
                                          </p:cBhvr>
                                          <p:tavLst>
                                            <p:tav tm="0">
                                              <p:val>
                                                <p:fltVal val="0"/>
                                              </p:val>
                                            </p:tav>
                                            <p:tav tm="100000">
                                              <p:val>
                                                <p:strVal val="#ppt_w"/>
                                              </p:val>
                                            </p:tav>
                                          </p:tavLst>
                                        </p:anim>
                                        <p:anim calcmode="lin" valueType="num">
                                          <p:cBhvr>
                                            <p:cTn id="36" dur="400" fill="hold"/>
                                            <p:tgtEl>
                                              <p:spTgt spid="28702"/>
                                            </p:tgtEl>
                                            <p:attrNameLst>
                                              <p:attrName>ppt_h</p:attrName>
                                            </p:attrNameLst>
                                          </p:cBhvr>
                                          <p:tavLst>
                                            <p:tav tm="0">
                                              <p:val>
                                                <p:fltVal val="0"/>
                                              </p:val>
                                            </p:tav>
                                            <p:tav tm="100000">
                                              <p:val>
                                                <p:strVal val="#ppt_h"/>
                                              </p:val>
                                            </p:tav>
                                          </p:tavLst>
                                        </p:anim>
                                        <p:animEffect transition="in" filter="fade">
                                          <p:cBhvr>
                                            <p:cTn id="37" dur="400"/>
                                            <p:tgtEl>
                                              <p:spTgt spid="28702"/>
                                            </p:tgtEl>
                                          </p:cBhvr>
                                        </p:animEffect>
                                      </p:childTnLst>
                                    </p:cTn>
                                  </p:par>
                                  <p:par>
                                    <p:cTn id="38" presetID="6" presetClass="emph" presetSubtype="0" fill="hold" nodeType="withEffect">
                                      <p:stCondLst>
                                        <p:cond delay="400"/>
                                      </p:stCondLst>
                                      <p:childTnLst>
                                        <p:animScale>
                                          <p:cBhvr>
                                            <p:cTn id="39" dur="300" fill="hold"/>
                                            <p:tgtEl>
                                              <p:spTgt spid="28702"/>
                                            </p:tgtEl>
                                          </p:cBhvr>
                                          <p:by x="90000" y="90000"/>
                                        </p:animScale>
                                      </p:childTnLst>
                                    </p:cTn>
                                  </p:par>
                                  <p:par>
                                    <p:cTn id="40" presetID="41" presetClass="entr" presetSubtype="0" fill="hold" grpId="0" nodeType="withEffect">
                                      <p:stCondLst>
                                        <p:cond delay="0"/>
                                      </p:stCondLst>
                                      <p:iterate type="lt">
                                        <p:tmPct val="44444"/>
                                      </p:iterate>
                                      <p:childTnLst>
                                        <p:set>
                                          <p:cBhvr>
                                            <p:cTn id="41" dur="1" fill="hold">
                                              <p:stCondLst>
                                                <p:cond delay="0"/>
                                              </p:stCondLst>
                                            </p:cTn>
                                            <p:tgtEl>
                                              <p:spTgt spid="28698"/>
                                            </p:tgtEl>
                                            <p:attrNameLst>
                                              <p:attrName>style.visibility</p:attrName>
                                            </p:attrNameLst>
                                          </p:cBhvr>
                                          <p:to>
                                            <p:strVal val="visible"/>
                                          </p:to>
                                        </p:set>
                                        <p:anim calcmode="lin" valueType="num">
                                          <p:cBhvr>
                                            <p:cTn id="42" dur="500" fill="hold"/>
                                            <p:tgtEl>
                                              <p:spTgt spid="28698"/>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8698"/>
                                            </p:tgtEl>
                                            <p:attrNameLst>
                                              <p:attrName>ppt_y</p:attrName>
                                            </p:attrNameLst>
                                          </p:cBhvr>
                                          <p:tavLst>
                                            <p:tav tm="0">
                                              <p:val>
                                                <p:strVal val="#ppt_y"/>
                                              </p:val>
                                            </p:tav>
                                            <p:tav tm="100000">
                                              <p:val>
                                                <p:strVal val="#ppt_y"/>
                                              </p:val>
                                            </p:tav>
                                          </p:tavLst>
                                        </p:anim>
                                        <p:anim calcmode="lin" valueType="num">
                                          <p:cBhvr>
                                            <p:cTn id="44" dur="500" fill="hold"/>
                                            <p:tgtEl>
                                              <p:spTgt spid="28698"/>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8698"/>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8698"/>
                                            </p:tgtEl>
                                          </p:cBhvr>
                                        </p:animEffect>
                                      </p:childTnLst>
                                    </p:cTn>
                                  </p:par>
                                </p:childTnLst>
                              </p:cTn>
                            </p:par>
                            <p:par>
                              <p:cTn id="47" fill="hold">
                                <p:stCondLst>
                                  <p:cond delay="2333"/>
                                </p:stCondLst>
                                <p:childTnLst>
                                  <p:par>
                                    <p:cTn id="48" presetID="53" presetClass="entr" presetSubtype="16" fill="hold" nodeType="afterEffect">
                                      <p:stCondLst>
                                        <p:cond delay="0"/>
                                      </p:stCondLst>
                                      <p:childTnLst>
                                        <p:set>
                                          <p:cBhvr>
                                            <p:cTn id="49" dur="1" fill="hold">
                                              <p:stCondLst>
                                                <p:cond delay="0"/>
                                              </p:stCondLst>
                                            </p:cTn>
                                            <p:tgtEl>
                                              <p:spTgt spid="28689"/>
                                            </p:tgtEl>
                                            <p:attrNameLst>
                                              <p:attrName>style.visibility</p:attrName>
                                            </p:attrNameLst>
                                          </p:cBhvr>
                                          <p:to>
                                            <p:strVal val="visible"/>
                                          </p:to>
                                        </p:set>
                                        <p:anim calcmode="lin" valueType="num">
                                          <p:cBhvr>
                                            <p:cTn id="50" dur="400" fill="hold"/>
                                            <p:tgtEl>
                                              <p:spTgt spid="28689"/>
                                            </p:tgtEl>
                                            <p:attrNameLst>
                                              <p:attrName>ppt_w</p:attrName>
                                            </p:attrNameLst>
                                          </p:cBhvr>
                                          <p:tavLst>
                                            <p:tav tm="0">
                                              <p:val>
                                                <p:fltVal val="0"/>
                                              </p:val>
                                            </p:tav>
                                            <p:tav tm="100000">
                                              <p:val>
                                                <p:strVal val="#ppt_w"/>
                                              </p:val>
                                            </p:tav>
                                          </p:tavLst>
                                        </p:anim>
                                        <p:anim calcmode="lin" valueType="num">
                                          <p:cBhvr>
                                            <p:cTn id="51" dur="400" fill="hold"/>
                                            <p:tgtEl>
                                              <p:spTgt spid="28689"/>
                                            </p:tgtEl>
                                            <p:attrNameLst>
                                              <p:attrName>ppt_h</p:attrName>
                                            </p:attrNameLst>
                                          </p:cBhvr>
                                          <p:tavLst>
                                            <p:tav tm="0">
                                              <p:val>
                                                <p:fltVal val="0"/>
                                              </p:val>
                                            </p:tav>
                                            <p:tav tm="100000">
                                              <p:val>
                                                <p:strVal val="#ppt_h"/>
                                              </p:val>
                                            </p:tav>
                                          </p:tavLst>
                                        </p:anim>
                                        <p:animEffect transition="in" filter="fade">
                                          <p:cBhvr>
                                            <p:cTn id="52" dur="400"/>
                                            <p:tgtEl>
                                              <p:spTgt spid="28689"/>
                                            </p:tgtEl>
                                          </p:cBhvr>
                                        </p:animEffect>
                                      </p:childTnLst>
                                    </p:cTn>
                                  </p:par>
                                  <p:par>
                                    <p:cTn id="53" presetID="6" presetClass="emph" presetSubtype="0" fill="hold" nodeType="withEffect">
                                      <p:stCondLst>
                                        <p:cond delay="400"/>
                                      </p:stCondLst>
                                      <p:childTnLst>
                                        <p:animScale>
                                          <p:cBhvr>
                                            <p:cTn id="54" dur="300" fill="hold"/>
                                            <p:tgtEl>
                                              <p:spTgt spid="28689"/>
                                            </p:tgtEl>
                                          </p:cBhvr>
                                          <p:by x="90000" y="90000"/>
                                        </p:animScale>
                                      </p:childTnLst>
                                    </p:cTn>
                                  </p:par>
                                  <p:par>
                                    <p:cTn id="55" presetID="41" presetClass="entr" presetSubtype="0" fill="hold" grpId="0" nodeType="withEffect">
                                      <p:stCondLst>
                                        <p:cond delay="0"/>
                                      </p:stCondLst>
                                      <p:iterate type="lt">
                                        <p:tmPct val="44444"/>
                                      </p:iterate>
                                      <p:childTnLst>
                                        <p:set>
                                          <p:cBhvr>
                                            <p:cTn id="56" dur="1" fill="hold">
                                              <p:stCondLst>
                                                <p:cond delay="0"/>
                                              </p:stCondLst>
                                            </p:cTn>
                                            <p:tgtEl>
                                              <p:spTgt spid="28682"/>
                                            </p:tgtEl>
                                            <p:attrNameLst>
                                              <p:attrName>style.visibility</p:attrName>
                                            </p:attrNameLst>
                                          </p:cBhvr>
                                          <p:to>
                                            <p:strVal val="visible"/>
                                          </p:to>
                                        </p:set>
                                        <p:anim calcmode="lin" valueType="num">
                                          <p:cBhvr>
                                            <p:cTn id="57" dur="500" fill="hold"/>
                                            <p:tgtEl>
                                              <p:spTgt spid="28682"/>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8682"/>
                                            </p:tgtEl>
                                            <p:attrNameLst>
                                              <p:attrName>ppt_y</p:attrName>
                                            </p:attrNameLst>
                                          </p:cBhvr>
                                          <p:tavLst>
                                            <p:tav tm="0">
                                              <p:val>
                                                <p:strVal val="#ppt_y"/>
                                              </p:val>
                                            </p:tav>
                                            <p:tav tm="100000">
                                              <p:val>
                                                <p:strVal val="#ppt_y"/>
                                              </p:val>
                                            </p:tav>
                                          </p:tavLst>
                                        </p:anim>
                                        <p:anim calcmode="lin" valueType="num">
                                          <p:cBhvr>
                                            <p:cTn id="59" dur="500" fill="hold"/>
                                            <p:tgtEl>
                                              <p:spTgt spid="28682"/>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868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8682"/>
                                            </p:tgtEl>
                                          </p:cBhvr>
                                        </p:animEffect>
                                      </p:childTnLst>
                                    </p:cTn>
                                  </p:par>
                                  <p:par>
                                    <p:cTn id="62" presetID="22" presetClass="entr" presetSubtype="4" fill="hold" grpId="0" nodeType="withEffect">
                                      <p:stCondLst>
                                        <p:cond delay="900"/>
                                      </p:stCondLst>
                                      <p:iterate type="lt">
                                        <p:tmPct val="7797"/>
                                      </p:iterate>
                                      <p:childTnLst>
                                        <p:set>
                                          <p:cBhvr>
                                            <p:cTn id="63" dur="1" fill="hold">
                                              <p:stCondLst>
                                                <p:cond delay="0"/>
                                              </p:stCondLst>
                                            </p:cTn>
                                            <p:tgtEl>
                                              <p:spTgt spid="28685"/>
                                            </p:tgtEl>
                                            <p:attrNameLst>
                                              <p:attrName>style.visibility</p:attrName>
                                            </p:attrNameLst>
                                          </p:cBhvr>
                                          <p:to>
                                            <p:strVal val="visible"/>
                                          </p:to>
                                        </p:set>
                                        <p:animEffect transition="in" filter="wipe(down)">
                                          <p:cBhvr>
                                            <p:cTn id="64" dur="500"/>
                                            <p:tgtEl>
                                              <p:spTgt spid="28685"/>
                                            </p:tgtEl>
                                          </p:cBhvr>
                                        </p:animEffect>
                                      </p:childTnLst>
                                    </p:cTn>
                                  </p:par>
                                  <p:par>
                                    <p:cTn id="65" presetID="22" presetClass="entr" presetSubtype="4" fill="hold" grpId="0" nodeType="withEffect">
                                      <p:stCondLst>
                                        <p:cond delay="1300"/>
                                      </p:stCondLst>
                                      <p:iterate type="lt">
                                        <p:tmPct val="7797"/>
                                      </p:iterate>
                                      <p:childTnLst>
                                        <p:set>
                                          <p:cBhvr>
                                            <p:cTn id="66" dur="1" fill="hold">
                                              <p:stCondLst>
                                                <p:cond delay="0"/>
                                              </p:stCondLst>
                                            </p:cTn>
                                            <p:tgtEl>
                                              <p:spTgt spid="28686"/>
                                            </p:tgtEl>
                                            <p:attrNameLst>
                                              <p:attrName>style.visibility</p:attrName>
                                            </p:attrNameLst>
                                          </p:cBhvr>
                                          <p:to>
                                            <p:strVal val="visible"/>
                                          </p:to>
                                        </p:set>
                                        <p:animEffect transition="in" filter="wipe(down)">
                                          <p:cBhvr>
                                            <p:cTn id="67" dur="500"/>
                                            <p:tgtEl>
                                              <p:spTgt spid="28686"/>
                                            </p:tgtEl>
                                          </p:cBhvr>
                                        </p:animEffect>
                                      </p:childTnLst>
                                    </p:cTn>
                                  </p:par>
                                  <p:par>
                                    <p:cTn id="68" presetID="22" presetClass="entr" presetSubtype="4" fill="hold" grpId="0" nodeType="withEffect">
                                      <p:stCondLst>
                                        <p:cond delay="1600"/>
                                      </p:stCondLst>
                                      <p:iterate type="lt">
                                        <p:tmPct val="7797"/>
                                      </p:iterate>
                                      <p:childTnLst>
                                        <p:set>
                                          <p:cBhvr>
                                            <p:cTn id="69" dur="1" fill="hold">
                                              <p:stCondLst>
                                                <p:cond delay="0"/>
                                              </p:stCondLst>
                                            </p:cTn>
                                            <p:tgtEl>
                                              <p:spTgt spid="28687"/>
                                            </p:tgtEl>
                                            <p:attrNameLst>
                                              <p:attrName>style.visibility</p:attrName>
                                            </p:attrNameLst>
                                          </p:cBhvr>
                                          <p:to>
                                            <p:strVal val="visible"/>
                                          </p:to>
                                        </p:set>
                                        <p:animEffect transition="in" filter="wipe(down)">
                                          <p:cBhvr>
                                            <p:cTn id="70" dur="500"/>
                                            <p:tgtEl>
                                              <p:spTgt spid="28687"/>
                                            </p:tgtEl>
                                          </p:cBhvr>
                                        </p:animEffect>
                                      </p:childTnLst>
                                    </p:cTn>
                                  </p:par>
                                  <p:par>
                                    <p:cTn id="71" presetID="10" presetClass="entr" presetSubtype="0" fill="hold" grpId="0" nodeType="withEffect">
                                      <p:stCondLst>
                                        <p:cond delay="4566"/>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682" grpId="0"/>
          <p:bldP spid="28685" grpId="0"/>
          <p:bldP spid="28686" grpId="0"/>
          <p:bldP spid="28687" grpId="0"/>
          <p:bldP spid="40" grpId="0" animBg="1"/>
          <p:bldP spid="28696" grpId="0"/>
          <p:bldP spid="42" grpId="0" animBg="1"/>
          <p:bldP spid="28698" grpId="0"/>
          <p:bldP spid="2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91804" y="1307306"/>
            <a:ext cx="1778793" cy="3200401"/>
            <a:chOff x="1091804" y="1307306"/>
            <a:chExt cx="1778793" cy="3200401"/>
          </a:xfrm>
        </p:grpSpPr>
        <p:sp>
          <p:nvSpPr>
            <p:cNvPr id="16387" name="Freeform 48@|5FFC:0|FBC:0|LFC:0|LBC:16777215"/>
            <p:cNvSpPr>
              <a:spLocks noChangeArrowheads="1"/>
            </p:cNvSpPr>
            <p:nvPr/>
          </p:nvSpPr>
          <p:spPr bwMode="auto">
            <a:xfrm>
              <a:off x="1189435" y="1307306"/>
              <a:ext cx="1152525" cy="1028700"/>
            </a:xfrm>
            <a:custGeom>
              <a:avLst/>
              <a:gdLst>
                <a:gd name="T0" fmla="*/ 7 w 956"/>
                <a:gd name="T1" fmla="*/ 734 h 854"/>
                <a:gd name="T2" fmla="*/ 76 w 956"/>
                <a:gd name="T3" fmla="*/ 705 h 854"/>
                <a:gd name="T4" fmla="*/ 353 w 956"/>
                <a:gd name="T5" fmla="*/ 716 h 854"/>
                <a:gd name="T6" fmla="*/ 797 w 956"/>
                <a:gd name="T7" fmla="*/ 766 h 854"/>
                <a:gd name="T8" fmla="*/ 956 w 956"/>
                <a:gd name="T9" fmla="*/ 821 h 854"/>
                <a:gd name="T10" fmla="*/ 883 w 956"/>
                <a:gd name="T11" fmla="*/ 583 h 854"/>
                <a:gd name="T12" fmla="*/ 668 w 956"/>
                <a:gd name="T13" fmla="*/ 516 h 854"/>
                <a:gd name="T14" fmla="*/ 597 w 956"/>
                <a:gd name="T15" fmla="*/ 410 h 854"/>
                <a:gd name="T16" fmla="*/ 559 w 956"/>
                <a:gd name="T17" fmla="*/ 339 h 854"/>
                <a:gd name="T18" fmla="*/ 544 w 956"/>
                <a:gd name="T19" fmla="*/ 311 h 854"/>
                <a:gd name="T20" fmla="*/ 526 w 956"/>
                <a:gd name="T21" fmla="*/ 216 h 854"/>
                <a:gd name="T22" fmla="*/ 536 w 956"/>
                <a:gd name="T23" fmla="*/ 196 h 854"/>
                <a:gd name="T24" fmla="*/ 510 w 956"/>
                <a:gd name="T25" fmla="*/ 166 h 854"/>
                <a:gd name="T26" fmla="*/ 517 w 956"/>
                <a:gd name="T27" fmla="*/ 94 h 854"/>
                <a:gd name="T28" fmla="*/ 533 w 956"/>
                <a:gd name="T29" fmla="*/ 88 h 854"/>
                <a:gd name="T30" fmla="*/ 664 w 956"/>
                <a:gd name="T31" fmla="*/ 86 h 854"/>
                <a:gd name="T32" fmla="*/ 642 w 956"/>
                <a:gd name="T33" fmla="*/ 8 h 854"/>
                <a:gd name="T34" fmla="*/ 525 w 956"/>
                <a:gd name="T35" fmla="*/ 19 h 854"/>
                <a:gd name="T36" fmla="*/ 471 w 956"/>
                <a:gd name="T37" fmla="*/ 1 h 854"/>
                <a:gd name="T38" fmla="*/ 415 w 956"/>
                <a:gd name="T39" fmla="*/ 22 h 854"/>
                <a:gd name="T40" fmla="*/ 293 w 956"/>
                <a:gd name="T41" fmla="*/ 19 h 854"/>
                <a:gd name="T42" fmla="*/ 279 w 956"/>
                <a:gd name="T43" fmla="*/ 96 h 854"/>
                <a:gd name="T44" fmla="*/ 414 w 956"/>
                <a:gd name="T45" fmla="*/ 92 h 854"/>
                <a:gd name="T46" fmla="*/ 431 w 956"/>
                <a:gd name="T47" fmla="*/ 98 h 854"/>
                <a:gd name="T48" fmla="*/ 435 w 956"/>
                <a:gd name="T49" fmla="*/ 169 h 854"/>
                <a:gd name="T50" fmla="*/ 411 w 956"/>
                <a:gd name="T51" fmla="*/ 196 h 854"/>
                <a:gd name="T52" fmla="*/ 421 w 956"/>
                <a:gd name="T53" fmla="*/ 205 h 854"/>
                <a:gd name="T54" fmla="*/ 402 w 956"/>
                <a:gd name="T55" fmla="*/ 234 h 854"/>
                <a:gd name="T56" fmla="*/ 395 w 956"/>
                <a:gd name="T57" fmla="*/ 320 h 854"/>
                <a:gd name="T58" fmla="*/ 391 w 956"/>
                <a:gd name="T59" fmla="*/ 340 h 854"/>
                <a:gd name="T60" fmla="*/ 335 w 956"/>
                <a:gd name="T61" fmla="*/ 395 h 854"/>
                <a:gd name="T62" fmla="*/ 346 w 956"/>
                <a:gd name="T63" fmla="*/ 468 h 854"/>
                <a:gd name="T64" fmla="*/ 288 w 956"/>
                <a:gd name="T65" fmla="*/ 515 h 854"/>
                <a:gd name="T66" fmla="*/ 46 w 956"/>
                <a:gd name="T67" fmla="*/ 503 h 854"/>
                <a:gd name="T68" fmla="*/ 10 w 956"/>
                <a:gd name="T69" fmla="*/ 48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6" h="854">
                  <a:moveTo>
                    <a:pt x="10" y="480"/>
                  </a:moveTo>
                  <a:cubicBezTo>
                    <a:pt x="10" y="480"/>
                    <a:pt x="0" y="672"/>
                    <a:pt x="7" y="734"/>
                  </a:cubicBezTo>
                  <a:cubicBezTo>
                    <a:pt x="7" y="734"/>
                    <a:pt x="21" y="743"/>
                    <a:pt x="33" y="736"/>
                  </a:cubicBezTo>
                  <a:cubicBezTo>
                    <a:pt x="45" y="728"/>
                    <a:pt x="36" y="708"/>
                    <a:pt x="76" y="705"/>
                  </a:cubicBezTo>
                  <a:cubicBezTo>
                    <a:pt x="115" y="702"/>
                    <a:pt x="265" y="701"/>
                    <a:pt x="265" y="701"/>
                  </a:cubicBezTo>
                  <a:cubicBezTo>
                    <a:pt x="265" y="701"/>
                    <a:pt x="313" y="699"/>
                    <a:pt x="353" y="716"/>
                  </a:cubicBezTo>
                  <a:cubicBezTo>
                    <a:pt x="392" y="733"/>
                    <a:pt x="468" y="772"/>
                    <a:pt x="595" y="722"/>
                  </a:cubicBezTo>
                  <a:cubicBezTo>
                    <a:pt x="723" y="672"/>
                    <a:pt x="789" y="699"/>
                    <a:pt x="797" y="766"/>
                  </a:cubicBezTo>
                  <a:cubicBezTo>
                    <a:pt x="804" y="833"/>
                    <a:pt x="798" y="821"/>
                    <a:pt x="824" y="828"/>
                  </a:cubicBezTo>
                  <a:cubicBezTo>
                    <a:pt x="850" y="836"/>
                    <a:pt x="908" y="854"/>
                    <a:pt x="956" y="821"/>
                  </a:cubicBezTo>
                  <a:cubicBezTo>
                    <a:pt x="955" y="739"/>
                    <a:pt x="955" y="739"/>
                    <a:pt x="955" y="739"/>
                  </a:cubicBezTo>
                  <a:cubicBezTo>
                    <a:pt x="955" y="739"/>
                    <a:pt x="953" y="642"/>
                    <a:pt x="883" y="583"/>
                  </a:cubicBezTo>
                  <a:cubicBezTo>
                    <a:pt x="814" y="523"/>
                    <a:pt x="753" y="522"/>
                    <a:pt x="736" y="520"/>
                  </a:cubicBezTo>
                  <a:cubicBezTo>
                    <a:pt x="720" y="519"/>
                    <a:pt x="668" y="516"/>
                    <a:pt x="668" y="516"/>
                  </a:cubicBezTo>
                  <a:cubicBezTo>
                    <a:pt x="668" y="516"/>
                    <a:pt x="604" y="513"/>
                    <a:pt x="601" y="466"/>
                  </a:cubicBezTo>
                  <a:cubicBezTo>
                    <a:pt x="598" y="419"/>
                    <a:pt x="597" y="410"/>
                    <a:pt x="597" y="410"/>
                  </a:cubicBezTo>
                  <a:cubicBezTo>
                    <a:pt x="597" y="410"/>
                    <a:pt x="614" y="404"/>
                    <a:pt x="614" y="389"/>
                  </a:cubicBezTo>
                  <a:cubicBezTo>
                    <a:pt x="614" y="373"/>
                    <a:pt x="618" y="346"/>
                    <a:pt x="559" y="339"/>
                  </a:cubicBezTo>
                  <a:cubicBezTo>
                    <a:pt x="557" y="325"/>
                    <a:pt x="557" y="325"/>
                    <a:pt x="557" y="325"/>
                  </a:cubicBezTo>
                  <a:cubicBezTo>
                    <a:pt x="544" y="311"/>
                    <a:pt x="544" y="311"/>
                    <a:pt x="544" y="311"/>
                  </a:cubicBezTo>
                  <a:cubicBezTo>
                    <a:pt x="544" y="228"/>
                    <a:pt x="544" y="228"/>
                    <a:pt x="544" y="228"/>
                  </a:cubicBezTo>
                  <a:cubicBezTo>
                    <a:pt x="544" y="228"/>
                    <a:pt x="541" y="220"/>
                    <a:pt x="526" y="216"/>
                  </a:cubicBezTo>
                  <a:cubicBezTo>
                    <a:pt x="526" y="205"/>
                    <a:pt x="526" y="205"/>
                    <a:pt x="526" y="205"/>
                  </a:cubicBezTo>
                  <a:cubicBezTo>
                    <a:pt x="526" y="205"/>
                    <a:pt x="536" y="205"/>
                    <a:pt x="536" y="196"/>
                  </a:cubicBezTo>
                  <a:cubicBezTo>
                    <a:pt x="536" y="187"/>
                    <a:pt x="535" y="178"/>
                    <a:pt x="535" y="178"/>
                  </a:cubicBezTo>
                  <a:cubicBezTo>
                    <a:pt x="535" y="178"/>
                    <a:pt x="524" y="170"/>
                    <a:pt x="510" y="166"/>
                  </a:cubicBezTo>
                  <a:cubicBezTo>
                    <a:pt x="511" y="101"/>
                    <a:pt x="511" y="101"/>
                    <a:pt x="511" y="101"/>
                  </a:cubicBezTo>
                  <a:cubicBezTo>
                    <a:pt x="511" y="101"/>
                    <a:pt x="514" y="98"/>
                    <a:pt x="517" y="94"/>
                  </a:cubicBezTo>
                  <a:cubicBezTo>
                    <a:pt x="529" y="94"/>
                    <a:pt x="529" y="94"/>
                    <a:pt x="529" y="94"/>
                  </a:cubicBezTo>
                  <a:cubicBezTo>
                    <a:pt x="529" y="94"/>
                    <a:pt x="532" y="92"/>
                    <a:pt x="533" y="88"/>
                  </a:cubicBezTo>
                  <a:cubicBezTo>
                    <a:pt x="649" y="97"/>
                    <a:pt x="649" y="97"/>
                    <a:pt x="649" y="97"/>
                  </a:cubicBezTo>
                  <a:cubicBezTo>
                    <a:pt x="649" y="97"/>
                    <a:pt x="660" y="99"/>
                    <a:pt x="664" y="86"/>
                  </a:cubicBezTo>
                  <a:cubicBezTo>
                    <a:pt x="668" y="74"/>
                    <a:pt x="670" y="39"/>
                    <a:pt x="661" y="14"/>
                  </a:cubicBezTo>
                  <a:cubicBezTo>
                    <a:pt x="661" y="14"/>
                    <a:pt x="660" y="5"/>
                    <a:pt x="642" y="8"/>
                  </a:cubicBezTo>
                  <a:cubicBezTo>
                    <a:pt x="625" y="10"/>
                    <a:pt x="531" y="24"/>
                    <a:pt x="531" y="24"/>
                  </a:cubicBezTo>
                  <a:cubicBezTo>
                    <a:pt x="531" y="24"/>
                    <a:pt x="530" y="19"/>
                    <a:pt x="525" y="19"/>
                  </a:cubicBezTo>
                  <a:cubicBezTo>
                    <a:pt x="519" y="19"/>
                    <a:pt x="514" y="19"/>
                    <a:pt x="514" y="19"/>
                  </a:cubicBezTo>
                  <a:cubicBezTo>
                    <a:pt x="514" y="19"/>
                    <a:pt x="502" y="2"/>
                    <a:pt x="471" y="1"/>
                  </a:cubicBezTo>
                  <a:cubicBezTo>
                    <a:pt x="439" y="0"/>
                    <a:pt x="430" y="21"/>
                    <a:pt x="430" y="21"/>
                  </a:cubicBezTo>
                  <a:cubicBezTo>
                    <a:pt x="415" y="22"/>
                    <a:pt x="415" y="22"/>
                    <a:pt x="415" y="22"/>
                  </a:cubicBezTo>
                  <a:cubicBezTo>
                    <a:pt x="415" y="22"/>
                    <a:pt x="412" y="25"/>
                    <a:pt x="412" y="28"/>
                  </a:cubicBezTo>
                  <a:cubicBezTo>
                    <a:pt x="293" y="19"/>
                    <a:pt x="293" y="19"/>
                    <a:pt x="293" y="19"/>
                  </a:cubicBezTo>
                  <a:cubicBezTo>
                    <a:pt x="293" y="19"/>
                    <a:pt x="281" y="17"/>
                    <a:pt x="278" y="29"/>
                  </a:cubicBezTo>
                  <a:cubicBezTo>
                    <a:pt x="275" y="41"/>
                    <a:pt x="274" y="77"/>
                    <a:pt x="279" y="96"/>
                  </a:cubicBezTo>
                  <a:cubicBezTo>
                    <a:pt x="284" y="116"/>
                    <a:pt x="301" y="110"/>
                    <a:pt x="310" y="108"/>
                  </a:cubicBezTo>
                  <a:cubicBezTo>
                    <a:pt x="320" y="105"/>
                    <a:pt x="414" y="92"/>
                    <a:pt x="414" y="92"/>
                  </a:cubicBezTo>
                  <a:cubicBezTo>
                    <a:pt x="414" y="92"/>
                    <a:pt x="413" y="98"/>
                    <a:pt x="419" y="98"/>
                  </a:cubicBezTo>
                  <a:cubicBezTo>
                    <a:pt x="426" y="98"/>
                    <a:pt x="431" y="98"/>
                    <a:pt x="431" y="98"/>
                  </a:cubicBezTo>
                  <a:cubicBezTo>
                    <a:pt x="431" y="98"/>
                    <a:pt x="433" y="103"/>
                    <a:pt x="435" y="103"/>
                  </a:cubicBezTo>
                  <a:cubicBezTo>
                    <a:pt x="435" y="169"/>
                    <a:pt x="435" y="169"/>
                    <a:pt x="435" y="169"/>
                  </a:cubicBezTo>
                  <a:cubicBezTo>
                    <a:pt x="435" y="169"/>
                    <a:pt x="412" y="169"/>
                    <a:pt x="411" y="179"/>
                  </a:cubicBezTo>
                  <a:cubicBezTo>
                    <a:pt x="411" y="189"/>
                    <a:pt x="411" y="196"/>
                    <a:pt x="411" y="196"/>
                  </a:cubicBezTo>
                  <a:cubicBezTo>
                    <a:pt x="411" y="196"/>
                    <a:pt x="409" y="200"/>
                    <a:pt x="415" y="202"/>
                  </a:cubicBezTo>
                  <a:cubicBezTo>
                    <a:pt x="420" y="204"/>
                    <a:pt x="421" y="205"/>
                    <a:pt x="421" y="205"/>
                  </a:cubicBezTo>
                  <a:cubicBezTo>
                    <a:pt x="421" y="219"/>
                    <a:pt x="421" y="219"/>
                    <a:pt x="421" y="219"/>
                  </a:cubicBezTo>
                  <a:cubicBezTo>
                    <a:pt x="421" y="219"/>
                    <a:pt x="402" y="221"/>
                    <a:pt x="402" y="234"/>
                  </a:cubicBezTo>
                  <a:cubicBezTo>
                    <a:pt x="402" y="247"/>
                    <a:pt x="402" y="317"/>
                    <a:pt x="402" y="317"/>
                  </a:cubicBezTo>
                  <a:cubicBezTo>
                    <a:pt x="395" y="320"/>
                    <a:pt x="395" y="320"/>
                    <a:pt x="395" y="320"/>
                  </a:cubicBezTo>
                  <a:cubicBezTo>
                    <a:pt x="392" y="324"/>
                    <a:pt x="392" y="324"/>
                    <a:pt x="392" y="324"/>
                  </a:cubicBezTo>
                  <a:cubicBezTo>
                    <a:pt x="391" y="340"/>
                    <a:pt x="391" y="340"/>
                    <a:pt x="391" y="340"/>
                  </a:cubicBezTo>
                  <a:cubicBezTo>
                    <a:pt x="391" y="340"/>
                    <a:pt x="335" y="347"/>
                    <a:pt x="335" y="364"/>
                  </a:cubicBezTo>
                  <a:cubicBezTo>
                    <a:pt x="335" y="382"/>
                    <a:pt x="335" y="395"/>
                    <a:pt x="335" y="395"/>
                  </a:cubicBezTo>
                  <a:cubicBezTo>
                    <a:pt x="335" y="395"/>
                    <a:pt x="334" y="402"/>
                    <a:pt x="345" y="407"/>
                  </a:cubicBezTo>
                  <a:cubicBezTo>
                    <a:pt x="346" y="468"/>
                    <a:pt x="346" y="468"/>
                    <a:pt x="346" y="468"/>
                  </a:cubicBezTo>
                  <a:cubicBezTo>
                    <a:pt x="346" y="468"/>
                    <a:pt x="347" y="491"/>
                    <a:pt x="336" y="499"/>
                  </a:cubicBezTo>
                  <a:cubicBezTo>
                    <a:pt x="324" y="508"/>
                    <a:pt x="306" y="515"/>
                    <a:pt x="288" y="515"/>
                  </a:cubicBezTo>
                  <a:cubicBezTo>
                    <a:pt x="270" y="515"/>
                    <a:pt x="73" y="517"/>
                    <a:pt x="73" y="517"/>
                  </a:cubicBezTo>
                  <a:cubicBezTo>
                    <a:pt x="73" y="517"/>
                    <a:pt x="51" y="515"/>
                    <a:pt x="46" y="503"/>
                  </a:cubicBezTo>
                  <a:cubicBezTo>
                    <a:pt x="42" y="491"/>
                    <a:pt x="33" y="483"/>
                    <a:pt x="33" y="483"/>
                  </a:cubicBezTo>
                  <a:cubicBezTo>
                    <a:pt x="10" y="480"/>
                    <a:pt x="10" y="480"/>
                    <a:pt x="10" y="480"/>
                  </a:cubicBezTo>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388" name="Freeform 88"/>
            <p:cNvSpPr>
              <a:spLocks noChangeArrowheads="1"/>
            </p:cNvSpPr>
            <p:nvPr/>
          </p:nvSpPr>
          <p:spPr bwMode="auto">
            <a:xfrm>
              <a:off x="1885950" y="2511028"/>
              <a:ext cx="806054" cy="1090613"/>
            </a:xfrm>
            <a:custGeom>
              <a:avLst/>
              <a:gdLst>
                <a:gd name="T0" fmla="*/ 8 w 594"/>
                <a:gd name="T1" fmla="*/ 547 h 804"/>
                <a:gd name="T2" fmla="*/ 273 w 594"/>
                <a:gd name="T3" fmla="*/ 794 h 804"/>
                <a:gd name="T4" fmla="*/ 582 w 594"/>
                <a:gd name="T5" fmla="*/ 563 h 804"/>
                <a:gd name="T6" fmla="*/ 282 w 594"/>
                <a:gd name="T7" fmla="*/ 0 h 804"/>
                <a:gd name="T8" fmla="*/ 8 w 594"/>
                <a:gd name="T9" fmla="*/ 547 h 804"/>
              </a:gdLst>
              <a:ahLst/>
              <a:cxnLst>
                <a:cxn ang="0">
                  <a:pos x="T0" y="T1"/>
                </a:cxn>
                <a:cxn ang="0">
                  <a:pos x="T2" y="T3"/>
                </a:cxn>
                <a:cxn ang="0">
                  <a:pos x="T4" y="T5"/>
                </a:cxn>
                <a:cxn ang="0">
                  <a:pos x="T6" y="T7"/>
                </a:cxn>
                <a:cxn ang="0">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389" name="Text Box 10"/>
            <p:cNvSpPr txBox="1">
              <a:spLocks noChangeArrowheads="1"/>
            </p:cNvSpPr>
            <p:nvPr/>
          </p:nvSpPr>
          <p:spPr bwMode="auto">
            <a:xfrm>
              <a:off x="2007394" y="3144442"/>
              <a:ext cx="556022"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1087755" eaLnBrk="0" hangingPunct="0">
                <a:defRPr>
                  <a:solidFill>
                    <a:schemeClr val="tx1"/>
                  </a:solidFill>
                  <a:latin typeface="Calibri" panose="020F0502020204030204" pitchFamily="34" charset="0"/>
                  <a:ea typeface="宋体" panose="02010600030101010101" pitchFamily="2" charset="-122"/>
                </a:defRPr>
              </a:lvl1pPr>
              <a:lvl2pPr defTabSz="1087755" eaLnBrk="0" hangingPunct="0">
                <a:defRPr>
                  <a:solidFill>
                    <a:schemeClr val="tx1"/>
                  </a:solidFill>
                  <a:latin typeface="Calibri" panose="020F0502020204030204" pitchFamily="34" charset="0"/>
                  <a:ea typeface="宋体" panose="02010600030101010101" pitchFamily="2" charset="-122"/>
                </a:defRPr>
              </a:lvl2pPr>
              <a:lvl3pPr defTabSz="1087755" eaLnBrk="0" hangingPunct="0">
                <a:defRPr>
                  <a:solidFill>
                    <a:schemeClr val="tx1"/>
                  </a:solidFill>
                  <a:latin typeface="Calibri" panose="020F0502020204030204" pitchFamily="34" charset="0"/>
                  <a:ea typeface="宋体" panose="02010600030101010101" pitchFamily="2" charset="-122"/>
                </a:defRPr>
              </a:lvl3pPr>
              <a:lvl4pPr defTabSz="1087755" eaLnBrk="0" hangingPunct="0">
                <a:defRPr>
                  <a:solidFill>
                    <a:schemeClr val="tx1"/>
                  </a:solidFill>
                  <a:latin typeface="Calibri" panose="020F0502020204030204" pitchFamily="34" charset="0"/>
                  <a:ea typeface="宋体" panose="02010600030101010101" pitchFamily="2" charset="-122"/>
                </a:defRPr>
              </a:lvl4pPr>
              <a:lvl5pPr defTabSz="1087755" eaLnBrk="0" hangingPunct="0">
                <a:defRPr>
                  <a:solidFill>
                    <a:schemeClr val="tx1"/>
                  </a:solidFill>
                  <a:latin typeface="Calibri" panose="020F0502020204030204" pitchFamily="34" charset="0"/>
                  <a:ea typeface="宋体" panose="02010600030101010101" pitchFamily="2" charset="-122"/>
                </a:defRPr>
              </a:lvl5pPr>
              <a:lvl6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15" b="1">
                  <a:solidFill>
                    <a:srgbClr val="FFFFFF"/>
                  </a:solidFill>
                  <a:latin typeface="Arial" panose="020B0604020202020204" pitchFamily="34" charset="0"/>
                  <a:ea typeface="微软雅黑" panose="020B0503020204020204" pitchFamily="34" charset="-122"/>
                  <a:sym typeface="Arial" panose="020B0604020202020204" pitchFamily="34" charset="0"/>
                </a:rPr>
                <a:t>90%</a:t>
              </a:r>
              <a:endParaRPr lang="en-US" altLang="zh-CN" sz="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390" name="Straight Connector 93"/>
            <p:cNvCxnSpPr>
              <a:cxnSpLocks noChangeShapeType="1"/>
            </p:cNvCxnSpPr>
            <p:nvPr/>
          </p:nvCxnSpPr>
          <p:spPr bwMode="auto">
            <a:xfrm>
              <a:off x="2870597" y="1362076"/>
              <a:ext cx="0" cy="3145631"/>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16402" name="TextBox 13"/>
            <p:cNvSpPr txBox="1">
              <a:spLocks noChangeArrowheads="1"/>
            </p:cNvSpPr>
            <p:nvPr/>
          </p:nvSpPr>
          <p:spPr bwMode="auto">
            <a:xfrm>
              <a:off x="1091804" y="3775472"/>
              <a:ext cx="1752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3" name="TextBox 13"/>
            <p:cNvSpPr txBox="1">
              <a:spLocks noChangeArrowheads="1"/>
            </p:cNvSpPr>
            <p:nvPr/>
          </p:nvSpPr>
          <p:spPr bwMode="auto">
            <a:xfrm>
              <a:off x="1381125" y="4008835"/>
              <a:ext cx="12430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2967038" y="1307306"/>
            <a:ext cx="1753791" cy="3200401"/>
            <a:chOff x="2967038" y="1307306"/>
            <a:chExt cx="1753791" cy="3200401"/>
          </a:xfrm>
        </p:grpSpPr>
        <p:sp>
          <p:nvSpPr>
            <p:cNvPr id="16391" name="Freeform 96@|5FFC:0|FBC:0|LFC:0|LBC:16777215"/>
            <p:cNvSpPr>
              <a:spLocks noChangeArrowheads="1"/>
            </p:cNvSpPr>
            <p:nvPr/>
          </p:nvSpPr>
          <p:spPr bwMode="auto">
            <a:xfrm>
              <a:off x="3037285" y="1307306"/>
              <a:ext cx="1152525" cy="1028700"/>
            </a:xfrm>
            <a:custGeom>
              <a:avLst/>
              <a:gdLst>
                <a:gd name="T0" fmla="*/ 7 w 956"/>
                <a:gd name="T1" fmla="*/ 734 h 854"/>
                <a:gd name="T2" fmla="*/ 76 w 956"/>
                <a:gd name="T3" fmla="*/ 705 h 854"/>
                <a:gd name="T4" fmla="*/ 353 w 956"/>
                <a:gd name="T5" fmla="*/ 716 h 854"/>
                <a:gd name="T6" fmla="*/ 797 w 956"/>
                <a:gd name="T7" fmla="*/ 766 h 854"/>
                <a:gd name="T8" fmla="*/ 956 w 956"/>
                <a:gd name="T9" fmla="*/ 821 h 854"/>
                <a:gd name="T10" fmla="*/ 883 w 956"/>
                <a:gd name="T11" fmla="*/ 583 h 854"/>
                <a:gd name="T12" fmla="*/ 668 w 956"/>
                <a:gd name="T13" fmla="*/ 516 h 854"/>
                <a:gd name="T14" fmla="*/ 597 w 956"/>
                <a:gd name="T15" fmla="*/ 410 h 854"/>
                <a:gd name="T16" fmla="*/ 559 w 956"/>
                <a:gd name="T17" fmla="*/ 339 h 854"/>
                <a:gd name="T18" fmla="*/ 544 w 956"/>
                <a:gd name="T19" fmla="*/ 311 h 854"/>
                <a:gd name="T20" fmla="*/ 526 w 956"/>
                <a:gd name="T21" fmla="*/ 216 h 854"/>
                <a:gd name="T22" fmla="*/ 536 w 956"/>
                <a:gd name="T23" fmla="*/ 196 h 854"/>
                <a:gd name="T24" fmla="*/ 510 w 956"/>
                <a:gd name="T25" fmla="*/ 166 h 854"/>
                <a:gd name="T26" fmla="*/ 517 w 956"/>
                <a:gd name="T27" fmla="*/ 94 h 854"/>
                <a:gd name="T28" fmla="*/ 533 w 956"/>
                <a:gd name="T29" fmla="*/ 88 h 854"/>
                <a:gd name="T30" fmla="*/ 664 w 956"/>
                <a:gd name="T31" fmla="*/ 86 h 854"/>
                <a:gd name="T32" fmla="*/ 642 w 956"/>
                <a:gd name="T33" fmla="*/ 8 h 854"/>
                <a:gd name="T34" fmla="*/ 525 w 956"/>
                <a:gd name="T35" fmla="*/ 19 h 854"/>
                <a:gd name="T36" fmla="*/ 471 w 956"/>
                <a:gd name="T37" fmla="*/ 1 h 854"/>
                <a:gd name="T38" fmla="*/ 415 w 956"/>
                <a:gd name="T39" fmla="*/ 22 h 854"/>
                <a:gd name="T40" fmla="*/ 293 w 956"/>
                <a:gd name="T41" fmla="*/ 19 h 854"/>
                <a:gd name="T42" fmla="*/ 279 w 956"/>
                <a:gd name="T43" fmla="*/ 96 h 854"/>
                <a:gd name="T44" fmla="*/ 414 w 956"/>
                <a:gd name="T45" fmla="*/ 92 h 854"/>
                <a:gd name="T46" fmla="*/ 431 w 956"/>
                <a:gd name="T47" fmla="*/ 98 h 854"/>
                <a:gd name="T48" fmla="*/ 435 w 956"/>
                <a:gd name="T49" fmla="*/ 169 h 854"/>
                <a:gd name="T50" fmla="*/ 411 w 956"/>
                <a:gd name="T51" fmla="*/ 196 h 854"/>
                <a:gd name="T52" fmla="*/ 421 w 956"/>
                <a:gd name="T53" fmla="*/ 205 h 854"/>
                <a:gd name="T54" fmla="*/ 402 w 956"/>
                <a:gd name="T55" fmla="*/ 234 h 854"/>
                <a:gd name="T56" fmla="*/ 395 w 956"/>
                <a:gd name="T57" fmla="*/ 320 h 854"/>
                <a:gd name="T58" fmla="*/ 391 w 956"/>
                <a:gd name="T59" fmla="*/ 340 h 854"/>
                <a:gd name="T60" fmla="*/ 335 w 956"/>
                <a:gd name="T61" fmla="*/ 395 h 854"/>
                <a:gd name="T62" fmla="*/ 346 w 956"/>
                <a:gd name="T63" fmla="*/ 468 h 854"/>
                <a:gd name="T64" fmla="*/ 288 w 956"/>
                <a:gd name="T65" fmla="*/ 515 h 854"/>
                <a:gd name="T66" fmla="*/ 46 w 956"/>
                <a:gd name="T67" fmla="*/ 503 h 854"/>
                <a:gd name="T68" fmla="*/ 10 w 956"/>
                <a:gd name="T69" fmla="*/ 48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6" h="854">
                  <a:moveTo>
                    <a:pt x="10" y="480"/>
                  </a:moveTo>
                  <a:cubicBezTo>
                    <a:pt x="10" y="480"/>
                    <a:pt x="0" y="672"/>
                    <a:pt x="7" y="734"/>
                  </a:cubicBezTo>
                  <a:cubicBezTo>
                    <a:pt x="7" y="734"/>
                    <a:pt x="21" y="743"/>
                    <a:pt x="33" y="736"/>
                  </a:cubicBezTo>
                  <a:cubicBezTo>
                    <a:pt x="45" y="728"/>
                    <a:pt x="36" y="708"/>
                    <a:pt x="76" y="705"/>
                  </a:cubicBezTo>
                  <a:cubicBezTo>
                    <a:pt x="115" y="702"/>
                    <a:pt x="265" y="701"/>
                    <a:pt x="265" y="701"/>
                  </a:cubicBezTo>
                  <a:cubicBezTo>
                    <a:pt x="265" y="701"/>
                    <a:pt x="313" y="699"/>
                    <a:pt x="353" y="716"/>
                  </a:cubicBezTo>
                  <a:cubicBezTo>
                    <a:pt x="392" y="733"/>
                    <a:pt x="468" y="772"/>
                    <a:pt x="595" y="722"/>
                  </a:cubicBezTo>
                  <a:cubicBezTo>
                    <a:pt x="723" y="672"/>
                    <a:pt x="789" y="699"/>
                    <a:pt x="797" y="766"/>
                  </a:cubicBezTo>
                  <a:cubicBezTo>
                    <a:pt x="804" y="833"/>
                    <a:pt x="798" y="821"/>
                    <a:pt x="824" y="828"/>
                  </a:cubicBezTo>
                  <a:cubicBezTo>
                    <a:pt x="850" y="836"/>
                    <a:pt x="908" y="854"/>
                    <a:pt x="956" y="821"/>
                  </a:cubicBezTo>
                  <a:cubicBezTo>
                    <a:pt x="955" y="739"/>
                    <a:pt x="955" y="739"/>
                    <a:pt x="955" y="739"/>
                  </a:cubicBezTo>
                  <a:cubicBezTo>
                    <a:pt x="955" y="739"/>
                    <a:pt x="953" y="642"/>
                    <a:pt x="883" y="583"/>
                  </a:cubicBezTo>
                  <a:cubicBezTo>
                    <a:pt x="814" y="523"/>
                    <a:pt x="753" y="522"/>
                    <a:pt x="736" y="520"/>
                  </a:cubicBezTo>
                  <a:cubicBezTo>
                    <a:pt x="720" y="519"/>
                    <a:pt x="668" y="516"/>
                    <a:pt x="668" y="516"/>
                  </a:cubicBezTo>
                  <a:cubicBezTo>
                    <a:pt x="668" y="516"/>
                    <a:pt x="604" y="513"/>
                    <a:pt x="601" y="466"/>
                  </a:cubicBezTo>
                  <a:cubicBezTo>
                    <a:pt x="598" y="419"/>
                    <a:pt x="597" y="410"/>
                    <a:pt x="597" y="410"/>
                  </a:cubicBezTo>
                  <a:cubicBezTo>
                    <a:pt x="597" y="410"/>
                    <a:pt x="614" y="404"/>
                    <a:pt x="614" y="389"/>
                  </a:cubicBezTo>
                  <a:cubicBezTo>
                    <a:pt x="614" y="373"/>
                    <a:pt x="618" y="346"/>
                    <a:pt x="559" y="339"/>
                  </a:cubicBezTo>
                  <a:cubicBezTo>
                    <a:pt x="557" y="325"/>
                    <a:pt x="557" y="325"/>
                    <a:pt x="557" y="325"/>
                  </a:cubicBezTo>
                  <a:cubicBezTo>
                    <a:pt x="544" y="311"/>
                    <a:pt x="544" y="311"/>
                    <a:pt x="544" y="311"/>
                  </a:cubicBezTo>
                  <a:cubicBezTo>
                    <a:pt x="544" y="228"/>
                    <a:pt x="544" y="228"/>
                    <a:pt x="544" y="228"/>
                  </a:cubicBezTo>
                  <a:cubicBezTo>
                    <a:pt x="544" y="228"/>
                    <a:pt x="541" y="220"/>
                    <a:pt x="526" y="216"/>
                  </a:cubicBezTo>
                  <a:cubicBezTo>
                    <a:pt x="526" y="205"/>
                    <a:pt x="526" y="205"/>
                    <a:pt x="526" y="205"/>
                  </a:cubicBezTo>
                  <a:cubicBezTo>
                    <a:pt x="526" y="205"/>
                    <a:pt x="536" y="205"/>
                    <a:pt x="536" y="196"/>
                  </a:cubicBezTo>
                  <a:cubicBezTo>
                    <a:pt x="536" y="187"/>
                    <a:pt x="535" y="178"/>
                    <a:pt x="535" y="178"/>
                  </a:cubicBezTo>
                  <a:cubicBezTo>
                    <a:pt x="535" y="178"/>
                    <a:pt x="524" y="170"/>
                    <a:pt x="510" y="166"/>
                  </a:cubicBezTo>
                  <a:cubicBezTo>
                    <a:pt x="511" y="101"/>
                    <a:pt x="511" y="101"/>
                    <a:pt x="511" y="101"/>
                  </a:cubicBezTo>
                  <a:cubicBezTo>
                    <a:pt x="511" y="101"/>
                    <a:pt x="514" y="98"/>
                    <a:pt x="517" y="94"/>
                  </a:cubicBezTo>
                  <a:cubicBezTo>
                    <a:pt x="529" y="94"/>
                    <a:pt x="529" y="94"/>
                    <a:pt x="529" y="94"/>
                  </a:cubicBezTo>
                  <a:cubicBezTo>
                    <a:pt x="529" y="94"/>
                    <a:pt x="532" y="92"/>
                    <a:pt x="533" y="88"/>
                  </a:cubicBezTo>
                  <a:cubicBezTo>
                    <a:pt x="649" y="97"/>
                    <a:pt x="649" y="97"/>
                    <a:pt x="649" y="97"/>
                  </a:cubicBezTo>
                  <a:cubicBezTo>
                    <a:pt x="649" y="97"/>
                    <a:pt x="660" y="99"/>
                    <a:pt x="664" y="86"/>
                  </a:cubicBezTo>
                  <a:cubicBezTo>
                    <a:pt x="668" y="74"/>
                    <a:pt x="670" y="39"/>
                    <a:pt x="661" y="14"/>
                  </a:cubicBezTo>
                  <a:cubicBezTo>
                    <a:pt x="661" y="14"/>
                    <a:pt x="660" y="5"/>
                    <a:pt x="642" y="8"/>
                  </a:cubicBezTo>
                  <a:cubicBezTo>
                    <a:pt x="625" y="10"/>
                    <a:pt x="531" y="24"/>
                    <a:pt x="531" y="24"/>
                  </a:cubicBezTo>
                  <a:cubicBezTo>
                    <a:pt x="531" y="24"/>
                    <a:pt x="530" y="19"/>
                    <a:pt x="525" y="19"/>
                  </a:cubicBezTo>
                  <a:cubicBezTo>
                    <a:pt x="519" y="19"/>
                    <a:pt x="514" y="19"/>
                    <a:pt x="514" y="19"/>
                  </a:cubicBezTo>
                  <a:cubicBezTo>
                    <a:pt x="514" y="19"/>
                    <a:pt x="502" y="2"/>
                    <a:pt x="471" y="1"/>
                  </a:cubicBezTo>
                  <a:cubicBezTo>
                    <a:pt x="439" y="0"/>
                    <a:pt x="430" y="21"/>
                    <a:pt x="430" y="21"/>
                  </a:cubicBezTo>
                  <a:cubicBezTo>
                    <a:pt x="415" y="22"/>
                    <a:pt x="415" y="22"/>
                    <a:pt x="415" y="22"/>
                  </a:cubicBezTo>
                  <a:cubicBezTo>
                    <a:pt x="415" y="22"/>
                    <a:pt x="412" y="25"/>
                    <a:pt x="412" y="28"/>
                  </a:cubicBezTo>
                  <a:cubicBezTo>
                    <a:pt x="293" y="19"/>
                    <a:pt x="293" y="19"/>
                    <a:pt x="293" y="19"/>
                  </a:cubicBezTo>
                  <a:cubicBezTo>
                    <a:pt x="293" y="19"/>
                    <a:pt x="281" y="17"/>
                    <a:pt x="278" y="29"/>
                  </a:cubicBezTo>
                  <a:cubicBezTo>
                    <a:pt x="275" y="41"/>
                    <a:pt x="274" y="77"/>
                    <a:pt x="279" y="96"/>
                  </a:cubicBezTo>
                  <a:cubicBezTo>
                    <a:pt x="284" y="116"/>
                    <a:pt x="301" y="110"/>
                    <a:pt x="310" y="108"/>
                  </a:cubicBezTo>
                  <a:cubicBezTo>
                    <a:pt x="320" y="105"/>
                    <a:pt x="414" y="92"/>
                    <a:pt x="414" y="92"/>
                  </a:cubicBezTo>
                  <a:cubicBezTo>
                    <a:pt x="414" y="92"/>
                    <a:pt x="413" y="98"/>
                    <a:pt x="419" y="98"/>
                  </a:cubicBezTo>
                  <a:cubicBezTo>
                    <a:pt x="426" y="98"/>
                    <a:pt x="431" y="98"/>
                    <a:pt x="431" y="98"/>
                  </a:cubicBezTo>
                  <a:cubicBezTo>
                    <a:pt x="431" y="98"/>
                    <a:pt x="433" y="103"/>
                    <a:pt x="435" y="103"/>
                  </a:cubicBezTo>
                  <a:cubicBezTo>
                    <a:pt x="435" y="169"/>
                    <a:pt x="435" y="169"/>
                    <a:pt x="435" y="169"/>
                  </a:cubicBezTo>
                  <a:cubicBezTo>
                    <a:pt x="435" y="169"/>
                    <a:pt x="412" y="169"/>
                    <a:pt x="411" y="179"/>
                  </a:cubicBezTo>
                  <a:cubicBezTo>
                    <a:pt x="411" y="189"/>
                    <a:pt x="411" y="196"/>
                    <a:pt x="411" y="196"/>
                  </a:cubicBezTo>
                  <a:cubicBezTo>
                    <a:pt x="411" y="196"/>
                    <a:pt x="409" y="200"/>
                    <a:pt x="415" y="202"/>
                  </a:cubicBezTo>
                  <a:cubicBezTo>
                    <a:pt x="420" y="204"/>
                    <a:pt x="421" y="205"/>
                    <a:pt x="421" y="205"/>
                  </a:cubicBezTo>
                  <a:cubicBezTo>
                    <a:pt x="421" y="219"/>
                    <a:pt x="421" y="219"/>
                    <a:pt x="421" y="219"/>
                  </a:cubicBezTo>
                  <a:cubicBezTo>
                    <a:pt x="421" y="219"/>
                    <a:pt x="402" y="221"/>
                    <a:pt x="402" y="234"/>
                  </a:cubicBezTo>
                  <a:cubicBezTo>
                    <a:pt x="402" y="247"/>
                    <a:pt x="402" y="317"/>
                    <a:pt x="402" y="317"/>
                  </a:cubicBezTo>
                  <a:cubicBezTo>
                    <a:pt x="395" y="320"/>
                    <a:pt x="395" y="320"/>
                    <a:pt x="395" y="320"/>
                  </a:cubicBezTo>
                  <a:cubicBezTo>
                    <a:pt x="392" y="324"/>
                    <a:pt x="392" y="324"/>
                    <a:pt x="392" y="324"/>
                  </a:cubicBezTo>
                  <a:cubicBezTo>
                    <a:pt x="391" y="340"/>
                    <a:pt x="391" y="340"/>
                    <a:pt x="391" y="340"/>
                  </a:cubicBezTo>
                  <a:cubicBezTo>
                    <a:pt x="391" y="340"/>
                    <a:pt x="335" y="347"/>
                    <a:pt x="335" y="364"/>
                  </a:cubicBezTo>
                  <a:cubicBezTo>
                    <a:pt x="335" y="382"/>
                    <a:pt x="335" y="395"/>
                    <a:pt x="335" y="395"/>
                  </a:cubicBezTo>
                  <a:cubicBezTo>
                    <a:pt x="335" y="395"/>
                    <a:pt x="334" y="402"/>
                    <a:pt x="345" y="407"/>
                  </a:cubicBezTo>
                  <a:cubicBezTo>
                    <a:pt x="346" y="468"/>
                    <a:pt x="346" y="468"/>
                    <a:pt x="346" y="468"/>
                  </a:cubicBezTo>
                  <a:cubicBezTo>
                    <a:pt x="346" y="468"/>
                    <a:pt x="347" y="491"/>
                    <a:pt x="336" y="499"/>
                  </a:cubicBezTo>
                  <a:cubicBezTo>
                    <a:pt x="324" y="508"/>
                    <a:pt x="306" y="515"/>
                    <a:pt x="288" y="515"/>
                  </a:cubicBezTo>
                  <a:cubicBezTo>
                    <a:pt x="270" y="515"/>
                    <a:pt x="73" y="517"/>
                    <a:pt x="73" y="517"/>
                  </a:cubicBezTo>
                  <a:cubicBezTo>
                    <a:pt x="73" y="517"/>
                    <a:pt x="51" y="515"/>
                    <a:pt x="46" y="503"/>
                  </a:cubicBezTo>
                  <a:cubicBezTo>
                    <a:pt x="42" y="491"/>
                    <a:pt x="33" y="483"/>
                    <a:pt x="33" y="483"/>
                  </a:cubicBezTo>
                  <a:cubicBezTo>
                    <a:pt x="10" y="480"/>
                    <a:pt x="10" y="480"/>
                    <a:pt x="10" y="480"/>
                  </a:cubicBezTo>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392" name="Freeform 136"/>
            <p:cNvSpPr>
              <a:spLocks noChangeArrowheads="1"/>
            </p:cNvSpPr>
            <p:nvPr/>
          </p:nvSpPr>
          <p:spPr bwMode="auto">
            <a:xfrm>
              <a:off x="3805238" y="2511029"/>
              <a:ext cx="670322" cy="906065"/>
            </a:xfrm>
            <a:custGeom>
              <a:avLst/>
              <a:gdLst>
                <a:gd name="T0" fmla="*/ 8 w 594"/>
                <a:gd name="T1" fmla="*/ 547 h 804"/>
                <a:gd name="T2" fmla="*/ 273 w 594"/>
                <a:gd name="T3" fmla="*/ 794 h 804"/>
                <a:gd name="T4" fmla="*/ 582 w 594"/>
                <a:gd name="T5" fmla="*/ 563 h 804"/>
                <a:gd name="T6" fmla="*/ 282 w 594"/>
                <a:gd name="T7" fmla="*/ 0 h 804"/>
                <a:gd name="T8" fmla="*/ 8 w 594"/>
                <a:gd name="T9" fmla="*/ 547 h 804"/>
              </a:gdLst>
              <a:ahLst/>
              <a:cxnLst>
                <a:cxn ang="0">
                  <a:pos x="T0" y="T1"/>
                </a:cxn>
                <a:cxn ang="0">
                  <a:pos x="T2" y="T3"/>
                </a:cxn>
                <a:cxn ang="0">
                  <a:pos x="T4" y="T5"/>
                </a:cxn>
                <a:cxn ang="0">
                  <a:pos x="T6" y="T7"/>
                </a:cxn>
                <a:cxn ang="0">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393" name="Text Box 10"/>
            <p:cNvSpPr txBox="1">
              <a:spLocks noChangeArrowheads="1"/>
            </p:cNvSpPr>
            <p:nvPr/>
          </p:nvSpPr>
          <p:spPr bwMode="auto">
            <a:xfrm>
              <a:off x="3862388" y="3008710"/>
              <a:ext cx="556022"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1087755" eaLnBrk="0" hangingPunct="0">
                <a:defRPr>
                  <a:solidFill>
                    <a:schemeClr val="tx1"/>
                  </a:solidFill>
                  <a:latin typeface="Calibri" panose="020F0502020204030204" pitchFamily="34" charset="0"/>
                  <a:ea typeface="宋体" panose="02010600030101010101" pitchFamily="2" charset="-122"/>
                </a:defRPr>
              </a:lvl1pPr>
              <a:lvl2pPr defTabSz="1087755" eaLnBrk="0" hangingPunct="0">
                <a:defRPr>
                  <a:solidFill>
                    <a:schemeClr val="tx1"/>
                  </a:solidFill>
                  <a:latin typeface="Calibri" panose="020F0502020204030204" pitchFamily="34" charset="0"/>
                  <a:ea typeface="宋体" panose="02010600030101010101" pitchFamily="2" charset="-122"/>
                </a:defRPr>
              </a:lvl2pPr>
              <a:lvl3pPr defTabSz="1087755" eaLnBrk="0" hangingPunct="0">
                <a:defRPr>
                  <a:solidFill>
                    <a:schemeClr val="tx1"/>
                  </a:solidFill>
                  <a:latin typeface="Calibri" panose="020F0502020204030204" pitchFamily="34" charset="0"/>
                  <a:ea typeface="宋体" panose="02010600030101010101" pitchFamily="2" charset="-122"/>
                </a:defRPr>
              </a:lvl3pPr>
              <a:lvl4pPr defTabSz="1087755" eaLnBrk="0" hangingPunct="0">
                <a:defRPr>
                  <a:solidFill>
                    <a:schemeClr val="tx1"/>
                  </a:solidFill>
                  <a:latin typeface="Calibri" panose="020F0502020204030204" pitchFamily="34" charset="0"/>
                  <a:ea typeface="宋体" panose="02010600030101010101" pitchFamily="2" charset="-122"/>
                </a:defRPr>
              </a:lvl4pPr>
              <a:lvl5pPr defTabSz="1087755" eaLnBrk="0" hangingPunct="0">
                <a:defRPr>
                  <a:solidFill>
                    <a:schemeClr val="tx1"/>
                  </a:solidFill>
                  <a:latin typeface="Calibri" panose="020F0502020204030204" pitchFamily="34" charset="0"/>
                  <a:ea typeface="宋体" panose="02010600030101010101" pitchFamily="2" charset="-122"/>
                </a:defRPr>
              </a:lvl5pPr>
              <a:lvl6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15" b="1">
                  <a:solidFill>
                    <a:srgbClr val="FFFFFF"/>
                  </a:solidFill>
                  <a:latin typeface="Arial" panose="020B0604020202020204" pitchFamily="34" charset="0"/>
                  <a:ea typeface="微软雅黑" panose="020B0503020204020204" pitchFamily="34" charset="-122"/>
                  <a:sym typeface="Arial" panose="020B0604020202020204" pitchFamily="34" charset="0"/>
                </a:rPr>
                <a:t>60%</a:t>
              </a:r>
              <a:endParaRPr lang="en-US" altLang="zh-CN" sz="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394" name="Straight Connector 141"/>
            <p:cNvCxnSpPr>
              <a:cxnSpLocks noChangeShapeType="1"/>
            </p:cNvCxnSpPr>
            <p:nvPr/>
          </p:nvCxnSpPr>
          <p:spPr bwMode="auto">
            <a:xfrm>
              <a:off x="4668441" y="1362076"/>
              <a:ext cx="0" cy="3145631"/>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16404" name="TextBox 13"/>
            <p:cNvSpPr txBox="1">
              <a:spLocks noChangeArrowheads="1"/>
            </p:cNvSpPr>
            <p:nvPr/>
          </p:nvSpPr>
          <p:spPr bwMode="auto">
            <a:xfrm>
              <a:off x="2967038" y="3775472"/>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5" name="TextBox 13"/>
            <p:cNvSpPr txBox="1">
              <a:spLocks noChangeArrowheads="1"/>
            </p:cNvSpPr>
            <p:nvPr/>
          </p:nvSpPr>
          <p:spPr bwMode="auto">
            <a:xfrm>
              <a:off x="3257550" y="4008835"/>
              <a:ext cx="12430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4744641" y="1307306"/>
            <a:ext cx="1752600" cy="3200401"/>
            <a:chOff x="4744641" y="1307306"/>
            <a:chExt cx="1752600" cy="3200401"/>
          </a:xfrm>
        </p:grpSpPr>
        <p:sp>
          <p:nvSpPr>
            <p:cNvPr id="16395" name="Freeform 148@|5FFC:0|FBC:0|LFC:0|LBC:16777215"/>
            <p:cNvSpPr>
              <a:spLocks noChangeArrowheads="1"/>
            </p:cNvSpPr>
            <p:nvPr/>
          </p:nvSpPr>
          <p:spPr bwMode="auto">
            <a:xfrm>
              <a:off x="4891088" y="1307306"/>
              <a:ext cx="1152525" cy="1028700"/>
            </a:xfrm>
            <a:custGeom>
              <a:avLst/>
              <a:gdLst>
                <a:gd name="T0" fmla="*/ 7 w 956"/>
                <a:gd name="T1" fmla="*/ 734 h 854"/>
                <a:gd name="T2" fmla="*/ 76 w 956"/>
                <a:gd name="T3" fmla="*/ 705 h 854"/>
                <a:gd name="T4" fmla="*/ 353 w 956"/>
                <a:gd name="T5" fmla="*/ 716 h 854"/>
                <a:gd name="T6" fmla="*/ 797 w 956"/>
                <a:gd name="T7" fmla="*/ 766 h 854"/>
                <a:gd name="T8" fmla="*/ 956 w 956"/>
                <a:gd name="T9" fmla="*/ 821 h 854"/>
                <a:gd name="T10" fmla="*/ 883 w 956"/>
                <a:gd name="T11" fmla="*/ 583 h 854"/>
                <a:gd name="T12" fmla="*/ 668 w 956"/>
                <a:gd name="T13" fmla="*/ 516 h 854"/>
                <a:gd name="T14" fmla="*/ 597 w 956"/>
                <a:gd name="T15" fmla="*/ 410 h 854"/>
                <a:gd name="T16" fmla="*/ 559 w 956"/>
                <a:gd name="T17" fmla="*/ 339 h 854"/>
                <a:gd name="T18" fmla="*/ 544 w 956"/>
                <a:gd name="T19" fmla="*/ 311 h 854"/>
                <a:gd name="T20" fmla="*/ 526 w 956"/>
                <a:gd name="T21" fmla="*/ 216 h 854"/>
                <a:gd name="T22" fmla="*/ 536 w 956"/>
                <a:gd name="T23" fmla="*/ 196 h 854"/>
                <a:gd name="T24" fmla="*/ 510 w 956"/>
                <a:gd name="T25" fmla="*/ 166 h 854"/>
                <a:gd name="T26" fmla="*/ 517 w 956"/>
                <a:gd name="T27" fmla="*/ 94 h 854"/>
                <a:gd name="T28" fmla="*/ 533 w 956"/>
                <a:gd name="T29" fmla="*/ 88 h 854"/>
                <a:gd name="T30" fmla="*/ 664 w 956"/>
                <a:gd name="T31" fmla="*/ 86 h 854"/>
                <a:gd name="T32" fmla="*/ 642 w 956"/>
                <a:gd name="T33" fmla="*/ 8 h 854"/>
                <a:gd name="T34" fmla="*/ 525 w 956"/>
                <a:gd name="T35" fmla="*/ 19 h 854"/>
                <a:gd name="T36" fmla="*/ 471 w 956"/>
                <a:gd name="T37" fmla="*/ 1 h 854"/>
                <a:gd name="T38" fmla="*/ 415 w 956"/>
                <a:gd name="T39" fmla="*/ 22 h 854"/>
                <a:gd name="T40" fmla="*/ 293 w 956"/>
                <a:gd name="T41" fmla="*/ 19 h 854"/>
                <a:gd name="T42" fmla="*/ 279 w 956"/>
                <a:gd name="T43" fmla="*/ 96 h 854"/>
                <a:gd name="T44" fmla="*/ 414 w 956"/>
                <a:gd name="T45" fmla="*/ 92 h 854"/>
                <a:gd name="T46" fmla="*/ 431 w 956"/>
                <a:gd name="T47" fmla="*/ 98 h 854"/>
                <a:gd name="T48" fmla="*/ 435 w 956"/>
                <a:gd name="T49" fmla="*/ 169 h 854"/>
                <a:gd name="T50" fmla="*/ 411 w 956"/>
                <a:gd name="T51" fmla="*/ 196 h 854"/>
                <a:gd name="T52" fmla="*/ 421 w 956"/>
                <a:gd name="T53" fmla="*/ 205 h 854"/>
                <a:gd name="T54" fmla="*/ 402 w 956"/>
                <a:gd name="T55" fmla="*/ 234 h 854"/>
                <a:gd name="T56" fmla="*/ 395 w 956"/>
                <a:gd name="T57" fmla="*/ 320 h 854"/>
                <a:gd name="T58" fmla="*/ 391 w 956"/>
                <a:gd name="T59" fmla="*/ 340 h 854"/>
                <a:gd name="T60" fmla="*/ 335 w 956"/>
                <a:gd name="T61" fmla="*/ 395 h 854"/>
                <a:gd name="T62" fmla="*/ 346 w 956"/>
                <a:gd name="T63" fmla="*/ 468 h 854"/>
                <a:gd name="T64" fmla="*/ 288 w 956"/>
                <a:gd name="T65" fmla="*/ 515 h 854"/>
                <a:gd name="T66" fmla="*/ 46 w 956"/>
                <a:gd name="T67" fmla="*/ 503 h 854"/>
                <a:gd name="T68" fmla="*/ 10 w 956"/>
                <a:gd name="T69" fmla="*/ 48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6" h="854">
                  <a:moveTo>
                    <a:pt x="10" y="480"/>
                  </a:moveTo>
                  <a:cubicBezTo>
                    <a:pt x="10" y="480"/>
                    <a:pt x="0" y="672"/>
                    <a:pt x="7" y="734"/>
                  </a:cubicBezTo>
                  <a:cubicBezTo>
                    <a:pt x="7" y="734"/>
                    <a:pt x="21" y="743"/>
                    <a:pt x="33" y="736"/>
                  </a:cubicBezTo>
                  <a:cubicBezTo>
                    <a:pt x="45" y="728"/>
                    <a:pt x="36" y="708"/>
                    <a:pt x="76" y="705"/>
                  </a:cubicBezTo>
                  <a:cubicBezTo>
                    <a:pt x="115" y="702"/>
                    <a:pt x="265" y="701"/>
                    <a:pt x="265" y="701"/>
                  </a:cubicBezTo>
                  <a:cubicBezTo>
                    <a:pt x="265" y="701"/>
                    <a:pt x="313" y="699"/>
                    <a:pt x="353" y="716"/>
                  </a:cubicBezTo>
                  <a:cubicBezTo>
                    <a:pt x="392" y="733"/>
                    <a:pt x="468" y="772"/>
                    <a:pt x="595" y="722"/>
                  </a:cubicBezTo>
                  <a:cubicBezTo>
                    <a:pt x="723" y="672"/>
                    <a:pt x="789" y="699"/>
                    <a:pt x="797" y="766"/>
                  </a:cubicBezTo>
                  <a:cubicBezTo>
                    <a:pt x="804" y="833"/>
                    <a:pt x="798" y="821"/>
                    <a:pt x="824" y="828"/>
                  </a:cubicBezTo>
                  <a:cubicBezTo>
                    <a:pt x="850" y="836"/>
                    <a:pt x="908" y="854"/>
                    <a:pt x="956" y="821"/>
                  </a:cubicBezTo>
                  <a:cubicBezTo>
                    <a:pt x="955" y="739"/>
                    <a:pt x="955" y="739"/>
                    <a:pt x="955" y="739"/>
                  </a:cubicBezTo>
                  <a:cubicBezTo>
                    <a:pt x="955" y="739"/>
                    <a:pt x="953" y="642"/>
                    <a:pt x="883" y="583"/>
                  </a:cubicBezTo>
                  <a:cubicBezTo>
                    <a:pt x="814" y="523"/>
                    <a:pt x="753" y="522"/>
                    <a:pt x="736" y="520"/>
                  </a:cubicBezTo>
                  <a:cubicBezTo>
                    <a:pt x="720" y="519"/>
                    <a:pt x="668" y="516"/>
                    <a:pt x="668" y="516"/>
                  </a:cubicBezTo>
                  <a:cubicBezTo>
                    <a:pt x="668" y="516"/>
                    <a:pt x="604" y="513"/>
                    <a:pt x="601" y="466"/>
                  </a:cubicBezTo>
                  <a:cubicBezTo>
                    <a:pt x="598" y="419"/>
                    <a:pt x="597" y="410"/>
                    <a:pt x="597" y="410"/>
                  </a:cubicBezTo>
                  <a:cubicBezTo>
                    <a:pt x="597" y="410"/>
                    <a:pt x="614" y="404"/>
                    <a:pt x="614" y="389"/>
                  </a:cubicBezTo>
                  <a:cubicBezTo>
                    <a:pt x="614" y="373"/>
                    <a:pt x="618" y="346"/>
                    <a:pt x="559" y="339"/>
                  </a:cubicBezTo>
                  <a:cubicBezTo>
                    <a:pt x="557" y="325"/>
                    <a:pt x="557" y="325"/>
                    <a:pt x="557" y="325"/>
                  </a:cubicBezTo>
                  <a:cubicBezTo>
                    <a:pt x="544" y="311"/>
                    <a:pt x="544" y="311"/>
                    <a:pt x="544" y="311"/>
                  </a:cubicBezTo>
                  <a:cubicBezTo>
                    <a:pt x="544" y="228"/>
                    <a:pt x="544" y="228"/>
                    <a:pt x="544" y="228"/>
                  </a:cubicBezTo>
                  <a:cubicBezTo>
                    <a:pt x="544" y="228"/>
                    <a:pt x="541" y="220"/>
                    <a:pt x="526" y="216"/>
                  </a:cubicBezTo>
                  <a:cubicBezTo>
                    <a:pt x="526" y="205"/>
                    <a:pt x="526" y="205"/>
                    <a:pt x="526" y="205"/>
                  </a:cubicBezTo>
                  <a:cubicBezTo>
                    <a:pt x="526" y="205"/>
                    <a:pt x="536" y="205"/>
                    <a:pt x="536" y="196"/>
                  </a:cubicBezTo>
                  <a:cubicBezTo>
                    <a:pt x="536" y="187"/>
                    <a:pt x="535" y="178"/>
                    <a:pt x="535" y="178"/>
                  </a:cubicBezTo>
                  <a:cubicBezTo>
                    <a:pt x="535" y="178"/>
                    <a:pt x="524" y="170"/>
                    <a:pt x="510" y="166"/>
                  </a:cubicBezTo>
                  <a:cubicBezTo>
                    <a:pt x="511" y="101"/>
                    <a:pt x="511" y="101"/>
                    <a:pt x="511" y="101"/>
                  </a:cubicBezTo>
                  <a:cubicBezTo>
                    <a:pt x="511" y="101"/>
                    <a:pt x="514" y="98"/>
                    <a:pt x="517" y="94"/>
                  </a:cubicBezTo>
                  <a:cubicBezTo>
                    <a:pt x="529" y="94"/>
                    <a:pt x="529" y="94"/>
                    <a:pt x="529" y="94"/>
                  </a:cubicBezTo>
                  <a:cubicBezTo>
                    <a:pt x="529" y="94"/>
                    <a:pt x="532" y="92"/>
                    <a:pt x="533" y="88"/>
                  </a:cubicBezTo>
                  <a:cubicBezTo>
                    <a:pt x="649" y="97"/>
                    <a:pt x="649" y="97"/>
                    <a:pt x="649" y="97"/>
                  </a:cubicBezTo>
                  <a:cubicBezTo>
                    <a:pt x="649" y="97"/>
                    <a:pt x="660" y="99"/>
                    <a:pt x="664" y="86"/>
                  </a:cubicBezTo>
                  <a:cubicBezTo>
                    <a:pt x="668" y="74"/>
                    <a:pt x="670" y="39"/>
                    <a:pt x="661" y="14"/>
                  </a:cubicBezTo>
                  <a:cubicBezTo>
                    <a:pt x="661" y="14"/>
                    <a:pt x="660" y="5"/>
                    <a:pt x="642" y="8"/>
                  </a:cubicBezTo>
                  <a:cubicBezTo>
                    <a:pt x="625" y="10"/>
                    <a:pt x="531" y="24"/>
                    <a:pt x="531" y="24"/>
                  </a:cubicBezTo>
                  <a:cubicBezTo>
                    <a:pt x="531" y="24"/>
                    <a:pt x="530" y="19"/>
                    <a:pt x="525" y="19"/>
                  </a:cubicBezTo>
                  <a:cubicBezTo>
                    <a:pt x="519" y="19"/>
                    <a:pt x="514" y="19"/>
                    <a:pt x="514" y="19"/>
                  </a:cubicBezTo>
                  <a:cubicBezTo>
                    <a:pt x="514" y="19"/>
                    <a:pt x="502" y="2"/>
                    <a:pt x="471" y="1"/>
                  </a:cubicBezTo>
                  <a:cubicBezTo>
                    <a:pt x="439" y="0"/>
                    <a:pt x="430" y="21"/>
                    <a:pt x="430" y="21"/>
                  </a:cubicBezTo>
                  <a:cubicBezTo>
                    <a:pt x="415" y="22"/>
                    <a:pt x="415" y="22"/>
                    <a:pt x="415" y="22"/>
                  </a:cubicBezTo>
                  <a:cubicBezTo>
                    <a:pt x="415" y="22"/>
                    <a:pt x="412" y="25"/>
                    <a:pt x="412" y="28"/>
                  </a:cubicBezTo>
                  <a:cubicBezTo>
                    <a:pt x="293" y="19"/>
                    <a:pt x="293" y="19"/>
                    <a:pt x="293" y="19"/>
                  </a:cubicBezTo>
                  <a:cubicBezTo>
                    <a:pt x="293" y="19"/>
                    <a:pt x="281" y="17"/>
                    <a:pt x="278" y="29"/>
                  </a:cubicBezTo>
                  <a:cubicBezTo>
                    <a:pt x="275" y="41"/>
                    <a:pt x="274" y="77"/>
                    <a:pt x="279" y="96"/>
                  </a:cubicBezTo>
                  <a:cubicBezTo>
                    <a:pt x="284" y="116"/>
                    <a:pt x="301" y="110"/>
                    <a:pt x="310" y="108"/>
                  </a:cubicBezTo>
                  <a:cubicBezTo>
                    <a:pt x="320" y="105"/>
                    <a:pt x="414" y="92"/>
                    <a:pt x="414" y="92"/>
                  </a:cubicBezTo>
                  <a:cubicBezTo>
                    <a:pt x="414" y="92"/>
                    <a:pt x="413" y="98"/>
                    <a:pt x="419" y="98"/>
                  </a:cubicBezTo>
                  <a:cubicBezTo>
                    <a:pt x="426" y="98"/>
                    <a:pt x="431" y="98"/>
                    <a:pt x="431" y="98"/>
                  </a:cubicBezTo>
                  <a:cubicBezTo>
                    <a:pt x="431" y="98"/>
                    <a:pt x="433" y="103"/>
                    <a:pt x="435" y="103"/>
                  </a:cubicBezTo>
                  <a:cubicBezTo>
                    <a:pt x="435" y="169"/>
                    <a:pt x="435" y="169"/>
                    <a:pt x="435" y="169"/>
                  </a:cubicBezTo>
                  <a:cubicBezTo>
                    <a:pt x="435" y="169"/>
                    <a:pt x="412" y="169"/>
                    <a:pt x="411" y="179"/>
                  </a:cubicBezTo>
                  <a:cubicBezTo>
                    <a:pt x="411" y="189"/>
                    <a:pt x="411" y="196"/>
                    <a:pt x="411" y="196"/>
                  </a:cubicBezTo>
                  <a:cubicBezTo>
                    <a:pt x="411" y="196"/>
                    <a:pt x="409" y="200"/>
                    <a:pt x="415" y="202"/>
                  </a:cubicBezTo>
                  <a:cubicBezTo>
                    <a:pt x="420" y="204"/>
                    <a:pt x="421" y="205"/>
                    <a:pt x="421" y="205"/>
                  </a:cubicBezTo>
                  <a:cubicBezTo>
                    <a:pt x="421" y="219"/>
                    <a:pt x="421" y="219"/>
                    <a:pt x="421" y="219"/>
                  </a:cubicBezTo>
                  <a:cubicBezTo>
                    <a:pt x="421" y="219"/>
                    <a:pt x="402" y="221"/>
                    <a:pt x="402" y="234"/>
                  </a:cubicBezTo>
                  <a:cubicBezTo>
                    <a:pt x="402" y="247"/>
                    <a:pt x="402" y="317"/>
                    <a:pt x="402" y="317"/>
                  </a:cubicBezTo>
                  <a:cubicBezTo>
                    <a:pt x="395" y="320"/>
                    <a:pt x="395" y="320"/>
                    <a:pt x="395" y="320"/>
                  </a:cubicBezTo>
                  <a:cubicBezTo>
                    <a:pt x="392" y="324"/>
                    <a:pt x="392" y="324"/>
                    <a:pt x="392" y="324"/>
                  </a:cubicBezTo>
                  <a:cubicBezTo>
                    <a:pt x="391" y="340"/>
                    <a:pt x="391" y="340"/>
                    <a:pt x="391" y="340"/>
                  </a:cubicBezTo>
                  <a:cubicBezTo>
                    <a:pt x="391" y="340"/>
                    <a:pt x="335" y="347"/>
                    <a:pt x="335" y="364"/>
                  </a:cubicBezTo>
                  <a:cubicBezTo>
                    <a:pt x="335" y="382"/>
                    <a:pt x="335" y="395"/>
                    <a:pt x="335" y="395"/>
                  </a:cubicBezTo>
                  <a:cubicBezTo>
                    <a:pt x="335" y="395"/>
                    <a:pt x="334" y="402"/>
                    <a:pt x="345" y="407"/>
                  </a:cubicBezTo>
                  <a:cubicBezTo>
                    <a:pt x="346" y="468"/>
                    <a:pt x="346" y="468"/>
                    <a:pt x="346" y="468"/>
                  </a:cubicBezTo>
                  <a:cubicBezTo>
                    <a:pt x="346" y="468"/>
                    <a:pt x="347" y="491"/>
                    <a:pt x="336" y="499"/>
                  </a:cubicBezTo>
                  <a:cubicBezTo>
                    <a:pt x="324" y="508"/>
                    <a:pt x="306" y="515"/>
                    <a:pt x="288" y="515"/>
                  </a:cubicBezTo>
                  <a:cubicBezTo>
                    <a:pt x="270" y="515"/>
                    <a:pt x="73" y="517"/>
                    <a:pt x="73" y="517"/>
                  </a:cubicBezTo>
                  <a:cubicBezTo>
                    <a:pt x="73" y="517"/>
                    <a:pt x="51" y="515"/>
                    <a:pt x="46" y="503"/>
                  </a:cubicBezTo>
                  <a:cubicBezTo>
                    <a:pt x="42" y="491"/>
                    <a:pt x="33" y="483"/>
                    <a:pt x="33" y="483"/>
                  </a:cubicBezTo>
                  <a:cubicBezTo>
                    <a:pt x="10" y="480"/>
                    <a:pt x="10" y="480"/>
                    <a:pt x="10" y="480"/>
                  </a:cubicBezTo>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396" name="Freeform 144"/>
            <p:cNvSpPr>
              <a:spLocks noChangeArrowheads="1"/>
            </p:cNvSpPr>
            <p:nvPr/>
          </p:nvSpPr>
          <p:spPr bwMode="auto">
            <a:xfrm>
              <a:off x="5754291" y="2502694"/>
              <a:ext cx="465534" cy="629841"/>
            </a:xfrm>
            <a:custGeom>
              <a:avLst/>
              <a:gdLst>
                <a:gd name="T0" fmla="*/ 8 w 594"/>
                <a:gd name="T1" fmla="*/ 547 h 804"/>
                <a:gd name="T2" fmla="*/ 273 w 594"/>
                <a:gd name="T3" fmla="*/ 794 h 804"/>
                <a:gd name="T4" fmla="*/ 582 w 594"/>
                <a:gd name="T5" fmla="*/ 563 h 804"/>
                <a:gd name="T6" fmla="*/ 282 w 594"/>
                <a:gd name="T7" fmla="*/ 0 h 804"/>
                <a:gd name="T8" fmla="*/ 8 w 594"/>
                <a:gd name="T9" fmla="*/ 547 h 804"/>
              </a:gdLst>
              <a:ahLst/>
              <a:cxnLst>
                <a:cxn ang="0">
                  <a:pos x="T0" y="T1"/>
                </a:cxn>
                <a:cxn ang="0">
                  <a:pos x="T2" y="T3"/>
                </a:cxn>
                <a:cxn ang="0">
                  <a:pos x="T4" y="T5"/>
                </a:cxn>
                <a:cxn ang="0">
                  <a:pos x="T6" y="T7"/>
                </a:cxn>
                <a:cxn ang="0">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397" name="Text Box 10"/>
            <p:cNvSpPr txBox="1">
              <a:spLocks noChangeArrowheads="1"/>
            </p:cNvSpPr>
            <p:nvPr/>
          </p:nvSpPr>
          <p:spPr bwMode="auto">
            <a:xfrm>
              <a:off x="5709047" y="2822973"/>
              <a:ext cx="556022"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1087755" eaLnBrk="0" hangingPunct="0">
                <a:defRPr>
                  <a:solidFill>
                    <a:schemeClr val="tx1"/>
                  </a:solidFill>
                  <a:latin typeface="Calibri" panose="020F0502020204030204" pitchFamily="34" charset="0"/>
                  <a:ea typeface="宋体" panose="02010600030101010101" pitchFamily="2" charset="-122"/>
                </a:defRPr>
              </a:lvl1pPr>
              <a:lvl2pPr defTabSz="1087755" eaLnBrk="0" hangingPunct="0">
                <a:defRPr>
                  <a:solidFill>
                    <a:schemeClr val="tx1"/>
                  </a:solidFill>
                  <a:latin typeface="Calibri" panose="020F0502020204030204" pitchFamily="34" charset="0"/>
                  <a:ea typeface="宋体" panose="02010600030101010101" pitchFamily="2" charset="-122"/>
                </a:defRPr>
              </a:lvl2pPr>
              <a:lvl3pPr defTabSz="1087755" eaLnBrk="0" hangingPunct="0">
                <a:defRPr>
                  <a:solidFill>
                    <a:schemeClr val="tx1"/>
                  </a:solidFill>
                  <a:latin typeface="Calibri" panose="020F0502020204030204" pitchFamily="34" charset="0"/>
                  <a:ea typeface="宋体" panose="02010600030101010101" pitchFamily="2" charset="-122"/>
                </a:defRPr>
              </a:lvl3pPr>
              <a:lvl4pPr defTabSz="1087755" eaLnBrk="0" hangingPunct="0">
                <a:defRPr>
                  <a:solidFill>
                    <a:schemeClr val="tx1"/>
                  </a:solidFill>
                  <a:latin typeface="Calibri" panose="020F0502020204030204" pitchFamily="34" charset="0"/>
                  <a:ea typeface="宋体" panose="02010600030101010101" pitchFamily="2" charset="-122"/>
                </a:defRPr>
              </a:lvl4pPr>
              <a:lvl5pPr defTabSz="1087755" eaLnBrk="0" hangingPunct="0">
                <a:defRPr>
                  <a:solidFill>
                    <a:schemeClr val="tx1"/>
                  </a:solidFill>
                  <a:latin typeface="Calibri" panose="020F0502020204030204" pitchFamily="34" charset="0"/>
                  <a:ea typeface="宋体" panose="02010600030101010101" pitchFamily="2" charset="-122"/>
                </a:defRPr>
              </a:lvl5pPr>
              <a:lvl6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50" b="1">
                  <a:solidFill>
                    <a:srgbClr val="FFFFFF"/>
                  </a:solidFill>
                  <a:latin typeface="Arial" panose="020B0604020202020204" pitchFamily="34" charset="0"/>
                  <a:ea typeface="微软雅黑" panose="020B0503020204020204" pitchFamily="34" charset="-122"/>
                  <a:sym typeface="Arial" panose="020B0604020202020204" pitchFamily="34" charset="0"/>
                </a:rPr>
                <a:t>20%</a:t>
              </a:r>
              <a:endParaRPr lang="en-US" altLang="zh-CN" sz="75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6398" name="Straight Connector 188"/>
            <p:cNvCxnSpPr>
              <a:cxnSpLocks noChangeShapeType="1"/>
            </p:cNvCxnSpPr>
            <p:nvPr/>
          </p:nvCxnSpPr>
          <p:spPr bwMode="auto">
            <a:xfrm>
              <a:off x="6465094" y="1362076"/>
              <a:ext cx="0" cy="3145631"/>
            </a:xfrm>
            <a:prstGeom prst="line">
              <a:avLst/>
            </a:prstGeom>
            <a:noFill/>
            <a:ln w="6350">
              <a:solidFill>
                <a:srgbClr val="ADBACA"/>
              </a:solidFill>
              <a:round/>
            </a:ln>
            <a:extLst>
              <a:ext uri="{909E8E84-426E-40DD-AFC4-6F175D3DCCD1}">
                <a14:hiddenFill xmlns:a14="http://schemas.microsoft.com/office/drawing/2010/main">
                  <a:noFill/>
                </a14:hiddenFill>
              </a:ext>
            </a:extLst>
          </p:spPr>
        </p:cxnSp>
        <p:sp>
          <p:nvSpPr>
            <p:cNvPr id="16406" name="TextBox 13"/>
            <p:cNvSpPr txBox="1">
              <a:spLocks noChangeArrowheads="1"/>
            </p:cNvSpPr>
            <p:nvPr/>
          </p:nvSpPr>
          <p:spPr bwMode="auto">
            <a:xfrm>
              <a:off x="4744641" y="3775472"/>
              <a:ext cx="17526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7" name="TextBox 13"/>
            <p:cNvSpPr txBox="1">
              <a:spLocks noChangeArrowheads="1"/>
            </p:cNvSpPr>
            <p:nvPr/>
          </p:nvSpPr>
          <p:spPr bwMode="auto">
            <a:xfrm>
              <a:off x="5033962" y="4008835"/>
              <a:ext cx="12430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459142" y="1307306"/>
            <a:ext cx="1753790" cy="3117027"/>
            <a:chOff x="6459142" y="1307306"/>
            <a:chExt cx="1753790" cy="3117027"/>
          </a:xfrm>
        </p:grpSpPr>
        <p:sp>
          <p:nvSpPr>
            <p:cNvPr id="16399" name="Freeform 195@|5FFC:0|FBC:0|LFC:0|LBC:16777215"/>
            <p:cNvSpPr>
              <a:spLocks noChangeArrowheads="1"/>
            </p:cNvSpPr>
            <p:nvPr/>
          </p:nvSpPr>
          <p:spPr bwMode="auto">
            <a:xfrm>
              <a:off x="6612731" y="1307306"/>
              <a:ext cx="1152525" cy="1028700"/>
            </a:xfrm>
            <a:custGeom>
              <a:avLst/>
              <a:gdLst>
                <a:gd name="T0" fmla="*/ 7 w 956"/>
                <a:gd name="T1" fmla="*/ 734 h 854"/>
                <a:gd name="T2" fmla="*/ 76 w 956"/>
                <a:gd name="T3" fmla="*/ 705 h 854"/>
                <a:gd name="T4" fmla="*/ 353 w 956"/>
                <a:gd name="T5" fmla="*/ 716 h 854"/>
                <a:gd name="T6" fmla="*/ 797 w 956"/>
                <a:gd name="T7" fmla="*/ 766 h 854"/>
                <a:gd name="T8" fmla="*/ 956 w 956"/>
                <a:gd name="T9" fmla="*/ 821 h 854"/>
                <a:gd name="T10" fmla="*/ 883 w 956"/>
                <a:gd name="T11" fmla="*/ 583 h 854"/>
                <a:gd name="T12" fmla="*/ 668 w 956"/>
                <a:gd name="T13" fmla="*/ 516 h 854"/>
                <a:gd name="T14" fmla="*/ 597 w 956"/>
                <a:gd name="T15" fmla="*/ 410 h 854"/>
                <a:gd name="T16" fmla="*/ 559 w 956"/>
                <a:gd name="T17" fmla="*/ 339 h 854"/>
                <a:gd name="T18" fmla="*/ 544 w 956"/>
                <a:gd name="T19" fmla="*/ 311 h 854"/>
                <a:gd name="T20" fmla="*/ 526 w 956"/>
                <a:gd name="T21" fmla="*/ 216 h 854"/>
                <a:gd name="T22" fmla="*/ 536 w 956"/>
                <a:gd name="T23" fmla="*/ 196 h 854"/>
                <a:gd name="T24" fmla="*/ 510 w 956"/>
                <a:gd name="T25" fmla="*/ 166 h 854"/>
                <a:gd name="T26" fmla="*/ 517 w 956"/>
                <a:gd name="T27" fmla="*/ 94 h 854"/>
                <a:gd name="T28" fmla="*/ 533 w 956"/>
                <a:gd name="T29" fmla="*/ 88 h 854"/>
                <a:gd name="T30" fmla="*/ 664 w 956"/>
                <a:gd name="T31" fmla="*/ 86 h 854"/>
                <a:gd name="T32" fmla="*/ 642 w 956"/>
                <a:gd name="T33" fmla="*/ 8 h 854"/>
                <a:gd name="T34" fmla="*/ 525 w 956"/>
                <a:gd name="T35" fmla="*/ 19 h 854"/>
                <a:gd name="T36" fmla="*/ 471 w 956"/>
                <a:gd name="T37" fmla="*/ 1 h 854"/>
                <a:gd name="T38" fmla="*/ 415 w 956"/>
                <a:gd name="T39" fmla="*/ 22 h 854"/>
                <a:gd name="T40" fmla="*/ 293 w 956"/>
                <a:gd name="T41" fmla="*/ 19 h 854"/>
                <a:gd name="T42" fmla="*/ 279 w 956"/>
                <a:gd name="T43" fmla="*/ 96 h 854"/>
                <a:gd name="T44" fmla="*/ 414 w 956"/>
                <a:gd name="T45" fmla="*/ 92 h 854"/>
                <a:gd name="T46" fmla="*/ 431 w 956"/>
                <a:gd name="T47" fmla="*/ 98 h 854"/>
                <a:gd name="T48" fmla="*/ 435 w 956"/>
                <a:gd name="T49" fmla="*/ 169 h 854"/>
                <a:gd name="T50" fmla="*/ 411 w 956"/>
                <a:gd name="T51" fmla="*/ 196 h 854"/>
                <a:gd name="T52" fmla="*/ 421 w 956"/>
                <a:gd name="T53" fmla="*/ 205 h 854"/>
                <a:gd name="T54" fmla="*/ 402 w 956"/>
                <a:gd name="T55" fmla="*/ 234 h 854"/>
                <a:gd name="T56" fmla="*/ 395 w 956"/>
                <a:gd name="T57" fmla="*/ 320 h 854"/>
                <a:gd name="T58" fmla="*/ 391 w 956"/>
                <a:gd name="T59" fmla="*/ 340 h 854"/>
                <a:gd name="T60" fmla="*/ 335 w 956"/>
                <a:gd name="T61" fmla="*/ 395 h 854"/>
                <a:gd name="T62" fmla="*/ 346 w 956"/>
                <a:gd name="T63" fmla="*/ 468 h 854"/>
                <a:gd name="T64" fmla="*/ 288 w 956"/>
                <a:gd name="T65" fmla="*/ 515 h 854"/>
                <a:gd name="T66" fmla="*/ 46 w 956"/>
                <a:gd name="T67" fmla="*/ 503 h 854"/>
                <a:gd name="T68" fmla="*/ 10 w 956"/>
                <a:gd name="T69" fmla="*/ 48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6" h="854">
                  <a:moveTo>
                    <a:pt x="10" y="480"/>
                  </a:moveTo>
                  <a:cubicBezTo>
                    <a:pt x="10" y="480"/>
                    <a:pt x="0" y="672"/>
                    <a:pt x="7" y="734"/>
                  </a:cubicBezTo>
                  <a:cubicBezTo>
                    <a:pt x="7" y="734"/>
                    <a:pt x="21" y="743"/>
                    <a:pt x="33" y="736"/>
                  </a:cubicBezTo>
                  <a:cubicBezTo>
                    <a:pt x="45" y="728"/>
                    <a:pt x="36" y="708"/>
                    <a:pt x="76" y="705"/>
                  </a:cubicBezTo>
                  <a:cubicBezTo>
                    <a:pt x="115" y="702"/>
                    <a:pt x="265" y="701"/>
                    <a:pt x="265" y="701"/>
                  </a:cubicBezTo>
                  <a:cubicBezTo>
                    <a:pt x="265" y="701"/>
                    <a:pt x="313" y="699"/>
                    <a:pt x="353" y="716"/>
                  </a:cubicBezTo>
                  <a:cubicBezTo>
                    <a:pt x="392" y="733"/>
                    <a:pt x="468" y="772"/>
                    <a:pt x="595" y="722"/>
                  </a:cubicBezTo>
                  <a:cubicBezTo>
                    <a:pt x="723" y="672"/>
                    <a:pt x="789" y="699"/>
                    <a:pt x="797" y="766"/>
                  </a:cubicBezTo>
                  <a:cubicBezTo>
                    <a:pt x="804" y="833"/>
                    <a:pt x="798" y="821"/>
                    <a:pt x="824" y="828"/>
                  </a:cubicBezTo>
                  <a:cubicBezTo>
                    <a:pt x="850" y="836"/>
                    <a:pt x="908" y="854"/>
                    <a:pt x="956" y="821"/>
                  </a:cubicBezTo>
                  <a:cubicBezTo>
                    <a:pt x="955" y="739"/>
                    <a:pt x="955" y="739"/>
                    <a:pt x="955" y="739"/>
                  </a:cubicBezTo>
                  <a:cubicBezTo>
                    <a:pt x="955" y="739"/>
                    <a:pt x="953" y="642"/>
                    <a:pt x="883" y="583"/>
                  </a:cubicBezTo>
                  <a:cubicBezTo>
                    <a:pt x="814" y="523"/>
                    <a:pt x="753" y="522"/>
                    <a:pt x="736" y="520"/>
                  </a:cubicBezTo>
                  <a:cubicBezTo>
                    <a:pt x="720" y="519"/>
                    <a:pt x="668" y="516"/>
                    <a:pt x="668" y="516"/>
                  </a:cubicBezTo>
                  <a:cubicBezTo>
                    <a:pt x="668" y="516"/>
                    <a:pt x="604" y="513"/>
                    <a:pt x="601" y="466"/>
                  </a:cubicBezTo>
                  <a:cubicBezTo>
                    <a:pt x="598" y="419"/>
                    <a:pt x="597" y="410"/>
                    <a:pt x="597" y="410"/>
                  </a:cubicBezTo>
                  <a:cubicBezTo>
                    <a:pt x="597" y="410"/>
                    <a:pt x="614" y="404"/>
                    <a:pt x="614" y="389"/>
                  </a:cubicBezTo>
                  <a:cubicBezTo>
                    <a:pt x="614" y="373"/>
                    <a:pt x="618" y="346"/>
                    <a:pt x="559" y="339"/>
                  </a:cubicBezTo>
                  <a:cubicBezTo>
                    <a:pt x="557" y="325"/>
                    <a:pt x="557" y="325"/>
                    <a:pt x="557" y="325"/>
                  </a:cubicBezTo>
                  <a:cubicBezTo>
                    <a:pt x="544" y="311"/>
                    <a:pt x="544" y="311"/>
                    <a:pt x="544" y="311"/>
                  </a:cubicBezTo>
                  <a:cubicBezTo>
                    <a:pt x="544" y="228"/>
                    <a:pt x="544" y="228"/>
                    <a:pt x="544" y="228"/>
                  </a:cubicBezTo>
                  <a:cubicBezTo>
                    <a:pt x="544" y="228"/>
                    <a:pt x="541" y="220"/>
                    <a:pt x="526" y="216"/>
                  </a:cubicBezTo>
                  <a:cubicBezTo>
                    <a:pt x="526" y="205"/>
                    <a:pt x="526" y="205"/>
                    <a:pt x="526" y="205"/>
                  </a:cubicBezTo>
                  <a:cubicBezTo>
                    <a:pt x="526" y="205"/>
                    <a:pt x="536" y="205"/>
                    <a:pt x="536" y="196"/>
                  </a:cubicBezTo>
                  <a:cubicBezTo>
                    <a:pt x="536" y="187"/>
                    <a:pt x="535" y="178"/>
                    <a:pt x="535" y="178"/>
                  </a:cubicBezTo>
                  <a:cubicBezTo>
                    <a:pt x="535" y="178"/>
                    <a:pt x="524" y="170"/>
                    <a:pt x="510" y="166"/>
                  </a:cubicBezTo>
                  <a:cubicBezTo>
                    <a:pt x="511" y="101"/>
                    <a:pt x="511" y="101"/>
                    <a:pt x="511" y="101"/>
                  </a:cubicBezTo>
                  <a:cubicBezTo>
                    <a:pt x="511" y="101"/>
                    <a:pt x="514" y="98"/>
                    <a:pt x="517" y="94"/>
                  </a:cubicBezTo>
                  <a:cubicBezTo>
                    <a:pt x="529" y="94"/>
                    <a:pt x="529" y="94"/>
                    <a:pt x="529" y="94"/>
                  </a:cubicBezTo>
                  <a:cubicBezTo>
                    <a:pt x="529" y="94"/>
                    <a:pt x="532" y="92"/>
                    <a:pt x="533" y="88"/>
                  </a:cubicBezTo>
                  <a:cubicBezTo>
                    <a:pt x="649" y="97"/>
                    <a:pt x="649" y="97"/>
                    <a:pt x="649" y="97"/>
                  </a:cubicBezTo>
                  <a:cubicBezTo>
                    <a:pt x="649" y="97"/>
                    <a:pt x="660" y="99"/>
                    <a:pt x="664" y="86"/>
                  </a:cubicBezTo>
                  <a:cubicBezTo>
                    <a:pt x="668" y="74"/>
                    <a:pt x="670" y="39"/>
                    <a:pt x="661" y="14"/>
                  </a:cubicBezTo>
                  <a:cubicBezTo>
                    <a:pt x="661" y="14"/>
                    <a:pt x="660" y="5"/>
                    <a:pt x="642" y="8"/>
                  </a:cubicBezTo>
                  <a:cubicBezTo>
                    <a:pt x="625" y="10"/>
                    <a:pt x="531" y="24"/>
                    <a:pt x="531" y="24"/>
                  </a:cubicBezTo>
                  <a:cubicBezTo>
                    <a:pt x="531" y="24"/>
                    <a:pt x="530" y="19"/>
                    <a:pt x="525" y="19"/>
                  </a:cubicBezTo>
                  <a:cubicBezTo>
                    <a:pt x="519" y="19"/>
                    <a:pt x="514" y="19"/>
                    <a:pt x="514" y="19"/>
                  </a:cubicBezTo>
                  <a:cubicBezTo>
                    <a:pt x="514" y="19"/>
                    <a:pt x="502" y="2"/>
                    <a:pt x="471" y="1"/>
                  </a:cubicBezTo>
                  <a:cubicBezTo>
                    <a:pt x="439" y="0"/>
                    <a:pt x="430" y="21"/>
                    <a:pt x="430" y="21"/>
                  </a:cubicBezTo>
                  <a:cubicBezTo>
                    <a:pt x="415" y="22"/>
                    <a:pt x="415" y="22"/>
                    <a:pt x="415" y="22"/>
                  </a:cubicBezTo>
                  <a:cubicBezTo>
                    <a:pt x="415" y="22"/>
                    <a:pt x="412" y="25"/>
                    <a:pt x="412" y="28"/>
                  </a:cubicBezTo>
                  <a:cubicBezTo>
                    <a:pt x="293" y="19"/>
                    <a:pt x="293" y="19"/>
                    <a:pt x="293" y="19"/>
                  </a:cubicBezTo>
                  <a:cubicBezTo>
                    <a:pt x="293" y="19"/>
                    <a:pt x="281" y="17"/>
                    <a:pt x="278" y="29"/>
                  </a:cubicBezTo>
                  <a:cubicBezTo>
                    <a:pt x="275" y="41"/>
                    <a:pt x="274" y="77"/>
                    <a:pt x="279" y="96"/>
                  </a:cubicBezTo>
                  <a:cubicBezTo>
                    <a:pt x="284" y="116"/>
                    <a:pt x="301" y="110"/>
                    <a:pt x="310" y="108"/>
                  </a:cubicBezTo>
                  <a:cubicBezTo>
                    <a:pt x="320" y="105"/>
                    <a:pt x="414" y="92"/>
                    <a:pt x="414" y="92"/>
                  </a:cubicBezTo>
                  <a:cubicBezTo>
                    <a:pt x="414" y="92"/>
                    <a:pt x="413" y="98"/>
                    <a:pt x="419" y="98"/>
                  </a:cubicBezTo>
                  <a:cubicBezTo>
                    <a:pt x="426" y="98"/>
                    <a:pt x="431" y="98"/>
                    <a:pt x="431" y="98"/>
                  </a:cubicBezTo>
                  <a:cubicBezTo>
                    <a:pt x="431" y="98"/>
                    <a:pt x="433" y="103"/>
                    <a:pt x="435" y="103"/>
                  </a:cubicBezTo>
                  <a:cubicBezTo>
                    <a:pt x="435" y="169"/>
                    <a:pt x="435" y="169"/>
                    <a:pt x="435" y="169"/>
                  </a:cubicBezTo>
                  <a:cubicBezTo>
                    <a:pt x="435" y="169"/>
                    <a:pt x="412" y="169"/>
                    <a:pt x="411" y="179"/>
                  </a:cubicBezTo>
                  <a:cubicBezTo>
                    <a:pt x="411" y="189"/>
                    <a:pt x="411" y="196"/>
                    <a:pt x="411" y="196"/>
                  </a:cubicBezTo>
                  <a:cubicBezTo>
                    <a:pt x="411" y="196"/>
                    <a:pt x="409" y="200"/>
                    <a:pt x="415" y="202"/>
                  </a:cubicBezTo>
                  <a:cubicBezTo>
                    <a:pt x="420" y="204"/>
                    <a:pt x="421" y="205"/>
                    <a:pt x="421" y="205"/>
                  </a:cubicBezTo>
                  <a:cubicBezTo>
                    <a:pt x="421" y="219"/>
                    <a:pt x="421" y="219"/>
                    <a:pt x="421" y="219"/>
                  </a:cubicBezTo>
                  <a:cubicBezTo>
                    <a:pt x="421" y="219"/>
                    <a:pt x="402" y="221"/>
                    <a:pt x="402" y="234"/>
                  </a:cubicBezTo>
                  <a:cubicBezTo>
                    <a:pt x="402" y="247"/>
                    <a:pt x="402" y="317"/>
                    <a:pt x="402" y="317"/>
                  </a:cubicBezTo>
                  <a:cubicBezTo>
                    <a:pt x="395" y="320"/>
                    <a:pt x="395" y="320"/>
                    <a:pt x="395" y="320"/>
                  </a:cubicBezTo>
                  <a:cubicBezTo>
                    <a:pt x="392" y="324"/>
                    <a:pt x="392" y="324"/>
                    <a:pt x="392" y="324"/>
                  </a:cubicBezTo>
                  <a:cubicBezTo>
                    <a:pt x="391" y="340"/>
                    <a:pt x="391" y="340"/>
                    <a:pt x="391" y="340"/>
                  </a:cubicBezTo>
                  <a:cubicBezTo>
                    <a:pt x="391" y="340"/>
                    <a:pt x="335" y="347"/>
                    <a:pt x="335" y="364"/>
                  </a:cubicBezTo>
                  <a:cubicBezTo>
                    <a:pt x="335" y="382"/>
                    <a:pt x="335" y="395"/>
                    <a:pt x="335" y="395"/>
                  </a:cubicBezTo>
                  <a:cubicBezTo>
                    <a:pt x="335" y="395"/>
                    <a:pt x="334" y="402"/>
                    <a:pt x="345" y="407"/>
                  </a:cubicBezTo>
                  <a:cubicBezTo>
                    <a:pt x="346" y="468"/>
                    <a:pt x="346" y="468"/>
                    <a:pt x="346" y="468"/>
                  </a:cubicBezTo>
                  <a:cubicBezTo>
                    <a:pt x="346" y="468"/>
                    <a:pt x="347" y="491"/>
                    <a:pt x="336" y="499"/>
                  </a:cubicBezTo>
                  <a:cubicBezTo>
                    <a:pt x="324" y="508"/>
                    <a:pt x="306" y="515"/>
                    <a:pt x="288" y="515"/>
                  </a:cubicBezTo>
                  <a:cubicBezTo>
                    <a:pt x="270" y="515"/>
                    <a:pt x="73" y="517"/>
                    <a:pt x="73" y="517"/>
                  </a:cubicBezTo>
                  <a:cubicBezTo>
                    <a:pt x="73" y="517"/>
                    <a:pt x="51" y="515"/>
                    <a:pt x="46" y="503"/>
                  </a:cubicBezTo>
                  <a:cubicBezTo>
                    <a:pt x="42" y="491"/>
                    <a:pt x="33" y="483"/>
                    <a:pt x="33" y="483"/>
                  </a:cubicBezTo>
                  <a:cubicBezTo>
                    <a:pt x="10" y="480"/>
                    <a:pt x="10" y="480"/>
                    <a:pt x="10" y="480"/>
                  </a:cubicBezTo>
                </a:path>
              </a:pathLst>
            </a:custGeom>
            <a:solidFill>
              <a:srgbClr val="6A3C7C"/>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400" name="Freeform 191"/>
            <p:cNvSpPr>
              <a:spLocks noChangeArrowheads="1"/>
            </p:cNvSpPr>
            <p:nvPr/>
          </p:nvSpPr>
          <p:spPr bwMode="auto">
            <a:xfrm>
              <a:off x="7375923" y="2511028"/>
              <a:ext cx="601265" cy="813197"/>
            </a:xfrm>
            <a:custGeom>
              <a:avLst/>
              <a:gdLst>
                <a:gd name="T0" fmla="*/ 8 w 594"/>
                <a:gd name="T1" fmla="*/ 547 h 804"/>
                <a:gd name="T2" fmla="*/ 273 w 594"/>
                <a:gd name="T3" fmla="*/ 794 h 804"/>
                <a:gd name="T4" fmla="*/ 582 w 594"/>
                <a:gd name="T5" fmla="*/ 563 h 804"/>
                <a:gd name="T6" fmla="*/ 282 w 594"/>
                <a:gd name="T7" fmla="*/ 0 h 804"/>
                <a:gd name="T8" fmla="*/ 8 w 594"/>
                <a:gd name="T9" fmla="*/ 547 h 804"/>
              </a:gdLst>
              <a:ahLst/>
              <a:cxnLst>
                <a:cxn ang="0">
                  <a:pos x="T0" y="T1"/>
                </a:cxn>
                <a:cxn ang="0">
                  <a:pos x="T2" y="T3"/>
                </a:cxn>
                <a:cxn ang="0">
                  <a:pos x="T4" y="T5"/>
                </a:cxn>
                <a:cxn ang="0">
                  <a:pos x="T6" y="T7"/>
                </a:cxn>
                <a:cxn ang="0">
                  <a:pos x="T8" y="T9"/>
                </a:cxn>
              </a:cxnLst>
              <a:rect l="0" t="0" r="r" b="b"/>
              <a:pathLst>
                <a:path w="594" h="804">
                  <a:moveTo>
                    <a:pt x="8" y="547"/>
                  </a:moveTo>
                  <a:cubicBezTo>
                    <a:pt x="0" y="674"/>
                    <a:pt x="111" y="785"/>
                    <a:pt x="273" y="794"/>
                  </a:cubicBezTo>
                  <a:cubicBezTo>
                    <a:pt x="435" y="804"/>
                    <a:pt x="574" y="690"/>
                    <a:pt x="582" y="563"/>
                  </a:cubicBezTo>
                  <a:cubicBezTo>
                    <a:pt x="594" y="362"/>
                    <a:pt x="270" y="187"/>
                    <a:pt x="282" y="0"/>
                  </a:cubicBezTo>
                  <a:cubicBezTo>
                    <a:pt x="267" y="248"/>
                    <a:pt x="15" y="420"/>
                    <a:pt x="8" y="547"/>
                  </a:cubicBezTo>
                  <a:close/>
                </a:path>
              </a:pathLst>
            </a:custGeom>
            <a:solidFill>
              <a:srgbClr val="6A3C7C"/>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16401" name="Text Box 10"/>
            <p:cNvSpPr txBox="1">
              <a:spLocks noChangeArrowheads="1"/>
            </p:cNvSpPr>
            <p:nvPr/>
          </p:nvSpPr>
          <p:spPr bwMode="auto">
            <a:xfrm>
              <a:off x="7406878" y="2939654"/>
              <a:ext cx="557213" cy="19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defTabSz="1087755" eaLnBrk="0" hangingPunct="0">
                <a:defRPr>
                  <a:solidFill>
                    <a:schemeClr val="tx1"/>
                  </a:solidFill>
                  <a:latin typeface="Calibri" panose="020F0502020204030204" pitchFamily="34" charset="0"/>
                  <a:ea typeface="宋体" panose="02010600030101010101" pitchFamily="2" charset="-122"/>
                </a:defRPr>
              </a:lvl1pPr>
              <a:lvl2pPr defTabSz="1087755" eaLnBrk="0" hangingPunct="0">
                <a:defRPr>
                  <a:solidFill>
                    <a:schemeClr val="tx1"/>
                  </a:solidFill>
                  <a:latin typeface="Calibri" panose="020F0502020204030204" pitchFamily="34" charset="0"/>
                  <a:ea typeface="宋体" panose="02010600030101010101" pitchFamily="2" charset="-122"/>
                </a:defRPr>
              </a:lvl2pPr>
              <a:lvl3pPr defTabSz="1087755" eaLnBrk="0" hangingPunct="0">
                <a:defRPr>
                  <a:solidFill>
                    <a:schemeClr val="tx1"/>
                  </a:solidFill>
                  <a:latin typeface="Calibri" panose="020F0502020204030204" pitchFamily="34" charset="0"/>
                  <a:ea typeface="宋体" panose="02010600030101010101" pitchFamily="2" charset="-122"/>
                </a:defRPr>
              </a:lvl3pPr>
              <a:lvl4pPr defTabSz="1087755" eaLnBrk="0" hangingPunct="0">
                <a:defRPr>
                  <a:solidFill>
                    <a:schemeClr val="tx1"/>
                  </a:solidFill>
                  <a:latin typeface="Calibri" panose="020F0502020204030204" pitchFamily="34" charset="0"/>
                  <a:ea typeface="宋体" panose="02010600030101010101" pitchFamily="2" charset="-122"/>
                </a:defRPr>
              </a:lvl4pPr>
              <a:lvl5pPr defTabSz="1087755" eaLnBrk="0" hangingPunct="0">
                <a:defRPr>
                  <a:solidFill>
                    <a:schemeClr val="tx1"/>
                  </a:solidFill>
                  <a:latin typeface="Calibri" panose="020F0502020204030204" pitchFamily="34" charset="0"/>
                  <a:ea typeface="宋体" panose="02010600030101010101" pitchFamily="2" charset="-122"/>
                </a:defRPr>
              </a:lvl5pPr>
              <a:lvl6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08775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15" b="1">
                  <a:solidFill>
                    <a:srgbClr val="FFFFFF"/>
                  </a:solidFill>
                  <a:latin typeface="Arial" panose="020B0604020202020204" pitchFamily="34" charset="0"/>
                  <a:ea typeface="微软雅黑" panose="020B0503020204020204" pitchFamily="34" charset="-122"/>
                  <a:sym typeface="Arial" panose="020B0604020202020204" pitchFamily="34" charset="0"/>
                </a:rPr>
                <a:t>50%</a:t>
              </a:r>
              <a:endParaRPr lang="en-US" altLang="zh-CN" sz="9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8" name="TextBox 13"/>
            <p:cNvSpPr txBox="1">
              <a:spLocks noChangeArrowheads="1"/>
            </p:cNvSpPr>
            <p:nvPr/>
          </p:nvSpPr>
          <p:spPr bwMode="auto">
            <a:xfrm>
              <a:off x="6459142" y="3775472"/>
              <a:ext cx="1753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9" name="TextBox 13"/>
            <p:cNvSpPr txBox="1">
              <a:spLocks noChangeArrowheads="1"/>
            </p:cNvSpPr>
            <p:nvPr/>
          </p:nvSpPr>
          <p:spPr bwMode="auto">
            <a:xfrm>
              <a:off x="6748462" y="4008835"/>
              <a:ext cx="12442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1413792"/>
            <a:ext cx="5416925" cy="2758158"/>
            <a:chOff x="0" y="1413792"/>
            <a:chExt cx="5416925" cy="2758158"/>
          </a:xfrm>
        </p:grpSpPr>
        <p:sp>
          <p:nvSpPr>
            <p:cNvPr id="10" name="Freeform 52"/>
            <p:cNvSpPr/>
            <p:nvPr/>
          </p:nvSpPr>
          <p:spPr bwMode="auto">
            <a:xfrm>
              <a:off x="2743200" y="3000117"/>
              <a:ext cx="284004" cy="84434"/>
            </a:xfrm>
            <a:custGeom>
              <a:avLst/>
              <a:gdLst>
                <a:gd name="T0" fmla="*/ 0 w 111"/>
                <a:gd name="T1" fmla="*/ 2 h 33"/>
                <a:gd name="T2" fmla="*/ 0 w 111"/>
                <a:gd name="T3" fmla="*/ 33 h 33"/>
                <a:gd name="T4" fmla="*/ 111 w 111"/>
                <a:gd name="T5" fmla="*/ 33 h 33"/>
                <a:gd name="T6" fmla="*/ 111 w 111"/>
                <a:gd name="T7" fmla="*/ 0 h 33"/>
                <a:gd name="T8" fmla="*/ 0 w 111"/>
                <a:gd name="T9" fmla="*/ 2 h 33"/>
              </a:gdLst>
              <a:ahLst/>
              <a:cxnLst>
                <a:cxn ang="0">
                  <a:pos x="T0" y="T1"/>
                </a:cxn>
                <a:cxn ang="0">
                  <a:pos x="T2" y="T3"/>
                </a:cxn>
                <a:cxn ang="0">
                  <a:pos x="T4" y="T5"/>
                </a:cxn>
                <a:cxn ang="0">
                  <a:pos x="T6" y="T7"/>
                </a:cxn>
                <a:cxn ang="0">
                  <a:pos x="T8" y="T9"/>
                </a:cxn>
              </a:cxnLst>
              <a:rect l="0" t="0" r="r" b="b"/>
              <a:pathLst>
                <a:path w="111" h="33">
                  <a:moveTo>
                    <a:pt x="0" y="2"/>
                  </a:moveTo>
                  <a:lnTo>
                    <a:pt x="0" y="33"/>
                  </a:lnTo>
                  <a:lnTo>
                    <a:pt x="111" y="33"/>
                  </a:lnTo>
                  <a:lnTo>
                    <a:pt x="111" y="0"/>
                  </a:lnTo>
                  <a:lnTo>
                    <a:pt x="0" y="2"/>
                  </a:lnTo>
                  <a:close/>
                </a:path>
              </a:pathLst>
            </a:custGeom>
            <a:solidFill>
              <a:srgbClr val="92D050"/>
            </a:solidFill>
            <a:ln>
              <a:noFill/>
            </a:ln>
          </p:spPr>
          <p:txBody>
            <a:bodyPr vert="horz" wrap="square" lIns="91440" tIns="45720" rIns="91440" bIns="45720" numCol="1" anchor="t" anchorCtr="0" compatLnSpc="1"/>
            <a:lstStyle/>
            <a:p>
              <a:endParaRPr lang="en-US" sz="1800"/>
            </a:p>
          </p:txBody>
        </p:sp>
        <p:sp>
          <p:nvSpPr>
            <p:cNvPr id="11" name="Freeform 53"/>
            <p:cNvSpPr/>
            <p:nvPr/>
          </p:nvSpPr>
          <p:spPr bwMode="auto">
            <a:xfrm>
              <a:off x="4657024" y="2641914"/>
              <a:ext cx="759901" cy="442637"/>
            </a:xfrm>
            <a:custGeom>
              <a:avLst/>
              <a:gdLst>
                <a:gd name="T0" fmla="*/ 94 w 125"/>
                <a:gd name="T1" fmla="*/ 0 h 73"/>
                <a:gd name="T2" fmla="*/ 0 w 125"/>
                <a:gd name="T3" fmla="*/ 0 h 73"/>
                <a:gd name="T4" fmla="*/ 0 w 125"/>
                <a:gd name="T5" fmla="*/ 73 h 73"/>
                <a:gd name="T6" fmla="*/ 107 w 125"/>
                <a:gd name="T7" fmla="*/ 73 h 73"/>
                <a:gd name="T8" fmla="*/ 103 w 125"/>
                <a:gd name="T9" fmla="*/ 68 h 73"/>
                <a:gd name="T10" fmla="*/ 125 w 125"/>
                <a:gd name="T11" fmla="*/ 38 h 73"/>
                <a:gd name="T12" fmla="*/ 125 w 125"/>
                <a:gd name="T13" fmla="*/ 31 h 73"/>
                <a:gd name="T14" fmla="*/ 94 w 125"/>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73">
                  <a:moveTo>
                    <a:pt x="94" y="0"/>
                  </a:moveTo>
                  <a:cubicBezTo>
                    <a:pt x="0" y="0"/>
                    <a:pt x="0" y="0"/>
                    <a:pt x="0" y="0"/>
                  </a:cubicBezTo>
                  <a:cubicBezTo>
                    <a:pt x="0" y="73"/>
                    <a:pt x="0" y="73"/>
                    <a:pt x="0" y="73"/>
                  </a:cubicBezTo>
                  <a:cubicBezTo>
                    <a:pt x="107" y="73"/>
                    <a:pt x="107" y="73"/>
                    <a:pt x="107" y="73"/>
                  </a:cubicBezTo>
                  <a:cubicBezTo>
                    <a:pt x="106" y="71"/>
                    <a:pt x="104" y="69"/>
                    <a:pt x="103" y="68"/>
                  </a:cubicBezTo>
                  <a:cubicBezTo>
                    <a:pt x="116" y="64"/>
                    <a:pt x="125" y="52"/>
                    <a:pt x="125" y="38"/>
                  </a:cubicBezTo>
                  <a:cubicBezTo>
                    <a:pt x="125" y="31"/>
                    <a:pt x="125" y="31"/>
                    <a:pt x="125" y="31"/>
                  </a:cubicBezTo>
                  <a:cubicBezTo>
                    <a:pt x="125" y="14"/>
                    <a:pt x="111" y="0"/>
                    <a:pt x="94" y="0"/>
                  </a:cubicBezTo>
                  <a:close/>
                </a:path>
              </a:pathLst>
            </a:custGeom>
            <a:solidFill>
              <a:srgbClr val="FF6D67"/>
            </a:solidFill>
            <a:ln>
              <a:noFill/>
            </a:ln>
          </p:spPr>
          <p:txBody>
            <a:bodyPr vert="horz" wrap="square" lIns="91440" tIns="45720" rIns="91440" bIns="45720" numCol="1" anchor="t" anchorCtr="0" compatLnSpc="1"/>
            <a:lstStyle/>
            <a:p>
              <a:endParaRPr lang="en-US" sz="1800"/>
            </a:p>
          </p:txBody>
        </p:sp>
        <p:sp>
          <p:nvSpPr>
            <p:cNvPr id="12" name="Freeform 54"/>
            <p:cNvSpPr/>
            <p:nvPr/>
          </p:nvSpPr>
          <p:spPr bwMode="auto">
            <a:xfrm>
              <a:off x="4657024" y="3163866"/>
              <a:ext cx="688261" cy="680584"/>
            </a:xfrm>
            <a:custGeom>
              <a:avLst/>
              <a:gdLst>
                <a:gd name="T0" fmla="*/ 0 w 113"/>
                <a:gd name="T1" fmla="*/ 112 h 112"/>
                <a:gd name="T2" fmla="*/ 86 w 113"/>
                <a:gd name="T3" fmla="*/ 112 h 112"/>
                <a:gd name="T4" fmla="*/ 79 w 113"/>
                <a:gd name="T5" fmla="*/ 102 h 112"/>
                <a:gd name="T6" fmla="*/ 101 w 113"/>
                <a:gd name="T7" fmla="*/ 72 h 112"/>
                <a:gd name="T8" fmla="*/ 101 w 113"/>
                <a:gd name="T9" fmla="*/ 65 h 112"/>
                <a:gd name="T10" fmla="*/ 91 w 113"/>
                <a:gd name="T11" fmla="*/ 42 h 112"/>
                <a:gd name="T12" fmla="*/ 113 w 113"/>
                <a:gd name="T13" fmla="*/ 12 h 112"/>
                <a:gd name="T14" fmla="*/ 113 w 113"/>
                <a:gd name="T15" fmla="*/ 5 h 112"/>
                <a:gd name="T16" fmla="*/ 113 w 113"/>
                <a:gd name="T17" fmla="*/ 0 h 112"/>
                <a:gd name="T18" fmla="*/ 0 w 113"/>
                <a:gd name="T19" fmla="*/ 0 h 112"/>
                <a:gd name="T20" fmla="*/ 0 w 113"/>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12">
                  <a:moveTo>
                    <a:pt x="0" y="112"/>
                  </a:moveTo>
                  <a:cubicBezTo>
                    <a:pt x="86" y="112"/>
                    <a:pt x="86" y="112"/>
                    <a:pt x="86" y="112"/>
                  </a:cubicBezTo>
                  <a:cubicBezTo>
                    <a:pt x="84" y="108"/>
                    <a:pt x="82" y="105"/>
                    <a:pt x="79" y="102"/>
                  </a:cubicBezTo>
                  <a:cubicBezTo>
                    <a:pt x="92" y="98"/>
                    <a:pt x="101" y="86"/>
                    <a:pt x="101" y="72"/>
                  </a:cubicBezTo>
                  <a:cubicBezTo>
                    <a:pt x="101" y="65"/>
                    <a:pt x="101" y="65"/>
                    <a:pt x="101" y="65"/>
                  </a:cubicBezTo>
                  <a:cubicBezTo>
                    <a:pt x="101" y="56"/>
                    <a:pt x="97" y="48"/>
                    <a:pt x="91" y="42"/>
                  </a:cubicBezTo>
                  <a:cubicBezTo>
                    <a:pt x="104" y="38"/>
                    <a:pt x="113" y="26"/>
                    <a:pt x="113" y="12"/>
                  </a:cubicBezTo>
                  <a:cubicBezTo>
                    <a:pt x="113" y="5"/>
                    <a:pt x="113" y="5"/>
                    <a:pt x="113" y="5"/>
                  </a:cubicBezTo>
                  <a:cubicBezTo>
                    <a:pt x="113" y="4"/>
                    <a:pt x="113" y="2"/>
                    <a:pt x="113" y="0"/>
                  </a:cubicBezTo>
                  <a:cubicBezTo>
                    <a:pt x="0" y="0"/>
                    <a:pt x="0" y="0"/>
                    <a:pt x="0" y="0"/>
                  </a:cubicBezTo>
                  <a:lnTo>
                    <a:pt x="0" y="112"/>
                  </a:lnTo>
                  <a:close/>
                </a:path>
              </a:pathLst>
            </a:custGeom>
            <a:solidFill>
              <a:srgbClr val="FF6D67"/>
            </a:solidFill>
            <a:ln>
              <a:noFill/>
            </a:ln>
          </p:spPr>
          <p:txBody>
            <a:bodyPr vert="horz" wrap="square" lIns="91440" tIns="45720" rIns="91440" bIns="45720" numCol="1" anchor="t" anchorCtr="0" compatLnSpc="1"/>
            <a:lstStyle/>
            <a:p>
              <a:endParaRPr lang="en-US" sz="1800"/>
            </a:p>
          </p:txBody>
        </p:sp>
        <p:sp>
          <p:nvSpPr>
            <p:cNvPr id="13" name="Freeform 55"/>
            <p:cNvSpPr/>
            <p:nvPr/>
          </p:nvSpPr>
          <p:spPr bwMode="auto">
            <a:xfrm>
              <a:off x="3114194" y="2403965"/>
              <a:ext cx="1463512" cy="680584"/>
            </a:xfrm>
            <a:custGeom>
              <a:avLst/>
              <a:gdLst>
                <a:gd name="T0" fmla="*/ 241 w 241"/>
                <a:gd name="T1" fmla="*/ 112 h 112"/>
                <a:gd name="T2" fmla="*/ 241 w 241"/>
                <a:gd name="T3" fmla="*/ 39 h 112"/>
                <a:gd name="T4" fmla="*/ 219 w 241"/>
                <a:gd name="T5" fmla="*/ 31 h 112"/>
                <a:gd name="T6" fmla="*/ 215 w 241"/>
                <a:gd name="T7" fmla="*/ 0 h 112"/>
                <a:gd name="T8" fmla="*/ 97 w 241"/>
                <a:gd name="T9" fmla="*/ 0 h 112"/>
                <a:gd name="T10" fmla="*/ 52 w 241"/>
                <a:gd name="T11" fmla="*/ 97 h 112"/>
                <a:gd name="T12" fmla="*/ 0 w 241"/>
                <a:gd name="T13" fmla="*/ 98 h 112"/>
                <a:gd name="T14" fmla="*/ 0 w 241"/>
                <a:gd name="T15" fmla="*/ 112 h 112"/>
                <a:gd name="T16" fmla="*/ 241 w 241"/>
                <a:gd name="T1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12">
                  <a:moveTo>
                    <a:pt x="241" y="112"/>
                  </a:moveTo>
                  <a:cubicBezTo>
                    <a:pt x="241" y="39"/>
                    <a:pt x="241" y="39"/>
                    <a:pt x="241" y="39"/>
                  </a:cubicBezTo>
                  <a:cubicBezTo>
                    <a:pt x="230" y="39"/>
                    <a:pt x="223" y="36"/>
                    <a:pt x="219" y="31"/>
                  </a:cubicBezTo>
                  <a:cubicBezTo>
                    <a:pt x="214" y="25"/>
                    <a:pt x="213" y="14"/>
                    <a:pt x="215" y="0"/>
                  </a:cubicBezTo>
                  <a:cubicBezTo>
                    <a:pt x="97" y="0"/>
                    <a:pt x="97" y="0"/>
                    <a:pt x="97" y="0"/>
                  </a:cubicBezTo>
                  <a:cubicBezTo>
                    <a:pt x="71" y="42"/>
                    <a:pt x="56" y="84"/>
                    <a:pt x="52" y="97"/>
                  </a:cubicBezTo>
                  <a:cubicBezTo>
                    <a:pt x="0" y="98"/>
                    <a:pt x="0" y="98"/>
                    <a:pt x="0" y="98"/>
                  </a:cubicBezTo>
                  <a:cubicBezTo>
                    <a:pt x="0" y="112"/>
                    <a:pt x="0" y="112"/>
                    <a:pt x="0" y="112"/>
                  </a:cubicBezTo>
                  <a:lnTo>
                    <a:pt x="241" y="112"/>
                  </a:lnTo>
                  <a:close/>
                </a:path>
              </a:pathLst>
            </a:custGeom>
            <a:solidFill>
              <a:srgbClr val="FF6D67"/>
            </a:solidFill>
            <a:ln>
              <a:noFill/>
            </a:ln>
          </p:spPr>
          <p:txBody>
            <a:bodyPr vert="horz" wrap="square" lIns="91440" tIns="45720" rIns="91440" bIns="45720" numCol="1" anchor="t" anchorCtr="0" compatLnSpc="1"/>
            <a:lstStyle/>
            <a:p>
              <a:endParaRPr lang="en-US" sz="1800"/>
            </a:p>
          </p:txBody>
        </p:sp>
        <p:sp>
          <p:nvSpPr>
            <p:cNvPr id="14" name="Rectangle 56"/>
            <p:cNvSpPr>
              <a:spLocks noChangeArrowheads="1"/>
            </p:cNvSpPr>
            <p:nvPr/>
          </p:nvSpPr>
          <p:spPr bwMode="auto">
            <a:xfrm>
              <a:off x="2743200" y="3163866"/>
              <a:ext cx="284004" cy="680584"/>
            </a:xfrm>
            <a:prstGeom prst="rect">
              <a:avLst/>
            </a:prstGeom>
            <a:solidFill>
              <a:srgbClr val="92D050"/>
            </a:solidFill>
            <a:ln>
              <a:noFill/>
            </a:ln>
          </p:spPr>
          <p:txBody>
            <a:bodyPr vert="horz" wrap="square" lIns="91440" tIns="45720" rIns="91440" bIns="45720" numCol="1" anchor="t" anchorCtr="0" compatLnSpc="1"/>
            <a:lstStyle/>
            <a:p>
              <a:endParaRPr lang="en-US" sz="1800"/>
            </a:p>
          </p:txBody>
        </p:sp>
        <p:sp>
          <p:nvSpPr>
            <p:cNvPr id="15" name="Freeform 57"/>
            <p:cNvSpPr/>
            <p:nvPr/>
          </p:nvSpPr>
          <p:spPr bwMode="auto">
            <a:xfrm>
              <a:off x="4657024" y="3923766"/>
              <a:ext cx="542421" cy="230273"/>
            </a:xfrm>
            <a:custGeom>
              <a:avLst/>
              <a:gdLst>
                <a:gd name="T0" fmla="*/ 0 w 89"/>
                <a:gd name="T1" fmla="*/ 0 h 38"/>
                <a:gd name="T2" fmla="*/ 0 w 89"/>
                <a:gd name="T3" fmla="*/ 38 h 38"/>
                <a:gd name="T4" fmla="*/ 58 w 89"/>
                <a:gd name="T5" fmla="*/ 38 h 38"/>
                <a:gd name="T6" fmla="*/ 89 w 89"/>
                <a:gd name="T7" fmla="*/ 7 h 38"/>
                <a:gd name="T8" fmla="*/ 89 w 89"/>
                <a:gd name="T9" fmla="*/ 0 h 38"/>
                <a:gd name="T10" fmla="*/ 0 w 89"/>
                <a:gd name="T11" fmla="*/ 0 h 38"/>
              </a:gdLst>
              <a:ahLst/>
              <a:cxnLst>
                <a:cxn ang="0">
                  <a:pos x="T0" y="T1"/>
                </a:cxn>
                <a:cxn ang="0">
                  <a:pos x="T2" y="T3"/>
                </a:cxn>
                <a:cxn ang="0">
                  <a:pos x="T4" y="T5"/>
                </a:cxn>
                <a:cxn ang="0">
                  <a:pos x="T6" y="T7"/>
                </a:cxn>
                <a:cxn ang="0">
                  <a:pos x="T8" y="T9"/>
                </a:cxn>
                <a:cxn ang="0">
                  <a:pos x="T10" y="T11"/>
                </a:cxn>
              </a:cxnLst>
              <a:rect l="0" t="0" r="r" b="b"/>
              <a:pathLst>
                <a:path w="89" h="38">
                  <a:moveTo>
                    <a:pt x="0" y="0"/>
                  </a:moveTo>
                  <a:cubicBezTo>
                    <a:pt x="0" y="38"/>
                    <a:pt x="0" y="38"/>
                    <a:pt x="0" y="38"/>
                  </a:cubicBezTo>
                  <a:cubicBezTo>
                    <a:pt x="58" y="38"/>
                    <a:pt x="58" y="38"/>
                    <a:pt x="58" y="38"/>
                  </a:cubicBezTo>
                  <a:cubicBezTo>
                    <a:pt x="75" y="38"/>
                    <a:pt x="89" y="24"/>
                    <a:pt x="89" y="7"/>
                  </a:cubicBezTo>
                  <a:cubicBezTo>
                    <a:pt x="89" y="0"/>
                    <a:pt x="89" y="0"/>
                    <a:pt x="89" y="0"/>
                  </a:cubicBezTo>
                  <a:lnTo>
                    <a:pt x="0" y="0"/>
                  </a:lnTo>
                  <a:close/>
                </a:path>
              </a:pathLst>
            </a:custGeom>
            <a:solidFill>
              <a:srgbClr val="FF6D67"/>
            </a:solidFill>
            <a:ln>
              <a:noFill/>
            </a:ln>
          </p:spPr>
          <p:txBody>
            <a:bodyPr vert="horz" wrap="square" lIns="91440" tIns="45720" rIns="91440" bIns="45720" numCol="1" anchor="t" anchorCtr="0" compatLnSpc="1"/>
            <a:lstStyle/>
            <a:p>
              <a:endParaRPr lang="en-US" sz="1800"/>
            </a:p>
          </p:txBody>
        </p:sp>
        <p:sp>
          <p:nvSpPr>
            <p:cNvPr id="16" name="Freeform 58"/>
            <p:cNvSpPr/>
            <p:nvPr/>
          </p:nvSpPr>
          <p:spPr bwMode="auto">
            <a:xfrm>
              <a:off x="3114194" y="3923766"/>
              <a:ext cx="1463512" cy="248184"/>
            </a:xfrm>
            <a:custGeom>
              <a:avLst/>
              <a:gdLst>
                <a:gd name="T0" fmla="*/ 241 w 241"/>
                <a:gd name="T1" fmla="*/ 0 h 41"/>
                <a:gd name="T2" fmla="*/ 0 w 241"/>
                <a:gd name="T3" fmla="*/ 0 h 41"/>
                <a:gd name="T4" fmla="*/ 0 w 241"/>
                <a:gd name="T5" fmla="*/ 25 h 41"/>
                <a:gd name="T6" fmla="*/ 16 w 241"/>
                <a:gd name="T7" fmla="*/ 25 h 41"/>
                <a:gd name="T8" fmla="*/ 134 w 241"/>
                <a:gd name="T9" fmla="*/ 41 h 41"/>
                <a:gd name="T10" fmla="*/ 171 w 241"/>
                <a:gd name="T11" fmla="*/ 38 h 41"/>
                <a:gd name="T12" fmla="*/ 241 w 241"/>
                <a:gd name="T13" fmla="*/ 38 h 41"/>
                <a:gd name="T14" fmla="*/ 241 w 24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41">
                  <a:moveTo>
                    <a:pt x="241" y="0"/>
                  </a:moveTo>
                  <a:cubicBezTo>
                    <a:pt x="0" y="0"/>
                    <a:pt x="0" y="0"/>
                    <a:pt x="0" y="0"/>
                  </a:cubicBezTo>
                  <a:cubicBezTo>
                    <a:pt x="0" y="25"/>
                    <a:pt x="0" y="25"/>
                    <a:pt x="0" y="25"/>
                  </a:cubicBezTo>
                  <a:cubicBezTo>
                    <a:pt x="16" y="25"/>
                    <a:pt x="16" y="25"/>
                    <a:pt x="16" y="25"/>
                  </a:cubicBezTo>
                  <a:cubicBezTo>
                    <a:pt x="21" y="26"/>
                    <a:pt x="81" y="41"/>
                    <a:pt x="134" y="41"/>
                  </a:cubicBezTo>
                  <a:cubicBezTo>
                    <a:pt x="148" y="41"/>
                    <a:pt x="161" y="40"/>
                    <a:pt x="171" y="38"/>
                  </a:cubicBezTo>
                  <a:cubicBezTo>
                    <a:pt x="241" y="38"/>
                    <a:pt x="241" y="38"/>
                    <a:pt x="241" y="38"/>
                  </a:cubicBezTo>
                  <a:lnTo>
                    <a:pt x="241" y="0"/>
                  </a:lnTo>
                  <a:close/>
                </a:path>
              </a:pathLst>
            </a:custGeom>
            <a:solidFill>
              <a:srgbClr val="FF6D67"/>
            </a:solidFill>
            <a:ln>
              <a:noFill/>
            </a:ln>
          </p:spPr>
          <p:txBody>
            <a:bodyPr vert="horz" wrap="square" lIns="91440" tIns="45720" rIns="91440" bIns="45720" numCol="1" anchor="t" anchorCtr="0" compatLnSpc="1"/>
            <a:lstStyle/>
            <a:p>
              <a:endParaRPr lang="en-US" sz="1800"/>
            </a:p>
          </p:txBody>
        </p:sp>
        <p:sp>
          <p:nvSpPr>
            <p:cNvPr id="17" name="Rectangle 59"/>
            <p:cNvSpPr>
              <a:spLocks noChangeArrowheads="1"/>
            </p:cNvSpPr>
            <p:nvPr/>
          </p:nvSpPr>
          <p:spPr bwMode="auto">
            <a:xfrm>
              <a:off x="3114194" y="3163866"/>
              <a:ext cx="1463512" cy="680584"/>
            </a:xfrm>
            <a:prstGeom prst="rect">
              <a:avLst/>
            </a:prstGeom>
            <a:solidFill>
              <a:srgbClr val="92D050"/>
            </a:solidFill>
            <a:ln>
              <a:noFill/>
            </a:ln>
          </p:spPr>
          <p:txBody>
            <a:bodyPr vert="horz" wrap="square" lIns="91440" tIns="45720" rIns="91440" bIns="45720" numCol="1" anchor="t" anchorCtr="0" compatLnSpc="1"/>
            <a:lstStyle/>
            <a:p>
              <a:endParaRPr lang="en-US" sz="1800"/>
            </a:p>
          </p:txBody>
        </p:sp>
        <p:sp>
          <p:nvSpPr>
            <p:cNvPr id="18" name="Rectangle 60"/>
            <p:cNvSpPr>
              <a:spLocks noChangeArrowheads="1"/>
            </p:cNvSpPr>
            <p:nvPr/>
          </p:nvSpPr>
          <p:spPr bwMode="auto">
            <a:xfrm>
              <a:off x="2743200" y="3923766"/>
              <a:ext cx="284004" cy="150958"/>
            </a:xfrm>
            <a:prstGeom prst="rect">
              <a:avLst/>
            </a:prstGeom>
            <a:solidFill>
              <a:srgbClr val="92D050"/>
            </a:solidFill>
            <a:ln>
              <a:noFill/>
            </a:ln>
          </p:spPr>
          <p:txBody>
            <a:bodyPr vert="horz" wrap="square" lIns="91440" tIns="45720" rIns="91440" bIns="45720" numCol="1" anchor="t" anchorCtr="0" compatLnSpc="1"/>
            <a:lstStyle/>
            <a:p>
              <a:endParaRPr lang="en-US" sz="1800"/>
            </a:p>
          </p:txBody>
        </p:sp>
        <p:sp>
          <p:nvSpPr>
            <p:cNvPr id="19" name="Freeform 61"/>
            <p:cNvSpPr/>
            <p:nvPr/>
          </p:nvSpPr>
          <p:spPr bwMode="auto">
            <a:xfrm>
              <a:off x="3733373" y="1413792"/>
              <a:ext cx="852011" cy="931326"/>
            </a:xfrm>
            <a:custGeom>
              <a:avLst/>
              <a:gdLst>
                <a:gd name="T0" fmla="*/ 112 w 140"/>
                <a:gd name="T1" fmla="*/ 153 h 153"/>
                <a:gd name="T2" fmla="*/ 126 w 140"/>
                <a:gd name="T3" fmla="*/ 98 h 153"/>
                <a:gd name="T4" fmla="*/ 127 w 140"/>
                <a:gd name="T5" fmla="*/ 94 h 153"/>
                <a:gd name="T6" fmla="*/ 106 w 140"/>
                <a:gd name="T7" fmla="*/ 16 h 153"/>
                <a:gd name="T8" fmla="*/ 69 w 140"/>
                <a:gd name="T9" fmla="*/ 0 h 153"/>
                <a:gd name="T10" fmla="*/ 60 w 140"/>
                <a:gd name="T11" fmla="*/ 2 h 153"/>
                <a:gd name="T12" fmla="*/ 52 w 140"/>
                <a:gd name="T13" fmla="*/ 15 h 153"/>
                <a:gd name="T14" fmla="*/ 10 w 140"/>
                <a:gd name="T15" fmla="*/ 139 h 153"/>
                <a:gd name="T16" fmla="*/ 0 w 140"/>
                <a:gd name="T17" fmla="*/ 153 h 153"/>
                <a:gd name="T18" fmla="*/ 112 w 140"/>
                <a:gd name="T19"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3">
                  <a:moveTo>
                    <a:pt x="112" y="153"/>
                  </a:moveTo>
                  <a:cubicBezTo>
                    <a:pt x="115" y="137"/>
                    <a:pt x="120" y="119"/>
                    <a:pt x="126" y="98"/>
                  </a:cubicBezTo>
                  <a:cubicBezTo>
                    <a:pt x="127" y="94"/>
                    <a:pt x="127" y="94"/>
                    <a:pt x="127" y="94"/>
                  </a:cubicBezTo>
                  <a:cubicBezTo>
                    <a:pt x="140" y="51"/>
                    <a:pt x="116" y="25"/>
                    <a:pt x="106" y="16"/>
                  </a:cubicBezTo>
                  <a:cubicBezTo>
                    <a:pt x="94" y="6"/>
                    <a:pt x="81" y="0"/>
                    <a:pt x="69" y="0"/>
                  </a:cubicBezTo>
                  <a:cubicBezTo>
                    <a:pt x="66" y="0"/>
                    <a:pt x="63" y="1"/>
                    <a:pt x="60" y="2"/>
                  </a:cubicBezTo>
                  <a:cubicBezTo>
                    <a:pt x="55" y="4"/>
                    <a:pt x="52" y="9"/>
                    <a:pt x="52" y="15"/>
                  </a:cubicBezTo>
                  <a:cubicBezTo>
                    <a:pt x="52" y="44"/>
                    <a:pt x="52" y="84"/>
                    <a:pt x="10" y="139"/>
                  </a:cubicBezTo>
                  <a:cubicBezTo>
                    <a:pt x="6" y="143"/>
                    <a:pt x="3" y="148"/>
                    <a:pt x="0" y="153"/>
                  </a:cubicBezTo>
                  <a:lnTo>
                    <a:pt x="112" y="153"/>
                  </a:lnTo>
                  <a:close/>
                </a:path>
              </a:pathLst>
            </a:custGeom>
            <a:solidFill>
              <a:srgbClr val="FF6D67"/>
            </a:solidFill>
            <a:ln>
              <a:noFill/>
            </a:ln>
          </p:spPr>
          <p:txBody>
            <a:bodyPr vert="horz" wrap="square" lIns="91440" tIns="45720" rIns="91440" bIns="45720" numCol="1" anchor="t" anchorCtr="0" compatLnSpc="1"/>
            <a:lstStyle/>
            <a:p>
              <a:endParaRPr lang="en-US" sz="1800"/>
            </a:p>
          </p:txBody>
        </p:sp>
        <p:sp>
          <p:nvSpPr>
            <p:cNvPr id="21" name="Rectangle 58"/>
            <p:cNvSpPr>
              <a:spLocks noChangeArrowheads="1"/>
            </p:cNvSpPr>
            <p:nvPr/>
          </p:nvSpPr>
          <p:spPr bwMode="auto">
            <a:xfrm>
              <a:off x="2362199" y="3000117"/>
              <a:ext cx="299037" cy="1084569"/>
            </a:xfrm>
            <a:prstGeom prst="rect">
              <a:avLst/>
            </a:prstGeom>
            <a:solidFill>
              <a:srgbClr val="92D050"/>
            </a:solidFill>
            <a:ln>
              <a:noFill/>
            </a:ln>
          </p:spPr>
          <p:txBody>
            <a:bodyPr vert="horz" wrap="square" lIns="91440" tIns="45720" rIns="91440" bIns="45720" numCol="1" anchor="t" anchorCtr="0" compatLnSpc="1"/>
            <a:lstStyle/>
            <a:p>
              <a:endParaRPr lang="en-US" sz="1800"/>
            </a:p>
          </p:txBody>
        </p:sp>
        <p:sp>
          <p:nvSpPr>
            <p:cNvPr id="22" name="Rectangle 58"/>
            <p:cNvSpPr>
              <a:spLocks noChangeArrowheads="1"/>
            </p:cNvSpPr>
            <p:nvPr/>
          </p:nvSpPr>
          <p:spPr bwMode="auto">
            <a:xfrm>
              <a:off x="0" y="3000117"/>
              <a:ext cx="2362200" cy="1084569"/>
            </a:xfrm>
            <a:prstGeom prst="rect">
              <a:avLst/>
            </a:prstGeom>
            <a:solidFill>
              <a:srgbClr val="F5C058"/>
            </a:solidFill>
            <a:ln>
              <a:noFill/>
            </a:ln>
          </p:spPr>
          <p:txBody>
            <a:bodyPr vert="horz" wrap="square" lIns="91440" tIns="45720" rIns="91440" bIns="45720" numCol="1" anchor="t" anchorCtr="0" compatLnSpc="1"/>
            <a:lstStyle/>
            <a:p>
              <a:endParaRPr lang="en-US" sz="1800"/>
            </a:p>
          </p:txBody>
        </p:sp>
        <p:sp>
          <p:nvSpPr>
            <p:cNvPr id="23" name="Oval 22"/>
            <p:cNvSpPr/>
            <p:nvPr/>
          </p:nvSpPr>
          <p:spPr>
            <a:xfrm>
              <a:off x="2051655" y="3780317"/>
              <a:ext cx="161140" cy="161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p:cNvSpPr/>
            <p:nvPr/>
          </p:nvSpPr>
          <p:spPr>
            <a:xfrm>
              <a:off x="1810187" y="3780317"/>
              <a:ext cx="161140" cy="161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p:cNvSpPr/>
            <p:nvPr/>
          </p:nvSpPr>
          <p:spPr>
            <a:xfrm>
              <a:off x="1568719" y="3780317"/>
              <a:ext cx="161140" cy="1611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7" name="矩形 7"/>
          <p:cNvSpPr>
            <a:spLocks noChangeArrowheads="1"/>
          </p:cNvSpPr>
          <p:nvPr/>
        </p:nvSpPr>
        <p:spPr bwMode="auto">
          <a:xfrm>
            <a:off x="5808672" y="1968660"/>
            <a:ext cx="2952080" cy="77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TextBox 13"/>
          <p:cNvSpPr txBox="1">
            <a:spLocks noChangeArrowheads="1"/>
          </p:cNvSpPr>
          <p:nvPr/>
        </p:nvSpPr>
        <p:spPr bwMode="auto">
          <a:xfrm>
            <a:off x="5808672" y="1347331"/>
            <a:ext cx="2188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8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28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wipe(left)">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0"/>
            <a:ext cx="9144000" cy="5159341"/>
          </a:xfrm>
          <a:prstGeom prst="rect">
            <a:avLst/>
          </a:prstGeom>
        </p:spPr>
      </p:pic>
      <p:pic>
        <p:nvPicPr>
          <p:cNvPr id="5" name="图片 4"/>
          <p:cNvPicPr>
            <a:picLocks noChangeAspect="1"/>
          </p:cNvPicPr>
          <p:nvPr/>
        </p:nvPicPr>
        <p:blipFill>
          <a:blip r:embed="rId2" cstate="email"/>
          <a:stretch>
            <a:fillRect/>
          </a:stretch>
        </p:blipFill>
        <p:spPr>
          <a:xfrm>
            <a:off x="0" y="3087874"/>
            <a:ext cx="9144000" cy="2071468"/>
          </a:xfrm>
          <a:prstGeom prst="rect">
            <a:avLst/>
          </a:prstGeom>
        </p:spPr>
      </p:pic>
      <p:pic>
        <p:nvPicPr>
          <p:cNvPr id="3" name="图片 2"/>
          <p:cNvPicPr>
            <a:picLocks noChangeAspect="1"/>
          </p:cNvPicPr>
          <p:nvPr/>
        </p:nvPicPr>
        <p:blipFill>
          <a:blip r:embed="rId3" cstate="email"/>
          <a:stretch>
            <a:fillRect/>
          </a:stretch>
        </p:blipFill>
        <p:spPr>
          <a:xfrm>
            <a:off x="6995885" y="79561"/>
            <a:ext cx="1901372" cy="1285941"/>
          </a:xfrm>
          <a:prstGeom prst="rect">
            <a:avLst/>
          </a:prstGeom>
        </p:spPr>
      </p:pic>
      <p:pic>
        <p:nvPicPr>
          <p:cNvPr id="4" name="图片 3"/>
          <p:cNvPicPr>
            <a:picLocks noChangeAspect="1"/>
          </p:cNvPicPr>
          <p:nvPr/>
        </p:nvPicPr>
        <p:blipFill>
          <a:blip r:embed="rId4" cstate="email"/>
          <a:stretch>
            <a:fillRect/>
          </a:stretch>
        </p:blipFill>
        <p:spPr>
          <a:xfrm>
            <a:off x="-1" y="0"/>
            <a:ext cx="2293257" cy="1612036"/>
          </a:xfrm>
          <a:prstGeom prst="rect">
            <a:avLst/>
          </a:prstGeom>
        </p:spPr>
      </p:pic>
      <p:sp>
        <p:nvSpPr>
          <p:cNvPr id="28" name="文本占位符 4"/>
          <p:cNvSpPr txBox="1"/>
          <p:nvPr>
            <p:custDataLst>
              <p:tags r:id="rId5"/>
            </p:custDataLst>
          </p:nvPr>
        </p:nvSpPr>
        <p:spPr>
          <a:xfrm>
            <a:off x="2206631" y="1254703"/>
            <a:ext cx="1714500" cy="2069795"/>
          </a:xfrm>
          <a:prstGeom prst="rect">
            <a:avLst/>
          </a:prstGeom>
        </p:spPr>
        <p:txBody>
          <a:bodyPr vert="horz" lIns="0" tIns="34290" rIns="0" bIns="34290" rtlCol="0" anchor="ctr">
            <a:noAutofit/>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anose="04060505060202020A04"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defRPr/>
            </a:pPr>
            <a:r>
              <a:rPr lang="en-US" altLang="zh-CN" sz="13875" dirty="0">
                <a:gradFill>
                  <a:gsLst>
                    <a:gs pos="0">
                      <a:srgbClr val="00A1C7"/>
                    </a:gs>
                    <a:gs pos="100000">
                      <a:srgbClr val="A3C902"/>
                    </a:gs>
                  </a:gsLst>
                  <a:lin ang="5400000" scaled="0"/>
                </a:gradFill>
              </a:rPr>
              <a:t>3</a:t>
            </a:r>
            <a:endParaRPr lang="en-US" altLang="en-US" sz="13875" dirty="0">
              <a:gradFill>
                <a:gsLst>
                  <a:gs pos="0">
                    <a:srgbClr val="00A1C7"/>
                  </a:gs>
                  <a:gs pos="100000">
                    <a:srgbClr val="A3C902"/>
                  </a:gs>
                </a:gsLst>
                <a:lin ang="5400000" scaled="0"/>
              </a:gradFill>
            </a:endParaRPr>
          </a:p>
        </p:txBody>
      </p:sp>
      <p:sp>
        <p:nvSpPr>
          <p:cNvPr id="29" name="标题 5"/>
          <p:cNvSpPr txBox="1"/>
          <p:nvPr>
            <p:custDataLst>
              <p:tags r:id="rId6"/>
            </p:custDataLst>
          </p:nvPr>
        </p:nvSpPr>
        <p:spPr>
          <a:xfrm>
            <a:off x="3485531" y="2527261"/>
            <a:ext cx="3515400" cy="457199"/>
          </a:xfrm>
          <a:prstGeom prst="roundRect">
            <a:avLst>
              <a:gd name="adj" fmla="val 50000"/>
            </a:avLst>
          </a:prstGeom>
          <a:noFill/>
          <a:ln w="12700">
            <a:gradFill>
              <a:gsLst>
                <a:gs pos="0">
                  <a:srgbClr val="00A1C7"/>
                </a:gs>
                <a:gs pos="100000">
                  <a:srgbClr val="A3C902"/>
                </a:gs>
              </a:gsLst>
              <a:lin ang="7800000" scaled="0"/>
            </a:grad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000" b="1" i="0" kern="1200" baseline="0">
                <a:gradFill>
                  <a:gsLst>
                    <a:gs pos="0">
                      <a:schemeClr val="accent2"/>
                    </a:gs>
                    <a:gs pos="100000">
                      <a:schemeClr val="accent1"/>
                    </a:gs>
                  </a:gsLst>
                  <a:lin ang="6600000" scaled="0"/>
                </a:gradFill>
                <a:latin typeface="幼圆" panose="02010509060101010101" pitchFamily="49" charset="-122"/>
                <a:ea typeface="幼圆" panose="02010509060101010101" pitchFamily="49" charset="-122"/>
                <a:cs typeface="+mj-cs"/>
              </a:defRPr>
            </a:lvl1pPr>
          </a:lstStyle>
          <a:p>
            <a:pPr lvl="0" algn="ctr">
              <a:defRPr/>
            </a:pPr>
            <a:r>
              <a:rPr lang="zh-CN" altLang="en-US" sz="2700" dirty="0">
                <a:gradFill>
                  <a:gsLst>
                    <a:gs pos="0">
                      <a:srgbClr val="00A1C7"/>
                    </a:gs>
                    <a:gs pos="100000">
                      <a:srgbClr val="A3C902"/>
                    </a:gs>
                  </a:gsLst>
                  <a:lin ang="6600000" scaled="0"/>
                </a:gradFill>
              </a:rPr>
              <a:t>单击此处添加文字标题</a:t>
            </a:r>
            <a:endParaRPr lang="en-US" altLang="zh-CN" sz="2700" dirty="0">
              <a:gradFill>
                <a:gsLst>
                  <a:gs pos="0">
                    <a:srgbClr val="00A1C7"/>
                  </a:gs>
                  <a:gs pos="100000">
                    <a:srgbClr val="A3C902"/>
                  </a:gs>
                </a:gsLst>
                <a:lin ang="6600000" scaled="0"/>
              </a:gradFill>
            </a:endParaRPr>
          </a:p>
        </p:txBody>
      </p:sp>
      <p:sp>
        <p:nvSpPr>
          <p:cNvPr id="30" name="文本占位符 6"/>
          <p:cNvSpPr txBox="1"/>
          <p:nvPr>
            <p:custDataLst>
              <p:tags r:id="rId7"/>
            </p:custDataLst>
          </p:nvPr>
        </p:nvSpPr>
        <p:spPr>
          <a:xfrm>
            <a:off x="2858106" y="2140211"/>
            <a:ext cx="1254849" cy="283636"/>
          </a:xfrm>
          <a:prstGeom prst="rect">
            <a:avLst/>
          </a:prstGeom>
          <a:solidFill>
            <a:srgbClr val="FFFFFF"/>
          </a:solidFill>
        </p:spPr>
        <p:txBody>
          <a:bodyPr vert="horz" lIns="68580" tIns="34290" rIns="68580" bIns="34290" rtlCol="0" anchor="ctr">
            <a:noAutofit/>
          </a:bodyPr>
          <a:lstStyle>
            <a:lvl1pPr marL="0" indent="0" algn="l" defTabSz="914400" rtl="0" eaLnBrk="1" latinLnBrk="0" hangingPunct="1">
              <a:lnSpc>
                <a:spcPct val="110000"/>
              </a:lnSpc>
              <a:spcBef>
                <a:spcPts val="1800"/>
              </a:spcBef>
              <a:spcAft>
                <a:spcPts val="0"/>
              </a:spcAft>
              <a:buSzPct val="80000"/>
              <a:buFontTx/>
              <a:buNone/>
              <a:defRPr sz="1600" b="1" kern="1200" baseline="0">
                <a:solidFill>
                  <a:schemeClr val="accent1"/>
                </a:solidFill>
                <a:latin typeface="Felix Titling" panose="04060505060202020A04" pitchFamily="82" charset="0"/>
                <a:ea typeface="幼圆" panose="02010509060101010101" pitchFamily="49" charset="-122"/>
                <a:cs typeface="+mn-cs"/>
              </a:defRPr>
            </a:lvl1pPr>
            <a:lvl2pPr marL="457200" indent="0" algn="just" defTabSz="914400" rtl="0" eaLnBrk="1" latinLnBrk="0" hangingPunct="1">
              <a:lnSpc>
                <a:spcPct val="130000"/>
              </a:lnSpc>
              <a:spcBef>
                <a:spcPts val="200"/>
              </a:spcBef>
              <a:spcAft>
                <a:spcPts val="800"/>
              </a:spcAft>
              <a:buFont typeface="宋体-方正超大字符集" panose="03000509000000000000" pitchFamily="65" charset="-122"/>
              <a:buNone/>
              <a:defRPr sz="2000" kern="1200" baseline="0">
                <a:solidFill>
                  <a:schemeClr val="tx1">
                    <a:tint val="75000"/>
                  </a:schemeClr>
                </a:solidFill>
                <a:latin typeface="宋体-方正超大字符集" panose="03000509000000000000" pitchFamily="65" charset="-122"/>
                <a:ea typeface="宋体-方正超大字符集" panose="03000509000000000000" pitchFamily="65"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zh-CN" altLang="en-US" sz="1800" dirty="0">
                <a:solidFill>
                  <a:srgbClr val="A3C902"/>
                </a:solidFill>
              </a:rPr>
              <a:t>第三部分</a:t>
            </a:r>
            <a:endParaRPr lang="en-US" altLang="zh-CN" sz="1800" dirty="0">
              <a:solidFill>
                <a:srgbClr val="A3C902"/>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Freeform 11"/>
          <p:cNvSpPr/>
          <p:nvPr/>
        </p:nvSpPr>
        <p:spPr bwMode="auto">
          <a:xfrm>
            <a:off x="3863980" y="2280409"/>
            <a:ext cx="1716132" cy="1674275"/>
          </a:xfrm>
          <a:custGeom>
            <a:avLst/>
            <a:gdLst>
              <a:gd name="T0" fmla="*/ 135 w 207"/>
              <a:gd name="T1" fmla="*/ 0 h 202"/>
              <a:gd name="T2" fmla="*/ 47 w 207"/>
              <a:gd name="T3" fmla="*/ 77 h 202"/>
              <a:gd name="T4" fmla="*/ 5 w 207"/>
              <a:gd name="T5" fmla="*/ 66 h 202"/>
              <a:gd name="T6" fmla="*/ 0 w 207"/>
              <a:gd name="T7" fmla="*/ 98 h 202"/>
              <a:gd name="T8" fmla="*/ 104 w 207"/>
              <a:gd name="T9" fmla="*/ 202 h 202"/>
              <a:gd name="T10" fmla="*/ 207 w 207"/>
              <a:gd name="T11" fmla="*/ 98 h 202"/>
              <a:gd name="T12" fmla="*/ 135 w 207"/>
              <a:gd name="T13" fmla="*/ 0 h 202"/>
            </a:gdLst>
            <a:ahLst/>
            <a:cxnLst>
              <a:cxn ang="0">
                <a:pos x="T0" y="T1"/>
              </a:cxn>
              <a:cxn ang="0">
                <a:pos x="T2" y="T3"/>
              </a:cxn>
              <a:cxn ang="0">
                <a:pos x="T4" y="T5"/>
              </a:cxn>
              <a:cxn ang="0">
                <a:pos x="T6" y="T7"/>
              </a:cxn>
              <a:cxn ang="0">
                <a:pos x="T8" y="T9"/>
              </a:cxn>
              <a:cxn ang="0">
                <a:pos x="T10" y="T11"/>
              </a:cxn>
              <a:cxn ang="0">
                <a:pos x="T12" y="T13"/>
              </a:cxn>
            </a:cxnLst>
            <a:rect l="0" t="0" r="r" b="b"/>
            <a:pathLst>
              <a:path w="207" h="202">
                <a:moveTo>
                  <a:pt x="135" y="0"/>
                </a:moveTo>
                <a:cubicBezTo>
                  <a:pt x="129" y="43"/>
                  <a:pt x="92" y="77"/>
                  <a:pt x="47" y="77"/>
                </a:cubicBezTo>
                <a:cubicBezTo>
                  <a:pt x="32" y="77"/>
                  <a:pt x="18" y="73"/>
                  <a:pt x="5" y="66"/>
                </a:cubicBezTo>
                <a:cubicBezTo>
                  <a:pt x="2" y="76"/>
                  <a:pt x="0" y="87"/>
                  <a:pt x="0" y="98"/>
                </a:cubicBezTo>
                <a:cubicBezTo>
                  <a:pt x="0" y="155"/>
                  <a:pt x="46" y="202"/>
                  <a:pt x="104" y="202"/>
                </a:cubicBezTo>
                <a:cubicBezTo>
                  <a:pt x="161" y="202"/>
                  <a:pt x="207" y="155"/>
                  <a:pt x="207" y="98"/>
                </a:cubicBezTo>
                <a:cubicBezTo>
                  <a:pt x="207" y="52"/>
                  <a:pt x="177" y="13"/>
                  <a:pt x="135" y="0"/>
                </a:cubicBezTo>
                <a:close/>
              </a:path>
            </a:pathLst>
          </a:custGeom>
          <a:solidFill>
            <a:srgbClr val="92D050"/>
          </a:solidFill>
          <a:ln>
            <a:noFill/>
          </a:ln>
        </p:spPr>
        <p:txBody>
          <a:bodyPr vert="horz" wrap="square" lIns="91438" tIns="45719" rIns="91438" bIns="45719" numCol="1" anchor="t" anchorCtr="0" compatLnSpc="1"/>
          <a:lstStyle/>
          <a:p>
            <a:pPr defTabSz="685165"/>
            <a:endParaRPr lang="zh-CN" altLang="en-US" sz="1800">
              <a:solidFill>
                <a:prstClr val="black"/>
              </a:solidFill>
            </a:endParaRPr>
          </a:p>
        </p:txBody>
      </p:sp>
      <p:sp>
        <p:nvSpPr>
          <p:cNvPr id="116" name="Freeform 12"/>
          <p:cNvSpPr/>
          <p:nvPr/>
        </p:nvSpPr>
        <p:spPr bwMode="auto">
          <a:xfrm>
            <a:off x="3490756" y="1397925"/>
            <a:ext cx="1458014" cy="1461502"/>
          </a:xfrm>
          <a:custGeom>
            <a:avLst/>
            <a:gdLst>
              <a:gd name="T0" fmla="*/ 88 w 176"/>
              <a:gd name="T1" fmla="*/ 0 h 176"/>
              <a:gd name="T2" fmla="*/ 0 w 176"/>
              <a:gd name="T3" fmla="*/ 88 h 176"/>
              <a:gd name="T4" fmla="*/ 46 w 176"/>
              <a:gd name="T5" fmla="*/ 166 h 176"/>
              <a:gd name="T6" fmla="*/ 88 w 176"/>
              <a:gd name="T7" fmla="*/ 176 h 176"/>
              <a:gd name="T8" fmla="*/ 176 w 176"/>
              <a:gd name="T9" fmla="*/ 100 h 176"/>
              <a:gd name="T10" fmla="*/ 176 w 176"/>
              <a:gd name="T11" fmla="*/ 88 h 176"/>
              <a:gd name="T12" fmla="*/ 88 w 176"/>
              <a:gd name="T13" fmla="*/ 0 h 176"/>
            </a:gdLst>
            <a:ahLst/>
            <a:cxnLst>
              <a:cxn ang="0">
                <a:pos x="T0" y="T1"/>
              </a:cxn>
              <a:cxn ang="0">
                <a:pos x="T2" y="T3"/>
              </a:cxn>
              <a:cxn ang="0">
                <a:pos x="T4" y="T5"/>
              </a:cxn>
              <a:cxn ang="0">
                <a:pos x="T6" y="T7"/>
              </a:cxn>
              <a:cxn ang="0">
                <a:pos x="T8" y="T9"/>
              </a:cxn>
              <a:cxn ang="0">
                <a:pos x="T10" y="T11"/>
              </a:cxn>
              <a:cxn ang="0">
                <a:pos x="T12" y="T13"/>
              </a:cxn>
            </a:cxnLst>
            <a:rect l="0" t="0" r="r" b="b"/>
            <a:pathLst>
              <a:path w="176" h="176">
                <a:moveTo>
                  <a:pt x="88" y="0"/>
                </a:moveTo>
                <a:cubicBezTo>
                  <a:pt x="40" y="0"/>
                  <a:pt x="0" y="40"/>
                  <a:pt x="0" y="88"/>
                </a:cubicBezTo>
                <a:cubicBezTo>
                  <a:pt x="0" y="122"/>
                  <a:pt x="19" y="151"/>
                  <a:pt x="46" y="166"/>
                </a:cubicBezTo>
                <a:cubicBezTo>
                  <a:pt x="59" y="173"/>
                  <a:pt x="73" y="176"/>
                  <a:pt x="88" y="176"/>
                </a:cubicBezTo>
                <a:cubicBezTo>
                  <a:pt x="133" y="176"/>
                  <a:pt x="170" y="143"/>
                  <a:pt x="176" y="100"/>
                </a:cubicBezTo>
                <a:cubicBezTo>
                  <a:pt x="176" y="96"/>
                  <a:pt x="176" y="92"/>
                  <a:pt x="176" y="88"/>
                </a:cubicBezTo>
                <a:cubicBezTo>
                  <a:pt x="176" y="40"/>
                  <a:pt x="137" y="0"/>
                  <a:pt x="88" y="0"/>
                </a:cubicBezTo>
                <a:close/>
              </a:path>
            </a:pathLst>
          </a:custGeom>
          <a:solidFill>
            <a:srgbClr val="FF6D67"/>
          </a:solidFill>
          <a:ln>
            <a:noFill/>
          </a:ln>
        </p:spPr>
        <p:txBody>
          <a:bodyPr vert="horz" wrap="square" lIns="91438" tIns="45719" rIns="91438" bIns="45719" numCol="1" anchor="t" anchorCtr="0" compatLnSpc="1"/>
          <a:lstStyle/>
          <a:p>
            <a:pPr defTabSz="685165"/>
            <a:endParaRPr lang="zh-CN" altLang="en-US" sz="1800">
              <a:solidFill>
                <a:prstClr val="black"/>
              </a:solidFill>
            </a:endParaRPr>
          </a:p>
        </p:txBody>
      </p:sp>
      <p:cxnSp>
        <p:nvCxnSpPr>
          <p:cNvPr id="3" name="直接连接符 2"/>
          <p:cNvCxnSpPr/>
          <p:nvPr/>
        </p:nvCxnSpPr>
        <p:spPr>
          <a:xfrm flipH="1">
            <a:off x="2409324" y="2120566"/>
            <a:ext cx="1272339" cy="36095"/>
          </a:xfrm>
          <a:prstGeom prst="line">
            <a:avLst/>
          </a:prstGeom>
          <a:ln>
            <a:solidFill>
              <a:srgbClr val="F26E22"/>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816183" y="1784225"/>
            <a:ext cx="688905" cy="688905"/>
          </a:xfrm>
          <a:prstGeom prst="ellipse">
            <a:avLst/>
          </a:prstGeom>
          <a:solidFill>
            <a:srgbClr val="F26E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800" dirty="0">
              <a:solidFill>
                <a:prstClr val="white"/>
              </a:solidFill>
            </a:endParaRPr>
          </a:p>
        </p:txBody>
      </p:sp>
      <p:sp>
        <p:nvSpPr>
          <p:cNvPr id="5" name="文本框 4"/>
          <p:cNvSpPr txBox="1"/>
          <p:nvPr/>
        </p:nvSpPr>
        <p:spPr>
          <a:xfrm>
            <a:off x="1823649" y="1849883"/>
            <a:ext cx="721232" cy="623246"/>
          </a:xfrm>
          <a:prstGeom prst="rect">
            <a:avLst/>
          </a:prstGeom>
          <a:noFill/>
        </p:spPr>
        <p:txBody>
          <a:bodyPr wrap="square" lIns="68579" tIns="34289" rIns="68579" bIns="34289" rtlCol="0">
            <a:spAutoFit/>
          </a:bodyPr>
          <a:lstStyle/>
          <a:p>
            <a:pPr algn="ctr" defTabSz="685165"/>
            <a:r>
              <a:rPr lang="en-US" altLang="zh-CN" sz="1800" dirty="0">
                <a:solidFill>
                  <a:prstClr val="white"/>
                </a:solidFill>
              </a:rPr>
              <a:t>3500</a:t>
            </a:r>
            <a:r>
              <a:rPr lang="zh-CN" altLang="en-US" sz="1800" dirty="0">
                <a:solidFill>
                  <a:prstClr val="white"/>
                </a:solidFill>
              </a:rPr>
              <a:t>万</a:t>
            </a:r>
            <a:endParaRPr lang="zh-CN" altLang="en-US" sz="1800" dirty="0">
              <a:solidFill>
                <a:prstClr val="white"/>
              </a:solidFill>
            </a:endParaRPr>
          </a:p>
        </p:txBody>
      </p:sp>
      <p:cxnSp>
        <p:nvCxnSpPr>
          <p:cNvPr id="31" name="直接连接符 30"/>
          <p:cNvCxnSpPr/>
          <p:nvPr/>
        </p:nvCxnSpPr>
        <p:spPr>
          <a:xfrm flipH="1">
            <a:off x="5351045" y="3095124"/>
            <a:ext cx="1380624" cy="45118"/>
          </a:xfrm>
          <a:prstGeom prst="line">
            <a:avLst/>
          </a:prstGeom>
          <a:ln>
            <a:solidFill>
              <a:srgbClr val="6BBFB0"/>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6570078" y="2757632"/>
            <a:ext cx="714518" cy="714518"/>
          </a:xfrm>
          <a:prstGeom prst="ellipse">
            <a:avLst/>
          </a:prstGeom>
          <a:solidFill>
            <a:srgbClr val="6BBFB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a:endParaRPr lang="zh-CN" altLang="en-US" sz="1800" dirty="0">
              <a:solidFill>
                <a:prstClr val="white"/>
              </a:solidFill>
            </a:endParaRPr>
          </a:p>
        </p:txBody>
      </p:sp>
      <p:sp>
        <p:nvSpPr>
          <p:cNvPr id="33" name="文本框 32"/>
          <p:cNvSpPr txBox="1"/>
          <p:nvPr/>
        </p:nvSpPr>
        <p:spPr>
          <a:xfrm>
            <a:off x="6570078" y="2814466"/>
            <a:ext cx="686296" cy="623246"/>
          </a:xfrm>
          <a:prstGeom prst="rect">
            <a:avLst/>
          </a:prstGeom>
          <a:noFill/>
        </p:spPr>
        <p:txBody>
          <a:bodyPr wrap="square" lIns="68579" tIns="34289" rIns="68579" bIns="34289" rtlCol="0">
            <a:spAutoFit/>
          </a:bodyPr>
          <a:lstStyle/>
          <a:p>
            <a:pPr algn="ctr" defTabSz="685165"/>
            <a:r>
              <a:rPr lang="en-US" altLang="zh-CN" sz="1800" dirty="0">
                <a:solidFill>
                  <a:prstClr val="white"/>
                </a:solidFill>
              </a:rPr>
              <a:t>4300</a:t>
            </a:r>
            <a:r>
              <a:rPr lang="zh-CN" altLang="en-US" sz="1800" dirty="0">
                <a:solidFill>
                  <a:prstClr val="white"/>
                </a:solidFill>
              </a:rPr>
              <a:t>万</a:t>
            </a:r>
            <a:endParaRPr lang="zh-CN" altLang="en-US" sz="1800" dirty="0">
              <a:solidFill>
                <a:prstClr val="white"/>
              </a:solidFill>
            </a:endParaRPr>
          </a:p>
        </p:txBody>
      </p:sp>
      <p:grpSp>
        <p:nvGrpSpPr>
          <p:cNvPr id="2" name="组合 1"/>
          <p:cNvGrpSpPr/>
          <p:nvPr/>
        </p:nvGrpSpPr>
        <p:grpSpPr>
          <a:xfrm rot="375487">
            <a:off x="3902237" y="1668821"/>
            <a:ext cx="630221" cy="916682"/>
            <a:chOff x="3430190" y="1848047"/>
            <a:chExt cx="157163" cy="228600"/>
          </a:xfrm>
          <a:solidFill>
            <a:schemeClr val="bg1"/>
          </a:solidFill>
        </p:grpSpPr>
        <p:sp>
          <p:nvSpPr>
            <p:cNvPr id="2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grpFill/>
            <a:ln>
              <a:noFill/>
            </a:ln>
          </p:spPr>
          <p:txBody>
            <a:bodyPr vert="horz" wrap="square" lIns="51435" tIns="25718" rIns="51435" bIns="25718" numCol="1" anchor="t" anchorCtr="0" compatLnSpc="1"/>
            <a:lstStyle/>
            <a:p>
              <a:endParaRPr lang="zh-CN" altLang="en-US" sz="1015">
                <a:solidFill>
                  <a:schemeClr val="tx1">
                    <a:lumMod val="65000"/>
                    <a:lumOff val="35000"/>
                  </a:schemeClr>
                </a:solidFill>
              </a:endParaRPr>
            </a:p>
          </p:txBody>
        </p:sp>
        <p:sp>
          <p:nvSpPr>
            <p:cNvPr id="2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grpFill/>
            <a:ln>
              <a:noFill/>
            </a:ln>
          </p:spPr>
          <p:txBody>
            <a:bodyPr vert="horz" wrap="square" lIns="51435" tIns="25718" rIns="51435" bIns="25718" numCol="1" anchor="t" anchorCtr="0" compatLnSpc="1"/>
            <a:lstStyle/>
            <a:p>
              <a:endParaRPr lang="zh-CN" altLang="en-US" sz="1015">
                <a:solidFill>
                  <a:schemeClr val="tx1">
                    <a:lumMod val="65000"/>
                    <a:lumOff val="35000"/>
                  </a:schemeClr>
                </a:solidFill>
              </a:endParaRPr>
            </a:p>
          </p:txBody>
        </p:sp>
        <p:sp>
          <p:nvSpPr>
            <p:cNvPr id="2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grpFill/>
            <a:ln>
              <a:noFill/>
            </a:ln>
          </p:spPr>
          <p:txBody>
            <a:bodyPr vert="horz" wrap="square" lIns="51435" tIns="25718" rIns="51435" bIns="25718" numCol="1" anchor="t" anchorCtr="0" compatLnSpc="1"/>
            <a:lstStyle/>
            <a:p>
              <a:endParaRPr lang="zh-CN" altLang="en-US" sz="1015">
                <a:solidFill>
                  <a:schemeClr val="tx1">
                    <a:lumMod val="65000"/>
                    <a:lumOff val="35000"/>
                  </a:schemeClr>
                </a:solidFill>
              </a:endParaRPr>
            </a:p>
          </p:txBody>
        </p:sp>
        <p:sp>
          <p:nvSpPr>
            <p:cNvPr id="2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grpFill/>
            <a:ln>
              <a:noFill/>
            </a:ln>
          </p:spPr>
          <p:txBody>
            <a:bodyPr vert="horz" wrap="square" lIns="51435" tIns="25718" rIns="51435" bIns="25718" numCol="1" anchor="t" anchorCtr="0" compatLnSpc="1"/>
            <a:lstStyle/>
            <a:p>
              <a:endParaRPr lang="zh-CN" altLang="en-US" sz="1015">
                <a:solidFill>
                  <a:schemeClr val="tx1">
                    <a:lumMod val="65000"/>
                    <a:lumOff val="35000"/>
                  </a:schemeClr>
                </a:solidFill>
              </a:endParaRPr>
            </a:p>
          </p:txBody>
        </p:sp>
        <p:sp>
          <p:nvSpPr>
            <p:cNvPr id="2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grpFill/>
            <a:ln>
              <a:noFill/>
            </a:ln>
          </p:spPr>
          <p:txBody>
            <a:bodyPr vert="horz" wrap="square" lIns="51435" tIns="25718" rIns="51435" bIns="25718" numCol="1" anchor="t" anchorCtr="0" compatLnSpc="1"/>
            <a:lstStyle/>
            <a:p>
              <a:endParaRPr lang="zh-CN" altLang="en-US" sz="1015">
                <a:solidFill>
                  <a:schemeClr val="tx1">
                    <a:lumMod val="65000"/>
                    <a:lumOff val="35000"/>
                  </a:schemeClr>
                </a:solidFill>
              </a:endParaRPr>
            </a:p>
          </p:txBody>
        </p:sp>
      </p:grpSp>
      <p:sp>
        <p:nvSpPr>
          <p:cNvPr id="26" name="Freeform 247"/>
          <p:cNvSpPr>
            <a:spLocks noEditPoints="1"/>
          </p:cNvSpPr>
          <p:nvPr/>
        </p:nvSpPr>
        <p:spPr bwMode="auto">
          <a:xfrm rot="375487">
            <a:off x="4591857" y="2809319"/>
            <a:ext cx="402971" cy="793731"/>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solidFill>
            <a:schemeClr val="bg1"/>
          </a:solidFill>
          <a:ln>
            <a:noFill/>
          </a:ln>
        </p:spPr>
        <p:txBody>
          <a:bodyPr vert="horz" wrap="square" lIns="51435" tIns="25718" rIns="51435" bIns="25718" numCol="1" anchor="t" anchorCtr="0" compatLnSpc="1"/>
          <a:lstStyle/>
          <a:p>
            <a:endParaRPr lang="zh-CN" altLang="en-US" sz="1015">
              <a:solidFill>
                <a:schemeClr val="tx1">
                  <a:lumMod val="65000"/>
                  <a:lumOff val="35000"/>
                </a:schemeClr>
              </a:solidFill>
            </a:endParaRPr>
          </a:p>
        </p:txBody>
      </p:sp>
      <p:sp>
        <p:nvSpPr>
          <p:cNvPr id="28" name="文本框 27"/>
          <p:cNvSpPr txBox="1"/>
          <p:nvPr/>
        </p:nvSpPr>
        <p:spPr>
          <a:xfrm>
            <a:off x="2608753" y="1808189"/>
            <a:ext cx="721232" cy="623246"/>
          </a:xfrm>
          <a:prstGeom prst="rect">
            <a:avLst/>
          </a:prstGeom>
          <a:noFill/>
        </p:spPr>
        <p:txBody>
          <a:bodyPr wrap="square" lIns="68579" tIns="34289" rIns="68579" bIns="34289" rtlCol="0">
            <a:spAutoFit/>
          </a:bodyPr>
          <a:lstStyle/>
          <a:p>
            <a:pPr algn="ctr" defTabSz="685165"/>
            <a:r>
              <a:rPr lang="zh-CN" altLang="en-US" sz="1800" dirty="0">
                <a:solidFill>
                  <a:schemeClr val="accent6">
                    <a:lumMod val="75000"/>
                  </a:schemeClr>
                </a:solidFill>
              </a:rPr>
              <a:t>所需资金</a:t>
            </a:r>
            <a:endParaRPr lang="zh-CN" altLang="en-US" sz="1800" dirty="0">
              <a:solidFill>
                <a:schemeClr val="accent6">
                  <a:lumMod val="75000"/>
                </a:schemeClr>
              </a:solidFill>
            </a:endParaRPr>
          </a:p>
        </p:txBody>
      </p:sp>
      <p:sp>
        <p:nvSpPr>
          <p:cNvPr id="29" name="文本框 28"/>
          <p:cNvSpPr txBox="1"/>
          <p:nvPr/>
        </p:nvSpPr>
        <p:spPr>
          <a:xfrm>
            <a:off x="5745697" y="2803267"/>
            <a:ext cx="721232" cy="623246"/>
          </a:xfrm>
          <a:prstGeom prst="rect">
            <a:avLst/>
          </a:prstGeom>
          <a:noFill/>
        </p:spPr>
        <p:txBody>
          <a:bodyPr wrap="square" lIns="68579" tIns="34289" rIns="68579" bIns="34289" rtlCol="0">
            <a:spAutoFit/>
          </a:bodyPr>
          <a:lstStyle/>
          <a:p>
            <a:pPr algn="ctr" defTabSz="685165"/>
            <a:r>
              <a:rPr lang="zh-CN" altLang="en-US" sz="1800" dirty="0">
                <a:solidFill>
                  <a:schemeClr val="accent2">
                    <a:lumMod val="75000"/>
                  </a:schemeClr>
                </a:solidFill>
              </a:rPr>
              <a:t>已有资金</a:t>
            </a:r>
            <a:endParaRPr lang="zh-CN" altLang="en-US" sz="1800" dirty="0">
              <a:solidFill>
                <a:schemeClr val="accent2">
                  <a:lumMod val="75000"/>
                </a:schemeClr>
              </a:solidFill>
            </a:endParaRPr>
          </a:p>
        </p:txBody>
      </p:sp>
      <p:sp>
        <p:nvSpPr>
          <p:cNvPr id="30" name="Rectangle 26"/>
          <p:cNvSpPr/>
          <p:nvPr/>
        </p:nvSpPr>
        <p:spPr>
          <a:xfrm>
            <a:off x="621836" y="2710228"/>
            <a:ext cx="2059035" cy="1783822"/>
          </a:xfrm>
          <a:prstGeom prst="rect">
            <a:avLst/>
          </a:prstGeom>
        </p:spPr>
        <p:txBody>
          <a:bodyPr wrap="square">
            <a:spAutoFit/>
          </a:bodyPr>
          <a:lstStyle/>
          <a:p>
            <a:pPr algn="just"/>
            <a:r>
              <a:rPr lang="zh-CN" altLang="en-US" sz="1100" dirty="0">
                <a:solidFill>
                  <a:schemeClr val="bg1">
                    <a:lumMod val="65000"/>
                  </a:schemeClr>
                </a:solidFill>
              </a:rPr>
              <a:t>您的内容打在这里，或者通过复制您的文本。您的内容打在这里，或者通过复制您的文本。</a:t>
            </a:r>
            <a:endParaRPr lang="en-US" altLang="zh-CN" sz="1100" dirty="0">
              <a:solidFill>
                <a:schemeClr val="bg1">
                  <a:lumMod val="65000"/>
                </a:schemeClr>
              </a:solidFill>
            </a:endParaRPr>
          </a:p>
          <a:p>
            <a:pPr algn="just"/>
            <a:r>
              <a:rPr lang="zh-CN" altLang="en-US" sz="1100" dirty="0">
                <a:solidFill>
                  <a:schemeClr val="bg1">
                    <a:lumMod val="65000"/>
                  </a:schemeClr>
                </a:solidFill>
              </a:rPr>
              <a:t>您的内容打在这里，或者通过复制您的文本。</a:t>
            </a:r>
            <a:endParaRPr lang="en-US" altLang="zh-CN" sz="1100" dirty="0">
              <a:solidFill>
                <a:schemeClr val="bg1">
                  <a:lumMod val="65000"/>
                </a:schemeClr>
              </a:solidFill>
            </a:endParaRPr>
          </a:p>
          <a:p>
            <a:pPr algn="just"/>
            <a:r>
              <a:rPr lang="zh-CN" altLang="en-US" sz="1100" dirty="0">
                <a:solidFill>
                  <a:schemeClr val="bg1">
                    <a:lumMod val="65000"/>
                  </a:schemeClr>
                </a:solidFill>
              </a:rPr>
              <a:t>您的内容打在这里，或者通过复制您的文本。</a:t>
            </a:r>
            <a:endParaRPr lang="en-US" altLang="zh-CN" sz="1100" dirty="0">
              <a:solidFill>
                <a:schemeClr val="bg1">
                  <a:lumMod val="65000"/>
                </a:schemeClr>
              </a:solidFill>
            </a:endParaRPr>
          </a:p>
          <a:p>
            <a:pPr algn="just"/>
            <a:r>
              <a:rPr lang="zh-CN" altLang="en-US" sz="1100" dirty="0">
                <a:solidFill>
                  <a:schemeClr val="bg1">
                    <a:lumMod val="65000"/>
                  </a:schemeClr>
                </a:solidFill>
              </a:rPr>
              <a:t>您的内容打在这里，或者通过复制您的文本。</a:t>
            </a:r>
            <a:endParaRPr lang="en-US" altLang="zh-CN" sz="1100" dirty="0">
              <a:solidFill>
                <a:schemeClr val="bg1">
                  <a:lumMod val="65000"/>
                </a:schemeClr>
              </a:solidFill>
            </a:endParaRPr>
          </a:p>
          <a:p>
            <a:pPr algn="just"/>
            <a:endParaRPr lang="en-US" sz="1100" dirty="0">
              <a:solidFill>
                <a:schemeClr val="bg1">
                  <a:lumMod val="65000"/>
                </a:schemeClr>
              </a:solidFill>
            </a:endParaRPr>
          </a:p>
        </p:txBody>
      </p:sp>
      <p:sp>
        <p:nvSpPr>
          <p:cNvPr id="34" name="Rectangle 26"/>
          <p:cNvSpPr/>
          <p:nvPr/>
        </p:nvSpPr>
        <p:spPr>
          <a:xfrm>
            <a:off x="6009503" y="943059"/>
            <a:ext cx="2059035" cy="1783822"/>
          </a:xfrm>
          <a:prstGeom prst="rect">
            <a:avLst/>
          </a:prstGeom>
        </p:spPr>
        <p:txBody>
          <a:bodyPr wrap="square">
            <a:spAutoFit/>
          </a:bodyPr>
          <a:lstStyle/>
          <a:p>
            <a:pPr algn="just"/>
            <a:r>
              <a:rPr lang="zh-CN" altLang="en-US" sz="1100" dirty="0">
                <a:solidFill>
                  <a:schemeClr val="bg1">
                    <a:lumMod val="65000"/>
                  </a:schemeClr>
                </a:solidFill>
              </a:rPr>
              <a:t>您的内容打在这里，或者通过复制您的文本。您的内容打在这里，或者通过复制您的文本。</a:t>
            </a:r>
            <a:endParaRPr lang="en-US" altLang="zh-CN" sz="1100" dirty="0">
              <a:solidFill>
                <a:schemeClr val="bg1">
                  <a:lumMod val="65000"/>
                </a:schemeClr>
              </a:solidFill>
            </a:endParaRPr>
          </a:p>
          <a:p>
            <a:pPr algn="just"/>
            <a:r>
              <a:rPr lang="zh-CN" altLang="en-US" sz="1100" dirty="0">
                <a:solidFill>
                  <a:schemeClr val="bg1">
                    <a:lumMod val="65000"/>
                  </a:schemeClr>
                </a:solidFill>
              </a:rPr>
              <a:t>您的内容打在这里，或者通过复制您的文本。</a:t>
            </a:r>
            <a:endParaRPr lang="en-US" altLang="zh-CN" sz="1100" dirty="0">
              <a:solidFill>
                <a:schemeClr val="bg1">
                  <a:lumMod val="65000"/>
                </a:schemeClr>
              </a:solidFill>
            </a:endParaRPr>
          </a:p>
          <a:p>
            <a:pPr algn="just"/>
            <a:r>
              <a:rPr lang="zh-CN" altLang="en-US" sz="1100" dirty="0">
                <a:solidFill>
                  <a:schemeClr val="bg1">
                    <a:lumMod val="65000"/>
                  </a:schemeClr>
                </a:solidFill>
              </a:rPr>
              <a:t>您的内容打在这里，或者通过复制您的文本。</a:t>
            </a:r>
            <a:endParaRPr lang="en-US" altLang="zh-CN" sz="1100" dirty="0">
              <a:solidFill>
                <a:schemeClr val="bg1">
                  <a:lumMod val="65000"/>
                </a:schemeClr>
              </a:solidFill>
            </a:endParaRPr>
          </a:p>
          <a:p>
            <a:pPr algn="just"/>
            <a:r>
              <a:rPr lang="zh-CN" altLang="en-US" sz="1100" dirty="0">
                <a:solidFill>
                  <a:schemeClr val="bg1">
                    <a:lumMod val="65000"/>
                  </a:schemeClr>
                </a:solidFill>
              </a:rPr>
              <a:t>您的内容打在这里，或者通过复制您的文本。</a:t>
            </a:r>
            <a:endParaRPr lang="en-US" altLang="zh-CN" sz="1100" dirty="0">
              <a:solidFill>
                <a:schemeClr val="bg1">
                  <a:lumMod val="65000"/>
                </a:schemeClr>
              </a:solidFill>
            </a:endParaRPr>
          </a:p>
          <a:p>
            <a:pPr algn="just"/>
            <a:endParaRPr lang="en-US" sz="1100" dirty="0">
              <a:solidFill>
                <a:schemeClr val="bg1">
                  <a:lumMod val="65000"/>
                </a:schemeClr>
              </a:solidFill>
            </a:endParaRPr>
          </a:p>
        </p:txBody>
      </p:sp>
      <p:sp>
        <p:nvSpPr>
          <p:cNvPr id="27"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400" fill="hold"/>
                                            <p:tgtEl>
                                              <p:spTgt spid="116"/>
                                            </p:tgtEl>
                                            <p:attrNameLst>
                                              <p:attrName>ppt_w</p:attrName>
                                            </p:attrNameLst>
                                          </p:cBhvr>
                                          <p:tavLst>
                                            <p:tav tm="0">
                                              <p:val>
                                                <p:fltVal val="0"/>
                                              </p:val>
                                            </p:tav>
                                            <p:tav tm="100000">
                                              <p:val>
                                                <p:strVal val="#ppt_w"/>
                                              </p:val>
                                            </p:tav>
                                          </p:tavLst>
                                        </p:anim>
                                        <p:anim calcmode="lin" valueType="num">
                                          <p:cBhvr>
                                            <p:cTn id="8" dur="400" fill="hold"/>
                                            <p:tgtEl>
                                              <p:spTgt spid="116"/>
                                            </p:tgtEl>
                                            <p:attrNameLst>
                                              <p:attrName>ppt_h</p:attrName>
                                            </p:attrNameLst>
                                          </p:cBhvr>
                                          <p:tavLst>
                                            <p:tav tm="0">
                                              <p:val>
                                                <p:fltVal val="0"/>
                                              </p:val>
                                            </p:tav>
                                            <p:tav tm="100000">
                                              <p:val>
                                                <p:strVal val="#ppt_h"/>
                                              </p:val>
                                            </p:tav>
                                          </p:tavLst>
                                        </p:anim>
                                        <p:animEffect transition="in" filter="fade">
                                          <p:cBhvr>
                                            <p:cTn id="9" dur="400"/>
                                            <p:tgtEl>
                                              <p:spTgt spid="116"/>
                                            </p:tgtEl>
                                          </p:cBhvr>
                                        </p:animEffect>
                                      </p:childTnLst>
                                    </p:cTn>
                                  </p:par>
                                  <p:par>
                                    <p:cTn id="10" presetID="6" presetClass="emph" presetSubtype="0" fill="hold" grpId="1" nodeType="withEffect" p14:presetBounceEnd="73000">
                                      <p:stCondLst>
                                        <p:cond delay="400"/>
                                      </p:stCondLst>
                                      <p:childTnLst>
                                        <p:animScale p14:bounceEnd="73000">
                                          <p:cBhvr>
                                            <p:cTn id="11" dur="300" fill="hold"/>
                                            <p:tgtEl>
                                              <p:spTgt spid="116"/>
                                            </p:tgtEl>
                                          </p:cBhvr>
                                          <p:by x="90000" y="90000"/>
                                        </p:animScale>
                                      </p:childTnLst>
                                    </p:cTn>
                                  </p:par>
                                  <p:par>
                                    <p:cTn id="12" presetID="53" presetClass="entr" presetSubtype="16" fill="hold" nodeType="withEffect">
                                      <p:stCondLst>
                                        <p:cond delay="200"/>
                                      </p:stCondLst>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ppt_w</p:attrName>
                                            </p:attrNameLst>
                                          </p:cBhvr>
                                          <p:tavLst>
                                            <p:tav tm="0">
                                              <p:val>
                                                <p:fltVal val="0"/>
                                              </p:val>
                                            </p:tav>
                                            <p:tav tm="100000">
                                              <p:val>
                                                <p:strVal val="#ppt_w"/>
                                              </p:val>
                                            </p:tav>
                                          </p:tavLst>
                                        </p:anim>
                                        <p:anim calcmode="lin" valueType="num">
                                          <p:cBhvr>
                                            <p:cTn id="15" dur="400" fill="hold"/>
                                            <p:tgtEl>
                                              <p:spTgt spid="2"/>
                                            </p:tgtEl>
                                            <p:attrNameLst>
                                              <p:attrName>ppt_h</p:attrName>
                                            </p:attrNameLst>
                                          </p:cBhvr>
                                          <p:tavLst>
                                            <p:tav tm="0">
                                              <p:val>
                                                <p:fltVal val="0"/>
                                              </p:val>
                                            </p:tav>
                                            <p:tav tm="100000">
                                              <p:val>
                                                <p:strVal val="#ppt_h"/>
                                              </p:val>
                                            </p:tav>
                                          </p:tavLst>
                                        </p:anim>
                                        <p:animEffect transition="in" filter="fade">
                                          <p:cBhvr>
                                            <p:cTn id="16" dur="400"/>
                                            <p:tgtEl>
                                              <p:spTgt spid="2"/>
                                            </p:tgtEl>
                                          </p:cBhvr>
                                        </p:animEffect>
                                      </p:childTnLst>
                                    </p:cTn>
                                  </p:par>
                                  <p:par>
                                    <p:cTn id="17" presetID="6" presetClass="emph" presetSubtype="0" fill="hold" nodeType="withEffect" p14:presetBounceEnd="73000">
                                      <p:stCondLst>
                                        <p:cond delay="600"/>
                                      </p:stCondLst>
                                      <p:childTnLst>
                                        <p:animScale p14:bounceEnd="73000">
                                          <p:cBhvr>
                                            <p:cTn id="18" dur="300" fill="hold"/>
                                            <p:tgtEl>
                                              <p:spTgt spid="2"/>
                                            </p:tgtEl>
                                          </p:cBhvr>
                                          <p:by x="90000" y="90000"/>
                                        </p:animScale>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 calcmode="lin" valueType="num">
                                          <p:cBhvr>
                                            <p:cTn id="22" dur="400" fill="hold"/>
                                            <p:tgtEl>
                                              <p:spTgt spid="115"/>
                                            </p:tgtEl>
                                            <p:attrNameLst>
                                              <p:attrName>ppt_w</p:attrName>
                                            </p:attrNameLst>
                                          </p:cBhvr>
                                          <p:tavLst>
                                            <p:tav tm="0">
                                              <p:val>
                                                <p:fltVal val="0"/>
                                              </p:val>
                                            </p:tav>
                                            <p:tav tm="100000">
                                              <p:val>
                                                <p:strVal val="#ppt_w"/>
                                              </p:val>
                                            </p:tav>
                                          </p:tavLst>
                                        </p:anim>
                                        <p:anim calcmode="lin" valueType="num">
                                          <p:cBhvr>
                                            <p:cTn id="23" dur="400" fill="hold"/>
                                            <p:tgtEl>
                                              <p:spTgt spid="115"/>
                                            </p:tgtEl>
                                            <p:attrNameLst>
                                              <p:attrName>ppt_h</p:attrName>
                                            </p:attrNameLst>
                                          </p:cBhvr>
                                          <p:tavLst>
                                            <p:tav tm="0">
                                              <p:val>
                                                <p:fltVal val="0"/>
                                              </p:val>
                                            </p:tav>
                                            <p:tav tm="100000">
                                              <p:val>
                                                <p:strVal val="#ppt_h"/>
                                              </p:val>
                                            </p:tav>
                                          </p:tavLst>
                                        </p:anim>
                                        <p:animEffect transition="in" filter="fade">
                                          <p:cBhvr>
                                            <p:cTn id="24" dur="400"/>
                                            <p:tgtEl>
                                              <p:spTgt spid="115"/>
                                            </p:tgtEl>
                                          </p:cBhvr>
                                        </p:animEffect>
                                      </p:childTnLst>
                                    </p:cTn>
                                  </p:par>
                                  <p:par>
                                    <p:cTn id="25" presetID="6" presetClass="emph" presetSubtype="0" fill="hold" grpId="1" nodeType="withEffect" p14:presetBounceEnd="73000">
                                      <p:stCondLst>
                                        <p:cond delay="400"/>
                                      </p:stCondLst>
                                      <p:childTnLst>
                                        <p:animScale p14:bounceEnd="73000">
                                          <p:cBhvr>
                                            <p:cTn id="26" dur="300" fill="hold"/>
                                            <p:tgtEl>
                                              <p:spTgt spid="115"/>
                                            </p:tgtEl>
                                          </p:cBhvr>
                                          <p:by x="90000" y="90000"/>
                                        </p:animScale>
                                      </p:childTnLst>
                                    </p:cTn>
                                  </p:par>
                                  <p:par>
                                    <p:cTn id="27" presetID="53" presetClass="entr" presetSubtype="16" fill="hold" grpId="0" nodeType="withEffect">
                                      <p:stCondLst>
                                        <p:cond delay="2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400" fill="hold"/>
                                            <p:tgtEl>
                                              <p:spTgt spid="26"/>
                                            </p:tgtEl>
                                            <p:attrNameLst>
                                              <p:attrName>ppt_w</p:attrName>
                                            </p:attrNameLst>
                                          </p:cBhvr>
                                          <p:tavLst>
                                            <p:tav tm="0">
                                              <p:val>
                                                <p:fltVal val="0"/>
                                              </p:val>
                                            </p:tav>
                                            <p:tav tm="100000">
                                              <p:val>
                                                <p:strVal val="#ppt_w"/>
                                              </p:val>
                                            </p:tav>
                                          </p:tavLst>
                                        </p:anim>
                                        <p:anim calcmode="lin" valueType="num">
                                          <p:cBhvr>
                                            <p:cTn id="30" dur="400" fill="hold"/>
                                            <p:tgtEl>
                                              <p:spTgt spid="26"/>
                                            </p:tgtEl>
                                            <p:attrNameLst>
                                              <p:attrName>ppt_h</p:attrName>
                                            </p:attrNameLst>
                                          </p:cBhvr>
                                          <p:tavLst>
                                            <p:tav tm="0">
                                              <p:val>
                                                <p:fltVal val="0"/>
                                              </p:val>
                                            </p:tav>
                                            <p:tav tm="100000">
                                              <p:val>
                                                <p:strVal val="#ppt_h"/>
                                              </p:val>
                                            </p:tav>
                                          </p:tavLst>
                                        </p:anim>
                                        <p:animEffect transition="in" filter="fade">
                                          <p:cBhvr>
                                            <p:cTn id="31" dur="400"/>
                                            <p:tgtEl>
                                              <p:spTgt spid="26"/>
                                            </p:tgtEl>
                                          </p:cBhvr>
                                        </p:animEffect>
                                      </p:childTnLst>
                                    </p:cTn>
                                  </p:par>
                                  <p:par>
                                    <p:cTn id="32" presetID="6" presetClass="emph" presetSubtype="0" fill="hold" grpId="1" nodeType="withEffect" p14:presetBounceEnd="73000">
                                      <p:stCondLst>
                                        <p:cond delay="600"/>
                                      </p:stCondLst>
                                      <p:childTnLst>
                                        <p:animScale p14:bounceEnd="73000">
                                          <p:cBhvr>
                                            <p:cTn id="33" dur="300" fill="hold"/>
                                            <p:tgtEl>
                                              <p:spTgt spid="26"/>
                                            </p:tgtEl>
                                          </p:cBhvr>
                                          <p:by x="90000" y="90000"/>
                                        </p:animScale>
                                      </p:childTnLst>
                                    </p:cTn>
                                  </p:par>
                                  <p:par>
                                    <p:cTn id="34" presetID="22" presetClass="entr" presetSubtype="2"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400"/>
                                            <p:tgtEl>
                                              <p:spTgt spid="3"/>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4"/>
                                            </p:tgtEl>
                                            <p:attrNameLst>
                                              <p:attrName>style.visibility</p:attrName>
                                            </p:attrNameLst>
                                          </p:cBhvr>
                                          <p:to>
                                            <p:strVal val="visible"/>
                                          </p:to>
                                        </p:set>
                                        <p:anim calcmode="lin" valueType="num">
                                          <p:cBhvr>
                                            <p:cTn id="39" dur="400" fill="hold"/>
                                            <p:tgtEl>
                                              <p:spTgt spid="4"/>
                                            </p:tgtEl>
                                            <p:attrNameLst>
                                              <p:attrName>ppt_w</p:attrName>
                                            </p:attrNameLst>
                                          </p:cBhvr>
                                          <p:tavLst>
                                            <p:tav tm="0">
                                              <p:val>
                                                <p:fltVal val="0"/>
                                              </p:val>
                                            </p:tav>
                                            <p:tav tm="100000">
                                              <p:val>
                                                <p:strVal val="#ppt_w"/>
                                              </p:val>
                                            </p:tav>
                                          </p:tavLst>
                                        </p:anim>
                                        <p:anim calcmode="lin" valueType="num">
                                          <p:cBhvr>
                                            <p:cTn id="40" dur="400" fill="hold"/>
                                            <p:tgtEl>
                                              <p:spTgt spid="4"/>
                                            </p:tgtEl>
                                            <p:attrNameLst>
                                              <p:attrName>ppt_h</p:attrName>
                                            </p:attrNameLst>
                                          </p:cBhvr>
                                          <p:tavLst>
                                            <p:tav tm="0">
                                              <p:val>
                                                <p:fltVal val="0"/>
                                              </p:val>
                                            </p:tav>
                                            <p:tav tm="100000">
                                              <p:val>
                                                <p:strVal val="#ppt_h"/>
                                              </p:val>
                                            </p:tav>
                                          </p:tavLst>
                                        </p:anim>
                                        <p:animEffect transition="in" filter="fade">
                                          <p:cBhvr>
                                            <p:cTn id="41" dur="400"/>
                                            <p:tgtEl>
                                              <p:spTgt spid="4"/>
                                            </p:tgtEl>
                                          </p:cBhvr>
                                        </p:animEffect>
                                      </p:childTnLst>
                                    </p:cTn>
                                  </p:par>
                                  <p:par>
                                    <p:cTn id="42" presetID="6" presetClass="emph" presetSubtype="0" fill="hold" grpId="1" nodeType="withEffect" p14:presetBounceEnd="73000">
                                      <p:stCondLst>
                                        <p:cond delay="800"/>
                                      </p:stCondLst>
                                      <p:childTnLst>
                                        <p:animScale p14:bounceEnd="73000">
                                          <p:cBhvr>
                                            <p:cTn id="43" dur="300" fill="hold"/>
                                            <p:tgtEl>
                                              <p:spTgt spid="4"/>
                                            </p:tgtEl>
                                          </p:cBhvr>
                                          <p:by x="90000" y="90000"/>
                                        </p:animScale>
                                      </p:childTnLst>
                                    </p:cTn>
                                  </p:par>
                                  <p:par>
                                    <p:cTn id="44" presetID="53" presetClass="entr" presetSubtype="16" fill="hold" grpId="0" nodeType="withEffect">
                                      <p:stCondLst>
                                        <p:cond delay="600"/>
                                      </p:stCondLst>
                                      <p:childTnLst>
                                        <p:set>
                                          <p:cBhvr>
                                            <p:cTn id="45" dur="1" fill="hold">
                                              <p:stCondLst>
                                                <p:cond delay="0"/>
                                              </p:stCondLst>
                                            </p:cTn>
                                            <p:tgtEl>
                                              <p:spTgt spid="5"/>
                                            </p:tgtEl>
                                            <p:attrNameLst>
                                              <p:attrName>style.visibility</p:attrName>
                                            </p:attrNameLst>
                                          </p:cBhvr>
                                          <p:to>
                                            <p:strVal val="visible"/>
                                          </p:to>
                                        </p:set>
                                        <p:anim calcmode="lin" valueType="num">
                                          <p:cBhvr>
                                            <p:cTn id="46" dur="400" fill="hold"/>
                                            <p:tgtEl>
                                              <p:spTgt spid="5"/>
                                            </p:tgtEl>
                                            <p:attrNameLst>
                                              <p:attrName>ppt_w</p:attrName>
                                            </p:attrNameLst>
                                          </p:cBhvr>
                                          <p:tavLst>
                                            <p:tav tm="0">
                                              <p:val>
                                                <p:fltVal val="0"/>
                                              </p:val>
                                            </p:tav>
                                            <p:tav tm="100000">
                                              <p:val>
                                                <p:strVal val="#ppt_w"/>
                                              </p:val>
                                            </p:tav>
                                          </p:tavLst>
                                        </p:anim>
                                        <p:anim calcmode="lin" valueType="num">
                                          <p:cBhvr>
                                            <p:cTn id="47" dur="400" fill="hold"/>
                                            <p:tgtEl>
                                              <p:spTgt spid="5"/>
                                            </p:tgtEl>
                                            <p:attrNameLst>
                                              <p:attrName>ppt_h</p:attrName>
                                            </p:attrNameLst>
                                          </p:cBhvr>
                                          <p:tavLst>
                                            <p:tav tm="0">
                                              <p:val>
                                                <p:fltVal val="0"/>
                                              </p:val>
                                            </p:tav>
                                            <p:tav tm="100000">
                                              <p:val>
                                                <p:strVal val="#ppt_h"/>
                                              </p:val>
                                            </p:tav>
                                          </p:tavLst>
                                        </p:anim>
                                        <p:animEffect transition="in" filter="fade">
                                          <p:cBhvr>
                                            <p:cTn id="48" dur="400"/>
                                            <p:tgtEl>
                                              <p:spTgt spid="5"/>
                                            </p:tgtEl>
                                          </p:cBhvr>
                                        </p:animEffect>
                                      </p:childTnLst>
                                    </p:cTn>
                                  </p:par>
                                  <p:par>
                                    <p:cTn id="49" presetID="6" presetClass="emph" presetSubtype="0" fill="hold" grpId="1" nodeType="withEffect" p14:presetBounceEnd="73000">
                                      <p:stCondLst>
                                        <p:cond delay="1000"/>
                                      </p:stCondLst>
                                      <p:childTnLst>
                                        <p:animScale p14:bounceEnd="73000">
                                          <p:cBhvr>
                                            <p:cTn id="50" dur="300" fill="hold"/>
                                            <p:tgtEl>
                                              <p:spTgt spid="5"/>
                                            </p:tgtEl>
                                          </p:cBhvr>
                                          <p:by x="90000" y="90000"/>
                                        </p:animScale>
                                      </p:childTnLst>
                                    </p:cTn>
                                  </p:par>
                                  <p:par>
                                    <p:cTn id="51" presetID="53" presetClass="entr" presetSubtype="16" fill="hold" grpId="0" nodeType="withEffect">
                                      <p:stCondLst>
                                        <p:cond delay="400"/>
                                      </p:stCondLst>
                                      <p:iterate type="lt">
                                        <p:tmPct val="33333"/>
                                      </p:iterate>
                                      <p:childTnLst>
                                        <p:set>
                                          <p:cBhvr>
                                            <p:cTn id="52" dur="1" fill="hold">
                                              <p:stCondLst>
                                                <p:cond delay="0"/>
                                              </p:stCondLst>
                                            </p:cTn>
                                            <p:tgtEl>
                                              <p:spTgt spid="28"/>
                                            </p:tgtEl>
                                            <p:attrNameLst>
                                              <p:attrName>style.visibility</p:attrName>
                                            </p:attrNameLst>
                                          </p:cBhvr>
                                          <p:to>
                                            <p:strVal val="visible"/>
                                          </p:to>
                                        </p:set>
                                        <p:anim calcmode="lin" valueType="num">
                                          <p:cBhvr>
                                            <p:cTn id="53" dur="300" fill="hold"/>
                                            <p:tgtEl>
                                              <p:spTgt spid="28"/>
                                            </p:tgtEl>
                                            <p:attrNameLst>
                                              <p:attrName>ppt_w</p:attrName>
                                            </p:attrNameLst>
                                          </p:cBhvr>
                                          <p:tavLst>
                                            <p:tav tm="0">
                                              <p:val>
                                                <p:fltVal val="0"/>
                                              </p:val>
                                            </p:tav>
                                            <p:tav tm="100000">
                                              <p:val>
                                                <p:strVal val="#ppt_w"/>
                                              </p:val>
                                            </p:tav>
                                          </p:tavLst>
                                        </p:anim>
                                        <p:anim calcmode="lin" valueType="num">
                                          <p:cBhvr>
                                            <p:cTn id="54" dur="300" fill="hold"/>
                                            <p:tgtEl>
                                              <p:spTgt spid="28"/>
                                            </p:tgtEl>
                                            <p:attrNameLst>
                                              <p:attrName>ppt_h</p:attrName>
                                            </p:attrNameLst>
                                          </p:cBhvr>
                                          <p:tavLst>
                                            <p:tav tm="0">
                                              <p:val>
                                                <p:fltVal val="0"/>
                                              </p:val>
                                            </p:tav>
                                            <p:tav tm="100000">
                                              <p:val>
                                                <p:strVal val="#ppt_h"/>
                                              </p:val>
                                            </p:tav>
                                          </p:tavLst>
                                        </p:anim>
                                        <p:animEffect transition="in" filter="fade">
                                          <p:cBhvr>
                                            <p:cTn id="55" dur="300"/>
                                            <p:tgtEl>
                                              <p:spTgt spid="28"/>
                                            </p:tgtEl>
                                          </p:cBhvr>
                                        </p:animEffect>
                                      </p:childTnLst>
                                    </p:cTn>
                                  </p:par>
                                  <p:par>
                                    <p:cTn id="56" presetID="22" presetClass="entr" presetSubtype="4" fill="hold" nodeType="withEffect">
                                      <p:stCondLst>
                                        <p:cond delay="100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400"/>
                                            <p:tgtEl>
                                              <p:spTgt spid="31"/>
                                            </p:tgtEl>
                                          </p:cBhvr>
                                        </p:animEffect>
                                      </p:childTnLst>
                                    </p:cTn>
                                  </p:par>
                                  <p:par>
                                    <p:cTn id="59" presetID="53" presetClass="entr" presetSubtype="16" fill="hold" grpId="0" nodeType="withEffect">
                                      <p:stCondLst>
                                        <p:cond delay="12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par>
                                    <p:cTn id="64" presetID="6" presetClass="emph" presetSubtype="0" fill="hold" grpId="1" nodeType="withEffect" p14:presetBounceEnd="73000">
                                      <p:stCondLst>
                                        <p:cond delay="1600"/>
                                      </p:stCondLst>
                                      <p:childTnLst>
                                        <p:animScale p14:bounceEnd="73000">
                                          <p:cBhvr>
                                            <p:cTn id="65" dur="300" fill="hold"/>
                                            <p:tgtEl>
                                              <p:spTgt spid="32"/>
                                            </p:tgtEl>
                                          </p:cBhvr>
                                          <p:by x="90000" y="90000"/>
                                        </p:animScale>
                                      </p:childTnLst>
                                    </p:cTn>
                                  </p:par>
                                  <p:par>
                                    <p:cTn id="66" presetID="53" presetClass="entr" presetSubtype="16" fill="hold" grpId="0" nodeType="withEffect">
                                      <p:stCondLst>
                                        <p:cond delay="1400"/>
                                      </p:stCondLst>
                                      <p:childTnLst>
                                        <p:set>
                                          <p:cBhvr>
                                            <p:cTn id="67" dur="1" fill="hold">
                                              <p:stCondLst>
                                                <p:cond delay="0"/>
                                              </p:stCondLst>
                                            </p:cTn>
                                            <p:tgtEl>
                                              <p:spTgt spid="33"/>
                                            </p:tgtEl>
                                            <p:attrNameLst>
                                              <p:attrName>style.visibility</p:attrName>
                                            </p:attrNameLst>
                                          </p:cBhvr>
                                          <p:to>
                                            <p:strVal val="visible"/>
                                          </p:to>
                                        </p:set>
                                        <p:anim calcmode="lin" valueType="num">
                                          <p:cBhvr>
                                            <p:cTn id="68" dur="400" fill="hold"/>
                                            <p:tgtEl>
                                              <p:spTgt spid="33"/>
                                            </p:tgtEl>
                                            <p:attrNameLst>
                                              <p:attrName>ppt_w</p:attrName>
                                            </p:attrNameLst>
                                          </p:cBhvr>
                                          <p:tavLst>
                                            <p:tav tm="0">
                                              <p:val>
                                                <p:fltVal val="0"/>
                                              </p:val>
                                            </p:tav>
                                            <p:tav tm="100000">
                                              <p:val>
                                                <p:strVal val="#ppt_w"/>
                                              </p:val>
                                            </p:tav>
                                          </p:tavLst>
                                        </p:anim>
                                        <p:anim calcmode="lin" valueType="num">
                                          <p:cBhvr>
                                            <p:cTn id="69" dur="400" fill="hold"/>
                                            <p:tgtEl>
                                              <p:spTgt spid="33"/>
                                            </p:tgtEl>
                                            <p:attrNameLst>
                                              <p:attrName>ppt_h</p:attrName>
                                            </p:attrNameLst>
                                          </p:cBhvr>
                                          <p:tavLst>
                                            <p:tav tm="0">
                                              <p:val>
                                                <p:fltVal val="0"/>
                                              </p:val>
                                            </p:tav>
                                            <p:tav tm="100000">
                                              <p:val>
                                                <p:strVal val="#ppt_h"/>
                                              </p:val>
                                            </p:tav>
                                          </p:tavLst>
                                        </p:anim>
                                        <p:animEffect transition="in" filter="fade">
                                          <p:cBhvr>
                                            <p:cTn id="70" dur="400"/>
                                            <p:tgtEl>
                                              <p:spTgt spid="33"/>
                                            </p:tgtEl>
                                          </p:cBhvr>
                                        </p:animEffect>
                                      </p:childTnLst>
                                    </p:cTn>
                                  </p:par>
                                  <p:par>
                                    <p:cTn id="71" presetID="6" presetClass="emph" presetSubtype="0" fill="hold" grpId="1" nodeType="withEffect" p14:presetBounceEnd="73000">
                                      <p:stCondLst>
                                        <p:cond delay="1800"/>
                                      </p:stCondLst>
                                      <p:childTnLst>
                                        <p:animScale p14:bounceEnd="73000">
                                          <p:cBhvr>
                                            <p:cTn id="72" dur="300" fill="hold"/>
                                            <p:tgtEl>
                                              <p:spTgt spid="33"/>
                                            </p:tgtEl>
                                          </p:cBhvr>
                                          <p:by x="90000" y="90000"/>
                                        </p:animScale>
                                      </p:childTnLst>
                                    </p:cTn>
                                  </p:par>
                                  <p:par>
                                    <p:cTn id="73" presetID="53" presetClass="entr" presetSubtype="16" fill="hold" grpId="0" nodeType="withEffect">
                                      <p:stCondLst>
                                        <p:cond delay="1200"/>
                                      </p:stCondLst>
                                      <p:iterate type="lt">
                                        <p:tmPct val="33333"/>
                                      </p:iterate>
                                      <p:childTnLst>
                                        <p:set>
                                          <p:cBhvr>
                                            <p:cTn id="74" dur="1" fill="hold">
                                              <p:stCondLst>
                                                <p:cond delay="0"/>
                                              </p:stCondLst>
                                            </p:cTn>
                                            <p:tgtEl>
                                              <p:spTgt spid="29"/>
                                            </p:tgtEl>
                                            <p:attrNameLst>
                                              <p:attrName>style.visibility</p:attrName>
                                            </p:attrNameLst>
                                          </p:cBhvr>
                                          <p:to>
                                            <p:strVal val="visible"/>
                                          </p:to>
                                        </p:set>
                                        <p:anim calcmode="lin" valueType="num">
                                          <p:cBhvr>
                                            <p:cTn id="75" dur="300" fill="hold"/>
                                            <p:tgtEl>
                                              <p:spTgt spid="29"/>
                                            </p:tgtEl>
                                            <p:attrNameLst>
                                              <p:attrName>ppt_w</p:attrName>
                                            </p:attrNameLst>
                                          </p:cBhvr>
                                          <p:tavLst>
                                            <p:tav tm="0">
                                              <p:val>
                                                <p:fltVal val="0"/>
                                              </p:val>
                                            </p:tav>
                                            <p:tav tm="100000">
                                              <p:val>
                                                <p:strVal val="#ppt_w"/>
                                              </p:val>
                                            </p:tav>
                                          </p:tavLst>
                                        </p:anim>
                                        <p:anim calcmode="lin" valueType="num">
                                          <p:cBhvr>
                                            <p:cTn id="76" dur="300" fill="hold"/>
                                            <p:tgtEl>
                                              <p:spTgt spid="29"/>
                                            </p:tgtEl>
                                            <p:attrNameLst>
                                              <p:attrName>ppt_h</p:attrName>
                                            </p:attrNameLst>
                                          </p:cBhvr>
                                          <p:tavLst>
                                            <p:tav tm="0">
                                              <p:val>
                                                <p:fltVal val="0"/>
                                              </p:val>
                                            </p:tav>
                                            <p:tav tm="100000">
                                              <p:val>
                                                <p:strVal val="#ppt_h"/>
                                              </p:val>
                                            </p:tav>
                                          </p:tavLst>
                                        </p:anim>
                                        <p:animEffect transition="in" filter="fade">
                                          <p:cBhvr>
                                            <p:cTn id="77" dur="300"/>
                                            <p:tgtEl>
                                              <p:spTgt spid="29"/>
                                            </p:tgtEl>
                                          </p:cBhvr>
                                        </p:animEffect>
                                      </p:childTnLst>
                                    </p:cTn>
                                  </p:par>
                                  <p:par>
                                    <p:cTn id="78" presetID="22" presetClass="entr" presetSubtype="4" fill="hold" grpId="0" nodeType="withEffect">
                                      <p:stCondLst>
                                        <p:cond delay="1700"/>
                                      </p:stCondLst>
                                      <p:iterate type="lt">
                                        <p:tmPct val="7797"/>
                                      </p:iterate>
                                      <p:childTnLst>
                                        <p:set>
                                          <p:cBhvr>
                                            <p:cTn id="79" dur="1" fill="hold">
                                              <p:stCondLst>
                                                <p:cond delay="0"/>
                                              </p:stCondLst>
                                            </p:cTn>
                                            <p:tgtEl>
                                              <p:spTgt spid="30"/>
                                            </p:tgtEl>
                                            <p:attrNameLst>
                                              <p:attrName>style.visibility</p:attrName>
                                            </p:attrNameLst>
                                          </p:cBhvr>
                                          <p:to>
                                            <p:strVal val="visible"/>
                                          </p:to>
                                        </p:set>
                                        <p:animEffect transition="in" filter="wipe(down)">
                                          <p:cBhvr>
                                            <p:cTn id="80" dur="500"/>
                                            <p:tgtEl>
                                              <p:spTgt spid="30"/>
                                            </p:tgtEl>
                                          </p:cBhvr>
                                        </p:animEffect>
                                      </p:childTnLst>
                                    </p:cTn>
                                  </p:par>
                                  <p:par>
                                    <p:cTn id="81" presetID="22" presetClass="entr" presetSubtype="4" fill="hold" grpId="0" nodeType="withEffect">
                                      <p:stCondLst>
                                        <p:cond delay="2000"/>
                                      </p:stCondLst>
                                      <p:iterate type="lt">
                                        <p:tmPct val="7797"/>
                                      </p:iterate>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par>
                                    <p:cTn id="84" presetID="10" presetClass="entr" presetSubtype="0" fill="hold" grpId="0" nodeType="withEffect">
                                      <p:stCondLst>
                                        <p:cond delay="8588"/>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5" grpId="1" animBg="1"/>
          <p:bldP spid="116" grpId="0" animBg="1"/>
          <p:bldP spid="116" grpId="1" animBg="1"/>
          <p:bldP spid="4" grpId="0" animBg="1"/>
          <p:bldP spid="4" grpId="1" animBg="1"/>
          <p:bldP spid="5" grpId="0"/>
          <p:bldP spid="5" grpId="1"/>
          <p:bldP spid="32" grpId="0" animBg="1"/>
          <p:bldP spid="32" grpId="1" animBg="1"/>
          <p:bldP spid="33" grpId="0"/>
          <p:bldP spid="33" grpId="1"/>
          <p:bldP spid="26" grpId="0" animBg="1"/>
          <p:bldP spid="26" grpId="1" animBg="1"/>
          <p:bldP spid="28" grpId="0"/>
          <p:bldP spid="29" grpId="0"/>
          <p:bldP spid="30" grpId="0"/>
          <p:bldP spid="34"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400" fill="hold"/>
                                            <p:tgtEl>
                                              <p:spTgt spid="116"/>
                                            </p:tgtEl>
                                            <p:attrNameLst>
                                              <p:attrName>ppt_w</p:attrName>
                                            </p:attrNameLst>
                                          </p:cBhvr>
                                          <p:tavLst>
                                            <p:tav tm="0">
                                              <p:val>
                                                <p:fltVal val="0"/>
                                              </p:val>
                                            </p:tav>
                                            <p:tav tm="100000">
                                              <p:val>
                                                <p:strVal val="#ppt_w"/>
                                              </p:val>
                                            </p:tav>
                                          </p:tavLst>
                                        </p:anim>
                                        <p:anim calcmode="lin" valueType="num">
                                          <p:cBhvr>
                                            <p:cTn id="8" dur="400" fill="hold"/>
                                            <p:tgtEl>
                                              <p:spTgt spid="116"/>
                                            </p:tgtEl>
                                            <p:attrNameLst>
                                              <p:attrName>ppt_h</p:attrName>
                                            </p:attrNameLst>
                                          </p:cBhvr>
                                          <p:tavLst>
                                            <p:tav tm="0">
                                              <p:val>
                                                <p:fltVal val="0"/>
                                              </p:val>
                                            </p:tav>
                                            <p:tav tm="100000">
                                              <p:val>
                                                <p:strVal val="#ppt_h"/>
                                              </p:val>
                                            </p:tav>
                                          </p:tavLst>
                                        </p:anim>
                                        <p:animEffect transition="in" filter="fade">
                                          <p:cBhvr>
                                            <p:cTn id="9" dur="400"/>
                                            <p:tgtEl>
                                              <p:spTgt spid="116"/>
                                            </p:tgtEl>
                                          </p:cBhvr>
                                        </p:animEffect>
                                      </p:childTnLst>
                                    </p:cTn>
                                  </p:par>
                                  <p:par>
                                    <p:cTn id="10" presetID="6" presetClass="emph" presetSubtype="0" fill="hold" grpId="1" nodeType="withEffect">
                                      <p:stCondLst>
                                        <p:cond delay="400"/>
                                      </p:stCondLst>
                                      <p:childTnLst>
                                        <p:animScale>
                                          <p:cBhvr>
                                            <p:cTn id="11" dur="300" fill="hold"/>
                                            <p:tgtEl>
                                              <p:spTgt spid="116"/>
                                            </p:tgtEl>
                                          </p:cBhvr>
                                          <p:by x="90000" y="90000"/>
                                        </p:animScale>
                                      </p:childTnLst>
                                    </p:cTn>
                                  </p:par>
                                  <p:par>
                                    <p:cTn id="12" presetID="53" presetClass="entr" presetSubtype="16" fill="hold" nodeType="withEffect">
                                      <p:stCondLst>
                                        <p:cond delay="200"/>
                                      </p:stCondLst>
                                      <p:childTnLst>
                                        <p:set>
                                          <p:cBhvr>
                                            <p:cTn id="13" dur="1" fill="hold">
                                              <p:stCondLst>
                                                <p:cond delay="0"/>
                                              </p:stCondLst>
                                            </p:cTn>
                                            <p:tgtEl>
                                              <p:spTgt spid="2"/>
                                            </p:tgtEl>
                                            <p:attrNameLst>
                                              <p:attrName>style.visibility</p:attrName>
                                            </p:attrNameLst>
                                          </p:cBhvr>
                                          <p:to>
                                            <p:strVal val="visible"/>
                                          </p:to>
                                        </p:set>
                                        <p:anim calcmode="lin" valueType="num">
                                          <p:cBhvr>
                                            <p:cTn id="14" dur="400" fill="hold"/>
                                            <p:tgtEl>
                                              <p:spTgt spid="2"/>
                                            </p:tgtEl>
                                            <p:attrNameLst>
                                              <p:attrName>ppt_w</p:attrName>
                                            </p:attrNameLst>
                                          </p:cBhvr>
                                          <p:tavLst>
                                            <p:tav tm="0">
                                              <p:val>
                                                <p:fltVal val="0"/>
                                              </p:val>
                                            </p:tav>
                                            <p:tav tm="100000">
                                              <p:val>
                                                <p:strVal val="#ppt_w"/>
                                              </p:val>
                                            </p:tav>
                                          </p:tavLst>
                                        </p:anim>
                                        <p:anim calcmode="lin" valueType="num">
                                          <p:cBhvr>
                                            <p:cTn id="15" dur="400" fill="hold"/>
                                            <p:tgtEl>
                                              <p:spTgt spid="2"/>
                                            </p:tgtEl>
                                            <p:attrNameLst>
                                              <p:attrName>ppt_h</p:attrName>
                                            </p:attrNameLst>
                                          </p:cBhvr>
                                          <p:tavLst>
                                            <p:tav tm="0">
                                              <p:val>
                                                <p:fltVal val="0"/>
                                              </p:val>
                                            </p:tav>
                                            <p:tav tm="100000">
                                              <p:val>
                                                <p:strVal val="#ppt_h"/>
                                              </p:val>
                                            </p:tav>
                                          </p:tavLst>
                                        </p:anim>
                                        <p:animEffect transition="in" filter="fade">
                                          <p:cBhvr>
                                            <p:cTn id="16" dur="400"/>
                                            <p:tgtEl>
                                              <p:spTgt spid="2"/>
                                            </p:tgtEl>
                                          </p:cBhvr>
                                        </p:animEffect>
                                      </p:childTnLst>
                                    </p:cTn>
                                  </p:par>
                                  <p:par>
                                    <p:cTn id="17" presetID="6" presetClass="emph" presetSubtype="0" fill="hold" nodeType="withEffect">
                                      <p:stCondLst>
                                        <p:cond delay="600"/>
                                      </p:stCondLst>
                                      <p:childTnLst>
                                        <p:animScale>
                                          <p:cBhvr>
                                            <p:cTn id="18" dur="300" fill="hold"/>
                                            <p:tgtEl>
                                              <p:spTgt spid="2"/>
                                            </p:tgtEl>
                                          </p:cBhvr>
                                          <p:by x="90000" y="90000"/>
                                        </p:animScale>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115"/>
                                            </p:tgtEl>
                                            <p:attrNameLst>
                                              <p:attrName>style.visibility</p:attrName>
                                            </p:attrNameLst>
                                          </p:cBhvr>
                                          <p:to>
                                            <p:strVal val="visible"/>
                                          </p:to>
                                        </p:set>
                                        <p:anim calcmode="lin" valueType="num">
                                          <p:cBhvr>
                                            <p:cTn id="22" dur="400" fill="hold"/>
                                            <p:tgtEl>
                                              <p:spTgt spid="115"/>
                                            </p:tgtEl>
                                            <p:attrNameLst>
                                              <p:attrName>ppt_w</p:attrName>
                                            </p:attrNameLst>
                                          </p:cBhvr>
                                          <p:tavLst>
                                            <p:tav tm="0">
                                              <p:val>
                                                <p:fltVal val="0"/>
                                              </p:val>
                                            </p:tav>
                                            <p:tav tm="100000">
                                              <p:val>
                                                <p:strVal val="#ppt_w"/>
                                              </p:val>
                                            </p:tav>
                                          </p:tavLst>
                                        </p:anim>
                                        <p:anim calcmode="lin" valueType="num">
                                          <p:cBhvr>
                                            <p:cTn id="23" dur="400" fill="hold"/>
                                            <p:tgtEl>
                                              <p:spTgt spid="115"/>
                                            </p:tgtEl>
                                            <p:attrNameLst>
                                              <p:attrName>ppt_h</p:attrName>
                                            </p:attrNameLst>
                                          </p:cBhvr>
                                          <p:tavLst>
                                            <p:tav tm="0">
                                              <p:val>
                                                <p:fltVal val="0"/>
                                              </p:val>
                                            </p:tav>
                                            <p:tav tm="100000">
                                              <p:val>
                                                <p:strVal val="#ppt_h"/>
                                              </p:val>
                                            </p:tav>
                                          </p:tavLst>
                                        </p:anim>
                                        <p:animEffect transition="in" filter="fade">
                                          <p:cBhvr>
                                            <p:cTn id="24" dur="400"/>
                                            <p:tgtEl>
                                              <p:spTgt spid="115"/>
                                            </p:tgtEl>
                                          </p:cBhvr>
                                        </p:animEffect>
                                      </p:childTnLst>
                                    </p:cTn>
                                  </p:par>
                                  <p:par>
                                    <p:cTn id="25" presetID="6" presetClass="emph" presetSubtype="0" fill="hold" grpId="1" nodeType="withEffect">
                                      <p:stCondLst>
                                        <p:cond delay="400"/>
                                      </p:stCondLst>
                                      <p:childTnLst>
                                        <p:animScale>
                                          <p:cBhvr>
                                            <p:cTn id="26" dur="300" fill="hold"/>
                                            <p:tgtEl>
                                              <p:spTgt spid="115"/>
                                            </p:tgtEl>
                                          </p:cBhvr>
                                          <p:by x="90000" y="90000"/>
                                        </p:animScale>
                                      </p:childTnLst>
                                    </p:cTn>
                                  </p:par>
                                  <p:par>
                                    <p:cTn id="27" presetID="53" presetClass="entr" presetSubtype="16" fill="hold" grpId="0" nodeType="withEffect">
                                      <p:stCondLst>
                                        <p:cond delay="2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400" fill="hold"/>
                                            <p:tgtEl>
                                              <p:spTgt spid="26"/>
                                            </p:tgtEl>
                                            <p:attrNameLst>
                                              <p:attrName>ppt_w</p:attrName>
                                            </p:attrNameLst>
                                          </p:cBhvr>
                                          <p:tavLst>
                                            <p:tav tm="0">
                                              <p:val>
                                                <p:fltVal val="0"/>
                                              </p:val>
                                            </p:tav>
                                            <p:tav tm="100000">
                                              <p:val>
                                                <p:strVal val="#ppt_w"/>
                                              </p:val>
                                            </p:tav>
                                          </p:tavLst>
                                        </p:anim>
                                        <p:anim calcmode="lin" valueType="num">
                                          <p:cBhvr>
                                            <p:cTn id="30" dur="400" fill="hold"/>
                                            <p:tgtEl>
                                              <p:spTgt spid="26"/>
                                            </p:tgtEl>
                                            <p:attrNameLst>
                                              <p:attrName>ppt_h</p:attrName>
                                            </p:attrNameLst>
                                          </p:cBhvr>
                                          <p:tavLst>
                                            <p:tav tm="0">
                                              <p:val>
                                                <p:fltVal val="0"/>
                                              </p:val>
                                            </p:tav>
                                            <p:tav tm="100000">
                                              <p:val>
                                                <p:strVal val="#ppt_h"/>
                                              </p:val>
                                            </p:tav>
                                          </p:tavLst>
                                        </p:anim>
                                        <p:animEffect transition="in" filter="fade">
                                          <p:cBhvr>
                                            <p:cTn id="31" dur="400"/>
                                            <p:tgtEl>
                                              <p:spTgt spid="26"/>
                                            </p:tgtEl>
                                          </p:cBhvr>
                                        </p:animEffect>
                                      </p:childTnLst>
                                    </p:cTn>
                                  </p:par>
                                  <p:par>
                                    <p:cTn id="32" presetID="6" presetClass="emph" presetSubtype="0" fill="hold" grpId="1" nodeType="withEffect">
                                      <p:stCondLst>
                                        <p:cond delay="600"/>
                                      </p:stCondLst>
                                      <p:childTnLst>
                                        <p:animScale>
                                          <p:cBhvr>
                                            <p:cTn id="33" dur="300" fill="hold"/>
                                            <p:tgtEl>
                                              <p:spTgt spid="26"/>
                                            </p:tgtEl>
                                          </p:cBhvr>
                                          <p:by x="90000" y="90000"/>
                                        </p:animScale>
                                      </p:childTnLst>
                                    </p:cTn>
                                  </p:par>
                                  <p:par>
                                    <p:cTn id="34" presetID="22" presetClass="entr" presetSubtype="2"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400"/>
                                            <p:tgtEl>
                                              <p:spTgt spid="3"/>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4"/>
                                            </p:tgtEl>
                                            <p:attrNameLst>
                                              <p:attrName>style.visibility</p:attrName>
                                            </p:attrNameLst>
                                          </p:cBhvr>
                                          <p:to>
                                            <p:strVal val="visible"/>
                                          </p:to>
                                        </p:set>
                                        <p:anim calcmode="lin" valueType="num">
                                          <p:cBhvr>
                                            <p:cTn id="39" dur="400" fill="hold"/>
                                            <p:tgtEl>
                                              <p:spTgt spid="4"/>
                                            </p:tgtEl>
                                            <p:attrNameLst>
                                              <p:attrName>ppt_w</p:attrName>
                                            </p:attrNameLst>
                                          </p:cBhvr>
                                          <p:tavLst>
                                            <p:tav tm="0">
                                              <p:val>
                                                <p:fltVal val="0"/>
                                              </p:val>
                                            </p:tav>
                                            <p:tav tm="100000">
                                              <p:val>
                                                <p:strVal val="#ppt_w"/>
                                              </p:val>
                                            </p:tav>
                                          </p:tavLst>
                                        </p:anim>
                                        <p:anim calcmode="lin" valueType="num">
                                          <p:cBhvr>
                                            <p:cTn id="40" dur="400" fill="hold"/>
                                            <p:tgtEl>
                                              <p:spTgt spid="4"/>
                                            </p:tgtEl>
                                            <p:attrNameLst>
                                              <p:attrName>ppt_h</p:attrName>
                                            </p:attrNameLst>
                                          </p:cBhvr>
                                          <p:tavLst>
                                            <p:tav tm="0">
                                              <p:val>
                                                <p:fltVal val="0"/>
                                              </p:val>
                                            </p:tav>
                                            <p:tav tm="100000">
                                              <p:val>
                                                <p:strVal val="#ppt_h"/>
                                              </p:val>
                                            </p:tav>
                                          </p:tavLst>
                                        </p:anim>
                                        <p:animEffect transition="in" filter="fade">
                                          <p:cBhvr>
                                            <p:cTn id="41" dur="400"/>
                                            <p:tgtEl>
                                              <p:spTgt spid="4"/>
                                            </p:tgtEl>
                                          </p:cBhvr>
                                        </p:animEffect>
                                      </p:childTnLst>
                                    </p:cTn>
                                  </p:par>
                                  <p:par>
                                    <p:cTn id="42" presetID="6" presetClass="emph" presetSubtype="0" fill="hold" grpId="1" nodeType="withEffect">
                                      <p:stCondLst>
                                        <p:cond delay="800"/>
                                      </p:stCondLst>
                                      <p:childTnLst>
                                        <p:animScale>
                                          <p:cBhvr>
                                            <p:cTn id="43" dur="300" fill="hold"/>
                                            <p:tgtEl>
                                              <p:spTgt spid="4"/>
                                            </p:tgtEl>
                                          </p:cBhvr>
                                          <p:by x="90000" y="90000"/>
                                        </p:animScale>
                                      </p:childTnLst>
                                    </p:cTn>
                                  </p:par>
                                  <p:par>
                                    <p:cTn id="44" presetID="53" presetClass="entr" presetSubtype="16" fill="hold" grpId="0" nodeType="withEffect">
                                      <p:stCondLst>
                                        <p:cond delay="600"/>
                                      </p:stCondLst>
                                      <p:childTnLst>
                                        <p:set>
                                          <p:cBhvr>
                                            <p:cTn id="45" dur="1" fill="hold">
                                              <p:stCondLst>
                                                <p:cond delay="0"/>
                                              </p:stCondLst>
                                            </p:cTn>
                                            <p:tgtEl>
                                              <p:spTgt spid="5"/>
                                            </p:tgtEl>
                                            <p:attrNameLst>
                                              <p:attrName>style.visibility</p:attrName>
                                            </p:attrNameLst>
                                          </p:cBhvr>
                                          <p:to>
                                            <p:strVal val="visible"/>
                                          </p:to>
                                        </p:set>
                                        <p:anim calcmode="lin" valueType="num">
                                          <p:cBhvr>
                                            <p:cTn id="46" dur="400" fill="hold"/>
                                            <p:tgtEl>
                                              <p:spTgt spid="5"/>
                                            </p:tgtEl>
                                            <p:attrNameLst>
                                              <p:attrName>ppt_w</p:attrName>
                                            </p:attrNameLst>
                                          </p:cBhvr>
                                          <p:tavLst>
                                            <p:tav tm="0">
                                              <p:val>
                                                <p:fltVal val="0"/>
                                              </p:val>
                                            </p:tav>
                                            <p:tav tm="100000">
                                              <p:val>
                                                <p:strVal val="#ppt_w"/>
                                              </p:val>
                                            </p:tav>
                                          </p:tavLst>
                                        </p:anim>
                                        <p:anim calcmode="lin" valueType="num">
                                          <p:cBhvr>
                                            <p:cTn id="47" dur="400" fill="hold"/>
                                            <p:tgtEl>
                                              <p:spTgt spid="5"/>
                                            </p:tgtEl>
                                            <p:attrNameLst>
                                              <p:attrName>ppt_h</p:attrName>
                                            </p:attrNameLst>
                                          </p:cBhvr>
                                          <p:tavLst>
                                            <p:tav tm="0">
                                              <p:val>
                                                <p:fltVal val="0"/>
                                              </p:val>
                                            </p:tav>
                                            <p:tav tm="100000">
                                              <p:val>
                                                <p:strVal val="#ppt_h"/>
                                              </p:val>
                                            </p:tav>
                                          </p:tavLst>
                                        </p:anim>
                                        <p:animEffect transition="in" filter="fade">
                                          <p:cBhvr>
                                            <p:cTn id="48" dur="400"/>
                                            <p:tgtEl>
                                              <p:spTgt spid="5"/>
                                            </p:tgtEl>
                                          </p:cBhvr>
                                        </p:animEffect>
                                      </p:childTnLst>
                                    </p:cTn>
                                  </p:par>
                                  <p:par>
                                    <p:cTn id="49" presetID="6" presetClass="emph" presetSubtype="0" fill="hold" grpId="1" nodeType="withEffect">
                                      <p:stCondLst>
                                        <p:cond delay="1000"/>
                                      </p:stCondLst>
                                      <p:childTnLst>
                                        <p:animScale>
                                          <p:cBhvr>
                                            <p:cTn id="50" dur="300" fill="hold"/>
                                            <p:tgtEl>
                                              <p:spTgt spid="5"/>
                                            </p:tgtEl>
                                          </p:cBhvr>
                                          <p:by x="90000" y="90000"/>
                                        </p:animScale>
                                      </p:childTnLst>
                                    </p:cTn>
                                  </p:par>
                                  <p:par>
                                    <p:cTn id="51" presetID="53" presetClass="entr" presetSubtype="16" fill="hold" grpId="0" nodeType="withEffect">
                                      <p:stCondLst>
                                        <p:cond delay="400"/>
                                      </p:stCondLst>
                                      <p:iterate type="lt">
                                        <p:tmPct val="33333"/>
                                      </p:iterate>
                                      <p:childTnLst>
                                        <p:set>
                                          <p:cBhvr>
                                            <p:cTn id="52" dur="1" fill="hold">
                                              <p:stCondLst>
                                                <p:cond delay="0"/>
                                              </p:stCondLst>
                                            </p:cTn>
                                            <p:tgtEl>
                                              <p:spTgt spid="28"/>
                                            </p:tgtEl>
                                            <p:attrNameLst>
                                              <p:attrName>style.visibility</p:attrName>
                                            </p:attrNameLst>
                                          </p:cBhvr>
                                          <p:to>
                                            <p:strVal val="visible"/>
                                          </p:to>
                                        </p:set>
                                        <p:anim calcmode="lin" valueType="num">
                                          <p:cBhvr>
                                            <p:cTn id="53" dur="300" fill="hold"/>
                                            <p:tgtEl>
                                              <p:spTgt spid="28"/>
                                            </p:tgtEl>
                                            <p:attrNameLst>
                                              <p:attrName>ppt_w</p:attrName>
                                            </p:attrNameLst>
                                          </p:cBhvr>
                                          <p:tavLst>
                                            <p:tav tm="0">
                                              <p:val>
                                                <p:fltVal val="0"/>
                                              </p:val>
                                            </p:tav>
                                            <p:tav tm="100000">
                                              <p:val>
                                                <p:strVal val="#ppt_w"/>
                                              </p:val>
                                            </p:tav>
                                          </p:tavLst>
                                        </p:anim>
                                        <p:anim calcmode="lin" valueType="num">
                                          <p:cBhvr>
                                            <p:cTn id="54" dur="300" fill="hold"/>
                                            <p:tgtEl>
                                              <p:spTgt spid="28"/>
                                            </p:tgtEl>
                                            <p:attrNameLst>
                                              <p:attrName>ppt_h</p:attrName>
                                            </p:attrNameLst>
                                          </p:cBhvr>
                                          <p:tavLst>
                                            <p:tav tm="0">
                                              <p:val>
                                                <p:fltVal val="0"/>
                                              </p:val>
                                            </p:tav>
                                            <p:tav tm="100000">
                                              <p:val>
                                                <p:strVal val="#ppt_h"/>
                                              </p:val>
                                            </p:tav>
                                          </p:tavLst>
                                        </p:anim>
                                        <p:animEffect transition="in" filter="fade">
                                          <p:cBhvr>
                                            <p:cTn id="55" dur="300"/>
                                            <p:tgtEl>
                                              <p:spTgt spid="28"/>
                                            </p:tgtEl>
                                          </p:cBhvr>
                                        </p:animEffect>
                                      </p:childTnLst>
                                    </p:cTn>
                                  </p:par>
                                  <p:par>
                                    <p:cTn id="56" presetID="22" presetClass="entr" presetSubtype="4" fill="hold" nodeType="withEffect">
                                      <p:stCondLst>
                                        <p:cond delay="100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400"/>
                                            <p:tgtEl>
                                              <p:spTgt spid="31"/>
                                            </p:tgtEl>
                                          </p:cBhvr>
                                        </p:animEffect>
                                      </p:childTnLst>
                                    </p:cTn>
                                  </p:par>
                                  <p:par>
                                    <p:cTn id="59" presetID="53" presetClass="entr" presetSubtype="16" fill="hold" grpId="0" nodeType="withEffect">
                                      <p:stCondLst>
                                        <p:cond delay="1200"/>
                                      </p:stCondLst>
                                      <p:childTnLst>
                                        <p:set>
                                          <p:cBhvr>
                                            <p:cTn id="60" dur="1" fill="hold">
                                              <p:stCondLst>
                                                <p:cond delay="0"/>
                                              </p:stCondLst>
                                            </p:cTn>
                                            <p:tgtEl>
                                              <p:spTgt spid="32"/>
                                            </p:tgtEl>
                                            <p:attrNameLst>
                                              <p:attrName>style.visibility</p:attrName>
                                            </p:attrNameLst>
                                          </p:cBhvr>
                                          <p:to>
                                            <p:strVal val="visible"/>
                                          </p:to>
                                        </p:set>
                                        <p:anim calcmode="lin" valueType="num">
                                          <p:cBhvr>
                                            <p:cTn id="61" dur="400" fill="hold"/>
                                            <p:tgtEl>
                                              <p:spTgt spid="32"/>
                                            </p:tgtEl>
                                            <p:attrNameLst>
                                              <p:attrName>ppt_w</p:attrName>
                                            </p:attrNameLst>
                                          </p:cBhvr>
                                          <p:tavLst>
                                            <p:tav tm="0">
                                              <p:val>
                                                <p:fltVal val="0"/>
                                              </p:val>
                                            </p:tav>
                                            <p:tav tm="100000">
                                              <p:val>
                                                <p:strVal val="#ppt_w"/>
                                              </p:val>
                                            </p:tav>
                                          </p:tavLst>
                                        </p:anim>
                                        <p:anim calcmode="lin" valueType="num">
                                          <p:cBhvr>
                                            <p:cTn id="62" dur="400" fill="hold"/>
                                            <p:tgtEl>
                                              <p:spTgt spid="32"/>
                                            </p:tgtEl>
                                            <p:attrNameLst>
                                              <p:attrName>ppt_h</p:attrName>
                                            </p:attrNameLst>
                                          </p:cBhvr>
                                          <p:tavLst>
                                            <p:tav tm="0">
                                              <p:val>
                                                <p:fltVal val="0"/>
                                              </p:val>
                                            </p:tav>
                                            <p:tav tm="100000">
                                              <p:val>
                                                <p:strVal val="#ppt_h"/>
                                              </p:val>
                                            </p:tav>
                                          </p:tavLst>
                                        </p:anim>
                                        <p:animEffect transition="in" filter="fade">
                                          <p:cBhvr>
                                            <p:cTn id="63" dur="400"/>
                                            <p:tgtEl>
                                              <p:spTgt spid="32"/>
                                            </p:tgtEl>
                                          </p:cBhvr>
                                        </p:animEffect>
                                      </p:childTnLst>
                                    </p:cTn>
                                  </p:par>
                                  <p:par>
                                    <p:cTn id="64" presetID="6" presetClass="emph" presetSubtype="0" fill="hold" grpId="1" nodeType="withEffect">
                                      <p:stCondLst>
                                        <p:cond delay="1600"/>
                                      </p:stCondLst>
                                      <p:childTnLst>
                                        <p:animScale>
                                          <p:cBhvr>
                                            <p:cTn id="65" dur="300" fill="hold"/>
                                            <p:tgtEl>
                                              <p:spTgt spid="32"/>
                                            </p:tgtEl>
                                          </p:cBhvr>
                                          <p:by x="90000" y="90000"/>
                                        </p:animScale>
                                      </p:childTnLst>
                                    </p:cTn>
                                  </p:par>
                                  <p:par>
                                    <p:cTn id="66" presetID="53" presetClass="entr" presetSubtype="16" fill="hold" grpId="0" nodeType="withEffect">
                                      <p:stCondLst>
                                        <p:cond delay="1400"/>
                                      </p:stCondLst>
                                      <p:childTnLst>
                                        <p:set>
                                          <p:cBhvr>
                                            <p:cTn id="67" dur="1" fill="hold">
                                              <p:stCondLst>
                                                <p:cond delay="0"/>
                                              </p:stCondLst>
                                            </p:cTn>
                                            <p:tgtEl>
                                              <p:spTgt spid="33"/>
                                            </p:tgtEl>
                                            <p:attrNameLst>
                                              <p:attrName>style.visibility</p:attrName>
                                            </p:attrNameLst>
                                          </p:cBhvr>
                                          <p:to>
                                            <p:strVal val="visible"/>
                                          </p:to>
                                        </p:set>
                                        <p:anim calcmode="lin" valueType="num">
                                          <p:cBhvr>
                                            <p:cTn id="68" dur="400" fill="hold"/>
                                            <p:tgtEl>
                                              <p:spTgt spid="33"/>
                                            </p:tgtEl>
                                            <p:attrNameLst>
                                              <p:attrName>ppt_w</p:attrName>
                                            </p:attrNameLst>
                                          </p:cBhvr>
                                          <p:tavLst>
                                            <p:tav tm="0">
                                              <p:val>
                                                <p:fltVal val="0"/>
                                              </p:val>
                                            </p:tav>
                                            <p:tav tm="100000">
                                              <p:val>
                                                <p:strVal val="#ppt_w"/>
                                              </p:val>
                                            </p:tav>
                                          </p:tavLst>
                                        </p:anim>
                                        <p:anim calcmode="lin" valueType="num">
                                          <p:cBhvr>
                                            <p:cTn id="69" dur="400" fill="hold"/>
                                            <p:tgtEl>
                                              <p:spTgt spid="33"/>
                                            </p:tgtEl>
                                            <p:attrNameLst>
                                              <p:attrName>ppt_h</p:attrName>
                                            </p:attrNameLst>
                                          </p:cBhvr>
                                          <p:tavLst>
                                            <p:tav tm="0">
                                              <p:val>
                                                <p:fltVal val="0"/>
                                              </p:val>
                                            </p:tav>
                                            <p:tav tm="100000">
                                              <p:val>
                                                <p:strVal val="#ppt_h"/>
                                              </p:val>
                                            </p:tav>
                                          </p:tavLst>
                                        </p:anim>
                                        <p:animEffect transition="in" filter="fade">
                                          <p:cBhvr>
                                            <p:cTn id="70" dur="400"/>
                                            <p:tgtEl>
                                              <p:spTgt spid="33"/>
                                            </p:tgtEl>
                                          </p:cBhvr>
                                        </p:animEffect>
                                      </p:childTnLst>
                                    </p:cTn>
                                  </p:par>
                                  <p:par>
                                    <p:cTn id="71" presetID="6" presetClass="emph" presetSubtype="0" fill="hold" grpId="1" nodeType="withEffect">
                                      <p:stCondLst>
                                        <p:cond delay="1800"/>
                                      </p:stCondLst>
                                      <p:childTnLst>
                                        <p:animScale>
                                          <p:cBhvr>
                                            <p:cTn id="72" dur="300" fill="hold"/>
                                            <p:tgtEl>
                                              <p:spTgt spid="33"/>
                                            </p:tgtEl>
                                          </p:cBhvr>
                                          <p:by x="90000" y="90000"/>
                                        </p:animScale>
                                      </p:childTnLst>
                                    </p:cTn>
                                  </p:par>
                                  <p:par>
                                    <p:cTn id="73" presetID="53" presetClass="entr" presetSubtype="16" fill="hold" grpId="0" nodeType="withEffect">
                                      <p:stCondLst>
                                        <p:cond delay="1200"/>
                                      </p:stCondLst>
                                      <p:iterate type="lt">
                                        <p:tmPct val="33333"/>
                                      </p:iterate>
                                      <p:childTnLst>
                                        <p:set>
                                          <p:cBhvr>
                                            <p:cTn id="74" dur="1" fill="hold">
                                              <p:stCondLst>
                                                <p:cond delay="0"/>
                                              </p:stCondLst>
                                            </p:cTn>
                                            <p:tgtEl>
                                              <p:spTgt spid="29"/>
                                            </p:tgtEl>
                                            <p:attrNameLst>
                                              <p:attrName>style.visibility</p:attrName>
                                            </p:attrNameLst>
                                          </p:cBhvr>
                                          <p:to>
                                            <p:strVal val="visible"/>
                                          </p:to>
                                        </p:set>
                                        <p:anim calcmode="lin" valueType="num">
                                          <p:cBhvr>
                                            <p:cTn id="75" dur="300" fill="hold"/>
                                            <p:tgtEl>
                                              <p:spTgt spid="29"/>
                                            </p:tgtEl>
                                            <p:attrNameLst>
                                              <p:attrName>ppt_w</p:attrName>
                                            </p:attrNameLst>
                                          </p:cBhvr>
                                          <p:tavLst>
                                            <p:tav tm="0">
                                              <p:val>
                                                <p:fltVal val="0"/>
                                              </p:val>
                                            </p:tav>
                                            <p:tav tm="100000">
                                              <p:val>
                                                <p:strVal val="#ppt_w"/>
                                              </p:val>
                                            </p:tav>
                                          </p:tavLst>
                                        </p:anim>
                                        <p:anim calcmode="lin" valueType="num">
                                          <p:cBhvr>
                                            <p:cTn id="76" dur="300" fill="hold"/>
                                            <p:tgtEl>
                                              <p:spTgt spid="29"/>
                                            </p:tgtEl>
                                            <p:attrNameLst>
                                              <p:attrName>ppt_h</p:attrName>
                                            </p:attrNameLst>
                                          </p:cBhvr>
                                          <p:tavLst>
                                            <p:tav tm="0">
                                              <p:val>
                                                <p:fltVal val="0"/>
                                              </p:val>
                                            </p:tav>
                                            <p:tav tm="100000">
                                              <p:val>
                                                <p:strVal val="#ppt_h"/>
                                              </p:val>
                                            </p:tav>
                                          </p:tavLst>
                                        </p:anim>
                                        <p:animEffect transition="in" filter="fade">
                                          <p:cBhvr>
                                            <p:cTn id="77" dur="300"/>
                                            <p:tgtEl>
                                              <p:spTgt spid="29"/>
                                            </p:tgtEl>
                                          </p:cBhvr>
                                        </p:animEffect>
                                      </p:childTnLst>
                                    </p:cTn>
                                  </p:par>
                                  <p:par>
                                    <p:cTn id="78" presetID="22" presetClass="entr" presetSubtype="4" fill="hold" grpId="0" nodeType="withEffect">
                                      <p:stCondLst>
                                        <p:cond delay="1700"/>
                                      </p:stCondLst>
                                      <p:iterate type="lt">
                                        <p:tmPct val="7797"/>
                                      </p:iterate>
                                      <p:childTnLst>
                                        <p:set>
                                          <p:cBhvr>
                                            <p:cTn id="79" dur="1" fill="hold">
                                              <p:stCondLst>
                                                <p:cond delay="0"/>
                                              </p:stCondLst>
                                            </p:cTn>
                                            <p:tgtEl>
                                              <p:spTgt spid="30"/>
                                            </p:tgtEl>
                                            <p:attrNameLst>
                                              <p:attrName>style.visibility</p:attrName>
                                            </p:attrNameLst>
                                          </p:cBhvr>
                                          <p:to>
                                            <p:strVal val="visible"/>
                                          </p:to>
                                        </p:set>
                                        <p:animEffect transition="in" filter="wipe(down)">
                                          <p:cBhvr>
                                            <p:cTn id="80" dur="500"/>
                                            <p:tgtEl>
                                              <p:spTgt spid="30"/>
                                            </p:tgtEl>
                                          </p:cBhvr>
                                        </p:animEffect>
                                      </p:childTnLst>
                                    </p:cTn>
                                  </p:par>
                                  <p:par>
                                    <p:cTn id="81" presetID="22" presetClass="entr" presetSubtype="4" fill="hold" grpId="0" nodeType="withEffect">
                                      <p:stCondLst>
                                        <p:cond delay="2000"/>
                                      </p:stCondLst>
                                      <p:iterate type="lt">
                                        <p:tmPct val="7797"/>
                                      </p:iterate>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par>
                                    <p:cTn id="84" presetID="10" presetClass="entr" presetSubtype="0" fill="hold" grpId="0" nodeType="withEffect">
                                      <p:stCondLst>
                                        <p:cond delay="8588"/>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5" grpId="1" animBg="1"/>
          <p:bldP spid="116" grpId="0" animBg="1"/>
          <p:bldP spid="116" grpId="1" animBg="1"/>
          <p:bldP spid="4" grpId="0" animBg="1"/>
          <p:bldP spid="4" grpId="1" animBg="1"/>
          <p:bldP spid="5" grpId="0"/>
          <p:bldP spid="5" grpId="1"/>
          <p:bldP spid="32" grpId="0" animBg="1"/>
          <p:bldP spid="32" grpId="1" animBg="1"/>
          <p:bldP spid="33" grpId="0"/>
          <p:bldP spid="33" grpId="1"/>
          <p:bldP spid="26" grpId="0" animBg="1"/>
          <p:bldP spid="26" grpId="1" animBg="1"/>
          <p:bldP spid="28" grpId="0"/>
          <p:bldP spid="29" grpId="0"/>
          <p:bldP spid="30" grpId="0"/>
          <p:bldP spid="34" grpId="0"/>
          <p:bldP spid="2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79394" y="1770460"/>
            <a:ext cx="2132410" cy="1450335"/>
            <a:chOff x="6579394" y="1770460"/>
            <a:chExt cx="2132410" cy="1450335"/>
          </a:xfrm>
        </p:grpSpPr>
        <p:sp>
          <p:nvSpPr>
            <p:cNvPr id="6161" name="矩形 19"/>
            <p:cNvSpPr>
              <a:spLocks noChangeArrowheads="1"/>
            </p:cNvSpPr>
            <p:nvPr/>
          </p:nvSpPr>
          <p:spPr bwMode="auto">
            <a:xfrm>
              <a:off x="6579394" y="2057400"/>
              <a:ext cx="2132410" cy="116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50">
                  <a:solidFill>
                    <a:srgbClr val="445469"/>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5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2" name="TextBox 13"/>
            <p:cNvSpPr txBox="1">
              <a:spLocks noChangeArrowheads="1"/>
            </p:cNvSpPr>
            <p:nvPr/>
          </p:nvSpPr>
          <p:spPr bwMode="auto">
            <a:xfrm>
              <a:off x="6579394" y="1770460"/>
              <a:ext cx="9703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 name="组合 1"/>
          <p:cNvGrpSpPr/>
          <p:nvPr/>
        </p:nvGrpSpPr>
        <p:grpSpPr>
          <a:xfrm>
            <a:off x="690563" y="1314450"/>
            <a:ext cx="5160169" cy="3042047"/>
            <a:chOff x="690563" y="1314450"/>
            <a:chExt cx="5160169" cy="3042047"/>
          </a:xfrm>
        </p:grpSpPr>
        <p:sp>
          <p:nvSpPr>
            <p:cNvPr id="6147" name="Freeform 5"/>
            <p:cNvSpPr>
              <a:spLocks noChangeArrowheads="1"/>
            </p:cNvSpPr>
            <p:nvPr/>
          </p:nvSpPr>
          <p:spPr bwMode="auto">
            <a:xfrm>
              <a:off x="690563" y="3061097"/>
              <a:ext cx="2755106" cy="1295400"/>
            </a:xfrm>
            <a:custGeom>
              <a:avLst/>
              <a:gdLst>
                <a:gd name="T0" fmla="*/ 2304 w 2304"/>
                <a:gd name="T1" fmla="*/ 792 h 1080"/>
                <a:gd name="T2" fmla="*/ 2298 w 2304"/>
                <a:gd name="T3" fmla="*/ 822 h 1080"/>
                <a:gd name="T4" fmla="*/ 2280 w 2304"/>
                <a:gd name="T5" fmla="*/ 850 h 1080"/>
                <a:gd name="T6" fmla="*/ 2252 w 2304"/>
                <a:gd name="T7" fmla="*/ 878 h 1080"/>
                <a:gd name="T8" fmla="*/ 2214 w 2304"/>
                <a:gd name="T9" fmla="*/ 904 h 1080"/>
                <a:gd name="T10" fmla="*/ 2164 w 2304"/>
                <a:gd name="T11" fmla="*/ 930 h 1080"/>
                <a:gd name="T12" fmla="*/ 2040 w 2304"/>
                <a:gd name="T13" fmla="*/ 976 h 1080"/>
                <a:gd name="T14" fmla="*/ 1884 w 2304"/>
                <a:gd name="T15" fmla="*/ 1014 h 1080"/>
                <a:gd name="T16" fmla="*/ 1702 w 2304"/>
                <a:gd name="T17" fmla="*/ 1046 h 1080"/>
                <a:gd name="T18" fmla="*/ 1494 w 2304"/>
                <a:gd name="T19" fmla="*/ 1068 h 1080"/>
                <a:gd name="T20" fmla="*/ 1270 w 2304"/>
                <a:gd name="T21" fmla="*/ 1078 h 1080"/>
                <a:gd name="T22" fmla="*/ 1034 w 2304"/>
                <a:gd name="T23" fmla="*/ 1078 h 1080"/>
                <a:gd name="T24" fmla="*/ 810 w 2304"/>
                <a:gd name="T25" fmla="*/ 1068 h 1080"/>
                <a:gd name="T26" fmla="*/ 602 w 2304"/>
                <a:gd name="T27" fmla="*/ 1046 h 1080"/>
                <a:gd name="T28" fmla="*/ 420 w 2304"/>
                <a:gd name="T29" fmla="*/ 1014 h 1080"/>
                <a:gd name="T30" fmla="*/ 264 w 2304"/>
                <a:gd name="T31" fmla="*/ 976 h 1080"/>
                <a:gd name="T32" fmla="*/ 140 w 2304"/>
                <a:gd name="T33" fmla="*/ 930 h 1080"/>
                <a:gd name="T34" fmla="*/ 90 w 2304"/>
                <a:gd name="T35" fmla="*/ 904 h 1080"/>
                <a:gd name="T36" fmla="*/ 52 w 2304"/>
                <a:gd name="T37" fmla="*/ 878 h 1080"/>
                <a:gd name="T38" fmla="*/ 24 w 2304"/>
                <a:gd name="T39" fmla="*/ 850 h 1080"/>
                <a:gd name="T40" fmla="*/ 6 w 2304"/>
                <a:gd name="T41" fmla="*/ 822 h 1080"/>
                <a:gd name="T42" fmla="*/ 0 w 2304"/>
                <a:gd name="T43" fmla="*/ 792 h 1080"/>
                <a:gd name="T44" fmla="*/ 290 w 2304"/>
                <a:gd name="T45" fmla="*/ 204 h 1080"/>
                <a:gd name="T46" fmla="*/ 298 w 2304"/>
                <a:gd name="T47" fmla="*/ 184 h 1080"/>
                <a:gd name="T48" fmla="*/ 316 w 2304"/>
                <a:gd name="T49" fmla="*/ 162 h 1080"/>
                <a:gd name="T50" fmla="*/ 340 w 2304"/>
                <a:gd name="T51" fmla="*/ 142 h 1080"/>
                <a:gd name="T52" fmla="*/ 392 w 2304"/>
                <a:gd name="T53" fmla="*/ 114 h 1080"/>
                <a:gd name="T54" fmla="*/ 486 w 2304"/>
                <a:gd name="T55" fmla="*/ 78 h 1080"/>
                <a:gd name="T56" fmla="*/ 602 w 2304"/>
                <a:gd name="T57" fmla="*/ 50 h 1080"/>
                <a:gd name="T58" fmla="*/ 740 w 2304"/>
                <a:gd name="T59" fmla="*/ 26 h 1080"/>
                <a:gd name="T60" fmla="*/ 896 w 2304"/>
                <a:gd name="T61" fmla="*/ 10 h 1080"/>
                <a:gd name="T62" fmla="*/ 1064 w 2304"/>
                <a:gd name="T63" fmla="*/ 2 h 1080"/>
                <a:gd name="T64" fmla="*/ 1240 w 2304"/>
                <a:gd name="T65" fmla="*/ 2 h 1080"/>
                <a:gd name="T66" fmla="*/ 1408 w 2304"/>
                <a:gd name="T67" fmla="*/ 10 h 1080"/>
                <a:gd name="T68" fmla="*/ 1564 w 2304"/>
                <a:gd name="T69" fmla="*/ 26 h 1080"/>
                <a:gd name="T70" fmla="*/ 1702 w 2304"/>
                <a:gd name="T71" fmla="*/ 50 h 1080"/>
                <a:gd name="T72" fmla="*/ 1818 w 2304"/>
                <a:gd name="T73" fmla="*/ 78 h 1080"/>
                <a:gd name="T74" fmla="*/ 1912 w 2304"/>
                <a:gd name="T75" fmla="*/ 114 h 1080"/>
                <a:gd name="T76" fmla="*/ 1964 w 2304"/>
                <a:gd name="T77" fmla="*/ 142 h 1080"/>
                <a:gd name="T78" fmla="*/ 1988 w 2304"/>
                <a:gd name="T79" fmla="*/ 162 h 1080"/>
                <a:gd name="T80" fmla="*/ 2006 w 2304"/>
                <a:gd name="T81" fmla="*/ 184 h 1080"/>
                <a:gd name="T82" fmla="*/ 2014 w 2304"/>
                <a:gd name="T83" fmla="*/ 204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rgbClr val="FF6D67"/>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48" name="Freeform 6"/>
            <p:cNvSpPr>
              <a:spLocks noChangeArrowheads="1"/>
            </p:cNvSpPr>
            <p:nvPr/>
          </p:nvSpPr>
          <p:spPr bwMode="auto">
            <a:xfrm>
              <a:off x="1034654" y="3061097"/>
              <a:ext cx="2066925" cy="51792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690 w 1728"/>
                <a:gd name="T23" fmla="*/ 428 h 432"/>
                <a:gd name="T24" fmla="*/ 528 w 1728"/>
                <a:gd name="T25" fmla="*/ 416 h 432"/>
                <a:gd name="T26" fmla="*/ 380 w 1728"/>
                <a:gd name="T27" fmla="*/ 396 h 432"/>
                <a:gd name="T28" fmla="*/ 254 w 1728"/>
                <a:gd name="T29" fmla="*/ 368 h 432"/>
                <a:gd name="T30" fmla="*/ 148 w 1728"/>
                <a:gd name="T31" fmla="*/ 336 h 432"/>
                <a:gd name="T32" fmla="*/ 68 w 1728"/>
                <a:gd name="T33" fmla="*/ 300 h 432"/>
                <a:gd name="T34" fmla="*/ 38 w 1728"/>
                <a:gd name="T35" fmla="*/ 280 h 432"/>
                <a:gd name="T36" fmla="*/ 18 w 1728"/>
                <a:gd name="T37" fmla="*/ 260 h 432"/>
                <a:gd name="T38" fmla="*/ 4 w 1728"/>
                <a:gd name="T39" fmla="*/ 238 h 432"/>
                <a:gd name="T40" fmla="*/ 0 w 1728"/>
                <a:gd name="T41" fmla="*/ 216 h 432"/>
                <a:gd name="T42" fmla="*/ 4 w 1728"/>
                <a:gd name="T43" fmla="*/ 194 h 432"/>
                <a:gd name="T44" fmla="*/ 18 w 1728"/>
                <a:gd name="T45" fmla="*/ 172 h 432"/>
                <a:gd name="T46" fmla="*/ 38 w 1728"/>
                <a:gd name="T47" fmla="*/ 152 h 432"/>
                <a:gd name="T48" fmla="*/ 68 w 1728"/>
                <a:gd name="T49" fmla="*/ 132 h 432"/>
                <a:gd name="T50" fmla="*/ 148 w 1728"/>
                <a:gd name="T51" fmla="*/ 96 h 432"/>
                <a:gd name="T52" fmla="*/ 254 w 1728"/>
                <a:gd name="T53" fmla="*/ 64 h 432"/>
                <a:gd name="T54" fmla="*/ 380 w 1728"/>
                <a:gd name="T55" fmla="*/ 36 h 432"/>
                <a:gd name="T56" fmla="*/ 528 w 1728"/>
                <a:gd name="T57" fmla="*/ 16 h 432"/>
                <a:gd name="T58" fmla="*/ 690 w 1728"/>
                <a:gd name="T59" fmla="*/ 4 h 432"/>
                <a:gd name="T60" fmla="*/ 864 w 1728"/>
                <a:gd name="T61" fmla="*/ 0 h 432"/>
                <a:gd name="T62" fmla="*/ 1038 w 1728"/>
                <a:gd name="T63" fmla="*/ 4 h 432"/>
                <a:gd name="T64" fmla="*/ 1200 w 1728"/>
                <a:gd name="T65" fmla="*/ 16 h 432"/>
                <a:gd name="T66" fmla="*/ 1348 w 1728"/>
                <a:gd name="T67" fmla="*/ 36 h 432"/>
                <a:gd name="T68" fmla="*/ 1474 w 1728"/>
                <a:gd name="T69" fmla="*/ 64 h 432"/>
                <a:gd name="T70" fmla="*/ 1580 w 1728"/>
                <a:gd name="T71" fmla="*/ 96 h 432"/>
                <a:gd name="T72" fmla="*/ 1660 w 1728"/>
                <a:gd name="T73" fmla="*/ 132 h 432"/>
                <a:gd name="T74" fmla="*/ 1690 w 1728"/>
                <a:gd name="T75" fmla="*/ 152 h 432"/>
                <a:gd name="T76" fmla="*/ 1710 w 1728"/>
                <a:gd name="T77" fmla="*/ 172 h 432"/>
                <a:gd name="T78" fmla="*/ 1724 w 1728"/>
                <a:gd name="T79" fmla="*/ 194 h 432"/>
                <a:gd name="T80" fmla="*/ 1728 w 1728"/>
                <a:gd name="T81" fmla="*/ 21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49" name="Freeform 9"/>
            <p:cNvSpPr>
              <a:spLocks noChangeArrowheads="1"/>
            </p:cNvSpPr>
            <p:nvPr/>
          </p:nvSpPr>
          <p:spPr bwMode="auto">
            <a:xfrm>
              <a:off x="1148954" y="2305050"/>
              <a:ext cx="1863328" cy="1029891"/>
            </a:xfrm>
            <a:custGeom>
              <a:avLst/>
              <a:gdLst>
                <a:gd name="T0" fmla="*/ 1728 w 1728"/>
                <a:gd name="T1" fmla="*/ 720 h 936"/>
                <a:gd name="T2" fmla="*/ 1724 w 1728"/>
                <a:gd name="T3" fmla="*/ 742 h 936"/>
                <a:gd name="T4" fmla="*/ 1710 w 1728"/>
                <a:gd name="T5" fmla="*/ 764 h 936"/>
                <a:gd name="T6" fmla="*/ 1690 w 1728"/>
                <a:gd name="T7" fmla="*/ 784 h 936"/>
                <a:gd name="T8" fmla="*/ 1660 w 1728"/>
                <a:gd name="T9" fmla="*/ 804 h 936"/>
                <a:gd name="T10" fmla="*/ 1580 w 1728"/>
                <a:gd name="T11" fmla="*/ 840 h 936"/>
                <a:gd name="T12" fmla="*/ 1474 w 1728"/>
                <a:gd name="T13" fmla="*/ 872 h 936"/>
                <a:gd name="T14" fmla="*/ 1348 w 1728"/>
                <a:gd name="T15" fmla="*/ 900 h 936"/>
                <a:gd name="T16" fmla="*/ 1200 w 1728"/>
                <a:gd name="T17" fmla="*/ 920 h 936"/>
                <a:gd name="T18" fmla="*/ 1038 w 1728"/>
                <a:gd name="T19" fmla="*/ 932 h 936"/>
                <a:gd name="T20" fmla="*/ 864 w 1728"/>
                <a:gd name="T21" fmla="*/ 936 h 936"/>
                <a:gd name="T22" fmla="*/ 690 w 1728"/>
                <a:gd name="T23" fmla="*/ 932 h 936"/>
                <a:gd name="T24" fmla="*/ 528 w 1728"/>
                <a:gd name="T25" fmla="*/ 920 h 936"/>
                <a:gd name="T26" fmla="*/ 380 w 1728"/>
                <a:gd name="T27" fmla="*/ 900 h 936"/>
                <a:gd name="T28" fmla="*/ 254 w 1728"/>
                <a:gd name="T29" fmla="*/ 872 h 936"/>
                <a:gd name="T30" fmla="*/ 148 w 1728"/>
                <a:gd name="T31" fmla="*/ 840 h 936"/>
                <a:gd name="T32" fmla="*/ 68 w 1728"/>
                <a:gd name="T33" fmla="*/ 804 h 936"/>
                <a:gd name="T34" fmla="*/ 38 w 1728"/>
                <a:gd name="T35" fmla="*/ 784 h 936"/>
                <a:gd name="T36" fmla="*/ 18 w 1728"/>
                <a:gd name="T37" fmla="*/ 764 h 936"/>
                <a:gd name="T38" fmla="*/ 4 w 1728"/>
                <a:gd name="T39" fmla="*/ 742 h 936"/>
                <a:gd name="T40" fmla="*/ 0 w 1728"/>
                <a:gd name="T41" fmla="*/ 720 h 936"/>
                <a:gd name="T42" fmla="*/ 288 w 1728"/>
                <a:gd name="T43" fmla="*/ 136 h 936"/>
                <a:gd name="T44" fmla="*/ 294 w 1728"/>
                <a:gd name="T45" fmla="*/ 122 h 936"/>
                <a:gd name="T46" fmla="*/ 314 w 1728"/>
                <a:gd name="T47" fmla="*/ 102 h 936"/>
                <a:gd name="T48" fmla="*/ 358 w 1728"/>
                <a:gd name="T49" fmla="*/ 76 h 936"/>
                <a:gd name="T50" fmla="*/ 420 w 1728"/>
                <a:gd name="T51" fmla="*/ 52 h 936"/>
                <a:gd name="T52" fmla="*/ 498 w 1728"/>
                <a:gd name="T53" fmla="*/ 32 h 936"/>
                <a:gd name="T54" fmla="*/ 590 w 1728"/>
                <a:gd name="T55" fmla="*/ 18 h 936"/>
                <a:gd name="T56" fmla="*/ 692 w 1728"/>
                <a:gd name="T57" fmla="*/ 6 h 936"/>
                <a:gd name="T58" fmla="*/ 806 w 1728"/>
                <a:gd name="T59" fmla="*/ 0 h 936"/>
                <a:gd name="T60" fmla="*/ 922 w 1728"/>
                <a:gd name="T61" fmla="*/ 0 h 936"/>
                <a:gd name="T62" fmla="*/ 1036 w 1728"/>
                <a:gd name="T63" fmla="*/ 6 h 936"/>
                <a:gd name="T64" fmla="*/ 1138 w 1728"/>
                <a:gd name="T65" fmla="*/ 18 h 936"/>
                <a:gd name="T66" fmla="*/ 1230 w 1728"/>
                <a:gd name="T67" fmla="*/ 32 h 936"/>
                <a:gd name="T68" fmla="*/ 1308 w 1728"/>
                <a:gd name="T69" fmla="*/ 52 h 936"/>
                <a:gd name="T70" fmla="*/ 1370 w 1728"/>
                <a:gd name="T71" fmla="*/ 76 h 936"/>
                <a:gd name="T72" fmla="*/ 1414 w 1728"/>
                <a:gd name="T73" fmla="*/ 102 h 936"/>
                <a:gd name="T74" fmla="*/ 1434 w 1728"/>
                <a:gd name="T75" fmla="*/ 122 h 936"/>
                <a:gd name="T76" fmla="*/ 1440 w 1728"/>
                <a:gd name="T77" fmla="*/ 1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6150" name="Freeform 10"/>
            <p:cNvSpPr>
              <a:spLocks noChangeArrowheads="1"/>
            </p:cNvSpPr>
            <p:nvPr/>
          </p:nvSpPr>
          <p:spPr bwMode="auto">
            <a:xfrm>
              <a:off x="1459707" y="2305051"/>
              <a:ext cx="1241822" cy="316706"/>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460 w 1152"/>
                <a:gd name="T21" fmla="*/ 286 h 288"/>
                <a:gd name="T22" fmla="*/ 352 w 1152"/>
                <a:gd name="T23" fmla="*/ 276 h 288"/>
                <a:gd name="T24" fmla="*/ 254 w 1152"/>
                <a:gd name="T25" fmla="*/ 264 h 288"/>
                <a:gd name="T26" fmla="*/ 168 w 1152"/>
                <a:gd name="T27" fmla="*/ 246 h 288"/>
                <a:gd name="T28" fmla="*/ 98 w 1152"/>
                <a:gd name="T29" fmla="*/ 224 h 288"/>
                <a:gd name="T30" fmla="*/ 46 w 1152"/>
                <a:gd name="T31" fmla="*/ 200 h 288"/>
                <a:gd name="T32" fmla="*/ 12 w 1152"/>
                <a:gd name="T33" fmla="*/ 174 h 288"/>
                <a:gd name="T34" fmla="*/ 2 w 1152"/>
                <a:gd name="T35" fmla="*/ 158 h 288"/>
                <a:gd name="T36" fmla="*/ 0 w 1152"/>
                <a:gd name="T37" fmla="*/ 144 h 288"/>
                <a:gd name="T38" fmla="*/ 2 w 1152"/>
                <a:gd name="T39" fmla="*/ 130 h 288"/>
                <a:gd name="T40" fmla="*/ 12 w 1152"/>
                <a:gd name="T41" fmla="*/ 114 h 288"/>
                <a:gd name="T42" fmla="*/ 46 w 1152"/>
                <a:gd name="T43" fmla="*/ 88 h 288"/>
                <a:gd name="T44" fmla="*/ 98 w 1152"/>
                <a:gd name="T45" fmla="*/ 64 h 288"/>
                <a:gd name="T46" fmla="*/ 168 w 1152"/>
                <a:gd name="T47" fmla="*/ 42 h 288"/>
                <a:gd name="T48" fmla="*/ 254 w 1152"/>
                <a:gd name="T49" fmla="*/ 24 h 288"/>
                <a:gd name="T50" fmla="*/ 352 w 1152"/>
                <a:gd name="T51" fmla="*/ 12 h 288"/>
                <a:gd name="T52" fmla="*/ 460 w 1152"/>
                <a:gd name="T53" fmla="*/ 2 h 288"/>
                <a:gd name="T54" fmla="*/ 576 w 1152"/>
                <a:gd name="T55" fmla="*/ 0 h 288"/>
                <a:gd name="T56" fmla="*/ 692 w 1152"/>
                <a:gd name="T57" fmla="*/ 2 h 288"/>
                <a:gd name="T58" fmla="*/ 800 w 1152"/>
                <a:gd name="T59" fmla="*/ 12 h 288"/>
                <a:gd name="T60" fmla="*/ 898 w 1152"/>
                <a:gd name="T61" fmla="*/ 24 h 288"/>
                <a:gd name="T62" fmla="*/ 984 w 1152"/>
                <a:gd name="T63" fmla="*/ 42 h 288"/>
                <a:gd name="T64" fmla="*/ 1054 w 1152"/>
                <a:gd name="T65" fmla="*/ 64 h 288"/>
                <a:gd name="T66" fmla="*/ 1106 w 1152"/>
                <a:gd name="T67" fmla="*/ 88 h 288"/>
                <a:gd name="T68" fmla="*/ 1140 w 1152"/>
                <a:gd name="T69" fmla="*/ 114 h 288"/>
                <a:gd name="T70" fmla="*/ 1150 w 1152"/>
                <a:gd name="T71" fmla="*/ 130 h 288"/>
                <a:gd name="T72" fmla="*/ 1152 w 1152"/>
                <a:gd name="T73"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solidFill>
              <a:srgbClr val="D6A203"/>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51" name="Freeform 12"/>
            <p:cNvSpPr>
              <a:spLocks noChangeArrowheads="1"/>
            </p:cNvSpPr>
            <p:nvPr/>
          </p:nvSpPr>
          <p:spPr bwMode="auto">
            <a:xfrm>
              <a:off x="1544241" y="1314450"/>
              <a:ext cx="1072753" cy="1100138"/>
            </a:xfrm>
            <a:custGeom>
              <a:avLst/>
              <a:gdLst>
                <a:gd name="T0" fmla="*/ 576 w 576"/>
                <a:gd name="T1" fmla="*/ 576 h 648"/>
                <a:gd name="T2" fmla="*/ 576 w 576"/>
                <a:gd name="T3" fmla="*/ 576 h 648"/>
                <a:gd name="T4" fmla="*/ 574 w 576"/>
                <a:gd name="T5" fmla="*/ 584 h 648"/>
                <a:gd name="T6" fmla="*/ 570 w 576"/>
                <a:gd name="T7" fmla="*/ 590 h 648"/>
                <a:gd name="T8" fmla="*/ 564 w 576"/>
                <a:gd name="T9" fmla="*/ 598 h 648"/>
                <a:gd name="T10" fmla="*/ 554 w 576"/>
                <a:gd name="T11" fmla="*/ 604 h 648"/>
                <a:gd name="T12" fmla="*/ 542 w 576"/>
                <a:gd name="T13" fmla="*/ 610 h 648"/>
                <a:gd name="T14" fmla="*/ 526 w 576"/>
                <a:gd name="T15" fmla="*/ 616 h 648"/>
                <a:gd name="T16" fmla="*/ 492 w 576"/>
                <a:gd name="T17" fmla="*/ 626 h 648"/>
                <a:gd name="T18" fmla="*/ 450 w 576"/>
                <a:gd name="T19" fmla="*/ 636 h 648"/>
                <a:gd name="T20" fmla="*/ 400 w 576"/>
                <a:gd name="T21" fmla="*/ 642 h 648"/>
                <a:gd name="T22" fmla="*/ 346 w 576"/>
                <a:gd name="T23" fmla="*/ 646 h 648"/>
                <a:gd name="T24" fmla="*/ 288 w 576"/>
                <a:gd name="T25" fmla="*/ 648 h 648"/>
                <a:gd name="T26" fmla="*/ 230 w 576"/>
                <a:gd name="T27" fmla="*/ 646 h 648"/>
                <a:gd name="T28" fmla="*/ 176 w 576"/>
                <a:gd name="T29" fmla="*/ 642 h 648"/>
                <a:gd name="T30" fmla="*/ 126 w 576"/>
                <a:gd name="T31" fmla="*/ 636 h 648"/>
                <a:gd name="T32" fmla="*/ 84 w 576"/>
                <a:gd name="T33" fmla="*/ 626 h 648"/>
                <a:gd name="T34" fmla="*/ 50 w 576"/>
                <a:gd name="T35" fmla="*/ 616 h 648"/>
                <a:gd name="T36" fmla="*/ 34 w 576"/>
                <a:gd name="T37" fmla="*/ 610 h 648"/>
                <a:gd name="T38" fmla="*/ 22 w 576"/>
                <a:gd name="T39" fmla="*/ 604 h 648"/>
                <a:gd name="T40" fmla="*/ 12 w 576"/>
                <a:gd name="T41" fmla="*/ 598 h 648"/>
                <a:gd name="T42" fmla="*/ 6 w 576"/>
                <a:gd name="T43" fmla="*/ 590 h 648"/>
                <a:gd name="T44" fmla="*/ 2 w 576"/>
                <a:gd name="T45" fmla="*/ 584 h 648"/>
                <a:gd name="T46" fmla="*/ 0 w 576"/>
                <a:gd name="T47" fmla="*/ 576 h 648"/>
                <a:gd name="T48" fmla="*/ 288 w 576"/>
                <a:gd name="T49" fmla="*/ 0 h 648"/>
                <a:gd name="T50" fmla="*/ 576 w 576"/>
                <a:gd name="T51" fmla="*/ 57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rgbClr val="92D050"/>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6152" name="Line 20"/>
            <p:cNvSpPr>
              <a:spLocks noChangeShapeType="1"/>
            </p:cNvSpPr>
            <p:nvPr/>
          </p:nvSpPr>
          <p:spPr bwMode="auto">
            <a:xfrm flipH="1">
              <a:off x="3051572" y="3699272"/>
              <a:ext cx="2789634" cy="0"/>
            </a:xfrm>
            <a:prstGeom prst="line">
              <a:avLst/>
            </a:prstGeom>
            <a:noFill/>
            <a:ln w="25400" cap="rnd">
              <a:solidFill>
                <a:srgbClr val="ADBACA"/>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eaLnBrk="0" hangingPunct="0"/>
              <a:endParaRPr lang="zh-CN" altLang="en-US" sz="1015"/>
            </a:p>
          </p:txBody>
        </p:sp>
        <p:sp>
          <p:nvSpPr>
            <p:cNvPr id="6153" name="Line 21"/>
            <p:cNvSpPr>
              <a:spLocks noChangeShapeType="1"/>
            </p:cNvSpPr>
            <p:nvPr/>
          </p:nvSpPr>
          <p:spPr bwMode="auto">
            <a:xfrm flipH="1">
              <a:off x="2340769" y="2043113"/>
              <a:ext cx="3509963" cy="0"/>
            </a:xfrm>
            <a:prstGeom prst="line">
              <a:avLst/>
            </a:prstGeom>
            <a:noFill/>
            <a:ln w="25400" cap="rnd">
              <a:solidFill>
                <a:srgbClr val="ADBACA"/>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eaLnBrk="0" hangingPunct="0"/>
              <a:endParaRPr lang="zh-CN" altLang="en-US" sz="1015"/>
            </a:p>
          </p:txBody>
        </p:sp>
        <p:sp>
          <p:nvSpPr>
            <p:cNvPr id="6154" name="Line 22"/>
            <p:cNvSpPr>
              <a:spLocks noChangeShapeType="1"/>
            </p:cNvSpPr>
            <p:nvPr/>
          </p:nvSpPr>
          <p:spPr bwMode="auto">
            <a:xfrm flipH="1">
              <a:off x="2659856" y="2836069"/>
              <a:ext cx="3181350" cy="0"/>
            </a:xfrm>
            <a:prstGeom prst="line">
              <a:avLst/>
            </a:prstGeom>
            <a:noFill/>
            <a:ln w="25400" cap="rnd">
              <a:solidFill>
                <a:srgbClr val="ADBACA"/>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eaLnBrk="0" hangingPunct="0"/>
              <a:endParaRPr lang="zh-CN" altLang="en-US" sz="1015"/>
            </a:p>
          </p:txBody>
        </p:sp>
        <p:sp>
          <p:nvSpPr>
            <p:cNvPr id="6155" name="Freeform 19"/>
            <p:cNvSpPr>
              <a:spLocks noEditPoints="1" noChangeArrowheads="1"/>
            </p:cNvSpPr>
            <p:nvPr/>
          </p:nvSpPr>
          <p:spPr bwMode="auto">
            <a:xfrm>
              <a:off x="1941910" y="2806304"/>
              <a:ext cx="344090" cy="33218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56" name="Freeform 11"/>
            <p:cNvSpPr>
              <a:spLocks noChangeAspect="1" noEditPoints="1" noChangeArrowheads="1"/>
            </p:cNvSpPr>
            <p:nvPr/>
          </p:nvSpPr>
          <p:spPr bwMode="auto">
            <a:xfrm>
              <a:off x="1902619" y="1863329"/>
              <a:ext cx="359569" cy="35956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57" name="Freeform 27"/>
            <p:cNvSpPr>
              <a:spLocks noEditPoints="1" noChangeArrowheads="1"/>
            </p:cNvSpPr>
            <p:nvPr/>
          </p:nvSpPr>
          <p:spPr bwMode="auto">
            <a:xfrm>
              <a:off x="1919287" y="3825479"/>
              <a:ext cx="339329" cy="332184"/>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58" name="Freeform 28"/>
            <p:cNvSpPr>
              <a:spLocks noEditPoints="1" noChangeArrowheads="1"/>
            </p:cNvSpPr>
            <p:nvPr/>
          </p:nvSpPr>
          <p:spPr bwMode="auto">
            <a:xfrm>
              <a:off x="2041923" y="3942160"/>
              <a:ext cx="91678" cy="92869"/>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59" name="Freeform 29"/>
            <p:cNvSpPr>
              <a:spLocks noChangeArrowheads="1"/>
            </p:cNvSpPr>
            <p:nvPr/>
          </p:nvSpPr>
          <p:spPr bwMode="auto">
            <a:xfrm>
              <a:off x="2034779" y="4054079"/>
              <a:ext cx="48815" cy="53578"/>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60" name="Freeform 30"/>
            <p:cNvSpPr>
              <a:spLocks noChangeArrowheads="1"/>
            </p:cNvSpPr>
            <p:nvPr/>
          </p:nvSpPr>
          <p:spPr bwMode="auto">
            <a:xfrm>
              <a:off x="2093119" y="3876675"/>
              <a:ext cx="53579" cy="54769"/>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6163" name="TextBox 13"/>
            <p:cNvSpPr txBox="1">
              <a:spLocks noChangeArrowheads="1"/>
            </p:cNvSpPr>
            <p:nvPr/>
          </p:nvSpPr>
          <p:spPr bwMode="auto">
            <a:xfrm>
              <a:off x="4711304" y="1753791"/>
              <a:ext cx="9584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4" name="TextBox 13"/>
            <p:cNvSpPr txBox="1">
              <a:spLocks noChangeArrowheads="1"/>
            </p:cNvSpPr>
            <p:nvPr/>
          </p:nvSpPr>
          <p:spPr bwMode="auto">
            <a:xfrm>
              <a:off x="3714751" y="2081213"/>
              <a:ext cx="1955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5" name="TextBox 13"/>
            <p:cNvSpPr txBox="1">
              <a:spLocks noChangeArrowheads="1"/>
            </p:cNvSpPr>
            <p:nvPr/>
          </p:nvSpPr>
          <p:spPr bwMode="auto">
            <a:xfrm>
              <a:off x="4711304" y="2597944"/>
              <a:ext cx="9584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6" name="TextBox 13"/>
            <p:cNvSpPr txBox="1">
              <a:spLocks noChangeArrowheads="1"/>
            </p:cNvSpPr>
            <p:nvPr/>
          </p:nvSpPr>
          <p:spPr bwMode="auto">
            <a:xfrm>
              <a:off x="3714751" y="2886076"/>
              <a:ext cx="1955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7" name="TextBox 13"/>
            <p:cNvSpPr txBox="1">
              <a:spLocks noChangeArrowheads="1"/>
            </p:cNvSpPr>
            <p:nvPr/>
          </p:nvSpPr>
          <p:spPr bwMode="auto">
            <a:xfrm>
              <a:off x="4711304" y="3449241"/>
              <a:ext cx="9584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8" name="TextBox 13"/>
            <p:cNvSpPr txBox="1">
              <a:spLocks noChangeArrowheads="1"/>
            </p:cNvSpPr>
            <p:nvPr/>
          </p:nvSpPr>
          <p:spPr bwMode="auto">
            <a:xfrm>
              <a:off x="3714751" y="3738563"/>
              <a:ext cx="19550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64356" y="1924051"/>
            <a:ext cx="1753791" cy="1804957"/>
            <a:chOff x="564356" y="1924051"/>
            <a:chExt cx="1753791" cy="1804957"/>
          </a:xfrm>
        </p:grpSpPr>
        <p:sp>
          <p:nvSpPr>
            <p:cNvPr id="19462" name="Freeform 102"/>
            <p:cNvSpPr>
              <a:spLocks noEditPoints="1" noChangeArrowheads="1"/>
            </p:cNvSpPr>
            <p:nvPr/>
          </p:nvSpPr>
          <p:spPr bwMode="auto">
            <a:xfrm>
              <a:off x="1075135" y="1924051"/>
              <a:ext cx="732234" cy="935831"/>
            </a:xfrm>
            <a:custGeom>
              <a:avLst/>
              <a:gdLst>
                <a:gd name="T0" fmla="*/ 131 w 139"/>
                <a:gd name="T1" fmla="*/ 162 h 178"/>
                <a:gd name="T2" fmla="*/ 25 w 139"/>
                <a:gd name="T3" fmla="*/ 162 h 178"/>
                <a:gd name="T4" fmla="*/ 17 w 139"/>
                <a:gd name="T5" fmla="*/ 153 h 178"/>
                <a:gd name="T6" fmla="*/ 17 w 139"/>
                <a:gd name="T7" fmla="*/ 9 h 178"/>
                <a:gd name="T8" fmla="*/ 25 w 139"/>
                <a:gd name="T9" fmla="*/ 1 h 178"/>
                <a:gd name="T10" fmla="*/ 69 w 139"/>
                <a:gd name="T11" fmla="*/ 1 h 178"/>
                <a:gd name="T12" fmla="*/ 69 w 139"/>
                <a:gd name="T13" fmla="*/ 31 h 178"/>
                <a:gd name="T14" fmla="*/ 69 w 139"/>
                <a:gd name="T15" fmla="*/ 48 h 178"/>
                <a:gd name="T16" fmla="*/ 86 w 139"/>
                <a:gd name="T17" fmla="*/ 64 h 178"/>
                <a:gd name="T18" fmla="*/ 103 w 139"/>
                <a:gd name="T19" fmla="*/ 64 h 178"/>
                <a:gd name="T20" fmla="*/ 139 w 139"/>
                <a:gd name="T21" fmla="*/ 64 h 178"/>
                <a:gd name="T22" fmla="*/ 139 w 139"/>
                <a:gd name="T23" fmla="*/ 131 h 178"/>
                <a:gd name="T24" fmla="*/ 139 w 139"/>
                <a:gd name="T25" fmla="*/ 153 h 178"/>
                <a:gd name="T26" fmla="*/ 131 w 139"/>
                <a:gd name="T27" fmla="*/ 162 h 178"/>
                <a:gd name="T28" fmla="*/ 86 w 139"/>
                <a:gd name="T29" fmla="*/ 56 h 178"/>
                <a:gd name="T30" fmla="*/ 78 w 139"/>
                <a:gd name="T31" fmla="*/ 48 h 178"/>
                <a:gd name="T32" fmla="*/ 78 w 139"/>
                <a:gd name="T33" fmla="*/ 31 h 178"/>
                <a:gd name="T34" fmla="*/ 78 w 139"/>
                <a:gd name="T35" fmla="*/ 0 h 178"/>
                <a:gd name="T36" fmla="*/ 139 w 139"/>
                <a:gd name="T37" fmla="*/ 56 h 178"/>
                <a:gd name="T38" fmla="*/ 103 w 139"/>
                <a:gd name="T39" fmla="*/ 56 h 178"/>
                <a:gd name="T40" fmla="*/ 86 w 139"/>
                <a:gd name="T41" fmla="*/ 56 h 178"/>
                <a:gd name="T42" fmla="*/ 31 w 139"/>
                <a:gd name="T43" fmla="*/ 170 h 178"/>
                <a:gd name="T44" fmla="*/ 39 w 139"/>
                <a:gd name="T45" fmla="*/ 170 h 178"/>
                <a:gd name="T46" fmla="*/ 92 w 139"/>
                <a:gd name="T47" fmla="*/ 170 h 178"/>
                <a:gd name="T48" fmla="*/ 106 w 139"/>
                <a:gd name="T49" fmla="*/ 170 h 178"/>
                <a:gd name="T50" fmla="*/ 122 w 139"/>
                <a:gd name="T51" fmla="*/ 170 h 178"/>
                <a:gd name="T52" fmla="*/ 114 w 139"/>
                <a:gd name="T53" fmla="*/ 178 h 178"/>
                <a:gd name="T54" fmla="*/ 17 w 139"/>
                <a:gd name="T55" fmla="*/ 178 h 178"/>
                <a:gd name="T56" fmla="*/ 0 w 139"/>
                <a:gd name="T57" fmla="*/ 162 h 178"/>
                <a:gd name="T58" fmla="*/ 0 w 139"/>
                <a:gd name="T59" fmla="*/ 26 h 178"/>
                <a:gd name="T60" fmla="*/ 8 w 139"/>
                <a:gd name="T61" fmla="*/ 17 h 178"/>
                <a:gd name="T62" fmla="*/ 8 w 139"/>
                <a:gd name="T63" fmla="*/ 42 h 178"/>
                <a:gd name="T64" fmla="*/ 8 w 139"/>
                <a:gd name="T65" fmla="*/ 140 h 178"/>
                <a:gd name="T66" fmla="*/ 8 w 139"/>
                <a:gd name="T67" fmla="*/ 153 h 178"/>
                <a:gd name="T68" fmla="*/ 25 w 139"/>
                <a:gd name="T69" fmla="*/ 170 h 178"/>
                <a:gd name="T70" fmla="*/ 31 w 139"/>
                <a:gd name="T71"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78">
                  <a:moveTo>
                    <a:pt x="131" y="162"/>
                  </a:moveTo>
                  <a:cubicBezTo>
                    <a:pt x="25" y="162"/>
                    <a:pt x="25" y="162"/>
                    <a:pt x="25" y="162"/>
                  </a:cubicBezTo>
                  <a:cubicBezTo>
                    <a:pt x="20" y="162"/>
                    <a:pt x="17" y="158"/>
                    <a:pt x="17" y="153"/>
                  </a:cubicBezTo>
                  <a:cubicBezTo>
                    <a:pt x="17" y="9"/>
                    <a:pt x="17" y="9"/>
                    <a:pt x="17" y="9"/>
                  </a:cubicBezTo>
                  <a:cubicBezTo>
                    <a:pt x="17" y="4"/>
                    <a:pt x="20" y="1"/>
                    <a:pt x="25" y="1"/>
                  </a:cubicBezTo>
                  <a:cubicBezTo>
                    <a:pt x="69" y="1"/>
                    <a:pt x="69" y="1"/>
                    <a:pt x="69" y="1"/>
                  </a:cubicBezTo>
                  <a:cubicBezTo>
                    <a:pt x="69" y="31"/>
                    <a:pt x="69" y="31"/>
                    <a:pt x="69" y="31"/>
                  </a:cubicBezTo>
                  <a:cubicBezTo>
                    <a:pt x="69" y="48"/>
                    <a:pt x="69" y="48"/>
                    <a:pt x="69" y="48"/>
                  </a:cubicBezTo>
                  <a:cubicBezTo>
                    <a:pt x="69" y="57"/>
                    <a:pt x="77" y="64"/>
                    <a:pt x="86" y="64"/>
                  </a:cubicBezTo>
                  <a:cubicBezTo>
                    <a:pt x="103" y="64"/>
                    <a:pt x="103" y="64"/>
                    <a:pt x="103" y="64"/>
                  </a:cubicBezTo>
                  <a:cubicBezTo>
                    <a:pt x="139" y="64"/>
                    <a:pt x="139" y="64"/>
                    <a:pt x="139" y="64"/>
                  </a:cubicBezTo>
                  <a:cubicBezTo>
                    <a:pt x="139" y="131"/>
                    <a:pt x="139" y="131"/>
                    <a:pt x="139" y="131"/>
                  </a:cubicBezTo>
                  <a:cubicBezTo>
                    <a:pt x="139" y="153"/>
                    <a:pt x="139" y="153"/>
                    <a:pt x="139" y="153"/>
                  </a:cubicBezTo>
                  <a:cubicBezTo>
                    <a:pt x="139" y="158"/>
                    <a:pt x="135" y="162"/>
                    <a:pt x="131" y="162"/>
                  </a:cubicBezTo>
                  <a:moveTo>
                    <a:pt x="86" y="56"/>
                  </a:moveTo>
                  <a:cubicBezTo>
                    <a:pt x="81" y="56"/>
                    <a:pt x="78" y="52"/>
                    <a:pt x="78" y="48"/>
                  </a:cubicBezTo>
                  <a:cubicBezTo>
                    <a:pt x="78" y="31"/>
                    <a:pt x="78" y="31"/>
                    <a:pt x="78" y="31"/>
                  </a:cubicBezTo>
                  <a:cubicBezTo>
                    <a:pt x="78" y="0"/>
                    <a:pt x="78" y="0"/>
                    <a:pt x="78" y="0"/>
                  </a:cubicBezTo>
                  <a:cubicBezTo>
                    <a:pt x="139" y="56"/>
                    <a:pt x="139" y="56"/>
                    <a:pt x="139" y="56"/>
                  </a:cubicBezTo>
                  <a:cubicBezTo>
                    <a:pt x="103" y="56"/>
                    <a:pt x="103" y="56"/>
                    <a:pt x="103" y="56"/>
                  </a:cubicBezTo>
                  <a:lnTo>
                    <a:pt x="86" y="56"/>
                  </a:lnTo>
                  <a:close/>
                  <a:moveTo>
                    <a:pt x="31" y="170"/>
                  </a:moveTo>
                  <a:cubicBezTo>
                    <a:pt x="39" y="170"/>
                    <a:pt x="39" y="170"/>
                    <a:pt x="39" y="170"/>
                  </a:cubicBezTo>
                  <a:cubicBezTo>
                    <a:pt x="92" y="170"/>
                    <a:pt x="92" y="170"/>
                    <a:pt x="92" y="170"/>
                  </a:cubicBezTo>
                  <a:cubicBezTo>
                    <a:pt x="106" y="170"/>
                    <a:pt x="106" y="170"/>
                    <a:pt x="106" y="170"/>
                  </a:cubicBezTo>
                  <a:cubicBezTo>
                    <a:pt x="122" y="170"/>
                    <a:pt x="122" y="170"/>
                    <a:pt x="122" y="170"/>
                  </a:cubicBezTo>
                  <a:cubicBezTo>
                    <a:pt x="122" y="175"/>
                    <a:pt x="118" y="178"/>
                    <a:pt x="114" y="178"/>
                  </a:cubicBezTo>
                  <a:cubicBezTo>
                    <a:pt x="17" y="178"/>
                    <a:pt x="17" y="178"/>
                    <a:pt x="17" y="178"/>
                  </a:cubicBezTo>
                  <a:cubicBezTo>
                    <a:pt x="7" y="178"/>
                    <a:pt x="0" y="171"/>
                    <a:pt x="0" y="162"/>
                  </a:cubicBezTo>
                  <a:cubicBezTo>
                    <a:pt x="0" y="26"/>
                    <a:pt x="0" y="26"/>
                    <a:pt x="0" y="26"/>
                  </a:cubicBezTo>
                  <a:cubicBezTo>
                    <a:pt x="0" y="21"/>
                    <a:pt x="4" y="17"/>
                    <a:pt x="8" y="17"/>
                  </a:cubicBezTo>
                  <a:cubicBezTo>
                    <a:pt x="8" y="42"/>
                    <a:pt x="8" y="42"/>
                    <a:pt x="8" y="42"/>
                  </a:cubicBezTo>
                  <a:cubicBezTo>
                    <a:pt x="8" y="140"/>
                    <a:pt x="8" y="140"/>
                    <a:pt x="8" y="140"/>
                  </a:cubicBezTo>
                  <a:cubicBezTo>
                    <a:pt x="8" y="153"/>
                    <a:pt x="8" y="153"/>
                    <a:pt x="8" y="153"/>
                  </a:cubicBezTo>
                  <a:cubicBezTo>
                    <a:pt x="8" y="163"/>
                    <a:pt x="16" y="170"/>
                    <a:pt x="25" y="170"/>
                  </a:cubicBezTo>
                  <a:lnTo>
                    <a:pt x="31" y="170"/>
                  </a:lnTo>
                  <a:close/>
                </a:path>
              </a:pathLst>
            </a:custGeom>
            <a:solidFill>
              <a:srgbClr val="F07474"/>
            </a:solidFill>
            <a:ln>
              <a:noFill/>
            </a:ln>
            <a:effectLst>
              <a:outerShdw dist="63500" dir="8100000" algn="ctr" rotWithShape="0">
                <a:srgbClr val="000000">
                  <a:alpha val="25000"/>
                </a:srgbClr>
              </a:outerShdw>
            </a:effectLst>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19463" name="TextBox 13"/>
            <p:cNvSpPr txBox="1">
              <a:spLocks noChangeArrowheads="1"/>
            </p:cNvSpPr>
            <p:nvPr/>
          </p:nvSpPr>
          <p:spPr bwMode="auto">
            <a:xfrm>
              <a:off x="564356" y="3092053"/>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4" name="TextBox 13"/>
            <p:cNvSpPr txBox="1">
              <a:spLocks noChangeArrowheads="1"/>
            </p:cNvSpPr>
            <p:nvPr/>
          </p:nvSpPr>
          <p:spPr bwMode="auto">
            <a:xfrm>
              <a:off x="827485" y="3313510"/>
              <a:ext cx="12549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2564606" y="1935957"/>
            <a:ext cx="1753791" cy="1793051"/>
            <a:chOff x="2564606" y="1935957"/>
            <a:chExt cx="1753791" cy="1793051"/>
          </a:xfrm>
        </p:grpSpPr>
        <p:sp>
          <p:nvSpPr>
            <p:cNvPr id="19460" name="Freeform 78"/>
            <p:cNvSpPr>
              <a:spLocks noEditPoints="1" noChangeArrowheads="1"/>
            </p:cNvSpPr>
            <p:nvPr/>
          </p:nvSpPr>
          <p:spPr bwMode="auto">
            <a:xfrm>
              <a:off x="2972991" y="1935957"/>
              <a:ext cx="937022" cy="937022"/>
            </a:xfrm>
            <a:custGeom>
              <a:avLst/>
              <a:gdLst>
                <a:gd name="T0" fmla="*/ 155 w 178"/>
                <a:gd name="T1" fmla="*/ 107 h 178"/>
                <a:gd name="T2" fmla="*/ 148 w 178"/>
                <a:gd name="T3" fmla="*/ 122 h 178"/>
                <a:gd name="T4" fmla="*/ 154 w 178"/>
                <a:gd name="T5" fmla="*/ 150 h 178"/>
                <a:gd name="T6" fmla="*/ 150 w 178"/>
                <a:gd name="T7" fmla="*/ 154 h 178"/>
                <a:gd name="T8" fmla="*/ 123 w 178"/>
                <a:gd name="T9" fmla="*/ 148 h 178"/>
                <a:gd name="T10" fmla="*/ 106 w 178"/>
                <a:gd name="T11" fmla="*/ 154 h 178"/>
                <a:gd name="T12" fmla="*/ 108 w 178"/>
                <a:gd name="T13" fmla="*/ 154 h 178"/>
                <a:gd name="T14" fmla="*/ 92 w 178"/>
                <a:gd name="T15" fmla="*/ 178 h 178"/>
                <a:gd name="T16" fmla="*/ 87 w 178"/>
                <a:gd name="T17" fmla="*/ 178 h 178"/>
                <a:gd name="T18" fmla="*/ 71 w 178"/>
                <a:gd name="T19" fmla="*/ 154 h 178"/>
                <a:gd name="T20" fmla="*/ 55 w 178"/>
                <a:gd name="T21" fmla="*/ 147 h 178"/>
                <a:gd name="T22" fmla="*/ 56 w 178"/>
                <a:gd name="T23" fmla="*/ 148 h 178"/>
                <a:gd name="T24" fmla="*/ 28 w 178"/>
                <a:gd name="T25" fmla="*/ 154 h 178"/>
                <a:gd name="T26" fmla="*/ 24 w 178"/>
                <a:gd name="T27" fmla="*/ 150 h 178"/>
                <a:gd name="T28" fmla="*/ 31 w 178"/>
                <a:gd name="T29" fmla="*/ 122 h 178"/>
                <a:gd name="T30" fmla="*/ 25 w 178"/>
                <a:gd name="T31" fmla="*/ 107 h 178"/>
                <a:gd name="T32" fmla="*/ 0 w 178"/>
                <a:gd name="T33" fmla="*/ 91 h 178"/>
                <a:gd name="T34" fmla="*/ 0 w 178"/>
                <a:gd name="T35" fmla="*/ 87 h 178"/>
                <a:gd name="T36" fmla="*/ 24 w 178"/>
                <a:gd name="T37" fmla="*/ 71 h 178"/>
                <a:gd name="T38" fmla="*/ 31 w 178"/>
                <a:gd name="T39" fmla="*/ 56 h 178"/>
                <a:gd name="T40" fmla="*/ 24 w 178"/>
                <a:gd name="T41" fmla="*/ 28 h 178"/>
                <a:gd name="T42" fmla="*/ 28 w 178"/>
                <a:gd name="T43" fmla="*/ 24 h 178"/>
                <a:gd name="T44" fmla="*/ 56 w 178"/>
                <a:gd name="T45" fmla="*/ 30 h 178"/>
                <a:gd name="T46" fmla="*/ 71 w 178"/>
                <a:gd name="T47" fmla="*/ 24 h 178"/>
                <a:gd name="T48" fmla="*/ 87 w 178"/>
                <a:gd name="T49" fmla="*/ 0 h 178"/>
                <a:gd name="T50" fmla="*/ 92 w 178"/>
                <a:gd name="T51" fmla="*/ 0 h 178"/>
                <a:gd name="T52" fmla="*/ 107 w 178"/>
                <a:gd name="T53" fmla="*/ 24 h 178"/>
                <a:gd name="T54" fmla="*/ 123 w 178"/>
                <a:gd name="T55" fmla="*/ 30 h 178"/>
                <a:gd name="T56" fmla="*/ 150 w 178"/>
                <a:gd name="T57" fmla="*/ 24 h 178"/>
                <a:gd name="T58" fmla="*/ 154 w 178"/>
                <a:gd name="T59" fmla="*/ 28 h 178"/>
                <a:gd name="T60" fmla="*/ 148 w 178"/>
                <a:gd name="T61" fmla="*/ 55 h 178"/>
                <a:gd name="T62" fmla="*/ 155 w 178"/>
                <a:gd name="T63" fmla="*/ 71 h 178"/>
                <a:gd name="T64" fmla="*/ 178 w 178"/>
                <a:gd name="T65" fmla="*/ 87 h 178"/>
                <a:gd name="T66" fmla="*/ 178 w 178"/>
                <a:gd name="T67" fmla="*/ 91 h 178"/>
                <a:gd name="T68" fmla="*/ 155 w 178"/>
                <a:gd name="T69" fmla="*/ 107 h 178"/>
                <a:gd name="T70" fmla="*/ 89 w 178"/>
                <a:gd name="T71" fmla="*/ 39 h 178"/>
                <a:gd name="T72" fmla="*/ 39 w 178"/>
                <a:gd name="T73" fmla="*/ 89 h 178"/>
                <a:gd name="T74" fmla="*/ 89 w 178"/>
                <a:gd name="T75" fmla="*/ 139 h 178"/>
                <a:gd name="T76" fmla="*/ 139 w 178"/>
                <a:gd name="T77" fmla="*/ 89 h 178"/>
                <a:gd name="T78" fmla="*/ 89 w 178"/>
                <a:gd name="T79" fmla="*/ 39 h 178"/>
                <a:gd name="T80" fmla="*/ 89 w 178"/>
                <a:gd name="T81" fmla="*/ 122 h 178"/>
                <a:gd name="T82" fmla="*/ 56 w 178"/>
                <a:gd name="T83" fmla="*/ 89 h 178"/>
                <a:gd name="T84" fmla="*/ 89 w 178"/>
                <a:gd name="T85" fmla="*/ 56 h 178"/>
                <a:gd name="T86" fmla="*/ 123 w 178"/>
                <a:gd name="T87" fmla="*/ 89 h 178"/>
                <a:gd name="T88" fmla="*/ 89 w 178"/>
                <a:gd name="T89" fmla="*/ 122 h 178"/>
                <a:gd name="T90" fmla="*/ 89 w 178"/>
                <a:gd name="T91" fmla="*/ 72 h 178"/>
                <a:gd name="T92" fmla="*/ 73 w 178"/>
                <a:gd name="T93" fmla="*/ 89 h 178"/>
                <a:gd name="T94" fmla="*/ 89 w 178"/>
                <a:gd name="T95" fmla="*/ 106 h 178"/>
                <a:gd name="T96" fmla="*/ 106 w 178"/>
                <a:gd name="T97" fmla="*/ 89 h 178"/>
                <a:gd name="T98" fmla="*/ 89 w 178"/>
                <a:gd name="T99" fmla="*/ 7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178">
                  <a:moveTo>
                    <a:pt x="155" y="107"/>
                  </a:moveTo>
                  <a:cubicBezTo>
                    <a:pt x="153" y="112"/>
                    <a:pt x="151" y="117"/>
                    <a:pt x="148" y="122"/>
                  </a:cubicBezTo>
                  <a:cubicBezTo>
                    <a:pt x="149" y="123"/>
                    <a:pt x="163" y="141"/>
                    <a:pt x="154" y="150"/>
                  </a:cubicBezTo>
                  <a:cubicBezTo>
                    <a:pt x="150" y="154"/>
                    <a:pt x="150" y="154"/>
                    <a:pt x="150" y="154"/>
                  </a:cubicBezTo>
                  <a:cubicBezTo>
                    <a:pt x="143" y="161"/>
                    <a:pt x="127" y="150"/>
                    <a:pt x="123" y="148"/>
                  </a:cubicBezTo>
                  <a:cubicBezTo>
                    <a:pt x="118" y="150"/>
                    <a:pt x="112" y="153"/>
                    <a:pt x="106" y="154"/>
                  </a:cubicBezTo>
                  <a:cubicBezTo>
                    <a:pt x="108" y="154"/>
                    <a:pt x="108" y="154"/>
                    <a:pt x="108" y="154"/>
                  </a:cubicBezTo>
                  <a:cubicBezTo>
                    <a:pt x="108" y="154"/>
                    <a:pt x="104" y="178"/>
                    <a:pt x="92" y="178"/>
                  </a:cubicBezTo>
                  <a:cubicBezTo>
                    <a:pt x="87" y="178"/>
                    <a:pt x="87" y="178"/>
                    <a:pt x="87" y="178"/>
                  </a:cubicBezTo>
                  <a:cubicBezTo>
                    <a:pt x="78" y="178"/>
                    <a:pt x="72" y="158"/>
                    <a:pt x="71" y="154"/>
                  </a:cubicBezTo>
                  <a:cubicBezTo>
                    <a:pt x="66" y="152"/>
                    <a:pt x="60" y="150"/>
                    <a:pt x="55" y="147"/>
                  </a:cubicBezTo>
                  <a:cubicBezTo>
                    <a:pt x="56" y="148"/>
                    <a:pt x="56" y="148"/>
                    <a:pt x="56" y="148"/>
                  </a:cubicBezTo>
                  <a:cubicBezTo>
                    <a:pt x="56" y="148"/>
                    <a:pt x="37" y="163"/>
                    <a:pt x="28" y="154"/>
                  </a:cubicBezTo>
                  <a:cubicBezTo>
                    <a:pt x="24" y="150"/>
                    <a:pt x="24" y="150"/>
                    <a:pt x="24" y="150"/>
                  </a:cubicBezTo>
                  <a:cubicBezTo>
                    <a:pt x="18" y="143"/>
                    <a:pt x="29" y="125"/>
                    <a:pt x="31" y="122"/>
                  </a:cubicBezTo>
                  <a:cubicBezTo>
                    <a:pt x="28" y="117"/>
                    <a:pt x="26" y="112"/>
                    <a:pt x="25" y="107"/>
                  </a:cubicBezTo>
                  <a:cubicBezTo>
                    <a:pt x="21" y="106"/>
                    <a:pt x="0" y="101"/>
                    <a:pt x="0" y="91"/>
                  </a:cubicBezTo>
                  <a:cubicBezTo>
                    <a:pt x="0" y="87"/>
                    <a:pt x="0" y="87"/>
                    <a:pt x="0" y="87"/>
                  </a:cubicBezTo>
                  <a:cubicBezTo>
                    <a:pt x="0" y="75"/>
                    <a:pt x="20" y="72"/>
                    <a:pt x="24" y="71"/>
                  </a:cubicBezTo>
                  <a:cubicBezTo>
                    <a:pt x="26" y="66"/>
                    <a:pt x="28" y="60"/>
                    <a:pt x="31" y="56"/>
                  </a:cubicBezTo>
                  <a:cubicBezTo>
                    <a:pt x="29" y="53"/>
                    <a:pt x="17" y="34"/>
                    <a:pt x="24" y="28"/>
                  </a:cubicBezTo>
                  <a:cubicBezTo>
                    <a:pt x="28" y="24"/>
                    <a:pt x="28" y="24"/>
                    <a:pt x="28" y="24"/>
                  </a:cubicBezTo>
                  <a:cubicBezTo>
                    <a:pt x="36" y="16"/>
                    <a:pt x="52" y="27"/>
                    <a:pt x="56" y="30"/>
                  </a:cubicBezTo>
                  <a:cubicBezTo>
                    <a:pt x="61" y="27"/>
                    <a:pt x="66" y="25"/>
                    <a:pt x="71" y="24"/>
                  </a:cubicBezTo>
                  <a:cubicBezTo>
                    <a:pt x="73" y="19"/>
                    <a:pt x="78" y="0"/>
                    <a:pt x="87" y="0"/>
                  </a:cubicBezTo>
                  <a:cubicBezTo>
                    <a:pt x="92" y="0"/>
                    <a:pt x="92" y="0"/>
                    <a:pt x="92" y="0"/>
                  </a:cubicBezTo>
                  <a:cubicBezTo>
                    <a:pt x="103" y="0"/>
                    <a:pt x="106" y="18"/>
                    <a:pt x="107" y="24"/>
                  </a:cubicBezTo>
                  <a:cubicBezTo>
                    <a:pt x="113" y="25"/>
                    <a:pt x="118" y="27"/>
                    <a:pt x="123" y="30"/>
                  </a:cubicBezTo>
                  <a:cubicBezTo>
                    <a:pt x="127" y="27"/>
                    <a:pt x="144" y="17"/>
                    <a:pt x="150" y="24"/>
                  </a:cubicBezTo>
                  <a:cubicBezTo>
                    <a:pt x="154" y="28"/>
                    <a:pt x="154" y="28"/>
                    <a:pt x="154" y="28"/>
                  </a:cubicBezTo>
                  <a:cubicBezTo>
                    <a:pt x="162" y="35"/>
                    <a:pt x="151" y="51"/>
                    <a:pt x="148" y="55"/>
                  </a:cubicBezTo>
                  <a:cubicBezTo>
                    <a:pt x="151" y="60"/>
                    <a:pt x="153" y="65"/>
                    <a:pt x="155" y="71"/>
                  </a:cubicBezTo>
                  <a:cubicBezTo>
                    <a:pt x="156" y="71"/>
                    <a:pt x="178" y="74"/>
                    <a:pt x="178" y="87"/>
                  </a:cubicBezTo>
                  <a:cubicBezTo>
                    <a:pt x="178" y="91"/>
                    <a:pt x="178" y="91"/>
                    <a:pt x="178" y="91"/>
                  </a:cubicBezTo>
                  <a:cubicBezTo>
                    <a:pt x="178" y="100"/>
                    <a:pt x="160" y="106"/>
                    <a:pt x="155" y="107"/>
                  </a:cubicBezTo>
                  <a:moveTo>
                    <a:pt x="89" y="39"/>
                  </a:moveTo>
                  <a:cubicBezTo>
                    <a:pt x="62" y="39"/>
                    <a:pt x="39" y="61"/>
                    <a:pt x="39" y="89"/>
                  </a:cubicBezTo>
                  <a:cubicBezTo>
                    <a:pt x="39" y="117"/>
                    <a:pt x="62" y="139"/>
                    <a:pt x="89" y="139"/>
                  </a:cubicBezTo>
                  <a:cubicBezTo>
                    <a:pt x="117" y="139"/>
                    <a:pt x="139" y="117"/>
                    <a:pt x="139" y="89"/>
                  </a:cubicBezTo>
                  <a:cubicBezTo>
                    <a:pt x="139" y="61"/>
                    <a:pt x="117" y="39"/>
                    <a:pt x="89" y="39"/>
                  </a:cubicBezTo>
                  <a:moveTo>
                    <a:pt x="89" y="122"/>
                  </a:moveTo>
                  <a:cubicBezTo>
                    <a:pt x="71" y="122"/>
                    <a:pt x="56" y="107"/>
                    <a:pt x="56" y="89"/>
                  </a:cubicBezTo>
                  <a:cubicBezTo>
                    <a:pt x="56" y="70"/>
                    <a:pt x="71" y="56"/>
                    <a:pt x="89" y="56"/>
                  </a:cubicBezTo>
                  <a:cubicBezTo>
                    <a:pt x="108" y="56"/>
                    <a:pt x="123" y="70"/>
                    <a:pt x="123" y="89"/>
                  </a:cubicBezTo>
                  <a:cubicBezTo>
                    <a:pt x="123" y="107"/>
                    <a:pt x="108" y="122"/>
                    <a:pt x="89" y="122"/>
                  </a:cubicBezTo>
                  <a:moveTo>
                    <a:pt x="89" y="72"/>
                  </a:moveTo>
                  <a:cubicBezTo>
                    <a:pt x="80" y="72"/>
                    <a:pt x="73" y="80"/>
                    <a:pt x="73" y="89"/>
                  </a:cubicBezTo>
                  <a:cubicBezTo>
                    <a:pt x="73" y="98"/>
                    <a:pt x="80" y="106"/>
                    <a:pt x="89" y="106"/>
                  </a:cubicBezTo>
                  <a:cubicBezTo>
                    <a:pt x="99" y="106"/>
                    <a:pt x="106" y="98"/>
                    <a:pt x="106" y="89"/>
                  </a:cubicBezTo>
                  <a:cubicBezTo>
                    <a:pt x="106" y="80"/>
                    <a:pt x="99" y="72"/>
                    <a:pt x="89" y="72"/>
                  </a:cubicBezTo>
                </a:path>
              </a:pathLst>
            </a:custGeom>
            <a:solidFill>
              <a:srgbClr val="FFBF53"/>
            </a:solidFill>
            <a:ln>
              <a:noFill/>
            </a:ln>
            <a:effectLst>
              <a:outerShdw dist="63500" dir="8100000" algn="ctr" rotWithShape="0">
                <a:srgbClr val="000000">
                  <a:alpha val="25000"/>
                </a:srgbClr>
              </a:outerShdw>
            </a:effectLst>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19465" name="TextBox 13"/>
            <p:cNvSpPr txBox="1">
              <a:spLocks noChangeArrowheads="1"/>
            </p:cNvSpPr>
            <p:nvPr/>
          </p:nvSpPr>
          <p:spPr bwMode="auto">
            <a:xfrm>
              <a:off x="2564606" y="3092053"/>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6" name="TextBox 13"/>
            <p:cNvSpPr txBox="1">
              <a:spLocks noChangeArrowheads="1"/>
            </p:cNvSpPr>
            <p:nvPr/>
          </p:nvSpPr>
          <p:spPr bwMode="auto">
            <a:xfrm>
              <a:off x="2827735" y="3313510"/>
              <a:ext cx="12549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4526756" y="1931194"/>
            <a:ext cx="1753791" cy="1797814"/>
            <a:chOff x="4526756" y="1931194"/>
            <a:chExt cx="1753791" cy="1797814"/>
          </a:xfrm>
        </p:grpSpPr>
        <p:sp>
          <p:nvSpPr>
            <p:cNvPr id="19461" name="Freeform 90"/>
            <p:cNvSpPr>
              <a:spLocks noEditPoints="1" noChangeArrowheads="1"/>
            </p:cNvSpPr>
            <p:nvPr/>
          </p:nvSpPr>
          <p:spPr bwMode="auto">
            <a:xfrm>
              <a:off x="4973241" y="1931194"/>
              <a:ext cx="937022" cy="889397"/>
            </a:xfrm>
            <a:custGeom>
              <a:avLst/>
              <a:gdLst>
                <a:gd name="T0" fmla="*/ 171 w 178"/>
                <a:gd name="T1" fmla="*/ 52 h 169"/>
                <a:gd name="T2" fmla="*/ 125 w 178"/>
                <a:gd name="T3" fmla="*/ 7 h 169"/>
                <a:gd name="T4" fmla="*/ 146 w 178"/>
                <a:gd name="T5" fmla="*/ 0 h 169"/>
                <a:gd name="T6" fmla="*/ 178 w 178"/>
                <a:gd name="T7" fmla="*/ 32 h 169"/>
                <a:gd name="T8" fmla="*/ 171 w 178"/>
                <a:gd name="T9" fmla="*/ 52 h 169"/>
                <a:gd name="T10" fmla="*/ 170 w 178"/>
                <a:gd name="T11" fmla="*/ 89 h 169"/>
                <a:gd name="T12" fmla="*/ 148 w 178"/>
                <a:gd name="T13" fmla="*/ 144 h 169"/>
                <a:gd name="T14" fmla="*/ 159 w 178"/>
                <a:gd name="T15" fmla="*/ 155 h 169"/>
                <a:gd name="T16" fmla="*/ 162 w 178"/>
                <a:gd name="T17" fmla="*/ 161 h 169"/>
                <a:gd name="T18" fmla="*/ 153 w 178"/>
                <a:gd name="T19" fmla="*/ 169 h 169"/>
                <a:gd name="T20" fmla="*/ 148 w 178"/>
                <a:gd name="T21" fmla="*/ 167 h 169"/>
                <a:gd name="T22" fmla="*/ 135 w 178"/>
                <a:gd name="T23" fmla="*/ 155 h 169"/>
                <a:gd name="T24" fmla="*/ 89 w 178"/>
                <a:gd name="T25" fmla="*/ 169 h 169"/>
                <a:gd name="T26" fmla="*/ 43 w 178"/>
                <a:gd name="T27" fmla="*/ 155 h 169"/>
                <a:gd name="T28" fmla="*/ 31 w 178"/>
                <a:gd name="T29" fmla="*/ 167 h 169"/>
                <a:gd name="T30" fmla="*/ 25 w 178"/>
                <a:gd name="T31" fmla="*/ 169 h 169"/>
                <a:gd name="T32" fmla="*/ 17 w 178"/>
                <a:gd name="T33" fmla="*/ 161 h 169"/>
                <a:gd name="T34" fmla="*/ 20 w 178"/>
                <a:gd name="T35" fmla="*/ 155 h 169"/>
                <a:gd name="T36" fmla="*/ 31 w 178"/>
                <a:gd name="T37" fmla="*/ 144 h 169"/>
                <a:gd name="T38" fmla="*/ 9 w 178"/>
                <a:gd name="T39" fmla="*/ 89 h 169"/>
                <a:gd name="T40" fmla="*/ 89 w 178"/>
                <a:gd name="T41" fmla="*/ 8 h 169"/>
                <a:gd name="T42" fmla="*/ 170 w 178"/>
                <a:gd name="T43" fmla="*/ 89 h 169"/>
                <a:gd name="T44" fmla="*/ 89 w 178"/>
                <a:gd name="T45" fmla="*/ 25 h 169"/>
                <a:gd name="T46" fmla="*/ 25 w 178"/>
                <a:gd name="T47" fmla="*/ 89 h 169"/>
                <a:gd name="T48" fmla="*/ 89 w 178"/>
                <a:gd name="T49" fmla="*/ 153 h 169"/>
                <a:gd name="T50" fmla="*/ 153 w 178"/>
                <a:gd name="T51" fmla="*/ 89 h 169"/>
                <a:gd name="T52" fmla="*/ 89 w 178"/>
                <a:gd name="T53" fmla="*/ 25 h 169"/>
                <a:gd name="T54" fmla="*/ 123 w 178"/>
                <a:gd name="T55" fmla="*/ 97 h 169"/>
                <a:gd name="T56" fmla="*/ 89 w 178"/>
                <a:gd name="T57" fmla="*/ 97 h 169"/>
                <a:gd name="T58" fmla="*/ 81 w 178"/>
                <a:gd name="T59" fmla="*/ 89 h 169"/>
                <a:gd name="T60" fmla="*/ 81 w 178"/>
                <a:gd name="T61" fmla="*/ 44 h 169"/>
                <a:gd name="T62" fmla="*/ 89 w 178"/>
                <a:gd name="T63" fmla="*/ 36 h 169"/>
                <a:gd name="T64" fmla="*/ 98 w 178"/>
                <a:gd name="T65" fmla="*/ 44 h 169"/>
                <a:gd name="T66" fmla="*/ 98 w 178"/>
                <a:gd name="T67" fmla="*/ 80 h 169"/>
                <a:gd name="T68" fmla="*/ 123 w 178"/>
                <a:gd name="T69" fmla="*/ 80 h 169"/>
                <a:gd name="T70" fmla="*/ 131 w 178"/>
                <a:gd name="T71" fmla="*/ 89 h 169"/>
                <a:gd name="T72" fmla="*/ 123 w 178"/>
                <a:gd name="T73" fmla="*/ 97 h 169"/>
                <a:gd name="T74" fmla="*/ 8 w 178"/>
                <a:gd name="T75" fmla="*/ 54 h 169"/>
                <a:gd name="T76" fmla="*/ 0 w 178"/>
                <a:gd name="T77" fmla="*/ 33 h 169"/>
                <a:gd name="T78" fmla="*/ 34 w 178"/>
                <a:gd name="T79" fmla="*/ 0 h 169"/>
                <a:gd name="T80" fmla="*/ 54 w 178"/>
                <a:gd name="T81" fmla="*/ 7 h 169"/>
                <a:gd name="T82" fmla="*/ 8 w 178"/>
                <a:gd name="T83" fmla="*/ 5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69">
                  <a:moveTo>
                    <a:pt x="171" y="52"/>
                  </a:moveTo>
                  <a:cubicBezTo>
                    <a:pt x="162" y="32"/>
                    <a:pt x="146" y="15"/>
                    <a:pt x="125" y="7"/>
                  </a:cubicBezTo>
                  <a:cubicBezTo>
                    <a:pt x="131" y="2"/>
                    <a:pt x="138" y="0"/>
                    <a:pt x="146" y="0"/>
                  </a:cubicBezTo>
                  <a:cubicBezTo>
                    <a:pt x="164" y="0"/>
                    <a:pt x="178" y="14"/>
                    <a:pt x="178" y="32"/>
                  </a:cubicBezTo>
                  <a:cubicBezTo>
                    <a:pt x="178" y="40"/>
                    <a:pt x="176" y="47"/>
                    <a:pt x="171" y="52"/>
                  </a:cubicBezTo>
                  <a:moveTo>
                    <a:pt x="170" y="89"/>
                  </a:moveTo>
                  <a:cubicBezTo>
                    <a:pt x="170" y="110"/>
                    <a:pt x="162" y="129"/>
                    <a:pt x="148" y="144"/>
                  </a:cubicBezTo>
                  <a:cubicBezTo>
                    <a:pt x="159" y="155"/>
                    <a:pt x="159" y="155"/>
                    <a:pt x="159" y="155"/>
                  </a:cubicBezTo>
                  <a:cubicBezTo>
                    <a:pt x="161" y="157"/>
                    <a:pt x="162" y="159"/>
                    <a:pt x="162" y="161"/>
                  </a:cubicBezTo>
                  <a:cubicBezTo>
                    <a:pt x="162" y="166"/>
                    <a:pt x="158" y="169"/>
                    <a:pt x="153" y="169"/>
                  </a:cubicBezTo>
                  <a:cubicBezTo>
                    <a:pt x="151" y="169"/>
                    <a:pt x="149" y="168"/>
                    <a:pt x="148" y="167"/>
                  </a:cubicBezTo>
                  <a:cubicBezTo>
                    <a:pt x="135" y="155"/>
                    <a:pt x="135" y="155"/>
                    <a:pt x="135" y="155"/>
                  </a:cubicBezTo>
                  <a:cubicBezTo>
                    <a:pt x="122" y="164"/>
                    <a:pt x="107" y="169"/>
                    <a:pt x="89" y="169"/>
                  </a:cubicBezTo>
                  <a:cubicBezTo>
                    <a:pt x="72" y="169"/>
                    <a:pt x="56" y="164"/>
                    <a:pt x="43" y="155"/>
                  </a:cubicBezTo>
                  <a:cubicBezTo>
                    <a:pt x="31" y="167"/>
                    <a:pt x="31" y="167"/>
                    <a:pt x="31" y="167"/>
                  </a:cubicBezTo>
                  <a:cubicBezTo>
                    <a:pt x="30" y="168"/>
                    <a:pt x="28" y="169"/>
                    <a:pt x="25" y="169"/>
                  </a:cubicBezTo>
                  <a:cubicBezTo>
                    <a:pt x="21" y="169"/>
                    <a:pt x="17" y="165"/>
                    <a:pt x="17" y="161"/>
                  </a:cubicBezTo>
                  <a:cubicBezTo>
                    <a:pt x="17" y="159"/>
                    <a:pt x="18" y="156"/>
                    <a:pt x="20" y="155"/>
                  </a:cubicBezTo>
                  <a:cubicBezTo>
                    <a:pt x="31" y="144"/>
                    <a:pt x="31" y="144"/>
                    <a:pt x="31" y="144"/>
                  </a:cubicBezTo>
                  <a:cubicBezTo>
                    <a:pt x="17" y="129"/>
                    <a:pt x="9" y="110"/>
                    <a:pt x="9" y="89"/>
                  </a:cubicBezTo>
                  <a:cubicBezTo>
                    <a:pt x="9" y="44"/>
                    <a:pt x="45" y="8"/>
                    <a:pt x="89" y="8"/>
                  </a:cubicBezTo>
                  <a:cubicBezTo>
                    <a:pt x="134" y="8"/>
                    <a:pt x="170" y="44"/>
                    <a:pt x="170" y="89"/>
                  </a:cubicBezTo>
                  <a:moveTo>
                    <a:pt x="89" y="25"/>
                  </a:moveTo>
                  <a:cubicBezTo>
                    <a:pt x="54" y="25"/>
                    <a:pt x="25" y="53"/>
                    <a:pt x="25" y="89"/>
                  </a:cubicBezTo>
                  <a:cubicBezTo>
                    <a:pt x="25" y="124"/>
                    <a:pt x="54" y="153"/>
                    <a:pt x="89" y="153"/>
                  </a:cubicBezTo>
                  <a:cubicBezTo>
                    <a:pt x="125" y="153"/>
                    <a:pt x="153" y="124"/>
                    <a:pt x="153" y="89"/>
                  </a:cubicBezTo>
                  <a:cubicBezTo>
                    <a:pt x="153" y="53"/>
                    <a:pt x="125" y="25"/>
                    <a:pt x="89" y="25"/>
                  </a:cubicBezTo>
                  <a:moveTo>
                    <a:pt x="123" y="97"/>
                  </a:moveTo>
                  <a:cubicBezTo>
                    <a:pt x="89" y="97"/>
                    <a:pt x="89" y="97"/>
                    <a:pt x="89" y="97"/>
                  </a:cubicBezTo>
                  <a:cubicBezTo>
                    <a:pt x="85" y="97"/>
                    <a:pt x="81" y="93"/>
                    <a:pt x="81" y="89"/>
                  </a:cubicBezTo>
                  <a:cubicBezTo>
                    <a:pt x="81" y="44"/>
                    <a:pt x="81" y="44"/>
                    <a:pt x="81" y="44"/>
                  </a:cubicBezTo>
                  <a:cubicBezTo>
                    <a:pt x="81" y="40"/>
                    <a:pt x="85" y="36"/>
                    <a:pt x="89" y="36"/>
                  </a:cubicBezTo>
                  <a:cubicBezTo>
                    <a:pt x="94" y="36"/>
                    <a:pt x="98" y="40"/>
                    <a:pt x="98" y="44"/>
                  </a:cubicBezTo>
                  <a:cubicBezTo>
                    <a:pt x="98" y="80"/>
                    <a:pt x="98" y="80"/>
                    <a:pt x="98" y="80"/>
                  </a:cubicBezTo>
                  <a:cubicBezTo>
                    <a:pt x="123" y="80"/>
                    <a:pt x="123" y="80"/>
                    <a:pt x="123" y="80"/>
                  </a:cubicBezTo>
                  <a:cubicBezTo>
                    <a:pt x="127" y="80"/>
                    <a:pt x="131" y="84"/>
                    <a:pt x="131" y="89"/>
                  </a:cubicBezTo>
                  <a:cubicBezTo>
                    <a:pt x="131" y="93"/>
                    <a:pt x="127" y="97"/>
                    <a:pt x="123" y="97"/>
                  </a:cubicBezTo>
                  <a:moveTo>
                    <a:pt x="8" y="54"/>
                  </a:moveTo>
                  <a:cubicBezTo>
                    <a:pt x="3" y="48"/>
                    <a:pt x="0" y="41"/>
                    <a:pt x="0" y="33"/>
                  </a:cubicBezTo>
                  <a:cubicBezTo>
                    <a:pt x="0" y="15"/>
                    <a:pt x="15" y="0"/>
                    <a:pt x="34" y="0"/>
                  </a:cubicBezTo>
                  <a:cubicBezTo>
                    <a:pt x="42" y="0"/>
                    <a:pt x="49" y="2"/>
                    <a:pt x="54" y="7"/>
                  </a:cubicBezTo>
                  <a:cubicBezTo>
                    <a:pt x="33" y="16"/>
                    <a:pt x="17" y="33"/>
                    <a:pt x="8" y="54"/>
                  </a:cubicBezTo>
                </a:path>
              </a:pathLst>
            </a:custGeom>
            <a:solidFill>
              <a:srgbClr val="02B3C5"/>
            </a:solidFill>
            <a:ln>
              <a:noFill/>
            </a:ln>
            <a:effectLst>
              <a:outerShdw dist="63500" dir="8100000" algn="ctr" rotWithShape="0">
                <a:srgbClr val="000000">
                  <a:alpha val="25000"/>
                </a:srgbClr>
              </a:outerShdw>
            </a:effectLst>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19467" name="TextBox 13"/>
            <p:cNvSpPr txBox="1">
              <a:spLocks noChangeArrowheads="1"/>
            </p:cNvSpPr>
            <p:nvPr/>
          </p:nvSpPr>
          <p:spPr bwMode="auto">
            <a:xfrm>
              <a:off x="4526756" y="3092053"/>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8" name="TextBox 13"/>
            <p:cNvSpPr txBox="1">
              <a:spLocks noChangeArrowheads="1"/>
            </p:cNvSpPr>
            <p:nvPr/>
          </p:nvSpPr>
          <p:spPr bwMode="auto">
            <a:xfrm>
              <a:off x="4789885" y="3313510"/>
              <a:ext cx="12549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527006" y="1931194"/>
            <a:ext cx="1753791" cy="1797814"/>
            <a:chOff x="6527006" y="1931194"/>
            <a:chExt cx="1753791" cy="1797814"/>
          </a:xfrm>
        </p:grpSpPr>
        <p:sp>
          <p:nvSpPr>
            <p:cNvPr id="19459" name="Freeform 75"/>
            <p:cNvSpPr>
              <a:spLocks noEditPoints="1" noChangeArrowheads="1"/>
            </p:cNvSpPr>
            <p:nvPr/>
          </p:nvSpPr>
          <p:spPr bwMode="auto">
            <a:xfrm>
              <a:off x="6973491" y="1931194"/>
              <a:ext cx="937022" cy="935831"/>
            </a:xfrm>
            <a:custGeom>
              <a:avLst/>
              <a:gdLst>
                <a:gd name="T0" fmla="*/ 159 w 178"/>
                <a:gd name="T1" fmla="*/ 98 h 178"/>
                <a:gd name="T2" fmla="*/ 41 w 178"/>
                <a:gd name="T3" fmla="*/ 37 h 178"/>
                <a:gd name="T4" fmla="*/ 58 w 178"/>
                <a:gd name="T5" fmla="*/ 28 h 178"/>
                <a:gd name="T6" fmla="*/ 59 w 178"/>
                <a:gd name="T7" fmla="*/ 31 h 178"/>
                <a:gd name="T8" fmla="*/ 59 w 178"/>
                <a:gd name="T9" fmla="*/ 33 h 178"/>
                <a:gd name="T10" fmla="*/ 61 w 178"/>
                <a:gd name="T11" fmla="*/ 36 h 178"/>
                <a:gd name="T12" fmla="*/ 53 w 178"/>
                <a:gd name="T13" fmla="*/ 42 h 178"/>
                <a:gd name="T14" fmla="*/ 51 w 178"/>
                <a:gd name="T15" fmla="*/ 47 h 178"/>
                <a:gd name="T16" fmla="*/ 48 w 178"/>
                <a:gd name="T17" fmla="*/ 52 h 178"/>
                <a:gd name="T18" fmla="*/ 42 w 178"/>
                <a:gd name="T19" fmla="*/ 50 h 178"/>
                <a:gd name="T20" fmla="*/ 40 w 178"/>
                <a:gd name="T21" fmla="*/ 47 h 178"/>
                <a:gd name="T22" fmla="*/ 40 w 178"/>
                <a:gd name="T23" fmla="*/ 42 h 178"/>
                <a:gd name="T24" fmla="*/ 41 w 178"/>
                <a:gd name="T25" fmla="*/ 40 h 178"/>
                <a:gd name="T26" fmla="*/ 32 w 178"/>
                <a:gd name="T27" fmla="*/ 46 h 178"/>
                <a:gd name="T28" fmla="*/ 28 w 178"/>
                <a:gd name="T29" fmla="*/ 52 h 178"/>
                <a:gd name="T30" fmla="*/ 37 w 178"/>
                <a:gd name="T31" fmla="*/ 66 h 178"/>
                <a:gd name="T32" fmla="*/ 33 w 178"/>
                <a:gd name="T33" fmla="*/ 72 h 178"/>
                <a:gd name="T34" fmla="*/ 29 w 178"/>
                <a:gd name="T35" fmla="*/ 72 h 178"/>
                <a:gd name="T36" fmla="*/ 23 w 178"/>
                <a:gd name="T37" fmla="*/ 79 h 178"/>
                <a:gd name="T38" fmla="*/ 22 w 178"/>
                <a:gd name="T39" fmla="*/ 79 h 178"/>
                <a:gd name="T40" fmla="*/ 22 w 178"/>
                <a:gd name="T41" fmla="*/ 81 h 178"/>
                <a:gd name="T42" fmla="*/ 20 w 178"/>
                <a:gd name="T43" fmla="*/ 93 h 178"/>
                <a:gd name="T44" fmla="*/ 30 w 178"/>
                <a:gd name="T45" fmla="*/ 108 h 178"/>
                <a:gd name="T46" fmla="*/ 48 w 178"/>
                <a:gd name="T47" fmla="*/ 130 h 178"/>
                <a:gd name="T48" fmla="*/ 154 w 178"/>
                <a:gd name="T49" fmla="*/ 92 h 178"/>
                <a:gd name="T50" fmla="*/ 141 w 178"/>
                <a:gd name="T51" fmla="*/ 98 h 178"/>
                <a:gd name="T52" fmla="*/ 117 w 178"/>
                <a:gd name="T53" fmla="*/ 80 h 178"/>
                <a:gd name="T54" fmla="*/ 115 w 178"/>
                <a:gd name="T55" fmla="*/ 94 h 178"/>
                <a:gd name="T56" fmla="*/ 99 w 178"/>
                <a:gd name="T57" fmla="*/ 72 h 178"/>
                <a:gd name="T58" fmla="*/ 108 w 178"/>
                <a:gd name="T59" fmla="*/ 65 h 178"/>
                <a:gd name="T60" fmla="*/ 99 w 178"/>
                <a:gd name="T61" fmla="*/ 70 h 178"/>
                <a:gd name="T62" fmla="*/ 96 w 178"/>
                <a:gd name="T63" fmla="*/ 73 h 178"/>
                <a:gd name="T64" fmla="*/ 90 w 178"/>
                <a:gd name="T65" fmla="*/ 69 h 178"/>
                <a:gd name="T66" fmla="*/ 77 w 178"/>
                <a:gd name="T67" fmla="*/ 73 h 178"/>
                <a:gd name="T68" fmla="*/ 76 w 178"/>
                <a:gd name="T69" fmla="*/ 64 h 178"/>
                <a:gd name="T70" fmla="*/ 83 w 178"/>
                <a:gd name="T71" fmla="*/ 57 h 178"/>
                <a:gd name="T72" fmla="*/ 92 w 178"/>
                <a:gd name="T73" fmla="*/ 56 h 178"/>
                <a:gd name="T74" fmla="*/ 98 w 178"/>
                <a:gd name="T75" fmla="*/ 49 h 178"/>
                <a:gd name="T76" fmla="*/ 93 w 178"/>
                <a:gd name="T77" fmla="*/ 50 h 178"/>
                <a:gd name="T78" fmla="*/ 86 w 178"/>
                <a:gd name="T79" fmla="*/ 51 h 178"/>
                <a:gd name="T80" fmla="*/ 83 w 178"/>
                <a:gd name="T81" fmla="*/ 47 h 178"/>
                <a:gd name="T82" fmla="*/ 94 w 178"/>
                <a:gd name="T83" fmla="*/ 37 h 178"/>
                <a:gd name="T84" fmla="*/ 112 w 178"/>
                <a:gd name="T85" fmla="*/ 41 h 178"/>
                <a:gd name="T86" fmla="*/ 126 w 178"/>
                <a:gd name="T87" fmla="*/ 29 h 178"/>
                <a:gd name="T88" fmla="*/ 120 w 178"/>
                <a:gd name="T89" fmla="*/ 64 h 178"/>
                <a:gd name="T90" fmla="*/ 121 w 178"/>
                <a:gd name="T91" fmla="*/ 70 h 178"/>
                <a:gd name="T92" fmla="*/ 96 w 178"/>
                <a:gd name="T93" fmla="*/ 20 h 178"/>
                <a:gd name="T94" fmla="*/ 92 w 178"/>
                <a:gd name="T95" fmla="*/ 21 h 178"/>
                <a:gd name="T96" fmla="*/ 74 w 178"/>
                <a:gd name="T97" fmla="*/ 54 h 178"/>
                <a:gd name="T98" fmla="*/ 70 w 178"/>
                <a:gd name="T99" fmla="*/ 59 h 178"/>
                <a:gd name="T100" fmla="*/ 84 w 178"/>
                <a:gd name="T101" fmla="*/ 74 h 178"/>
                <a:gd name="T102" fmla="*/ 111 w 178"/>
                <a:gd name="T103" fmla="*/ 93 h 178"/>
                <a:gd name="T104" fmla="*/ 108 w 178"/>
                <a:gd name="T105" fmla="*/ 120 h 178"/>
                <a:gd name="T106" fmla="*/ 88 w 178"/>
                <a:gd name="T107" fmla="*/ 116 h 178"/>
                <a:gd name="T108" fmla="*/ 69 w 178"/>
                <a:gd name="T109" fmla="*/ 100 h 178"/>
                <a:gd name="T110" fmla="*/ 59 w 178"/>
                <a:gd name="T111" fmla="*/ 44 h 178"/>
                <a:gd name="T112" fmla="*/ 115 w 178"/>
                <a:gd name="T113" fmla="*/ 118 h 178"/>
                <a:gd name="T114" fmla="*/ 97 w 178"/>
                <a:gd name="T115" fmla="*/ 75 h 178"/>
                <a:gd name="T116" fmla="*/ 85 w 178"/>
                <a:gd name="T117" fmla="*/ 70 h 178"/>
                <a:gd name="T118" fmla="*/ 59 w 178"/>
                <a:gd name="T119" fmla="*/ 34 h 178"/>
                <a:gd name="T120" fmla="*/ 39 w 178"/>
                <a:gd name="T121" fmla="*/ 67 h 178"/>
                <a:gd name="T122" fmla="*/ 28 w 178"/>
                <a:gd name="T123" fmla="*/ 96 h 178"/>
                <a:gd name="T124" fmla="*/ 143 w 178"/>
                <a:gd name="T125" fmla="*/ 9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 h="178">
                  <a:moveTo>
                    <a:pt x="89" y="178"/>
                  </a:moveTo>
                  <a:cubicBezTo>
                    <a:pt x="40" y="178"/>
                    <a:pt x="0" y="139"/>
                    <a:pt x="0" y="89"/>
                  </a:cubicBezTo>
                  <a:cubicBezTo>
                    <a:pt x="0" y="40"/>
                    <a:pt x="40" y="0"/>
                    <a:pt x="89" y="0"/>
                  </a:cubicBezTo>
                  <a:cubicBezTo>
                    <a:pt x="138" y="0"/>
                    <a:pt x="178" y="40"/>
                    <a:pt x="178" y="89"/>
                  </a:cubicBezTo>
                  <a:cubicBezTo>
                    <a:pt x="178" y="139"/>
                    <a:pt x="138" y="178"/>
                    <a:pt x="89" y="178"/>
                  </a:cubicBezTo>
                  <a:moveTo>
                    <a:pt x="139" y="37"/>
                  </a:moveTo>
                  <a:cubicBezTo>
                    <a:pt x="138" y="37"/>
                    <a:pt x="138" y="37"/>
                    <a:pt x="138" y="37"/>
                  </a:cubicBezTo>
                  <a:cubicBezTo>
                    <a:pt x="138" y="37"/>
                    <a:pt x="138" y="37"/>
                    <a:pt x="138" y="36"/>
                  </a:cubicBezTo>
                  <a:cubicBezTo>
                    <a:pt x="138" y="36"/>
                    <a:pt x="138" y="36"/>
                    <a:pt x="138" y="36"/>
                  </a:cubicBezTo>
                  <a:cubicBezTo>
                    <a:pt x="137" y="36"/>
                    <a:pt x="137" y="36"/>
                    <a:pt x="137" y="35"/>
                  </a:cubicBezTo>
                  <a:cubicBezTo>
                    <a:pt x="137" y="35"/>
                    <a:pt x="137" y="35"/>
                    <a:pt x="137" y="35"/>
                  </a:cubicBezTo>
                  <a:cubicBezTo>
                    <a:pt x="137" y="36"/>
                    <a:pt x="137" y="36"/>
                    <a:pt x="137" y="36"/>
                  </a:cubicBezTo>
                  <a:cubicBezTo>
                    <a:pt x="137" y="36"/>
                    <a:pt x="137" y="36"/>
                    <a:pt x="137" y="36"/>
                  </a:cubicBezTo>
                  <a:cubicBezTo>
                    <a:pt x="137" y="37"/>
                    <a:pt x="137" y="37"/>
                    <a:pt x="137" y="38"/>
                  </a:cubicBezTo>
                  <a:cubicBezTo>
                    <a:pt x="137" y="38"/>
                    <a:pt x="137" y="38"/>
                    <a:pt x="137" y="38"/>
                  </a:cubicBezTo>
                  <a:cubicBezTo>
                    <a:pt x="137" y="39"/>
                    <a:pt x="137" y="39"/>
                    <a:pt x="137" y="39"/>
                  </a:cubicBezTo>
                  <a:cubicBezTo>
                    <a:pt x="137" y="39"/>
                    <a:pt x="137" y="39"/>
                    <a:pt x="137" y="39"/>
                  </a:cubicBezTo>
                  <a:cubicBezTo>
                    <a:pt x="137" y="40"/>
                    <a:pt x="137" y="40"/>
                    <a:pt x="136" y="40"/>
                  </a:cubicBezTo>
                  <a:cubicBezTo>
                    <a:pt x="136" y="40"/>
                    <a:pt x="136" y="40"/>
                    <a:pt x="136" y="40"/>
                  </a:cubicBezTo>
                  <a:cubicBezTo>
                    <a:pt x="136" y="41"/>
                    <a:pt x="136" y="41"/>
                    <a:pt x="136" y="41"/>
                  </a:cubicBezTo>
                  <a:cubicBezTo>
                    <a:pt x="136" y="41"/>
                    <a:pt x="135" y="41"/>
                    <a:pt x="135" y="41"/>
                  </a:cubicBezTo>
                  <a:cubicBezTo>
                    <a:pt x="135" y="41"/>
                    <a:pt x="135" y="41"/>
                    <a:pt x="135" y="41"/>
                  </a:cubicBezTo>
                  <a:cubicBezTo>
                    <a:pt x="135" y="41"/>
                    <a:pt x="134" y="41"/>
                    <a:pt x="134" y="41"/>
                  </a:cubicBezTo>
                  <a:cubicBezTo>
                    <a:pt x="134" y="41"/>
                    <a:pt x="135" y="41"/>
                    <a:pt x="135" y="41"/>
                  </a:cubicBezTo>
                  <a:cubicBezTo>
                    <a:pt x="135" y="41"/>
                    <a:pt x="136" y="41"/>
                    <a:pt x="136" y="41"/>
                  </a:cubicBezTo>
                  <a:cubicBezTo>
                    <a:pt x="136" y="41"/>
                    <a:pt x="136" y="42"/>
                    <a:pt x="136" y="41"/>
                  </a:cubicBezTo>
                  <a:cubicBezTo>
                    <a:pt x="137" y="41"/>
                    <a:pt x="137" y="41"/>
                    <a:pt x="138" y="41"/>
                  </a:cubicBezTo>
                  <a:cubicBezTo>
                    <a:pt x="138" y="40"/>
                    <a:pt x="138" y="40"/>
                    <a:pt x="138" y="40"/>
                  </a:cubicBezTo>
                  <a:cubicBezTo>
                    <a:pt x="138" y="40"/>
                    <a:pt x="138" y="40"/>
                    <a:pt x="138" y="40"/>
                  </a:cubicBezTo>
                  <a:cubicBezTo>
                    <a:pt x="138" y="40"/>
                    <a:pt x="138" y="40"/>
                    <a:pt x="138" y="39"/>
                  </a:cubicBezTo>
                  <a:cubicBezTo>
                    <a:pt x="138" y="39"/>
                    <a:pt x="138" y="39"/>
                    <a:pt x="138" y="38"/>
                  </a:cubicBezTo>
                  <a:cubicBezTo>
                    <a:pt x="138" y="38"/>
                    <a:pt x="139" y="38"/>
                    <a:pt x="140" y="38"/>
                  </a:cubicBezTo>
                  <a:cubicBezTo>
                    <a:pt x="139" y="38"/>
                    <a:pt x="139" y="38"/>
                    <a:pt x="139" y="37"/>
                  </a:cubicBezTo>
                  <a:cubicBezTo>
                    <a:pt x="139" y="37"/>
                    <a:pt x="139" y="37"/>
                    <a:pt x="139" y="37"/>
                  </a:cubicBezTo>
                  <a:moveTo>
                    <a:pt x="141" y="39"/>
                  </a:moveTo>
                  <a:cubicBezTo>
                    <a:pt x="141" y="39"/>
                    <a:pt x="141" y="39"/>
                    <a:pt x="141" y="39"/>
                  </a:cubicBezTo>
                  <a:cubicBezTo>
                    <a:pt x="141" y="39"/>
                    <a:pt x="141" y="39"/>
                    <a:pt x="141" y="39"/>
                  </a:cubicBezTo>
                  <a:cubicBezTo>
                    <a:pt x="141" y="39"/>
                    <a:pt x="141" y="39"/>
                    <a:pt x="141" y="39"/>
                  </a:cubicBezTo>
                  <a:cubicBezTo>
                    <a:pt x="141" y="39"/>
                    <a:pt x="140" y="39"/>
                    <a:pt x="140" y="39"/>
                  </a:cubicBezTo>
                  <a:cubicBezTo>
                    <a:pt x="140" y="39"/>
                    <a:pt x="140" y="39"/>
                    <a:pt x="140" y="39"/>
                  </a:cubicBezTo>
                  <a:cubicBezTo>
                    <a:pt x="140" y="40"/>
                    <a:pt x="141" y="40"/>
                    <a:pt x="141" y="40"/>
                  </a:cubicBezTo>
                  <a:cubicBezTo>
                    <a:pt x="141" y="40"/>
                    <a:pt x="141" y="39"/>
                    <a:pt x="141" y="39"/>
                  </a:cubicBezTo>
                  <a:moveTo>
                    <a:pt x="160" y="100"/>
                  </a:moveTo>
                  <a:cubicBezTo>
                    <a:pt x="161" y="98"/>
                    <a:pt x="161" y="97"/>
                    <a:pt x="161" y="95"/>
                  </a:cubicBezTo>
                  <a:cubicBezTo>
                    <a:pt x="161" y="95"/>
                    <a:pt x="161" y="95"/>
                    <a:pt x="161" y="95"/>
                  </a:cubicBezTo>
                  <a:cubicBezTo>
                    <a:pt x="161" y="95"/>
                    <a:pt x="161" y="95"/>
                    <a:pt x="161" y="95"/>
                  </a:cubicBezTo>
                  <a:cubicBezTo>
                    <a:pt x="160" y="95"/>
                    <a:pt x="160" y="95"/>
                    <a:pt x="160" y="95"/>
                  </a:cubicBezTo>
                  <a:cubicBezTo>
                    <a:pt x="160" y="95"/>
                    <a:pt x="160" y="95"/>
                    <a:pt x="160" y="95"/>
                  </a:cubicBezTo>
                  <a:cubicBezTo>
                    <a:pt x="160" y="94"/>
                    <a:pt x="160" y="94"/>
                    <a:pt x="160" y="94"/>
                  </a:cubicBezTo>
                  <a:cubicBezTo>
                    <a:pt x="159" y="94"/>
                    <a:pt x="159" y="94"/>
                    <a:pt x="159" y="94"/>
                  </a:cubicBezTo>
                  <a:cubicBezTo>
                    <a:pt x="159" y="94"/>
                    <a:pt x="159" y="95"/>
                    <a:pt x="159" y="95"/>
                  </a:cubicBezTo>
                  <a:cubicBezTo>
                    <a:pt x="159" y="95"/>
                    <a:pt x="159" y="95"/>
                    <a:pt x="159" y="95"/>
                  </a:cubicBezTo>
                  <a:cubicBezTo>
                    <a:pt x="159" y="96"/>
                    <a:pt x="158" y="97"/>
                    <a:pt x="158" y="98"/>
                  </a:cubicBezTo>
                  <a:cubicBezTo>
                    <a:pt x="159" y="98"/>
                    <a:pt x="159" y="98"/>
                    <a:pt x="159" y="98"/>
                  </a:cubicBezTo>
                  <a:cubicBezTo>
                    <a:pt x="159" y="98"/>
                    <a:pt x="159" y="98"/>
                    <a:pt x="159" y="98"/>
                  </a:cubicBezTo>
                  <a:cubicBezTo>
                    <a:pt x="159" y="98"/>
                    <a:pt x="159" y="98"/>
                    <a:pt x="159" y="98"/>
                  </a:cubicBezTo>
                  <a:cubicBezTo>
                    <a:pt x="159" y="99"/>
                    <a:pt x="159" y="100"/>
                    <a:pt x="160" y="99"/>
                  </a:cubicBezTo>
                  <a:cubicBezTo>
                    <a:pt x="160" y="100"/>
                    <a:pt x="160" y="100"/>
                    <a:pt x="160" y="100"/>
                  </a:cubicBezTo>
                  <a:moveTo>
                    <a:pt x="19" y="107"/>
                  </a:moveTo>
                  <a:cubicBezTo>
                    <a:pt x="19" y="106"/>
                    <a:pt x="19" y="106"/>
                    <a:pt x="20" y="106"/>
                  </a:cubicBezTo>
                  <a:cubicBezTo>
                    <a:pt x="20" y="106"/>
                    <a:pt x="20" y="106"/>
                    <a:pt x="20" y="106"/>
                  </a:cubicBezTo>
                  <a:cubicBezTo>
                    <a:pt x="20" y="106"/>
                    <a:pt x="20" y="106"/>
                    <a:pt x="20" y="106"/>
                  </a:cubicBezTo>
                  <a:cubicBezTo>
                    <a:pt x="20" y="106"/>
                    <a:pt x="20" y="106"/>
                    <a:pt x="20" y="106"/>
                  </a:cubicBezTo>
                  <a:cubicBezTo>
                    <a:pt x="20" y="105"/>
                    <a:pt x="20" y="105"/>
                    <a:pt x="20" y="105"/>
                  </a:cubicBezTo>
                  <a:cubicBezTo>
                    <a:pt x="21" y="105"/>
                    <a:pt x="21" y="105"/>
                    <a:pt x="21" y="105"/>
                  </a:cubicBezTo>
                  <a:cubicBezTo>
                    <a:pt x="21" y="105"/>
                    <a:pt x="21" y="105"/>
                    <a:pt x="21" y="104"/>
                  </a:cubicBezTo>
                  <a:cubicBezTo>
                    <a:pt x="21" y="104"/>
                    <a:pt x="21" y="104"/>
                    <a:pt x="21" y="104"/>
                  </a:cubicBezTo>
                  <a:cubicBezTo>
                    <a:pt x="21" y="104"/>
                    <a:pt x="21" y="104"/>
                    <a:pt x="21" y="104"/>
                  </a:cubicBezTo>
                  <a:cubicBezTo>
                    <a:pt x="21" y="104"/>
                    <a:pt x="21" y="104"/>
                    <a:pt x="21" y="104"/>
                  </a:cubicBezTo>
                  <a:cubicBezTo>
                    <a:pt x="21" y="104"/>
                    <a:pt x="21" y="104"/>
                    <a:pt x="21" y="104"/>
                  </a:cubicBezTo>
                  <a:cubicBezTo>
                    <a:pt x="21" y="104"/>
                    <a:pt x="20" y="104"/>
                    <a:pt x="20" y="104"/>
                  </a:cubicBezTo>
                  <a:cubicBezTo>
                    <a:pt x="20" y="104"/>
                    <a:pt x="20" y="104"/>
                    <a:pt x="20" y="104"/>
                  </a:cubicBezTo>
                  <a:cubicBezTo>
                    <a:pt x="20" y="104"/>
                    <a:pt x="19" y="104"/>
                    <a:pt x="19" y="104"/>
                  </a:cubicBezTo>
                  <a:cubicBezTo>
                    <a:pt x="19" y="105"/>
                    <a:pt x="20" y="105"/>
                    <a:pt x="20" y="105"/>
                  </a:cubicBezTo>
                  <a:cubicBezTo>
                    <a:pt x="19" y="105"/>
                    <a:pt x="19" y="105"/>
                    <a:pt x="19" y="105"/>
                  </a:cubicBezTo>
                  <a:cubicBezTo>
                    <a:pt x="19" y="105"/>
                    <a:pt x="19" y="105"/>
                    <a:pt x="19" y="105"/>
                  </a:cubicBezTo>
                  <a:cubicBezTo>
                    <a:pt x="19" y="105"/>
                    <a:pt x="19" y="105"/>
                    <a:pt x="19" y="105"/>
                  </a:cubicBezTo>
                  <a:cubicBezTo>
                    <a:pt x="19" y="105"/>
                    <a:pt x="19" y="105"/>
                    <a:pt x="19" y="105"/>
                  </a:cubicBezTo>
                  <a:cubicBezTo>
                    <a:pt x="19" y="105"/>
                    <a:pt x="19" y="105"/>
                    <a:pt x="19" y="105"/>
                  </a:cubicBezTo>
                  <a:cubicBezTo>
                    <a:pt x="18" y="105"/>
                    <a:pt x="18" y="105"/>
                    <a:pt x="18" y="104"/>
                  </a:cubicBezTo>
                  <a:cubicBezTo>
                    <a:pt x="18" y="104"/>
                    <a:pt x="18" y="104"/>
                    <a:pt x="18" y="104"/>
                  </a:cubicBezTo>
                  <a:cubicBezTo>
                    <a:pt x="18" y="105"/>
                    <a:pt x="19" y="106"/>
                    <a:pt x="19" y="107"/>
                  </a:cubicBezTo>
                  <a:cubicBezTo>
                    <a:pt x="19" y="107"/>
                    <a:pt x="19" y="107"/>
                    <a:pt x="19" y="107"/>
                  </a:cubicBezTo>
                  <a:moveTo>
                    <a:pt x="22" y="78"/>
                  </a:moveTo>
                  <a:cubicBezTo>
                    <a:pt x="22" y="78"/>
                    <a:pt x="22" y="78"/>
                    <a:pt x="22" y="78"/>
                  </a:cubicBezTo>
                  <a:cubicBezTo>
                    <a:pt x="22" y="78"/>
                    <a:pt x="22" y="78"/>
                    <a:pt x="22" y="78"/>
                  </a:cubicBezTo>
                  <a:cubicBezTo>
                    <a:pt x="22" y="78"/>
                    <a:pt x="22" y="78"/>
                    <a:pt x="22" y="78"/>
                  </a:cubicBezTo>
                  <a:moveTo>
                    <a:pt x="21" y="65"/>
                  </a:moveTo>
                  <a:cubicBezTo>
                    <a:pt x="21" y="65"/>
                    <a:pt x="21" y="65"/>
                    <a:pt x="21" y="65"/>
                  </a:cubicBezTo>
                  <a:cubicBezTo>
                    <a:pt x="21" y="65"/>
                    <a:pt x="21" y="65"/>
                    <a:pt x="21" y="65"/>
                  </a:cubicBezTo>
                  <a:cubicBezTo>
                    <a:pt x="21" y="65"/>
                    <a:pt x="21" y="65"/>
                    <a:pt x="21" y="65"/>
                  </a:cubicBezTo>
                  <a:moveTo>
                    <a:pt x="41" y="37"/>
                  </a:moveTo>
                  <a:cubicBezTo>
                    <a:pt x="41" y="37"/>
                    <a:pt x="41" y="37"/>
                    <a:pt x="41" y="37"/>
                  </a:cubicBezTo>
                  <a:cubicBezTo>
                    <a:pt x="41" y="37"/>
                    <a:pt x="40" y="37"/>
                    <a:pt x="40" y="37"/>
                  </a:cubicBezTo>
                  <a:cubicBezTo>
                    <a:pt x="40" y="37"/>
                    <a:pt x="40" y="37"/>
                    <a:pt x="40" y="37"/>
                  </a:cubicBezTo>
                  <a:cubicBezTo>
                    <a:pt x="40" y="37"/>
                    <a:pt x="40" y="37"/>
                    <a:pt x="40" y="37"/>
                  </a:cubicBezTo>
                  <a:cubicBezTo>
                    <a:pt x="40" y="37"/>
                    <a:pt x="41" y="37"/>
                    <a:pt x="41" y="37"/>
                  </a:cubicBezTo>
                  <a:cubicBezTo>
                    <a:pt x="41" y="37"/>
                    <a:pt x="41" y="37"/>
                    <a:pt x="41" y="37"/>
                  </a:cubicBezTo>
                  <a:cubicBezTo>
                    <a:pt x="41" y="37"/>
                    <a:pt x="40" y="37"/>
                    <a:pt x="40" y="37"/>
                  </a:cubicBezTo>
                  <a:cubicBezTo>
                    <a:pt x="40" y="37"/>
                    <a:pt x="41" y="37"/>
                    <a:pt x="41" y="37"/>
                  </a:cubicBezTo>
                  <a:cubicBezTo>
                    <a:pt x="41" y="37"/>
                    <a:pt x="40" y="37"/>
                    <a:pt x="40" y="37"/>
                  </a:cubicBezTo>
                  <a:cubicBezTo>
                    <a:pt x="40" y="37"/>
                    <a:pt x="40" y="37"/>
                    <a:pt x="40" y="37"/>
                  </a:cubicBezTo>
                  <a:cubicBezTo>
                    <a:pt x="40" y="37"/>
                    <a:pt x="40" y="37"/>
                    <a:pt x="40" y="37"/>
                  </a:cubicBezTo>
                  <a:cubicBezTo>
                    <a:pt x="40" y="37"/>
                    <a:pt x="40" y="37"/>
                    <a:pt x="40" y="37"/>
                  </a:cubicBezTo>
                  <a:cubicBezTo>
                    <a:pt x="40" y="36"/>
                    <a:pt x="40" y="36"/>
                    <a:pt x="40" y="36"/>
                  </a:cubicBezTo>
                  <a:cubicBezTo>
                    <a:pt x="40" y="36"/>
                    <a:pt x="40" y="36"/>
                    <a:pt x="40" y="36"/>
                  </a:cubicBezTo>
                  <a:cubicBezTo>
                    <a:pt x="40" y="36"/>
                    <a:pt x="40" y="36"/>
                    <a:pt x="40" y="36"/>
                  </a:cubicBezTo>
                  <a:cubicBezTo>
                    <a:pt x="40" y="37"/>
                    <a:pt x="39" y="37"/>
                    <a:pt x="39" y="37"/>
                  </a:cubicBezTo>
                  <a:cubicBezTo>
                    <a:pt x="39" y="37"/>
                    <a:pt x="40" y="37"/>
                    <a:pt x="40" y="37"/>
                  </a:cubicBezTo>
                  <a:cubicBezTo>
                    <a:pt x="40" y="37"/>
                    <a:pt x="40" y="37"/>
                    <a:pt x="40" y="38"/>
                  </a:cubicBezTo>
                  <a:cubicBezTo>
                    <a:pt x="40" y="38"/>
                    <a:pt x="41" y="38"/>
                    <a:pt x="41" y="38"/>
                  </a:cubicBezTo>
                  <a:cubicBezTo>
                    <a:pt x="41" y="38"/>
                    <a:pt x="41" y="37"/>
                    <a:pt x="41" y="37"/>
                  </a:cubicBezTo>
                  <a:cubicBezTo>
                    <a:pt x="41" y="37"/>
                    <a:pt x="41" y="37"/>
                    <a:pt x="41" y="37"/>
                  </a:cubicBezTo>
                  <a:moveTo>
                    <a:pt x="38" y="39"/>
                  </a:moveTo>
                  <a:cubicBezTo>
                    <a:pt x="37" y="39"/>
                    <a:pt x="37" y="39"/>
                    <a:pt x="37" y="39"/>
                  </a:cubicBezTo>
                  <a:cubicBezTo>
                    <a:pt x="38" y="39"/>
                    <a:pt x="38" y="39"/>
                    <a:pt x="38" y="39"/>
                  </a:cubicBezTo>
                  <a:cubicBezTo>
                    <a:pt x="38" y="39"/>
                    <a:pt x="38" y="39"/>
                    <a:pt x="38" y="39"/>
                  </a:cubicBezTo>
                  <a:moveTo>
                    <a:pt x="58" y="24"/>
                  </a:moveTo>
                  <a:cubicBezTo>
                    <a:pt x="58" y="24"/>
                    <a:pt x="58" y="24"/>
                    <a:pt x="58" y="24"/>
                  </a:cubicBezTo>
                  <a:cubicBezTo>
                    <a:pt x="58" y="24"/>
                    <a:pt x="58" y="25"/>
                    <a:pt x="58" y="25"/>
                  </a:cubicBezTo>
                  <a:cubicBezTo>
                    <a:pt x="58" y="25"/>
                    <a:pt x="58" y="25"/>
                    <a:pt x="58" y="25"/>
                  </a:cubicBezTo>
                  <a:cubicBezTo>
                    <a:pt x="58" y="25"/>
                    <a:pt x="58" y="25"/>
                    <a:pt x="58" y="25"/>
                  </a:cubicBezTo>
                  <a:cubicBezTo>
                    <a:pt x="58" y="25"/>
                    <a:pt x="58" y="25"/>
                    <a:pt x="58" y="24"/>
                  </a:cubicBezTo>
                  <a:cubicBezTo>
                    <a:pt x="58" y="24"/>
                    <a:pt x="58" y="24"/>
                    <a:pt x="58" y="24"/>
                  </a:cubicBezTo>
                  <a:cubicBezTo>
                    <a:pt x="57" y="24"/>
                    <a:pt x="57" y="25"/>
                    <a:pt x="57" y="25"/>
                  </a:cubicBezTo>
                  <a:cubicBezTo>
                    <a:pt x="57" y="25"/>
                    <a:pt x="57" y="25"/>
                    <a:pt x="57" y="25"/>
                  </a:cubicBezTo>
                  <a:cubicBezTo>
                    <a:pt x="57" y="25"/>
                    <a:pt x="57" y="25"/>
                    <a:pt x="57" y="25"/>
                  </a:cubicBezTo>
                  <a:cubicBezTo>
                    <a:pt x="57" y="25"/>
                    <a:pt x="57" y="25"/>
                    <a:pt x="57" y="25"/>
                  </a:cubicBezTo>
                  <a:cubicBezTo>
                    <a:pt x="57" y="25"/>
                    <a:pt x="57" y="25"/>
                    <a:pt x="56" y="25"/>
                  </a:cubicBezTo>
                  <a:cubicBezTo>
                    <a:pt x="56" y="25"/>
                    <a:pt x="56" y="25"/>
                    <a:pt x="56" y="25"/>
                  </a:cubicBezTo>
                  <a:cubicBezTo>
                    <a:pt x="57" y="25"/>
                    <a:pt x="57" y="25"/>
                    <a:pt x="57" y="25"/>
                  </a:cubicBezTo>
                  <a:cubicBezTo>
                    <a:pt x="57" y="25"/>
                    <a:pt x="57" y="25"/>
                    <a:pt x="57" y="25"/>
                  </a:cubicBezTo>
                  <a:cubicBezTo>
                    <a:pt x="57" y="25"/>
                    <a:pt x="57" y="25"/>
                    <a:pt x="57" y="25"/>
                  </a:cubicBezTo>
                  <a:cubicBezTo>
                    <a:pt x="57" y="25"/>
                    <a:pt x="58" y="25"/>
                    <a:pt x="58" y="25"/>
                  </a:cubicBezTo>
                  <a:cubicBezTo>
                    <a:pt x="58" y="25"/>
                    <a:pt x="58" y="25"/>
                    <a:pt x="58" y="25"/>
                  </a:cubicBezTo>
                  <a:cubicBezTo>
                    <a:pt x="58" y="25"/>
                    <a:pt x="58" y="25"/>
                    <a:pt x="58" y="26"/>
                  </a:cubicBezTo>
                  <a:cubicBezTo>
                    <a:pt x="58" y="26"/>
                    <a:pt x="58" y="26"/>
                    <a:pt x="58" y="26"/>
                  </a:cubicBezTo>
                  <a:cubicBezTo>
                    <a:pt x="58" y="26"/>
                    <a:pt x="58" y="26"/>
                    <a:pt x="58" y="26"/>
                  </a:cubicBezTo>
                  <a:cubicBezTo>
                    <a:pt x="58" y="26"/>
                    <a:pt x="58" y="26"/>
                    <a:pt x="58"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7" y="26"/>
                    <a:pt x="57" y="26"/>
                  </a:cubicBezTo>
                  <a:cubicBezTo>
                    <a:pt x="57" y="26"/>
                    <a:pt x="58" y="26"/>
                    <a:pt x="58" y="26"/>
                  </a:cubicBezTo>
                  <a:cubicBezTo>
                    <a:pt x="58" y="26"/>
                    <a:pt x="58" y="26"/>
                    <a:pt x="58" y="26"/>
                  </a:cubicBezTo>
                  <a:cubicBezTo>
                    <a:pt x="58" y="26"/>
                    <a:pt x="58" y="26"/>
                    <a:pt x="58" y="26"/>
                  </a:cubicBezTo>
                  <a:cubicBezTo>
                    <a:pt x="58" y="26"/>
                    <a:pt x="58" y="26"/>
                    <a:pt x="58" y="26"/>
                  </a:cubicBezTo>
                  <a:cubicBezTo>
                    <a:pt x="58" y="26"/>
                    <a:pt x="58" y="26"/>
                    <a:pt x="58" y="26"/>
                  </a:cubicBezTo>
                  <a:cubicBezTo>
                    <a:pt x="57" y="26"/>
                    <a:pt x="57" y="26"/>
                    <a:pt x="57" y="26"/>
                  </a:cubicBezTo>
                  <a:cubicBezTo>
                    <a:pt x="57" y="26"/>
                    <a:pt x="57" y="26"/>
                    <a:pt x="57" y="26"/>
                  </a:cubicBezTo>
                  <a:cubicBezTo>
                    <a:pt x="57" y="26"/>
                    <a:pt x="57" y="27"/>
                    <a:pt x="58" y="27"/>
                  </a:cubicBezTo>
                  <a:cubicBezTo>
                    <a:pt x="58" y="26"/>
                    <a:pt x="58" y="26"/>
                    <a:pt x="58" y="26"/>
                  </a:cubicBezTo>
                  <a:cubicBezTo>
                    <a:pt x="58" y="26"/>
                    <a:pt x="58" y="26"/>
                    <a:pt x="58" y="27"/>
                  </a:cubicBezTo>
                  <a:cubicBezTo>
                    <a:pt x="58" y="27"/>
                    <a:pt x="58" y="27"/>
                    <a:pt x="58" y="27"/>
                  </a:cubicBezTo>
                  <a:cubicBezTo>
                    <a:pt x="58" y="27"/>
                    <a:pt x="58" y="27"/>
                    <a:pt x="58" y="27"/>
                  </a:cubicBezTo>
                  <a:cubicBezTo>
                    <a:pt x="59" y="27"/>
                    <a:pt x="59" y="26"/>
                    <a:pt x="59" y="26"/>
                  </a:cubicBezTo>
                  <a:cubicBezTo>
                    <a:pt x="59" y="26"/>
                    <a:pt x="60" y="26"/>
                    <a:pt x="60" y="27"/>
                  </a:cubicBezTo>
                  <a:cubicBezTo>
                    <a:pt x="60" y="27"/>
                    <a:pt x="59" y="27"/>
                    <a:pt x="59" y="27"/>
                  </a:cubicBezTo>
                  <a:cubicBezTo>
                    <a:pt x="59" y="27"/>
                    <a:pt x="59" y="27"/>
                    <a:pt x="59" y="27"/>
                  </a:cubicBezTo>
                  <a:cubicBezTo>
                    <a:pt x="59" y="27"/>
                    <a:pt x="59" y="27"/>
                    <a:pt x="59" y="27"/>
                  </a:cubicBezTo>
                  <a:cubicBezTo>
                    <a:pt x="58" y="27"/>
                    <a:pt x="58" y="27"/>
                    <a:pt x="58" y="27"/>
                  </a:cubicBezTo>
                  <a:cubicBezTo>
                    <a:pt x="58" y="27"/>
                    <a:pt x="58" y="27"/>
                    <a:pt x="58" y="27"/>
                  </a:cubicBezTo>
                  <a:cubicBezTo>
                    <a:pt x="58" y="27"/>
                    <a:pt x="58" y="27"/>
                    <a:pt x="58" y="27"/>
                  </a:cubicBezTo>
                  <a:cubicBezTo>
                    <a:pt x="58" y="27"/>
                    <a:pt x="58" y="27"/>
                    <a:pt x="58" y="27"/>
                  </a:cubicBezTo>
                  <a:cubicBezTo>
                    <a:pt x="58" y="27"/>
                    <a:pt x="58" y="27"/>
                    <a:pt x="58" y="28"/>
                  </a:cubicBezTo>
                  <a:cubicBezTo>
                    <a:pt x="58" y="28"/>
                    <a:pt x="58" y="28"/>
                    <a:pt x="58" y="28"/>
                  </a:cubicBezTo>
                  <a:cubicBezTo>
                    <a:pt x="58" y="28"/>
                    <a:pt x="58" y="28"/>
                    <a:pt x="58" y="28"/>
                  </a:cubicBezTo>
                  <a:cubicBezTo>
                    <a:pt x="58" y="28"/>
                    <a:pt x="58" y="28"/>
                    <a:pt x="58" y="28"/>
                  </a:cubicBezTo>
                  <a:cubicBezTo>
                    <a:pt x="58" y="28"/>
                    <a:pt x="58" y="28"/>
                    <a:pt x="59" y="28"/>
                  </a:cubicBezTo>
                  <a:cubicBezTo>
                    <a:pt x="59" y="28"/>
                    <a:pt x="59" y="28"/>
                    <a:pt x="59" y="28"/>
                  </a:cubicBezTo>
                  <a:cubicBezTo>
                    <a:pt x="59" y="28"/>
                    <a:pt x="59" y="28"/>
                    <a:pt x="59" y="28"/>
                  </a:cubicBezTo>
                  <a:cubicBezTo>
                    <a:pt x="59" y="28"/>
                    <a:pt x="59" y="28"/>
                    <a:pt x="59" y="28"/>
                  </a:cubicBezTo>
                  <a:cubicBezTo>
                    <a:pt x="59" y="28"/>
                    <a:pt x="60" y="28"/>
                    <a:pt x="60" y="28"/>
                  </a:cubicBezTo>
                  <a:cubicBezTo>
                    <a:pt x="60" y="28"/>
                    <a:pt x="60" y="28"/>
                    <a:pt x="60" y="28"/>
                  </a:cubicBezTo>
                  <a:cubicBezTo>
                    <a:pt x="60" y="28"/>
                    <a:pt x="60" y="28"/>
                    <a:pt x="60" y="28"/>
                  </a:cubicBezTo>
                  <a:cubicBezTo>
                    <a:pt x="59" y="28"/>
                    <a:pt x="59" y="28"/>
                    <a:pt x="59" y="28"/>
                  </a:cubicBezTo>
                  <a:cubicBezTo>
                    <a:pt x="59" y="29"/>
                    <a:pt x="59" y="29"/>
                    <a:pt x="59" y="29"/>
                  </a:cubicBezTo>
                  <a:cubicBezTo>
                    <a:pt x="59" y="29"/>
                    <a:pt x="59" y="29"/>
                    <a:pt x="59" y="29"/>
                  </a:cubicBezTo>
                  <a:cubicBezTo>
                    <a:pt x="59" y="29"/>
                    <a:pt x="58" y="29"/>
                    <a:pt x="58" y="29"/>
                  </a:cubicBezTo>
                  <a:cubicBezTo>
                    <a:pt x="58" y="29"/>
                    <a:pt x="58" y="29"/>
                    <a:pt x="58" y="29"/>
                  </a:cubicBezTo>
                  <a:cubicBezTo>
                    <a:pt x="58" y="29"/>
                    <a:pt x="58" y="29"/>
                    <a:pt x="58" y="29"/>
                  </a:cubicBezTo>
                  <a:cubicBezTo>
                    <a:pt x="58" y="29"/>
                    <a:pt x="58" y="29"/>
                    <a:pt x="58" y="29"/>
                  </a:cubicBezTo>
                  <a:cubicBezTo>
                    <a:pt x="59" y="29"/>
                    <a:pt x="59" y="29"/>
                    <a:pt x="59" y="28"/>
                  </a:cubicBezTo>
                  <a:cubicBezTo>
                    <a:pt x="59" y="29"/>
                    <a:pt x="59" y="29"/>
                    <a:pt x="59" y="29"/>
                  </a:cubicBezTo>
                  <a:cubicBezTo>
                    <a:pt x="58" y="29"/>
                    <a:pt x="58" y="29"/>
                    <a:pt x="58" y="29"/>
                  </a:cubicBezTo>
                  <a:cubicBezTo>
                    <a:pt x="58" y="29"/>
                    <a:pt x="58" y="29"/>
                    <a:pt x="58" y="29"/>
                  </a:cubicBezTo>
                  <a:cubicBezTo>
                    <a:pt x="58" y="29"/>
                    <a:pt x="57" y="29"/>
                    <a:pt x="58" y="29"/>
                  </a:cubicBezTo>
                  <a:cubicBezTo>
                    <a:pt x="58" y="29"/>
                    <a:pt x="58" y="29"/>
                    <a:pt x="58" y="29"/>
                  </a:cubicBezTo>
                  <a:cubicBezTo>
                    <a:pt x="57" y="29"/>
                    <a:pt x="57" y="29"/>
                    <a:pt x="57" y="29"/>
                  </a:cubicBezTo>
                  <a:cubicBezTo>
                    <a:pt x="57" y="29"/>
                    <a:pt x="57" y="29"/>
                    <a:pt x="57" y="29"/>
                  </a:cubicBezTo>
                  <a:cubicBezTo>
                    <a:pt x="57" y="29"/>
                    <a:pt x="57" y="29"/>
                    <a:pt x="57" y="29"/>
                  </a:cubicBezTo>
                  <a:cubicBezTo>
                    <a:pt x="57" y="29"/>
                    <a:pt x="57" y="29"/>
                    <a:pt x="57" y="29"/>
                  </a:cubicBezTo>
                  <a:cubicBezTo>
                    <a:pt x="57" y="29"/>
                    <a:pt x="57" y="29"/>
                    <a:pt x="57" y="29"/>
                  </a:cubicBezTo>
                  <a:cubicBezTo>
                    <a:pt x="57" y="30"/>
                    <a:pt x="57" y="30"/>
                    <a:pt x="57" y="30"/>
                  </a:cubicBezTo>
                  <a:cubicBezTo>
                    <a:pt x="57"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7" y="30"/>
                  </a:cubicBezTo>
                  <a:cubicBezTo>
                    <a:pt x="57" y="30"/>
                    <a:pt x="57" y="30"/>
                    <a:pt x="57" y="30"/>
                  </a:cubicBezTo>
                  <a:cubicBezTo>
                    <a:pt x="57" y="30"/>
                    <a:pt x="57" y="30"/>
                    <a:pt x="57" y="30"/>
                  </a:cubicBezTo>
                  <a:cubicBezTo>
                    <a:pt x="57" y="30"/>
                    <a:pt x="57" y="30"/>
                    <a:pt x="58" y="30"/>
                  </a:cubicBezTo>
                  <a:cubicBezTo>
                    <a:pt x="58" y="30"/>
                    <a:pt x="58" y="30"/>
                    <a:pt x="58" y="30"/>
                  </a:cubicBezTo>
                  <a:cubicBezTo>
                    <a:pt x="57" y="30"/>
                    <a:pt x="57" y="30"/>
                    <a:pt x="57" y="30"/>
                  </a:cubicBezTo>
                  <a:cubicBezTo>
                    <a:pt x="57" y="30"/>
                    <a:pt x="57" y="30"/>
                    <a:pt x="57" y="30"/>
                  </a:cubicBezTo>
                  <a:cubicBezTo>
                    <a:pt x="57" y="30"/>
                    <a:pt x="57" y="30"/>
                    <a:pt x="57" y="30"/>
                  </a:cubicBezTo>
                  <a:cubicBezTo>
                    <a:pt x="57" y="30"/>
                    <a:pt x="57" y="31"/>
                    <a:pt x="57" y="31"/>
                  </a:cubicBezTo>
                  <a:cubicBezTo>
                    <a:pt x="57" y="31"/>
                    <a:pt x="57" y="31"/>
                    <a:pt x="57" y="31"/>
                  </a:cubicBezTo>
                  <a:cubicBezTo>
                    <a:pt x="57" y="31"/>
                    <a:pt x="57" y="30"/>
                    <a:pt x="57" y="30"/>
                  </a:cubicBezTo>
                  <a:cubicBezTo>
                    <a:pt x="58" y="30"/>
                    <a:pt x="58" y="30"/>
                    <a:pt x="58" y="30"/>
                  </a:cubicBezTo>
                  <a:cubicBezTo>
                    <a:pt x="58" y="30"/>
                    <a:pt x="58" y="30"/>
                    <a:pt x="58" y="30"/>
                  </a:cubicBezTo>
                  <a:cubicBezTo>
                    <a:pt x="58" y="30"/>
                    <a:pt x="58" y="30"/>
                    <a:pt x="58" y="30"/>
                  </a:cubicBezTo>
                  <a:cubicBezTo>
                    <a:pt x="58" y="30"/>
                    <a:pt x="58" y="30"/>
                    <a:pt x="58" y="30"/>
                  </a:cubicBezTo>
                  <a:cubicBezTo>
                    <a:pt x="59" y="30"/>
                    <a:pt x="58" y="31"/>
                    <a:pt x="58" y="31"/>
                  </a:cubicBezTo>
                  <a:cubicBezTo>
                    <a:pt x="58" y="31"/>
                    <a:pt x="58" y="31"/>
                    <a:pt x="58" y="31"/>
                  </a:cubicBezTo>
                  <a:cubicBezTo>
                    <a:pt x="58" y="31"/>
                    <a:pt x="58" y="31"/>
                    <a:pt x="58" y="31"/>
                  </a:cubicBezTo>
                  <a:cubicBezTo>
                    <a:pt x="58" y="31"/>
                    <a:pt x="58" y="31"/>
                    <a:pt x="58" y="31"/>
                  </a:cubicBezTo>
                  <a:cubicBezTo>
                    <a:pt x="58" y="31"/>
                    <a:pt x="59" y="31"/>
                    <a:pt x="59" y="31"/>
                  </a:cubicBezTo>
                  <a:cubicBezTo>
                    <a:pt x="59" y="31"/>
                    <a:pt x="59" y="31"/>
                    <a:pt x="59" y="31"/>
                  </a:cubicBezTo>
                  <a:cubicBezTo>
                    <a:pt x="59" y="30"/>
                    <a:pt x="59" y="31"/>
                    <a:pt x="59" y="31"/>
                  </a:cubicBezTo>
                  <a:cubicBezTo>
                    <a:pt x="60" y="31"/>
                    <a:pt x="60" y="31"/>
                    <a:pt x="60" y="31"/>
                  </a:cubicBezTo>
                  <a:cubicBezTo>
                    <a:pt x="60" y="31"/>
                    <a:pt x="60" y="31"/>
                    <a:pt x="60" y="31"/>
                  </a:cubicBezTo>
                  <a:cubicBezTo>
                    <a:pt x="60" y="31"/>
                    <a:pt x="60" y="31"/>
                    <a:pt x="60" y="31"/>
                  </a:cubicBezTo>
                  <a:cubicBezTo>
                    <a:pt x="60" y="31"/>
                    <a:pt x="60"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1" y="31"/>
                    <a:pt x="61" y="31"/>
                  </a:cubicBezTo>
                  <a:cubicBezTo>
                    <a:pt x="61" y="31"/>
                    <a:pt x="62" y="31"/>
                    <a:pt x="62" y="31"/>
                  </a:cubicBezTo>
                  <a:cubicBezTo>
                    <a:pt x="62" y="31"/>
                    <a:pt x="62" y="31"/>
                    <a:pt x="62" y="32"/>
                  </a:cubicBezTo>
                  <a:cubicBezTo>
                    <a:pt x="62" y="32"/>
                    <a:pt x="62" y="32"/>
                    <a:pt x="62" y="32"/>
                  </a:cubicBezTo>
                  <a:cubicBezTo>
                    <a:pt x="62" y="32"/>
                    <a:pt x="62" y="32"/>
                    <a:pt x="62" y="32"/>
                  </a:cubicBezTo>
                  <a:cubicBezTo>
                    <a:pt x="62" y="32"/>
                    <a:pt x="62" y="32"/>
                    <a:pt x="62" y="32"/>
                  </a:cubicBezTo>
                  <a:cubicBezTo>
                    <a:pt x="62" y="32"/>
                    <a:pt x="62" y="32"/>
                    <a:pt x="62" y="32"/>
                  </a:cubicBezTo>
                  <a:cubicBezTo>
                    <a:pt x="62" y="32"/>
                    <a:pt x="62" y="32"/>
                    <a:pt x="62" y="32"/>
                  </a:cubicBezTo>
                  <a:cubicBezTo>
                    <a:pt x="62" y="32"/>
                    <a:pt x="62" y="32"/>
                    <a:pt x="63" y="32"/>
                  </a:cubicBezTo>
                  <a:cubicBezTo>
                    <a:pt x="63" y="32"/>
                    <a:pt x="63" y="32"/>
                    <a:pt x="63" y="32"/>
                  </a:cubicBezTo>
                  <a:cubicBezTo>
                    <a:pt x="63" y="32"/>
                    <a:pt x="63" y="32"/>
                    <a:pt x="63" y="32"/>
                  </a:cubicBezTo>
                  <a:cubicBezTo>
                    <a:pt x="63" y="32"/>
                    <a:pt x="63" y="32"/>
                    <a:pt x="63" y="32"/>
                  </a:cubicBezTo>
                  <a:cubicBezTo>
                    <a:pt x="63" y="32"/>
                    <a:pt x="63" y="32"/>
                    <a:pt x="62" y="32"/>
                  </a:cubicBezTo>
                  <a:cubicBezTo>
                    <a:pt x="62" y="32"/>
                    <a:pt x="62" y="32"/>
                    <a:pt x="62" y="32"/>
                  </a:cubicBezTo>
                  <a:cubicBezTo>
                    <a:pt x="62" y="32"/>
                    <a:pt x="62" y="32"/>
                    <a:pt x="62" y="32"/>
                  </a:cubicBezTo>
                  <a:cubicBezTo>
                    <a:pt x="62" y="32"/>
                    <a:pt x="62" y="32"/>
                    <a:pt x="62" y="33"/>
                  </a:cubicBezTo>
                  <a:cubicBezTo>
                    <a:pt x="62" y="33"/>
                    <a:pt x="62" y="33"/>
                    <a:pt x="62" y="33"/>
                  </a:cubicBezTo>
                  <a:cubicBezTo>
                    <a:pt x="62" y="33"/>
                    <a:pt x="62" y="33"/>
                    <a:pt x="61" y="33"/>
                  </a:cubicBezTo>
                  <a:cubicBezTo>
                    <a:pt x="61" y="33"/>
                    <a:pt x="61" y="33"/>
                    <a:pt x="61" y="33"/>
                  </a:cubicBezTo>
                  <a:cubicBezTo>
                    <a:pt x="61" y="32"/>
                    <a:pt x="61" y="32"/>
                    <a:pt x="61" y="32"/>
                  </a:cubicBezTo>
                  <a:cubicBezTo>
                    <a:pt x="61" y="32"/>
                    <a:pt x="61" y="32"/>
                    <a:pt x="60" y="32"/>
                  </a:cubicBezTo>
                  <a:cubicBezTo>
                    <a:pt x="60" y="32"/>
                    <a:pt x="60" y="32"/>
                    <a:pt x="60" y="32"/>
                  </a:cubicBezTo>
                  <a:cubicBezTo>
                    <a:pt x="60" y="32"/>
                    <a:pt x="60" y="32"/>
                    <a:pt x="60" y="32"/>
                  </a:cubicBezTo>
                  <a:cubicBezTo>
                    <a:pt x="60" y="32"/>
                    <a:pt x="60" y="32"/>
                    <a:pt x="60" y="32"/>
                  </a:cubicBezTo>
                  <a:cubicBezTo>
                    <a:pt x="60" y="32"/>
                    <a:pt x="60" y="32"/>
                    <a:pt x="60" y="32"/>
                  </a:cubicBezTo>
                  <a:cubicBezTo>
                    <a:pt x="59" y="32"/>
                    <a:pt x="59" y="32"/>
                    <a:pt x="59" y="32"/>
                  </a:cubicBezTo>
                  <a:cubicBezTo>
                    <a:pt x="58" y="32"/>
                    <a:pt x="58" y="32"/>
                    <a:pt x="58" y="32"/>
                  </a:cubicBezTo>
                  <a:cubicBezTo>
                    <a:pt x="58" y="32"/>
                    <a:pt x="57" y="32"/>
                    <a:pt x="57" y="32"/>
                  </a:cubicBezTo>
                  <a:cubicBezTo>
                    <a:pt x="57" y="32"/>
                    <a:pt x="57" y="32"/>
                    <a:pt x="57" y="32"/>
                  </a:cubicBezTo>
                  <a:cubicBezTo>
                    <a:pt x="56" y="32"/>
                    <a:pt x="56" y="32"/>
                    <a:pt x="56" y="32"/>
                  </a:cubicBezTo>
                  <a:cubicBezTo>
                    <a:pt x="56" y="32"/>
                    <a:pt x="57" y="32"/>
                    <a:pt x="57" y="32"/>
                  </a:cubicBezTo>
                  <a:cubicBezTo>
                    <a:pt x="57" y="32"/>
                    <a:pt x="57" y="32"/>
                    <a:pt x="57" y="32"/>
                  </a:cubicBezTo>
                  <a:cubicBezTo>
                    <a:pt x="57" y="32"/>
                    <a:pt x="58" y="32"/>
                    <a:pt x="58" y="32"/>
                  </a:cubicBezTo>
                  <a:cubicBezTo>
                    <a:pt x="58" y="32"/>
                    <a:pt x="57" y="32"/>
                    <a:pt x="57" y="32"/>
                  </a:cubicBezTo>
                  <a:cubicBezTo>
                    <a:pt x="57" y="32"/>
                    <a:pt x="57" y="32"/>
                    <a:pt x="57" y="32"/>
                  </a:cubicBezTo>
                  <a:cubicBezTo>
                    <a:pt x="57" y="32"/>
                    <a:pt x="57" y="32"/>
                    <a:pt x="57" y="32"/>
                  </a:cubicBezTo>
                  <a:cubicBezTo>
                    <a:pt x="57" y="32"/>
                    <a:pt x="57" y="32"/>
                    <a:pt x="58" y="32"/>
                  </a:cubicBezTo>
                  <a:cubicBezTo>
                    <a:pt x="58" y="32"/>
                    <a:pt x="58" y="32"/>
                    <a:pt x="58" y="32"/>
                  </a:cubicBezTo>
                  <a:cubicBezTo>
                    <a:pt x="58" y="32"/>
                    <a:pt x="58" y="32"/>
                    <a:pt x="58" y="32"/>
                  </a:cubicBezTo>
                  <a:cubicBezTo>
                    <a:pt x="59" y="32"/>
                    <a:pt x="59" y="32"/>
                    <a:pt x="59" y="32"/>
                  </a:cubicBezTo>
                  <a:cubicBezTo>
                    <a:pt x="59" y="32"/>
                    <a:pt x="59" y="32"/>
                    <a:pt x="59" y="32"/>
                  </a:cubicBezTo>
                  <a:cubicBezTo>
                    <a:pt x="59" y="32"/>
                    <a:pt x="59" y="32"/>
                    <a:pt x="59" y="32"/>
                  </a:cubicBezTo>
                  <a:cubicBezTo>
                    <a:pt x="59" y="32"/>
                    <a:pt x="59" y="33"/>
                    <a:pt x="59" y="33"/>
                  </a:cubicBezTo>
                  <a:cubicBezTo>
                    <a:pt x="59" y="33"/>
                    <a:pt x="59" y="33"/>
                    <a:pt x="58" y="33"/>
                  </a:cubicBezTo>
                  <a:cubicBezTo>
                    <a:pt x="58" y="33"/>
                    <a:pt x="58" y="33"/>
                    <a:pt x="58" y="33"/>
                  </a:cubicBezTo>
                  <a:cubicBezTo>
                    <a:pt x="58" y="33"/>
                    <a:pt x="58" y="33"/>
                    <a:pt x="58" y="33"/>
                  </a:cubicBezTo>
                  <a:cubicBezTo>
                    <a:pt x="58" y="33"/>
                    <a:pt x="58" y="33"/>
                    <a:pt x="58" y="33"/>
                  </a:cubicBezTo>
                  <a:cubicBezTo>
                    <a:pt x="58" y="34"/>
                    <a:pt x="57" y="34"/>
                    <a:pt x="57" y="34"/>
                  </a:cubicBezTo>
                  <a:cubicBezTo>
                    <a:pt x="58" y="34"/>
                    <a:pt x="58" y="34"/>
                    <a:pt x="58" y="34"/>
                  </a:cubicBezTo>
                  <a:cubicBezTo>
                    <a:pt x="58" y="34"/>
                    <a:pt x="58" y="34"/>
                    <a:pt x="58" y="34"/>
                  </a:cubicBezTo>
                  <a:cubicBezTo>
                    <a:pt x="58" y="34"/>
                    <a:pt x="58" y="34"/>
                    <a:pt x="58" y="34"/>
                  </a:cubicBezTo>
                  <a:cubicBezTo>
                    <a:pt x="58" y="34"/>
                    <a:pt x="58" y="34"/>
                    <a:pt x="58" y="34"/>
                  </a:cubicBezTo>
                  <a:cubicBezTo>
                    <a:pt x="58" y="34"/>
                    <a:pt x="59" y="34"/>
                    <a:pt x="59" y="34"/>
                  </a:cubicBezTo>
                  <a:cubicBezTo>
                    <a:pt x="59" y="34"/>
                    <a:pt x="59" y="34"/>
                    <a:pt x="59" y="34"/>
                  </a:cubicBezTo>
                  <a:cubicBezTo>
                    <a:pt x="59" y="34"/>
                    <a:pt x="59" y="34"/>
                    <a:pt x="59" y="34"/>
                  </a:cubicBezTo>
                  <a:cubicBezTo>
                    <a:pt x="59" y="34"/>
                    <a:pt x="60" y="34"/>
                    <a:pt x="60" y="34"/>
                  </a:cubicBezTo>
                  <a:cubicBezTo>
                    <a:pt x="59" y="34"/>
                    <a:pt x="59" y="34"/>
                    <a:pt x="59" y="34"/>
                  </a:cubicBezTo>
                  <a:cubicBezTo>
                    <a:pt x="59" y="34"/>
                    <a:pt x="59" y="34"/>
                    <a:pt x="59" y="34"/>
                  </a:cubicBezTo>
                  <a:cubicBezTo>
                    <a:pt x="59" y="34"/>
                    <a:pt x="59" y="34"/>
                    <a:pt x="59" y="34"/>
                  </a:cubicBezTo>
                  <a:cubicBezTo>
                    <a:pt x="58" y="34"/>
                    <a:pt x="58" y="34"/>
                    <a:pt x="58" y="35"/>
                  </a:cubicBezTo>
                  <a:cubicBezTo>
                    <a:pt x="58" y="35"/>
                    <a:pt x="58" y="35"/>
                    <a:pt x="58" y="35"/>
                  </a:cubicBezTo>
                  <a:cubicBezTo>
                    <a:pt x="58" y="35"/>
                    <a:pt x="59" y="34"/>
                    <a:pt x="59" y="35"/>
                  </a:cubicBezTo>
                  <a:cubicBezTo>
                    <a:pt x="59" y="35"/>
                    <a:pt x="59" y="35"/>
                    <a:pt x="59" y="35"/>
                  </a:cubicBezTo>
                  <a:cubicBezTo>
                    <a:pt x="59" y="34"/>
                    <a:pt x="59" y="35"/>
                    <a:pt x="59" y="34"/>
                  </a:cubicBezTo>
                  <a:cubicBezTo>
                    <a:pt x="59" y="34"/>
                    <a:pt x="59" y="34"/>
                    <a:pt x="59" y="34"/>
                  </a:cubicBezTo>
                  <a:cubicBezTo>
                    <a:pt x="60" y="34"/>
                    <a:pt x="60" y="34"/>
                    <a:pt x="60" y="34"/>
                  </a:cubicBezTo>
                  <a:cubicBezTo>
                    <a:pt x="60" y="34"/>
                    <a:pt x="60" y="33"/>
                    <a:pt x="60" y="33"/>
                  </a:cubicBezTo>
                  <a:cubicBezTo>
                    <a:pt x="60" y="33"/>
                    <a:pt x="60" y="33"/>
                    <a:pt x="60" y="33"/>
                  </a:cubicBezTo>
                  <a:cubicBezTo>
                    <a:pt x="60" y="33"/>
                    <a:pt x="60" y="33"/>
                    <a:pt x="60" y="33"/>
                  </a:cubicBezTo>
                  <a:cubicBezTo>
                    <a:pt x="61" y="34"/>
                    <a:pt x="61" y="33"/>
                    <a:pt x="61" y="33"/>
                  </a:cubicBezTo>
                  <a:cubicBezTo>
                    <a:pt x="61" y="33"/>
                    <a:pt x="61" y="33"/>
                    <a:pt x="62" y="33"/>
                  </a:cubicBezTo>
                  <a:cubicBezTo>
                    <a:pt x="62" y="33"/>
                    <a:pt x="62" y="33"/>
                    <a:pt x="62" y="33"/>
                  </a:cubicBezTo>
                  <a:cubicBezTo>
                    <a:pt x="62" y="33"/>
                    <a:pt x="63" y="33"/>
                    <a:pt x="63" y="33"/>
                  </a:cubicBezTo>
                  <a:cubicBezTo>
                    <a:pt x="63" y="33"/>
                    <a:pt x="63" y="33"/>
                    <a:pt x="63" y="33"/>
                  </a:cubicBezTo>
                  <a:cubicBezTo>
                    <a:pt x="63" y="33"/>
                    <a:pt x="63" y="33"/>
                    <a:pt x="63" y="33"/>
                  </a:cubicBezTo>
                  <a:cubicBezTo>
                    <a:pt x="63" y="33"/>
                    <a:pt x="63" y="33"/>
                    <a:pt x="63" y="33"/>
                  </a:cubicBezTo>
                  <a:cubicBezTo>
                    <a:pt x="63" y="33"/>
                    <a:pt x="62" y="33"/>
                    <a:pt x="62" y="33"/>
                  </a:cubicBezTo>
                  <a:cubicBezTo>
                    <a:pt x="63" y="33"/>
                    <a:pt x="63" y="33"/>
                    <a:pt x="63" y="34"/>
                  </a:cubicBezTo>
                  <a:cubicBezTo>
                    <a:pt x="63" y="34"/>
                    <a:pt x="63" y="34"/>
                    <a:pt x="63" y="34"/>
                  </a:cubicBezTo>
                  <a:cubicBezTo>
                    <a:pt x="63"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4"/>
                    <a:pt x="62" y="34"/>
                    <a:pt x="62" y="34"/>
                  </a:cubicBezTo>
                  <a:cubicBezTo>
                    <a:pt x="62" y="35"/>
                    <a:pt x="62" y="35"/>
                    <a:pt x="62" y="35"/>
                  </a:cubicBezTo>
                  <a:cubicBezTo>
                    <a:pt x="62" y="35"/>
                    <a:pt x="62" y="35"/>
                    <a:pt x="62" y="35"/>
                  </a:cubicBezTo>
                  <a:cubicBezTo>
                    <a:pt x="62" y="35"/>
                    <a:pt x="62" y="35"/>
                    <a:pt x="62" y="35"/>
                  </a:cubicBezTo>
                  <a:cubicBezTo>
                    <a:pt x="62" y="35"/>
                    <a:pt x="61" y="35"/>
                    <a:pt x="61" y="35"/>
                  </a:cubicBezTo>
                  <a:cubicBezTo>
                    <a:pt x="62" y="35"/>
                    <a:pt x="62" y="35"/>
                    <a:pt x="62" y="35"/>
                  </a:cubicBezTo>
                  <a:cubicBezTo>
                    <a:pt x="62" y="35"/>
                    <a:pt x="61" y="36"/>
                    <a:pt x="61" y="36"/>
                  </a:cubicBezTo>
                  <a:cubicBezTo>
                    <a:pt x="61" y="36"/>
                    <a:pt x="61" y="36"/>
                    <a:pt x="61" y="36"/>
                  </a:cubicBezTo>
                  <a:cubicBezTo>
                    <a:pt x="61" y="36"/>
                    <a:pt x="61" y="36"/>
                    <a:pt x="61" y="36"/>
                  </a:cubicBezTo>
                  <a:cubicBezTo>
                    <a:pt x="61" y="36"/>
                    <a:pt x="61" y="36"/>
                    <a:pt x="61" y="36"/>
                  </a:cubicBezTo>
                  <a:cubicBezTo>
                    <a:pt x="61" y="36"/>
                    <a:pt x="61" y="36"/>
                    <a:pt x="61" y="36"/>
                  </a:cubicBezTo>
                  <a:cubicBezTo>
                    <a:pt x="61" y="36"/>
                    <a:pt x="61" y="36"/>
                    <a:pt x="61" y="36"/>
                  </a:cubicBezTo>
                  <a:cubicBezTo>
                    <a:pt x="61" y="36"/>
                    <a:pt x="61" y="36"/>
                    <a:pt x="61" y="36"/>
                  </a:cubicBezTo>
                  <a:cubicBezTo>
                    <a:pt x="61" y="36"/>
                    <a:pt x="61" y="36"/>
                    <a:pt x="60" y="36"/>
                  </a:cubicBezTo>
                  <a:cubicBezTo>
                    <a:pt x="60" y="36"/>
                    <a:pt x="60" y="37"/>
                    <a:pt x="60" y="37"/>
                  </a:cubicBezTo>
                  <a:cubicBezTo>
                    <a:pt x="60" y="37"/>
                    <a:pt x="60" y="37"/>
                    <a:pt x="60" y="37"/>
                  </a:cubicBezTo>
                  <a:cubicBezTo>
                    <a:pt x="60" y="37"/>
                    <a:pt x="60" y="37"/>
                    <a:pt x="60" y="37"/>
                  </a:cubicBezTo>
                  <a:cubicBezTo>
                    <a:pt x="60" y="37"/>
                    <a:pt x="59" y="37"/>
                    <a:pt x="59" y="37"/>
                  </a:cubicBezTo>
                  <a:cubicBezTo>
                    <a:pt x="59" y="37"/>
                    <a:pt x="59" y="37"/>
                    <a:pt x="59" y="37"/>
                  </a:cubicBezTo>
                  <a:cubicBezTo>
                    <a:pt x="59" y="37"/>
                    <a:pt x="59" y="37"/>
                    <a:pt x="59" y="37"/>
                  </a:cubicBezTo>
                  <a:cubicBezTo>
                    <a:pt x="59" y="37"/>
                    <a:pt x="59" y="37"/>
                    <a:pt x="59" y="37"/>
                  </a:cubicBezTo>
                  <a:cubicBezTo>
                    <a:pt x="59" y="37"/>
                    <a:pt x="59" y="37"/>
                    <a:pt x="59" y="38"/>
                  </a:cubicBezTo>
                  <a:cubicBezTo>
                    <a:pt x="59" y="38"/>
                    <a:pt x="59" y="38"/>
                    <a:pt x="58" y="38"/>
                  </a:cubicBezTo>
                  <a:cubicBezTo>
                    <a:pt x="58" y="38"/>
                    <a:pt x="58" y="38"/>
                    <a:pt x="58" y="38"/>
                  </a:cubicBezTo>
                  <a:cubicBezTo>
                    <a:pt x="58" y="38"/>
                    <a:pt x="58" y="38"/>
                    <a:pt x="58" y="38"/>
                  </a:cubicBezTo>
                  <a:cubicBezTo>
                    <a:pt x="58" y="38"/>
                    <a:pt x="58" y="38"/>
                    <a:pt x="58" y="38"/>
                  </a:cubicBezTo>
                  <a:cubicBezTo>
                    <a:pt x="58" y="38"/>
                    <a:pt x="58" y="38"/>
                    <a:pt x="58" y="38"/>
                  </a:cubicBezTo>
                  <a:cubicBezTo>
                    <a:pt x="57" y="38"/>
                    <a:pt x="57" y="38"/>
                    <a:pt x="57" y="38"/>
                  </a:cubicBezTo>
                  <a:cubicBezTo>
                    <a:pt x="57" y="38"/>
                    <a:pt x="57" y="38"/>
                    <a:pt x="57" y="38"/>
                  </a:cubicBezTo>
                  <a:cubicBezTo>
                    <a:pt x="57" y="38"/>
                    <a:pt x="57" y="38"/>
                    <a:pt x="57" y="38"/>
                  </a:cubicBezTo>
                  <a:cubicBezTo>
                    <a:pt x="56" y="38"/>
                    <a:pt x="56" y="38"/>
                    <a:pt x="56" y="38"/>
                  </a:cubicBezTo>
                  <a:cubicBezTo>
                    <a:pt x="57" y="38"/>
                    <a:pt x="57" y="38"/>
                    <a:pt x="57" y="38"/>
                  </a:cubicBezTo>
                  <a:cubicBezTo>
                    <a:pt x="57" y="38"/>
                    <a:pt x="57" y="38"/>
                    <a:pt x="57" y="38"/>
                  </a:cubicBezTo>
                  <a:cubicBezTo>
                    <a:pt x="57" y="38"/>
                    <a:pt x="57" y="38"/>
                    <a:pt x="57" y="38"/>
                  </a:cubicBezTo>
                  <a:cubicBezTo>
                    <a:pt x="57" y="38"/>
                    <a:pt x="57" y="38"/>
                    <a:pt x="57" y="38"/>
                  </a:cubicBezTo>
                  <a:cubicBezTo>
                    <a:pt x="57" y="38"/>
                    <a:pt x="57" y="38"/>
                    <a:pt x="57" y="39"/>
                  </a:cubicBezTo>
                  <a:cubicBezTo>
                    <a:pt x="57" y="39"/>
                    <a:pt x="57" y="39"/>
                    <a:pt x="57" y="39"/>
                  </a:cubicBezTo>
                  <a:cubicBezTo>
                    <a:pt x="57" y="39"/>
                    <a:pt x="57" y="39"/>
                    <a:pt x="57" y="39"/>
                  </a:cubicBezTo>
                  <a:cubicBezTo>
                    <a:pt x="56" y="39"/>
                    <a:pt x="57" y="39"/>
                    <a:pt x="57" y="39"/>
                  </a:cubicBezTo>
                  <a:cubicBezTo>
                    <a:pt x="57" y="39"/>
                    <a:pt x="56" y="39"/>
                    <a:pt x="56" y="39"/>
                  </a:cubicBezTo>
                  <a:cubicBezTo>
                    <a:pt x="56" y="40"/>
                    <a:pt x="56" y="40"/>
                    <a:pt x="56" y="40"/>
                  </a:cubicBezTo>
                  <a:cubicBezTo>
                    <a:pt x="56" y="40"/>
                    <a:pt x="56" y="40"/>
                    <a:pt x="57" y="40"/>
                  </a:cubicBezTo>
                  <a:cubicBezTo>
                    <a:pt x="56" y="40"/>
                    <a:pt x="56" y="40"/>
                    <a:pt x="56" y="40"/>
                  </a:cubicBezTo>
                  <a:cubicBezTo>
                    <a:pt x="56" y="40"/>
                    <a:pt x="56" y="40"/>
                    <a:pt x="56" y="40"/>
                  </a:cubicBezTo>
                  <a:cubicBezTo>
                    <a:pt x="56" y="40"/>
                    <a:pt x="56" y="40"/>
                    <a:pt x="56" y="40"/>
                  </a:cubicBezTo>
                  <a:cubicBezTo>
                    <a:pt x="56" y="41"/>
                    <a:pt x="56" y="41"/>
                    <a:pt x="56" y="41"/>
                  </a:cubicBezTo>
                  <a:cubicBezTo>
                    <a:pt x="56" y="41"/>
                    <a:pt x="56" y="41"/>
                    <a:pt x="56" y="41"/>
                  </a:cubicBezTo>
                  <a:cubicBezTo>
                    <a:pt x="56" y="41"/>
                    <a:pt x="56" y="41"/>
                    <a:pt x="56" y="41"/>
                  </a:cubicBezTo>
                  <a:cubicBezTo>
                    <a:pt x="56" y="41"/>
                    <a:pt x="56" y="41"/>
                    <a:pt x="56" y="41"/>
                  </a:cubicBezTo>
                  <a:cubicBezTo>
                    <a:pt x="55" y="41"/>
                    <a:pt x="55" y="41"/>
                    <a:pt x="55" y="41"/>
                  </a:cubicBezTo>
                  <a:cubicBezTo>
                    <a:pt x="55" y="41"/>
                    <a:pt x="55" y="41"/>
                    <a:pt x="55" y="42"/>
                  </a:cubicBezTo>
                  <a:cubicBezTo>
                    <a:pt x="55" y="42"/>
                    <a:pt x="55" y="42"/>
                    <a:pt x="55" y="42"/>
                  </a:cubicBezTo>
                  <a:cubicBezTo>
                    <a:pt x="55" y="42"/>
                    <a:pt x="55" y="42"/>
                    <a:pt x="55" y="42"/>
                  </a:cubicBezTo>
                  <a:cubicBezTo>
                    <a:pt x="55" y="42"/>
                    <a:pt x="55" y="42"/>
                    <a:pt x="55" y="42"/>
                  </a:cubicBezTo>
                  <a:cubicBezTo>
                    <a:pt x="55" y="42"/>
                    <a:pt x="55" y="42"/>
                    <a:pt x="55" y="42"/>
                  </a:cubicBezTo>
                  <a:cubicBezTo>
                    <a:pt x="55" y="42"/>
                    <a:pt x="55" y="42"/>
                    <a:pt x="55" y="42"/>
                  </a:cubicBezTo>
                  <a:cubicBezTo>
                    <a:pt x="55" y="42"/>
                    <a:pt x="54" y="42"/>
                    <a:pt x="54" y="42"/>
                  </a:cubicBezTo>
                  <a:cubicBezTo>
                    <a:pt x="54" y="42"/>
                    <a:pt x="54" y="42"/>
                    <a:pt x="54" y="42"/>
                  </a:cubicBezTo>
                  <a:cubicBezTo>
                    <a:pt x="54" y="42"/>
                    <a:pt x="54" y="42"/>
                    <a:pt x="54" y="42"/>
                  </a:cubicBezTo>
                  <a:cubicBezTo>
                    <a:pt x="54" y="42"/>
                    <a:pt x="54" y="42"/>
                    <a:pt x="54" y="42"/>
                  </a:cubicBezTo>
                  <a:cubicBezTo>
                    <a:pt x="54" y="42"/>
                    <a:pt x="54" y="43"/>
                    <a:pt x="54" y="43"/>
                  </a:cubicBezTo>
                  <a:cubicBezTo>
                    <a:pt x="54" y="43"/>
                    <a:pt x="54" y="43"/>
                    <a:pt x="54" y="43"/>
                  </a:cubicBezTo>
                  <a:cubicBezTo>
                    <a:pt x="54" y="43"/>
                    <a:pt x="54" y="43"/>
                    <a:pt x="54" y="43"/>
                  </a:cubicBezTo>
                  <a:cubicBezTo>
                    <a:pt x="54" y="43"/>
                    <a:pt x="54" y="43"/>
                    <a:pt x="53" y="43"/>
                  </a:cubicBezTo>
                  <a:cubicBezTo>
                    <a:pt x="53" y="43"/>
                    <a:pt x="54" y="43"/>
                    <a:pt x="53" y="43"/>
                  </a:cubicBezTo>
                  <a:cubicBezTo>
                    <a:pt x="53" y="43"/>
                    <a:pt x="53" y="43"/>
                    <a:pt x="53" y="43"/>
                  </a:cubicBezTo>
                  <a:cubicBezTo>
                    <a:pt x="53" y="42"/>
                    <a:pt x="54" y="42"/>
                    <a:pt x="54" y="42"/>
                  </a:cubicBezTo>
                  <a:cubicBezTo>
                    <a:pt x="54" y="42"/>
                    <a:pt x="54" y="42"/>
                    <a:pt x="54" y="42"/>
                  </a:cubicBezTo>
                  <a:cubicBezTo>
                    <a:pt x="54" y="42"/>
                    <a:pt x="53" y="42"/>
                    <a:pt x="53" y="42"/>
                  </a:cubicBezTo>
                  <a:cubicBezTo>
                    <a:pt x="53" y="42"/>
                    <a:pt x="53" y="42"/>
                    <a:pt x="53" y="42"/>
                  </a:cubicBezTo>
                  <a:cubicBezTo>
                    <a:pt x="53" y="42"/>
                    <a:pt x="53" y="42"/>
                    <a:pt x="53" y="42"/>
                  </a:cubicBezTo>
                  <a:cubicBezTo>
                    <a:pt x="53" y="42"/>
                    <a:pt x="53" y="42"/>
                    <a:pt x="53" y="42"/>
                  </a:cubicBezTo>
                  <a:cubicBezTo>
                    <a:pt x="53" y="42"/>
                    <a:pt x="53" y="42"/>
                    <a:pt x="53" y="42"/>
                  </a:cubicBezTo>
                  <a:cubicBezTo>
                    <a:pt x="53" y="42"/>
                    <a:pt x="53" y="43"/>
                    <a:pt x="53" y="43"/>
                  </a:cubicBezTo>
                  <a:cubicBezTo>
                    <a:pt x="53" y="43"/>
                    <a:pt x="53" y="43"/>
                    <a:pt x="53" y="43"/>
                  </a:cubicBezTo>
                  <a:cubicBezTo>
                    <a:pt x="53" y="43"/>
                    <a:pt x="53" y="43"/>
                    <a:pt x="53" y="43"/>
                  </a:cubicBezTo>
                  <a:cubicBezTo>
                    <a:pt x="53" y="43"/>
                    <a:pt x="53" y="43"/>
                    <a:pt x="53" y="43"/>
                  </a:cubicBezTo>
                  <a:cubicBezTo>
                    <a:pt x="53" y="43"/>
                    <a:pt x="52" y="43"/>
                    <a:pt x="52" y="43"/>
                  </a:cubicBezTo>
                  <a:cubicBezTo>
                    <a:pt x="52" y="43"/>
                    <a:pt x="52" y="43"/>
                    <a:pt x="52" y="43"/>
                  </a:cubicBezTo>
                  <a:cubicBezTo>
                    <a:pt x="52" y="43"/>
                    <a:pt x="52" y="43"/>
                    <a:pt x="52" y="43"/>
                  </a:cubicBezTo>
                  <a:cubicBezTo>
                    <a:pt x="52" y="43"/>
                    <a:pt x="52" y="43"/>
                    <a:pt x="52" y="43"/>
                  </a:cubicBezTo>
                  <a:cubicBezTo>
                    <a:pt x="52" y="43"/>
                    <a:pt x="52" y="43"/>
                    <a:pt x="52" y="43"/>
                  </a:cubicBezTo>
                  <a:cubicBezTo>
                    <a:pt x="52" y="43"/>
                    <a:pt x="52" y="43"/>
                    <a:pt x="52" y="43"/>
                  </a:cubicBezTo>
                  <a:cubicBezTo>
                    <a:pt x="52" y="43"/>
                    <a:pt x="52" y="43"/>
                    <a:pt x="52" y="43"/>
                  </a:cubicBezTo>
                  <a:cubicBezTo>
                    <a:pt x="52" y="43"/>
                    <a:pt x="52" y="43"/>
                    <a:pt x="52" y="43"/>
                  </a:cubicBezTo>
                  <a:cubicBezTo>
                    <a:pt x="52" y="43"/>
                    <a:pt x="52" y="43"/>
                    <a:pt x="52" y="43"/>
                  </a:cubicBezTo>
                  <a:cubicBezTo>
                    <a:pt x="52" y="43"/>
                    <a:pt x="52" y="43"/>
                    <a:pt x="52" y="43"/>
                  </a:cubicBezTo>
                  <a:cubicBezTo>
                    <a:pt x="52" y="43"/>
                    <a:pt x="52" y="43"/>
                    <a:pt x="52" y="43"/>
                  </a:cubicBezTo>
                  <a:cubicBezTo>
                    <a:pt x="52" y="44"/>
                    <a:pt x="52" y="44"/>
                    <a:pt x="51" y="44"/>
                  </a:cubicBezTo>
                  <a:cubicBezTo>
                    <a:pt x="51" y="44"/>
                    <a:pt x="51" y="44"/>
                    <a:pt x="51" y="44"/>
                  </a:cubicBezTo>
                  <a:cubicBezTo>
                    <a:pt x="51" y="44"/>
                    <a:pt x="51" y="44"/>
                    <a:pt x="51" y="44"/>
                  </a:cubicBezTo>
                  <a:cubicBezTo>
                    <a:pt x="51" y="44"/>
                    <a:pt x="52" y="44"/>
                    <a:pt x="52" y="44"/>
                  </a:cubicBezTo>
                  <a:cubicBezTo>
                    <a:pt x="52" y="44"/>
                    <a:pt x="52" y="44"/>
                    <a:pt x="52" y="44"/>
                  </a:cubicBezTo>
                  <a:cubicBezTo>
                    <a:pt x="52" y="44"/>
                    <a:pt x="52" y="44"/>
                    <a:pt x="51" y="44"/>
                  </a:cubicBezTo>
                  <a:cubicBezTo>
                    <a:pt x="51" y="44"/>
                    <a:pt x="51" y="44"/>
                    <a:pt x="51" y="44"/>
                  </a:cubicBezTo>
                  <a:cubicBezTo>
                    <a:pt x="51" y="44"/>
                    <a:pt x="51" y="44"/>
                    <a:pt x="51" y="44"/>
                  </a:cubicBezTo>
                  <a:cubicBezTo>
                    <a:pt x="51" y="45"/>
                    <a:pt x="51" y="45"/>
                    <a:pt x="51" y="45"/>
                  </a:cubicBezTo>
                  <a:cubicBezTo>
                    <a:pt x="51" y="45"/>
                    <a:pt x="51" y="45"/>
                    <a:pt x="51" y="45"/>
                  </a:cubicBezTo>
                  <a:cubicBezTo>
                    <a:pt x="51" y="45"/>
                    <a:pt x="51" y="45"/>
                    <a:pt x="52" y="45"/>
                  </a:cubicBezTo>
                  <a:cubicBezTo>
                    <a:pt x="52" y="45"/>
                    <a:pt x="52" y="45"/>
                    <a:pt x="52" y="45"/>
                  </a:cubicBezTo>
                  <a:cubicBezTo>
                    <a:pt x="52" y="45"/>
                    <a:pt x="52" y="45"/>
                    <a:pt x="52" y="45"/>
                  </a:cubicBezTo>
                  <a:cubicBezTo>
                    <a:pt x="52" y="45"/>
                    <a:pt x="52" y="45"/>
                    <a:pt x="52" y="45"/>
                  </a:cubicBezTo>
                  <a:cubicBezTo>
                    <a:pt x="52" y="45"/>
                    <a:pt x="51" y="45"/>
                    <a:pt x="51" y="45"/>
                  </a:cubicBezTo>
                  <a:cubicBezTo>
                    <a:pt x="51" y="45"/>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2" y="46"/>
                    <a:pt x="52" y="46"/>
                  </a:cubicBezTo>
                  <a:cubicBezTo>
                    <a:pt x="52" y="46"/>
                    <a:pt x="52" y="46"/>
                    <a:pt x="52" y="46"/>
                  </a:cubicBezTo>
                  <a:cubicBezTo>
                    <a:pt x="52" y="46"/>
                    <a:pt x="52"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7"/>
                    <a:pt x="52" y="46"/>
                  </a:cubicBezTo>
                  <a:cubicBezTo>
                    <a:pt x="52" y="46"/>
                    <a:pt x="52" y="47"/>
                    <a:pt x="52" y="47"/>
                  </a:cubicBezTo>
                  <a:cubicBezTo>
                    <a:pt x="52"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0" y="47"/>
                  </a:cubicBezTo>
                  <a:cubicBezTo>
                    <a:pt x="50" y="47"/>
                    <a:pt x="50" y="47"/>
                    <a:pt x="50" y="47"/>
                  </a:cubicBezTo>
                  <a:cubicBezTo>
                    <a:pt x="50" y="47"/>
                    <a:pt x="51" y="48"/>
                    <a:pt x="51" y="48"/>
                  </a:cubicBezTo>
                  <a:cubicBezTo>
                    <a:pt x="51" y="48"/>
                    <a:pt x="51" y="48"/>
                    <a:pt x="51" y="48"/>
                  </a:cubicBezTo>
                  <a:cubicBezTo>
                    <a:pt x="51" y="48"/>
                    <a:pt x="51" y="48"/>
                    <a:pt x="51" y="48"/>
                  </a:cubicBezTo>
                  <a:cubicBezTo>
                    <a:pt x="51" y="48"/>
                    <a:pt x="51" y="48"/>
                    <a:pt x="50" y="48"/>
                  </a:cubicBezTo>
                  <a:cubicBezTo>
                    <a:pt x="50" y="48"/>
                    <a:pt x="50" y="48"/>
                    <a:pt x="50" y="48"/>
                  </a:cubicBezTo>
                  <a:cubicBezTo>
                    <a:pt x="50" y="48"/>
                    <a:pt x="50" y="48"/>
                    <a:pt x="50" y="48"/>
                  </a:cubicBezTo>
                  <a:cubicBezTo>
                    <a:pt x="50" y="49"/>
                    <a:pt x="50" y="49"/>
                    <a:pt x="51" y="49"/>
                  </a:cubicBezTo>
                  <a:cubicBezTo>
                    <a:pt x="51" y="49"/>
                    <a:pt x="51" y="49"/>
                    <a:pt x="51" y="49"/>
                  </a:cubicBezTo>
                  <a:cubicBezTo>
                    <a:pt x="51" y="49"/>
                    <a:pt x="51" y="49"/>
                    <a:pt x="51" y="49"/>
                  </a:cubicBezTo>
                  <a:cubicBezTo>
                    <a:pt x="50" y="49"/>
                    <a:pt x="50" y="48"/>
                    <a:pt x="50" y="49"/>
                  </a:cubicBezTo>
                  <a:cubicBezTo>
                    <a:pt x="50" y="49"/>
                    <a:pt x="50" y="49"/>
                    <a:pt x="51" y="49"/>
                  </a:cubicBezTo>
                  <a:cubicBezTo>
                    <a:pt x="51" y="49"/>
                    <a:pt x="51" y="49"/>
                    <a:pt x="51" y="49"/>
                  </a:cubicBezTo>
                  <a:cubicBezTo>
                    <a:pt x="51" y="49"/>
                    <a:pt x="51" y="50"/>
                    <a:pt x="50" y="50"/>
                  </a:cubicBezTo>
                  <a:cubicBezTo>
                    <a:pt x="50" y="50"/>
                    <a:pt x="50" y="50"/>
                    <a:pt x="50" y="50"/>
                  </a:cubicBezTo>
                  <a:cubicBezTo>
                    <a:pt x="51" y="50"/>
                    <a:pt x="51" y="50"/>
                    <a:pt x="51" y="50"/>
                  </a:cubicBezTo>
                  <a:cubicBezTo>
                    <a:pt x="51" y="50"/>
                    <a:pt x="51" y="50"/>
                    <a:pt x="51" y="50"/>
                  </a:cubicBezTo>
                  <a:cubicBezTo>
                    <a:pt x="51" y="50"/>
                    <a:pt x="51" y="50"/>
                    <a:pt x="51" y="50"/>
                  </a:cubicBezTo>
                  <a:cubicBezTo>
                    <a:pt x="51" y="50"/>
                    <a:pt x="51" y="50"/>
                    <a:pt x="50" y="50"/>
                  </a:cubicBezTo>
                  <a:cubicBezTo>
                    <a:pt x="50" y="50"/>
                    <a:pt x="50" y="50"/>
                    <a:pt x="50" y="50"/>
                  </a:cubicBezTo>
                  <a:cubicBezTo>
                    <a:pt x="50" y="50"/>
                    <a:pt x="50" y="50"/>
                    <a:pt x="50" y="50"/>
                  </a:cubicBezTo>
                  <a:cubicBezTo>
                    <a:pt x="50" y="50"/>
                    <a:pt x="50" y="50"/>
                    <a:pt x="50" y="50"/>
                  </a:cubicBezTo>
                  <a:cubicBezTo>
                    <a:pt x="50" y="51"/>
                    <a:pt x="50" y="50"/>
                    <a:pt x="50" y="51"/>
                  </a:cubicBezTo>
                  <a:cubicBezTo>
                    <a:pt x="50" y="51"/>
                    <a:pt x="50" y="51"/>
                    <a:pt x="50" y="51"/>
                  </a:cubicBezTo>
                  <a:cubicBezTo>
                    <a:pt x="50" y="51"/>
                    <a:pt x="50" y="51"/>
                    <a:pt x="50" y="51"/>
                  </a:cubicBezTo>
                  <a:cubicBezTo>
                    <a:pt x="50" y="51"/>
                    <a:pt x="50" y="51"/>
                    <a:pt x="50" y="51"/>
                  </a:cubicBezTo>
                  <a:cubicBezTo>
                    <a:pt x="50" y="51"/>
                    <a:pt x="50" y="51"/>
                    <a:pt x="50" y="51"/>
                  </a:cubicBezTo>
                  <a:cubicBezTo>
                    <a:pt x="50" y="51"/>
                    <a:pt x="50" y="51"/>
                    <a:pt x="50" y="51"/>
                  </a:cubicBezTo>
                  <a:cubicBezTo>
                    <a:pt x="50" y="51"/>
                    <a:pt x="50" y="51"/>
                    <a:pt x="50" y="51"/>
                  </a:cubicBezTo>
                  <a:cubicBezTo>
                    <a:pt x="50" y="51"/>
                    <a:pt x="50" y="51"/>
                    <a:pt x="50" y="51"/>
                  </a:cubicBezTo>
                  <a:cubicBezTo>
                    <a:pt x="50" y="51"/>
                    <a:pt x="50" y="51"/>
                    <a:pt x="50" y="51"/>
                  </a:cubicBezTo>
                  <a:cubicBezTo>
                    <a:pt x="50" y="51"/>
                    <a:pt x="51" y="51"/>
                    <a:pt x="51" y="51"/>
                  </a:cubicBezTo>
                  <a:cubicBezTo>
                    <a:pt x="51" y="51"/>
                    <a:pt x="50" y="52"/>
                    <a:pt x="49" y="52"/>
                  </a:cubicBezTo>
                  <a:cubicBezTo>
                    <a:pt x="50" y="52"/>
                    <a:pt x="50" y="52"/>
                    <a:pt x="50" y="52"/>
                  </a:cubicBezTo>
                  <a:cubicBezTo>
                    <a:pt x="50" y="52"/>
                    <a:pt x="50" y="52"/>
                    <a:pt x="50" y="52"/>
                  </a:cubicBezTo>
                  <a:cubicBezTo>
                    <a:pt x="50" y="52"/>
                    <a:pt x="50" y="52"/>
                    <a:pt x="50" y="52"/>
                  </a:cubicBezTo>
                  <a:cubicBezTo>
                    <a:pt x="50" y="52"/>
                    <a:pt x="50" y="52"/>
                    <a:pt x="50" y="52"/>
                  </a:cubicBezTo>
                  <a:cubicBezTo>
                    <a:pt x="50" y="52"/>
                    <a:pt x="50" y="52"/>
                    <a:pt x="50" y="52"/>
                  </a:cubicBezTo>
                  <a:cubicBezTo>
                    <a:pt x="50" y="52"/>
                    <a:pt x="50" y="52"/>
                    <a:pt x="50" y="52"/>
                  </a:cubicBezTo>
                  <a:cubicBezTo>
                    <a:pt x="49" y="52"/>
                    <a:pt x="49" y="52"/>
                    <a:pt x="49" y="52"/>
                  </a:cubicBezTo>
                  <a:cubicBezTo>
                    <a:pt x="49" y="52"/>
                    <a:pt x="49" y="52"/>
                    <a:pt x="49" y="53"/>
                  </a:cubicBezTo>
                  <a:cubicBezTo>
                    <a:pt x="49" y="53"/>
                    <a:pt x="49" y="53"/>
                    <a:pt x="49" y="53"/>
                  </a:cubicBezTo>
                  <a:cubicBezTo>
                    <a:pt x="49" y="52"/>
                    <a:pt x="49" y="52"/>
                    <a:pt x="48" y="52"/>
                  </a:cubicBezTo>
                  <a:cubicBezTo>
                    <a:pt x="48" y="52"/>
                    <a:pt x="48" y="53"/>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7" y="52"/>
                    <a:pt x="48" y="52"/>
                    <a:pt x="47" y="52"/>
                  </a:cubicBezTo>
                  <a:cubicBezTo>
                    <a:pt x="47" y="52"/>
                    <a:pt x="47" y="52"/>
                    <a:pt x="47" y="52"/>
                  </a:cubicBezTo>
                  <a:cubicBezTo>
                    <a:pt x="47" y="52"/>
                    <a:pt x="47" y="52"/>
                    <a:pt x="47" y="52"/>
                  </a:cubicBezTo>
                  <a:cubicBezTo>
                    <a:pt x="47" y="52"/>
                    <a:pt x="47" y="52"/>
                    <a:pt x="47" y="52"/>
                  </a:cubicBezTo>
                  <a:cubicBezTo>
                    <a:pt x="47" y="52"/>
                    <a:pt x="47" y="52"/>
                    <a:pt x="47" y="52"/>
                  </a:cubicBezTo>
                  <a:cubicBezTo>
                    <a:pt x="47" y="52"/>
                    <a:pt x="47" y="52"/>
                    <a:pt x="47" y="52"/>
                  </a:cubicBezTo>
                  <a:cubicBezTo>
                    <a:pt x="47" y="52"/>
                    <a:pt x="47" y="52"/>
                    <a:pt x="47" y="51"/>
                  </a:cubicBezTo>
                  <a:cubicBezTo>
                    <a:pt x="47" y="51"/>
                    <a:pt x="48" y="51"/>
                    <a:pt x="48" y="51"/>
                  </a:cubicBezTo>
                  <a:cubicBezTo>
                    <a:pt x="48"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7" y="51"/>
                    <a:pt x="47" y="51"/>
                  </a:cubicBezTo>
                  <a:cubicBezTo>
                    <a:pt x="47" y="51"/>
                    <a:pt x="46" y="51"/>
                    <a:pt x="47" y="51"/>
                  </a:cubicBezTo>
                  <a:cubicBezTo>
                    <a:pt x="47" y="51"/>
                    <a:pt x="47"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5" y="51"/>
                    <a:pt x="45" y="51"/>
                    <a:pt x="45" y="52"/>
                  </a:cubicBezTo>
                  <a:cubicBezTo>
                    <a:pt x="45" y="52"/>
                    <a:pt x="45" y="52"/>
                    <a:pt x="45" y="52"/>
                  </a:cubicBezTo>
                  <a:cubicBezTo>
                    <a:pt x="45" y="52"/>
                    <a:pt x="45" y="52"/>
                    <a:pt x="45" y="52"/>
                  </a:cubicBezTo>
                  <a:cubicBezTo>
                    <a:pt x="45" y="52"/>
                    <a:pt x="45" y="52"/>
                    <a:pt x="45" y="52"/>
                  </a:cubicBezTo>
                  <a:cubicBezTo>
                    <a:pt x="45" y="52"/>
                    <a:pt x="45" y="52"/>
                    <a:pt x="44" y="52"/>
                  </a:cubicBezTo>
                  <a:cubicBezTo>
                    <a:pt x="45" y="52"/>
                    <a:pt x="45" y="52"/>
                    <a:pt x="45" y="51"/>
                  </a:cubicBezTo>
                  <a:cubicBezTo>
                    <a:pt x="45" y="51"/>
                    <a:pt x="45" y="51"/>
                    <a:pt x="45" y="51"/>
                  </a:cubicBezTo>
                  <a:cubicBezTo>
                    <a:pt x="45" y="51"/>
                    <a:pt x="45" y="51"/>
                    <a:pt x="45" y="51"/>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4" y="51"/>
                  </a:cubicBezTo>
                  <a:cubicBezTo>
                    <a:pt x="44" y="51"/>
                    <a:pt x="44" y="51"/>
                    <a:pt x="43" y="51"/>
                  </a:cubicBezTo>
                  <a:cubicBezTo>
                    <a:pt x="43" y="51"/>
                    <a:pt x="43" y="51"/>
                    <a:pt x="43" y="51"/>
                  </a:cubicBezTo>
                  <a:cubicBezTo>
                    <a:pt x="43" y="51"/>
                    <a:pt x="43" y="51"/>
                    <a:pt x="43" y="51"/>
                  </a:cubicBezTo>
                  <a:cubicBezTo>
                    <a:pt x="43" y="51"/>
                    <a:pt x="43" y="51"/>
                    <a:pt x="43" y="51"/>
                  </a:cubicBezTo>
                  <a:cubicBezTo>
                    <a:pt x="43" y="51"/>
                    <a:pt x="43" y="51"/>
                    <a:pt x="43" y="51"/>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2" y="50"/>
                  </a:cubicBezTo>
                  <a:cubicBezTo>
                    <a:pt x="42" y="50"/>
                    <a:pt x="42" y="50"/>
                    <a:pt x="42" y="50"/>
                  </a:cubicBezTo>
                  <a:cubicBezTo>
                    <a:pt x="42" y="50"/>
                    <a:pt x="42" y="49"/>
                    <a:pt x="42" y="49"/>
                  </a:cubicBezTo>
                  <a:cubicBezTo>
                    <a:pt x="42" y="49"/>
                    <a:pt x="42" y="49"/>
                    <a:pt x="42" y="49"/>
                  </a:cubicBezTo>
                  <a:cubicBezTo>
                    <a:pt x="42" y="49"/>
                    <a:pt x="42" y="49"/>
                    <a:pt x="42" y="49"/>
                  </a:cubicBezTo>
                  <a:cubicBezTo>
                    <a:pt x="42" y="49"/>
                    <a:pt x="42" y="49"/>
                    <a:pt x="42" y="49"/>
                  </a:cubicBezTo>
                  <a:cubicBezTo>
                    <a:pt x="42" y="49"/>
                    <a:pt x="42" y="49"/>
                    <a:pt x="42" y="49"/>
                  </a:cubicBezTo>
                  <a:cubicBezTo>
                    <a:pt x="42" y="49"/>
                    <a:pt x="42" y="49"/>
                    <a:pt x="42" y="49"/>
                  </a:cubicBezTo>
                  <a:cubicBezTo>
                    <a:pt x="42" y="49"/>
                    <a:pt x="42" y="49"/>
                    <a:pt x="42" y="49"/>
                  </a:cubicBezTo>
                  <a:cubicBezTo>
                    <a:pt x="42" y="49"/>
                    <a:pt x="42" y="49"/>
                    <a:pt x="42" y="49"/>
                  </a:cubicBezTo>
                  <a:cubicBezTo>
                    <a:pt x="42" y="49"/>
                    <a:pt x="41" y="49"/>
                    <a:pt x="41" y="49"/>
                  </a:cubicBezTo>
                  <a:cubicBezTo>
                    <a:pt x="41" y="49"/>
                    <a:pt x="41" y="49"/>
                    <a:pt x="42" y="48"/>
                  </a:cubicBezTo>
                  <a:cubicBezTo>
                    <a:pt x="42" y="48"/>
                    <a:pt x="41" y="48"/>
                    <a:pt x="41" y="48"/>
                  </a:cubicBezTo>
                  <a:cubicBezTo>
                    <a:pt x="41" y="48"/>
                    <a:pt x="41" y="48"/>
                    <a:pt x="41" y="48"/>
                  </a:cubicBezTo>
                  <a:cubicBezTo>
                    <a:pt x="41" y="48"/>
                    <a:pt x="41" y="48"/>
                    <a:pt x="41" y="48"/>
                  </a:cubicBezTo>
                  <a:cubicBezTo>
                    <a:pt x="41" y="48"/>
                    <a:pt x="41" y="48"/>
                    <a:pt x="41" y="48"/>
                  </a:cubicBezTo>
                  <a:cubicBezTo>
                    <a:pt x="41" y="48"/>
                    <a:pt x="41" y="48"/>
                    <a:pt x="41" y="48"/>
                  </a:cubicBezTo>
                  <a:cubicBezTo>
                    <a:pt x="41" y="48"/>
                    <a:pt x="41" y="48"/>
                    <a:pt x="40" y="48"/>
                  </a:cubicBezTo>
                  <a:cubicBezTo>
                    <a:pt x="40" y="48"/>
                    <a:pt x="40" y="48"/>
                    <a:pt x="40" y="48"/>
                  </a:cubicBezTo>
                  <a:cubicBezTo>
                    <a:pt x="40" y="48"/>
                    <a:pt x="40" y="48"/>
                    <a:pt x="40" y="48"/>
                  </a:cubicBezTo>
                  <a:cubicBezTo>
                    <a:pt x="40" y="48"/>
                    <a:pt x="40" y="48"/>
                    <a:pt x="41" y="48"/>
                  </a:cubicBezTo>
                  <a:cubicBezTo>
                    <a:pt x="41" y="48"/>
                    <a:pt x="41" y="48"/>
                    <a:pt x="41" y="48"/>
                  </a:cubicBezTo>
                  <a:cubicBezTo>
                    <a:pt x="40" y="48"/>
                    <a:pt x="40" y="48"/>
                    <a:pt x="40" y="48"/>
                  </a:cubicBezTo>
                  <a:cubicBezTo>
                    <a:pt x="40" y="47"/>
                    <a:pt x="40" y="47"/>
                    <a:pt x="40" y="47"/>
                  </a:cubicBezTo>
                  <a:cubicBezTo>
                    <a:pt x="40" y="47"/>
                    <a:pt x="41" y="47"/>
                    <a:pt x="41" y="47"/>
                  </a:cubicBezTo>
                  <a:cubicBezTo>
                    <a:pt x="41" y="47"/>
                    <a:pt x="41" y="47"/>
                    <a:pt x="41" y="47"/>
                  </a:cubicBezTo>
                  <a:cubicBezTo>
                    <a:pt x="41" y="47"/>
                    <a:pt x="42" y="47"/>
                    <a:pt x="42" y="47"/>
                  </a:cubicBezTo>
                  <a:cubicBezTo>
                    <a:pt x="42" y="47"/>
                    <a:pt x="41" y="47"/>
                    <a:pt x="41" y="47"/>
                  </a:cubicBezTo>
                  <a:cubicBezTo>
                    <a:pt x="41" y="47"/>
                    <a:pt x="41" y="47"/>
                    <a:pt x="41" y="47"/>
                  </a:cubicBezTo>
                  <a:cubicBezTo>
                    <a:pt x="41" y="47"/>
                    <a:pt x="41" y="47"/>
                    <a:pt x="41" y="47"/>
                  </a:cubicBezTo>
                  <a:cubicBezTo>
                    <a:pt x="40" y="47"/>
                    <a:pt x="40" y="47"/>
                    <a:pt x="40" y="47"/>
                  </a:cubicBezTo>
                  <a:cubicBezTo>
                    <a:pt x="40" y="47"/>
                    <a:pt x="40" y="47"/>
                    <a:pt x="40" y="47"/>
                  </a:cubicBezTo>
                  <a:cubicBezTo>
                    <a:pt x="41" y="47"/>
                    <a:pt x="41" y="47"/>
                    <a:pt x="41" y="47"/>
                  </a:cubicBezTo>
                  <a:cubicBezTo>
                    <a:pt x="41" y="47"/>
                    <a:pt x="41" y="47"/>
                    <a:pt x="41" y="47"/>
                  </a:cubicBezTo>
                  <a:cubicBezTo>
                    <a:pt x="41" y="46"/>
                    <a:pt x="41" y="46"/>
                    <a:pt x="41" y="46"/>
                  </a:cubicBezTo>
                  <a:cubicBezTo>
                    <a:pt x="41" y="46"/>
                    <a:pt x="41" y="46"/>
                    <a:pt x="41" y="46"/>
                  </a:cubicBezTo>
                  <a:cubicBezTo>
                    <a:pt x="41" y="46"/>
                    <a:pt x="41" y="46"/>
                    <a:pt x="41" y="46"/>
                  </a:cubicBezTo>
                  <a:cubicBezTo>
                    <a:pt x="42" y="46"/>
                    <a:pt x="42" y="46"/>
                    <a:pt x="42" y="46"/>
                  </a:cubicBezTo>
                  <a:cubicBezTo>
                    <a:pt x="42" y="47"/>
                    <a:pt x="42" y="47"/>
                    <a:pt x="42" y="47"/>
                  </a:cubicBezTo>
                  <a:cubicBezTo>
                    <a:pt x="42" y="47"/>
                    <a:pt x="42" y="47"/>
                    <a:pt x="42" y="47"/>
                  </a:cubicBezTo>
                  <a:cubicBezTo>
                    <a:pt x="42" y="47"/>
                    <a:pt x="42" y="46"/>
                    <a:pt x="42" y="46"/>
                  </a:cubicBezTo>
                  <a:cubicBezTo>
                    <a:pt x="42" y="46"/>
                    <a:pt x="42" y="46"/>
                    <a:pt x="42" y="46"/>
                  </a:cubicBezTo>
                  <a:cubicBezTo>
                    <a:pt x="42" y="46"/>
                    <a:pt x="42" y="46"/>
                    <a:pt x="42" y="46"/>
                  </a:cubicBezTo>
                  <a:cubicBezTo>
                    <a:pt x="41" y="46"/>
                    <a:pt x="41" y="46"/>
                    <a:pt x="41" y="46"/>
                  </a:cubicBezTo>
                  <a:cubicBezTo>
                    <a:pt x="41" y="46"/>
                    <a:pt x="41" y="46"/>
                    <a:pt x="41" y="46"/>
                  </a:cubicBezTo>
                  <a:cubicBezTo>
                    <a:pt x="41" y="46"/>
                    <a:pt x="41" y="46"/>
                    <a:pt x="41" y="46"/>
                  </a:cubicBezTo>
                  <a:cubicBezTo>
                    <a:pt x="41" y="46"/>
                    <a:pt x="41" y="46"/>
                    <a:pt x="41" y="45"/>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0" y="46"/>
                    <a:pt x="40" y="46"/>
                    <a:pt x="40" y="46"/>
                  </a:cubicBezTo>
                  <a:cubicBezTo>
                    <a:pt x="40" y="46"/>
                    <a:pt x="40" y="46"/>
                    <a:pt x="40" y="46"/>
                  </a:cubicBezTo>
                  <a:cubicBezTo>
                    <a:pt x="40" y="46"/>
                    <a:pt x="40" y="46"/>
                    <a:pt x="40" y="46"/>
                  </a:cubicBezTo>
                  <a:cubicBezTo>
                    <a:pt x="40" y="47"/>
                    <a:pt x="40" y="47"/>
                    <a:pt x="40" y="47"/>
                  </a:cubicBezTo>
                  <a:cubicBezTo>
                    <a:pt x="40" y="47"/>
                    <a:pt x="40" y="47"/>
                    <a:pt x="40" y="47"/>
                  </a:cubicBezTo>
                  <a:cubicBezTo>
                    <a:pt x="40" y="47"/>
                    <a:pt x="40" y="47"/>
                    <a:pt x="40" y="47"/>
                  </a:cubicBezTo>
                  <a:cubicBezTo>
                    <a:pt x="40" y="47"/>
                    <a:pt x="40" y="47"/>
                    <a:pt x="40" y="47"/>
                  </a:cubicBezTo>
                  <a:cubicBezTo>
                    <a:pt x="40" y="46"/>
                    <a:pt x="40" y="46"/>
                    <a:pt x="40" y="46"/>
                  </a:cubicBezTo>
                  <a:cubicBezTo>
                    <a:pt x="40" y="46"/>
                    <a:pt x="40" y="46"/>
                    <a:pt x="40" y="46"/>
                  </a:cubicBezTo>
                  <a:cubicBezTo>
                    <a:pt x="40" y="46"/>
                    <a:pt x="40" y="46"/>
                    <a:pt x="40" y="46"/>
                  </a:cubicBezTo>
                  <a:cubicBezTo>
                    <a:pt x="40" y="46"/>
                    <a:pt x="40" y="46"/>
                    <a:pt x="40" y="46"/>
                  </a:cubicBezTo>
                  <a:cubicBezTo>
                    <a:pt x="40" y="46"/>
                    <a:pt x="40" y="46"/>
                    <a:pt x="40" y="45"/>
                  </a:cubicBezTo>
                  <a:cubicBezTo>
                    <a:pt x="40" y="45"/>
                    <a:pt x="40" y="45"/>
                    <a:pt x="40" y="45"/>
                  </a:cubicBezTo>
                  <a:cubicBezTo>
                    <a:pt x="40" y="45"/>
                    <a:pt x="40" y="45"/>
                    <a:pt x="39" y="45"/>
                  </a:cubicBezTo>
                  <a:cubicBezTo>
                    <a:pt x="39" y="45"/>
                    <a:pt x="39" y="45"/>
                    <a:pt x="39" y="45"/>
                  </a:cubicBezTo>
                  <a:cubicBezTo>
                    <a:pt x="39" y="45"/>
                    <a:pt x="40" y="45"/>
                    <a:pt x="40" y="45"/>
                  </a:cubicBezTo>
                  <a:cubicBezTo>
                    <a:pt x="40" y="45"/>
                    <a:pt x="40" y="45"/>
                    <a:pt x="40" y="45"/>
                  </a:cubicBezTo>
                  <a:cubicBezTo>
                    <a:pt x="40" y="45"/>
                    <a:pt x="40" y="45"/>
                    <a:pt x="40" y="45"/>
                  </a:cubicBezTo>
                  <a:cubicBezTo>
                    <a:pt x="40" y="45"/>
                    <a:pt x="40" y="45"/>
                    <a:pt x="40" y="45"/>
                  </a:cubicBezTo>
                  <a:cubicBezTo>
                    <a:pt x="40"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4"/>
                  </a:cubicBezTo>
                  <a:cubicBezTo>
                    <a:pt x="39" y="44"/>
                    <a:pt x="39" y="45"/>
                    <a:pt x="38" y="44"/>
                  </a:cubicBezTo>
                  <a:cubicBezTo>
                    <a:pt x="38" y="44"/>
                    <a:pt x="38" y="44"/>
                    <a:pt x="38" y="44"/>
                  </a:cubicBezTo>
                  <a:cubicBezTo>
                    <a:pt x="38" y="44"/>
                    <a:pt x="39" y="44"/>
                    <a:pt x="39" y="44"/>
                  </a:cubicBezTo>
                  <a:cubicBezTo>
                    <a:pt x="39" y="44"/>
                    <a:pt x="39" y="44"/>
                    <a:pt x="40" y="44"/>
                  </a:cubicBezTo>
                  <a:cubicBezTo>
                    <a:pt x="40" y="44"/>
                    <a:pt x="40" y="44"/>
                    <a:pt x="40" y="43"/>
                  </a:cubicBezTo>
                  <a:cubicBezTo>
                    <a:pt x="40" y="43"/>
                    <a:pt x="40" y="43"/>
                    <a:pt x="40" y="43"/>
                  </a:cubicBezTo>
                  <a:cubicBezTo>
                    <a:pt x="40" y="43"/>
                    <a:pt x="40" y="43"/>
                    <a:pt x="40" y="43"/>
                  </a:cubicBezTo>
                  <a:cubicBezTo>
                    <a:pt x="40" y="43"/>
                    <a:pt x="40" y="43"/>
                    <a:pt x="40" y="43"/>
                  </a:cubicBezTo>
                  <a:cubicBezTo>
                    <a:pt x="41" y="43"/>
                    <a:pt x="41" y="43"/>
                    <a:pt x="41" y="43"/>
                  </a:cubicBezTo>
                  <a:cubicBezTo>
                    <a:pt x="41" y="43"/>
                    <a:pt x="42" y="43"/>
                    <a:pt x="42" y="43"/>
                  </a:cubicBezTo>
                  <a:cubicBezTo>
                    <a:pt x="42" y="43"/>
                    <a:pt x="41" y="43"/>
                    <a:pt x="41" y="43"/>
                  </a:cubicBezTo>
                  <a:cubicBezTo>
                    <a:pt x="41" y="43"/>
                    <a:pt x="41" y="43"/>
                    <a:pt x="41" y="43"/>
                  </a:cubicBezTo>
                  <a:cubicBezTo>
                    <a:pt x="41" y="43"/>
                    <a:pt x="41" y="43"/>
                    <a:pt x="41" y="43"/>
                  </a:cubicBezTo>
                  <a:cubicBezTo>
                    <a:pt x="41" y="43"/>
                    <a:pt x="41" y="43"/>
                    <a:pt x="40" y="43"/>
                  </a:cubicBezTo>
                  <a:cubicBezTo>
                    <a:pt x="40" y="43"/>
                    <a:pt x="40" y="43"/>
                    <a:pt x="40" y="43"/>
                  </a:cubicBezTo>
                  <a:cubicBezTo>
                    <a:pt x="40" y="43"/>
                    <a:pt x="40" y="43"/>
                    <a:pt x="40" y="43"/>
                  </a:cubicBezTo>
                  <a:cubicBezTo>
                    <a:pt x="40" y="43"/>
                    <a:pt x="40" y="43"/>
                    <a:pt x="39" y="43"/>
                  </a:cubicBezTo>
                  <a:cubicBezTo>
                    <a:pt x="39" y="44"/>
                    <a:pt x="39" y="44"/>
                    <a:pt x="39" y="44"/>
                  </a:cubicBezTo>
                  <a:cubicBezTo>
                    <a:pt x="39" y="44"/>
                    <a:pt x="39"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9" y="44"/>
                    <a:pt x="39" y="44"/>
                  </a:cubicBezTo>
                  <a:cubicBezTo>
                    <a:pt x="39" y="44"/>
                    <a:pt x="39" y="43"/>
                    <a:pt x="39" y="43"/>
                  </a:cubicBezTo>
                  <a:cubicBezTo>
                    <a:pt x="39" y="43"/>
                    <a:pt x="39" y="43"/>
                    <a:pt x="38" y="43"/>
                  </a:cubicBezTo>
                  <a:cubicBezTo>
                    <a:pt x="39" y="43"/>
                    <a:pt x="39" y="43"/>
                    <a:pt x="39" y="43"/>
                  </a:cubicBezTo>
                  <a:cubicBezTo>
                    <a:pt x="39" y="43"/>
                    <a:pt x="39" y="43"/>
                    <a:pt x="39" y="43"/>
                  </a:cubicBezTo>
                  <a:cubicBezTo>
                    <a:pt x="40" y="43"/>
                    <a:pt x="39" y="43"/>
                    <a:pt x="39" y="43"/>
                  </a:cubicBezTo>
                  <a:cubicBezTo>
                    <a:pt x="39" y="43"/>
                    <a:pt x="39" y="43"/>
                    <a:pt x="39" y="43"/>
                  </a:cubicBezTo>
                  <a:cubicBezTo>
                    <a:pt x="39" y="43"/>
                    <a:pt x="39" y="43"/>
                    <a:pt x="39" y="43"/>
                  </a:cubicBezTo>
                  <a:cubicBezTo>
                    <a:pt x="38" y="43"/>
                    <a:pt x="38" y="43"/>
                    <a:pt x="38" y="43"/>
                  </a:cubicBezTo>
                  <a:cubicBezTo>
                    <a:pt x="38" y="43"/>
                    <a:pt x="38" y="43"/>
                    <a:pt x="38" y="43"/>
                  </a:cubicBezTo>
                  <a:cubicBezTo>
                    <a:pt x="38" y="43"/>
                    <a:pt x="38" y="43"/>
                    <a:pt x="38" y="43"/>
                  </a:cubicBezTo>
                  <a:cubicBezTo>
                    <a:pt x="39" y="42"/>
                    <a:pt x="40" y="42"/>
                    <a:pt x="40" y="42"/>
                  </a:cubicBezTo>
                  <a:cubicBezTo>
                    <a:pt x="40" y="42"/>
                    <a:pt x="40" y="42"/>
                    <a:pt x="40" y="42"/>
                  </a:cubicBezTo>
                  <a:cubicBezTo>
                    <a:pt x="40" y="42"/>
                    <a:pt x="40" y="42"/>
                    <a:pt x="40" y="42"/>
                  </a:cubicBezTo>
                  <a:cubicBezTo>
                    <a:pt x="40" y="42"/>
                    <a:pt x="40" y="42"/>
                    <a:pt x="40" y="42"/>
                  </a:cubicBezTo>
                  <a:cubicBezTo>
                    <a:pt x="40" y="42"/>
                    <a:pt x="40" y="42"/>
                    <a:pt x="40" y="42"/>
                  </a:cubicBezTo>
                  <a:cubicBezTo>
                    <a:pt x="40" y="42"/>
                    <a:pt x="39" y="42"/>
                    <a:pt x="39" y="42"/>
                  </a:cubicBezTo>
                  <a:cubicBezTo>
                    <a:pt x="39" y="42"/>
                    <a:pt x="38" y="42"/>
                    <a:pt x="38" y="42"/>
                  </a:cubicBezTo>
                  <a:cubicBezTo>
                    <a:pt x="38" y="42"/>
                    <a:pt x="38" y="42"/>
                    <a:pt x="38" y="42"/>
                  </a:cubicBezTo>
                  <a:cubicBezTo>
                    <a:pt x="38" y="42"/>
                    <a:pt x="38" y="42"/>
                    <a:pt x="39" y="42"/>
                  </a:cubicBezTo>
                  <a:cubicBezTo>
                    <a:pt x="39" y="42"/>
                    <a:pt x="39" y="42"/>
                    <a:pt x="39" y="42"/>
                  </a:cubicBezTo>
                  <a:cubicBezTo>
                    <a:pt x="39" y="42"/>
                    <a:pt x="39" y="42"/>
                    <a:pt x="39" y="42"/>
                  </a:cubicBezTo>
                  <a:cubicBezTo>
                    <a:pt x="39" y="42"/>
                    <a:pt x="40" y="42"/>
                    <a:pt x="40" y="42"/>
                  </a:cubicBezTo>
                  <a:cubicBezTo>
                    <a:pt x="40" y="42"/>
                    <a:pt x="40" y="42"/>
                    <a:pt x="41" y="42"/>
                  </a:cubicBezTo>
                  <a:cubicBezTo>
                    <a:pt x="41" y="42"/>
                    <a:pt x="40" y="42"/>
                    <a:pt x="40" y="42"/>
                  </a:cubicBezTo>
                  <a:cubicBezTo>
                    <a:pt x="40" y="41"/>
                    <a:pt x="41" y="41"/>
                    <a:pt x="41" y="41"/>
                  </a:cubicBezTo>
                  <a:cubicBezTo>
                    <a:pt x="41" y="41"/>
                    <a:pt x="41" y="41"/>
                    <a:pt x="41" y="41"/>
                  </a:cubicBezTo>
                  <a:cubicBezTo>
                    <a:pt x="41" y="41"/>
                    <a:pt x="40" y="41"/>
                    <a:pt x="40" y="41"/>
                  </a:cubicBezTo>
                  <a:cubicBezTo>
                    <a:pt x="40" y="41"/>
                    <a:pt x="40" y="41"/>
                    <a:pt x="40" y="41"/>
                  </a:cubicBezTo>
                  <a:cubicBezTo>
                    <a:pt x="40" y="41"/>
                    <a:pt x="40" y="41"/>
                    <a:pt x="40" y="42"/>
                  </a:cubicBezTo>
                  <a:cubicBezTo>
                    <a:pt x="40" y="42"/>
                    <a:pt x="40" y="42"/>
                    <a:pt x="40" y="42"/>
                  </a:cubicBezTo>
                  <a:cubicBezTo>
                    <a:pt x="40" y="42"/>
                    <a:pt x="40" y="42"/>
                    <a:pt x="40" y="41"/>
                  </a:cubicBezTo>
                  <a:cubicBezTo>
                    <a:pt x="40" y="41"/>
                    <a:pt x="40" y="41"/>
                    <a:pt x="40" y="41"/>
                  </a:cubicBezTo>
                  <a:cubicBezTo>
                    <a:pt x="39" y="41"/>
                    <a:pt x="39" y="42"/>
                    <a:pt x="39" y="42"/>
                  </a:cubicBezTo>
                  <a:cubicBezTo>
                    <a:pt x="39" y="42"/>
                    <a:pt x="39" y="42"/>
                    <a:pt x="39" y="42"/>
                  </a:cubicBezTo>
                  <a:cubicBezTo>
                    <a:pt x="39" y="42"/>
                    <a:pt x="38" y="42"/>
                    <a:pt x="38" y="42"/>
                  </a:cubicBezTo>
                  <a:cubicBezTo>
                    <a:pt x="38" y="42"/>
                    <a:pt x="38" y="42"/>
                    <a:pt x="38" y="42"/>
                  </a:cubicBezTo>
                  <a:cubicBezTo>
                    <a:pt x="38" y="42"/>
                    <a:pt x="38" y="42"/>
                    <a:pt x="38" y="42"/>
                  </a:cubicBezTo>
                  <a:cubicBezTo>
                    <a:pt x="38" y="41"/>
                    <a:pt x="38"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39" y="41"/>
                    <a:pt x="39" y="41"/>
                    <a:pt x="39" y="41"/>
                  </a:cubicBezTo>
                  <a:cubicBezTo>
                    <a:pt x="40" y="41"/>
                    <a:pt x="40" y="41"/>
                    <a:pt x="40" y="41"/>
                  </a:cubicBezTo>
                  <a:cubicBezTo>
                    <a:pt x="40" y="41"/>
                    <a:pt x="40" y="41"/>
                    <a:pt x="40" y="41"/>
                  </a:cubicBezTo>
                  <a:cubicBezTo>
                    <a:pt x="40" y="41"/>
                    <a:pt x="41" y="41"/>
                    <a:pt x="41" y="41"/>
                  </a:cubicBezTo>
                  <a:cubicBezTo>
                    <a:pt x="41" y="41"/>
                    <a:pt x="41" y="41"/>
                    <a:pt x="41" y="41"/>
                  </a:cubicBezTo>
                  <a:cubicBezTo>
                    <a:pt x="41" y="41"/>
                    <a:pt x="40" y="41"/>
                    <a:pt x="40" y="41"/>
                  </a:cubicBezTo>
                  <a:cubicBezTo>
                    <a:pt x="40" y="41"/>
                    <a:pt x="41" y="41"/>
                    <a:pt x="41"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40" y="41"/>
                  </a:cubicBezTo>
                  <a:cubicBezTo>
                    <a:pt x="40" y="41"/>
                    <a:pt x="40" y="41"/>
                    <a:pt x="39" y="41"/>
                  </a:cubicBezTo>
                  <a:cubicBezTo>
                    <a:pt x="39" y="41"/>
                    <a:pt x="39" y="41"/>
                    <a:pt x="39" y="41"/>
                  </a:cubicBezTo>
                  <a:cubicBezTo>
                    <a:pt x="39" y="41"/>
                    <a:pt x="39" y="41"/>
                    <a:pt x="39" y="41"/>
                  </a:cubicBezTo>
                  <a:cubicBezTo>
                    <a:pt x="39" y="41"/>
                    <a:pt x="39" y="41"/>
                    <a:pt x="39" y="41"/>
                  </a:cubicBezTo>
                  <a:cubicBezTo>
                    <a:pt x="39" y="41"/>
                    <a:pt x="39" y="40"/>
                    <a:pt x="39" y="40"/>
                  </a:cubicBezTo>
                  <a:cubicBezTo>
                    <a:pt x="40" y="40"/>
                    <a:pt x="40" y="40"/>
                    <a:pt x="40" y="40"/>
                  </a:cubicBezTo>
                  <a:cubicBezTo>
                    <a:pt x="40" y="40"/>
                    <a:pt x="40" y="40"/>
                    <a:pt x="40" y="40"/>
                  </a:cubicBezTo>
                  <a:cubicBezTo>
                    <a:pt x="40" y="40"/>
                    <a:pt x="41" y="40"/>
                    <a:pt x="41" y="40"/>
                  </a:cubicBezTo>
                  <a:cubicBezTo>
                    <a:pt x="41" y="40"/>
                    <a:pt x="41" y="40"/>
                    <a:pt x="41" y="40"/>
                  </a:cubicBezTo>
                  <a:cubicBezTo>
                    <a:pt x="41" y="40"/>
                    <a:pt x="40" y="40"/>
                    <a:pt x="40" y="40"/>
                  </a:cubicBezTo>
                  <a:cubicBezTo>
                    <a:pt x="40" y="40"/>
                    <a:pt x="40" y="40"/>
                    <a:pt x="40" y="40"/>
                  </a:cubicBezTo>
                  <a:cubicBezTo>
                    <a:pt x="40" y="40"/>
                    <a:pt x="40" y="40"/>
                    <a:pt x="41" y="40"/>
                  </a:cubicBezTo>
                  <a:cubicBezTo>
                    <a:pt x="41" y="40"/>
                    <a:pt x="41" y="40"/>
                    <a:pt x="41" y="40"/>
                  </a:cubicBezTo>
                  <a:cubicBezTo>
                    <a:pt x="41" y="40"/>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9"/>
                  </a:cubicBezTo>
                  <a:cubicBezTo>
                    <a:pt x="41" y="39"/>
                    <a:pt x="41"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40" y="38"/>
                  </a:cubicBezTo>
                  <a:cubicBezTo>
                    <a:pt x="40" y="38"/>
                    <a:pt x="40" y="38"/>
                    <a:pt x="39" y="38"/>
                  </a:cubicBezTo>
                  <a:cubicBezTo>
                    <a:pt x="39" y="38"/>
                    <a:pt x="39" y="38"/>
                    <a:pt x="39" y="38"/>
                  </a:cubicBezTo>
                  <a:cubicBezTo>
                    <a:pt x="39" y="38"/>
                    <a:pt x="39" y="38"/>
                    <a:pt x="39" y="38"/>
                  </a:cubicBezTo>
                  <a:cubicBezTo>
                    <a:pt x="39" y="38"/>
                    <a:pt x="39" y="38"/>
                    <a:pt x="39" y="38"/>
                  </a:cubicBezTo>
                  <a:cubicBezTo>
                    <a:pt x="39" y="38"/>
                    <a:pt x="38" y="38"/>
                    <a:pt x="38" y="38"/>
                  </a:cubicBezTo>
                  <a:cubicBezTo>
                    <a:pt x="38" y="38"/>
                    <a:pt x="38" y="38"/>
                    <a:pt x="38" y="38"/>
                  </a:cubicBezTo>
                  <a:cubicBezTo>
                    <a:pt x="39" y="38"/>
                    <a:pt x="39" y="38"/>
                    <a:pt x="39" y="38"/>
                  </a:cubicBezTo>
                  <a:cubicBezTo>
                    <a:pt x="39" y="38"/>
                    <a:pt x="39" y="38"/>
                    <a:pt x="39" y="38"/>
                  </a:cubicBezTo>
                  <a:cubicBezTo>
                    <a:pt x="39" y="38"/>
                    <a:pt x="40" y="39"/>
                    <a:pt x="40" y="39"/>
                  </a:cubicBezTo>
                  <a:cubicBezTo>
                    <a:pt x="40" y="39"/>
                    <a:pt x="39" y="39"/>
                    <a:pt x="39" y="39"/>
                  </a:cubicBezTo>
                  <a:cubicBezTo>
                    <a:pt x="39" y="39"/>
                    <a:pt x="39" y="39"/>
                    <a:pt x="39"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7" y="39"/>
                    <a:pt x="37" y="39"/>
                  </a:cubicBezTo>
                  <a:cubicBezTo>
                    <a:pt x="35" y="41"/>
                    <a:pt x="34" y="43"/>
                    <a:pt x="32" y="45"/>
                  </a:cubicBezTo>
                  <a:cubicBezTo>
                    <a:pt x="32" y="45"/>
                    <a:pt x="32" y="45"/>
                    <a:pt x="32" y="45"/>
                  </a:cubicBezTo>
                  <a:cubicBezTo>
                    <a:pt x="32" y="45"/>
                    <a:pt x="33" y="46"/>
                    <a:pt x="33" y="46"/>
                  </a:cubicBezTo>
                  <a:cubicBezTo>
                    <a:pt x="33" y="46"/>
                    <a:pt x="33" y="46"/>
                    <a:pt x="33" y="46"/>
                  </a:cubicBezTo>
                  <a:cubicBezTo>
                    <a:pt x="33" y="46"/>
                    <a:pt x="32" y="46"/>
                    <a:pt x="32" y="46"/>
                  </a:cubicBezTo>
                  <a:cubicBezTo>
                    <a:pt x="32" y="46"/>
                    <a:pt x="32" y="46"/>
                    <a:pt x="32" y="46"/>
                  </a:cubicBezTo>
                  <a:cubicBezTo>
                    <a:pt x="33" y="46"/>
                    <a:pt x="33" y="46"/>
                    <a:pt x="34" y="46"/>
                  </a:cubicBezTo>
                  <a:cubicBezTo>
                    <a:pt x="34" y="46"/>
                    <a:pt x="34" y="46"/>
                    <a:pt x="34" y="47"/>
                  </a:cubicBezTo>
                  <a:cubicBezTo>
                    <a:pt x="34" y="47"/>
                    <a:pt x="34" y="47"/>
                    <a:pt x="34" y="46"/>
                  </a:cubicBezTo>
                  <a:cubicBezTo>
                    <a:pt x="35" y="47"/>
                    <a:pt x="35" y="47"/>
                    <a:pt x="35" y="47"/>
                  </a:cubicBezTo>
                  <a:cubicBezTo>
                    <a:pt x="35" y="47"/>
                    <a:pt x="35" y="47"/>
                    <a:pt x="35" y="47"/>
                  </a:cubicBezTo>
                  <a:cubicBezTo>
                    <a:pt x="35" y="47"/>
                    <a:pt x="35" y="47"/>
                    <a:pt x="35" y="47"/>
                  </a:cubicBezTo>
                  <a:cubicBezTo>
                    <a:pt x="34" y="47"/>
                    <a:pt x="34" y="47"/>
                    <a:pt x="34" y="47"/>
                  </a:cubicBezTo>
                  <a:cubicBezTo>
                    <a:pt x="34" y="47"/>
                    <a:pt x="34" y="47"/>
                    <a:pt x="34" y="47"/>
                  </a:cubicBezTo>
                  <a:cubicBezTo>
                    <a:pt x="34" y="47"/>
                    <a:pt x="34" y="48"/>
                    <a:pt x="34" y="48"/>
                  </a:cubicBezTo>
                  <a:cubicBezTo>
                    <a:pt x="34" y="48"/>
                    <a:pt x="34" y="48"/>
                    <a:pt x="34" y="48"/>
                  </a:cubicBezTo>
                  <a:cubicBezTo>
                    <a:pt x="34" y="48"/>
                    <a:pt x="33" y="48"/>
                    <a:pt x="33" y="48"/>
                  </a:cubicBezTo>
                  <a:cubicBezTo>
                    <a:pt x="33" y="48"/>
                    <a:pt x="33" y="48"/>
                    <a:pt x="33" y="48"/>
                  </a:cubicBezTo>
                  <a:cubicBezTo>
                    <a:pt x="33" y="48"/>
                    <a:pt x="33" y="48"/>
                    <a:pt x="33" y="49"/>
                  </a:cubicBezTo>
                  <a:cubicBezTo>
                    <a:pt x="33" y="49"/>
                    <a:pt x="33" y="49"/>
                    <a:pt x="33" y="49"/>
                  </a:cubicBezTo>
                  <a:cubicBezTo>
                    <a:pt x="33" y="49"/>
                    <a:pt x="33" y="49"/>
                    <a:pt x="33" y="49"/>
                  </a:cubicBezTo>
                  <a:cubicBezTo>
                    <a:pt x="33" y="49"/>
                    <a:pt x="33" y="49"/>
                    <a:pt x="33" y="49"/>
                  </a:cubicBezTo>
                  <a:cubicBezTo>
                    <a:pt x="33" y="49"/>
                    <a:pt x="33" y="49"/>
                    <a:pt x="32" y="48"/>
                  </a:cubicBezTo>
                  <a:cubicBezTo>
                    <a:pt x="32" y="48"/>
                    <a:pt x="32" y="49"/>
                    <a:pt x="32" y="49"/>
                  </a:cubicBezTo>
                  <a:cubicBezTo>
                    <a:pt x="32" y="48"/>
                    <a:pt x="32" y="48"/>
                    <a:pt x="32" y="48"/>
                  </a:cubicBezTo>
                  <a:cubicBezTo>
                    <a:pt x="32" y="48"/>
                    <a:pt x="32" y="48"/>
                    <a:pt x="32" y="48"/>
                  </a:cubicBezTo>
                  <a:cubicBezTo>
                    <a:pt x="32" y="48"/>
                    <a:pt x="32" y="48"/>
                    <a:pt x="31" y="48"/>
                  </a:cubicBezTo>
                  <a:cubicBezTo>
                    <a:pt x="31" y="48"/>
                    <a:pt x="31" y="47"/>
                    <a:pt x="30" y="47"/>
                  </a:cubicBezTo>
                  <a:cubicBezTo>
                    <a:pt x="30" y="47"/>
                    <a:pt x="30" y="47"/>
                    <a:pt x="30" y="48"/>
                  </a:cubicBezTo>
                  <a:cubicBezTo>
                    <a:pt x="30" y="48"/>
                    <a:pt x="30" y="48"/>
                    <a:pt x="30" y="48"/>
                  </a:cubicBezTo>
                  <a:cubicBezTo>
                    <a:pt x="30" y="48"/>
                    <a:pt x="30" y="48"/>
                    <a:pt x="30" y="48"/>
                  </a:cubicBezTo>
                  <a:cubicBezTo>
                    <a:pt x="30" y="48"/>
                    <a:pt x="30" y="48"/>
                    <a:pt x="30" y="48"/>
                  </a:cubicBezTo>
                  <a:cubicBezTo>
                    <a:pt x="30" y="48"/>
                    <a:pt x="30" y="48"/>
                    <a:pt x="30" y="48"/>
                  </a:cubicBezTo>
                  <a:cubicBezTo>
                    <a:pt x="30" y="48"/>
                    <a:pt x="30" y="48"/>
                    <a:pt x="30" y="48"/>
                  </a:cubicBezTo>
                  <a:cubicBezTo>
                    <a:pt x="30" y="48"/>
                    <a:pt x="30" y="48"/>
                    <a:pt x="30" y="48"/>
                  </a:cubicBezTo>
                  <a:cubicBezTo>
                    <a:pt x="30" y="48"/>
                    <a:pt x="30" y="48"/>
                    <a:pt x="30" y="48"/>
                  </a:cubicBezTo>
                  <a:cubicBezTo>
                    <a:pt x="30" y="49"/>
                    <a:pt x="30" y="49"/>
                    <a:pt x="31" y="49"/>
                  </a:cubicBezTo>
                  <a:cubicBezTo>
                    <a:pt x="31" y="49"/>
                    <a:pt x="31" y="49"/>
                    <a:pt x="31" y="49"/>
                  </a:cubicBezTo>
                  <a:cubicBezTo>
                    <a:pt x="31" y="49"/>
                    <a:pt x="31" y="49"/>
                    <a:pt x="31" y="49"/>
                  </a:cubicBezTo>
                  <a:cubicBezTo>
                    <a:pt x="31" y="49"/>
                    <a:pt x="31" y="50"/>
                    <a:pt x="31" y="50"/>
                  </a:cubicBezTo>
                  <a:cubicBezTo>
                    <a:pt x="32" y="50"/>
                    <a:pt x="32" y="50"/>
                    <a:pt x="32" y="50"/>
                  </a:cubicBezTo>
                  <a:cubicBezTo>
                    <a:pt x="32" y="50"/>
                    <a:pt x="32" y="50"/>
                    <a:pt x="32" y="50"/>
                  </a:cubicBezTo>
                  <a:cubicBezTo>
                    <a:pt x="32" y="50"/>
                    <a:pt x="32" y="50"/>
                    <a:pt x="32" y="50"/>
                  </a:cubicBezTo>
                  <a:cubicBezTo>
                    <a:pt x="32" y="50"/>
                    <a:pt x="32" y="50"/>
                    <a:pt x="32" y="50"/>
                  </a:cubicBezTo>
                  <a:cubicBezTo>
                    <a:pt x="32" y="51"/>
                    <a:pt x="33" y="50"/>
                    <a:pt x="32" y="51"/>
                  </a:cubicBezTo>
                  <a:cubicBezTo>
                    <a:pt x="32" y="51"/>
                    <a:pt x="32" y="51"/>
                    <a:pt x="32" y="51"/>
                  </a:cubicBezTo>
                  <a:cubicBezTo>
                    <a:pt x="32" y="51"/>
                    <a:pt x="32" y="51"/>
                    <a:pt x="32" y="51"/>
                  </a:cubicBezTo>
                  <a:cubicBezTo>
                    <a:pt x="32" y="51"/>
                    <a:pt x="32" y="51"/>
                    <a:pt x="32" y="52"/>
                  </a:cubicBezTo>
                  <a:cubicBezTo>
                    <a:pt x="32" y="52"/>
                    <a:pt x="32" y="52"/>
                    <a:pt x="32" y="52"/>
                  </a:cubicBezTo>
                  <a:cubicBezTo>
                    <a:pt x="32" y="52"/>
                    <a:pt x="32" y="52"/>
                    <a:pt x="32" y="52"/>
                  </a:cubicBezTo>
                  <a:cubicBezTo>
                    <a:pt x="32" y="52"/>
                    <a:pt x="32" y="52"/>
                    <a:pt x="32" y="52"/>
                  </a:cubicBezTo>
                  <a:cubicBezTo>
                    <a:pt x="32" y="52"/>
                    <a:pt x="32" y="52"/>
                    <a:pt x="31" y="52"/>
                  </a:cubicBezTo>
                  <a:cubicBezTo>
                    <a:pt x="31" y="52"/>
                    <a:pt x="30" y="51"/>
                    <a:pt x="30" y="51"/>
                  </a:cubicBezTo>
                  <a:cubicBezTo>
                    <a:pt x="30" y="51"/>
                    <a:pt x="30" y="51"/>
                    <a:pt x="30" y="51"/>
                  </a:cubicBezTo>
                  <a:cubicBezTo>
                    <a:pt x="29" y="51"/>
                    <a:pt x="29" y="51"/>
                    <a:pt x="29" y="51"/>
                  </a:cubicBezTo>
                  <a:cubicBezTo>
                    <a:pt x="29" y="51"/>
                    <a:pt x="30" y="52"/>
                    <a:pt x="30" y="52"/>
                  </a:cubicBezTo>
                  <a:cubicBezTo>
                    <a:pt x="31" y="52"/>
                    <a:pt x="31" y="53"/>
                    <a:pt x="31" y="53"/>
                  </a:cubicBezTo>
                  <a:cubicBezTo>
                    <a:pt x="30" y="53"/>
                    <a:pt x="30" y="53"/>
                    <a:pt x="30" y="53"/>
                  </a:cubicBezTo>
                  <a:cubicBezTo>
                    <a:pt x="29" y="53"/>
                    <a:pt x="29" y="53"/>
                    <a:pt x="29" y="52"/>
                  </a:cubicBezTo>
                  <a:cubicBezTo>
                    <a:pt x="29" y="52"/>
                    <a:pt x="28" y="52"/>
                    <a:pt x="28" y="52"/>
                  </a:cubicBezTo>
                  <a:cubicBezTo>
                    <a:pt x="28" y="52"/>
                    <a:pt x="28" y="52"/>
                    <a:pt x="28" y="52"/>
                  </a:cubicBezTo>
                  <a:cubicBezTo>
                    <a:pt x="28" y="52"/>
                    <a:pt x="28" y="52"/>
                    <a:pt x="28" y="52"/>
                  </a:cubicBezTo>
                  <a:cubicBezTo>
                    <a:pt x="28" y="52"/>
                    <a:pt x="27" y="52"/>
                    <a:pt x="27" y="52"/>
                  </a:cubicBezTo>
                  <a:cubicBezTo>
                    <a:pt x="27" y="52"/>
                    <a:pt x="27" y="52"/>
                    <a:pt x="27" y="52"/>
                  </a:cubicBezTo>
                  <a:cubicBezTo>
                    <a:pt x="27" y="52"/>
                    <a:pt x="27" y="53"/>
                    <a:pt x="26" y="53"/>
                  </a:cubicBezTo>
                  <a:cubicBezTo>
                    <a:pt x="26" y="53"/>
                    <a:pt x="26" y="53"/>
                    <a:pt x="27" y="54"/>
                  </a:cubicBezTo>
                  <a:cubicBezTo>
                    <a:pt x="26" y="54"/>
                    <a:pt x="26" y="54"/>
                    <a:pt x="27" y="54"/>
                  </a:cubicBezTo>
                  <a:cubicBezTo>
                    <a:pt x="27" y="54"/>
                    <a:pt x="27" y="54"/>
                    <a:pt x="28" y="54"/>
                  </a:cubicBezTo>
                  <a:cubicBezTo>
                    <a:pt x="28" y="54"/>
                    <a:pt x="28" y="54"/>
                    <a:pt x="28" y="54"/>
                  </a:cubicBezTo>
                  <a:cubicBezTo>
                    <a:pt x="28" y="54"/>
                    <a:pt x="28" y="54"/>
                    <a:pt x="28" y="54"/>
                  </a:cubicBezTo>
                  <a:cubicBezTo>
                    <a:pt x="28" y="54"/>
                    <a:pt x="28" y="55"/>
                    <a:pt x="28" y="55"/>
                  </a:cubicBezTo>
                  <a:cubicBezTo>
                    <a:pt x="28" y="55"/>
                    <a:pt x="29" y="56"/>
                    <a:pt x="28" y="57"/>
                  </a:cubicBezTo>
                  <a:cubicBezTo>
                    <a:pt x="28" y="57"/>
                    <a:pt x="28" y="57"/>
                    <a:pt x="28" y="57"/>
                  </a:cubicBezTo>
                  <a:cubicBezTo>
                    <a:pt x="28" y="57"/>
                    <a:pt x="28" y="57"/>
                    <a:pt x="28" y="57"/>
                  </a:cubicBezTo>
                  <a:cubicBezTo>
                    <a:pt x="28" y="57"/>
                    <a:pt x="28" y="57"/>
                    <a:pt x="28" y="57"/>
                  </a:cubicBezTo>
                  <a:cubicBezTo>
                    <a:pt x="29" y="57"/>
                    <a:pt x="29" y="57"/>
                    <a:pt x="30" y="57"/>
                  </a:cubicBezTo>
                  <a:cubicBezTo>
                    <a:pt x="30" y="57"/>
                    <a:pt x="29" y="57"/>
                    <a:pt x="29" y="57"/>
                  </a:cubicBezTo>
                  <a:cubicBezTo>
                    <a:pt x="29" y="58"/>
                    <a:pt x="30" y="58"/>
                    <a:pt x="30" y="58"/>
                  </a:cubicBezTo>
                  <a:cubicBezTo>
                    <a:pt x="30" y="58"/>
                    <a:pt x="30" y="58"/>
                    <a:pt x="31" y="57"/>
                  </a:cubicBezTo>
                  <a:cubicBezTo>
                    <a:pt x="31" y="57"/>
                    <a:pt x="31" y="57"/>
                    <a:pt x="31" y="57"/>
                  </a:cubicBezTo>
                  <a:cubicBezTo>
                    <a:pt x="31" y="57"/>
                    <a:pt x="31" y="57"/>
                    <a:pt x="31" y="57"/>
                  </a:cubicBezTo>
                  <a:cubicBezTo>
                    <a:pt x="31" y="57"/>
                    <a:pt x="31" y="57"/>
                    <a:pt x="31" y="57"/>
                  </a:cubicBezTo>
                  <a:cubicBezTo>
                    <a:pt x="31" y="57"/>
                    <a:pt x="31" y="57"/>
                    <a:pt x="32" y="56"/>
                  </a:cubicBezTo>
                  <a:cubicBezTo>
                    <a:pt x="31" y="56"/>
                    <a:pt x="32" y="56"/>
                    <a:pt x="32" y="56"/>
                  </a:cubicBezTo>
                  <a:cubicBezTo>
                    <a:pt x="32" y="55"/>
                    <a:pt x="32" y="55"/>
                    <a:pt x="32" y="55"/>
                  </a:cubicBezTo>
                  <a:cubicBezTo>
                    <a:pt x="32" y="55"/>
                    <a:pt x="32" y="55"/>
                    <a:pt x="32" y="55"/>
                  </a:cubicBezTo>
                  <a:cubicBezTo>
                    <a:pt x="33" y="55"/>
                    <a:pt x="33" y="57"/>
                    <a:pt x="34" y="57"/>
                  </a:cubicBezTo>
                  <a:cubicBezTo>
                    <a:pt x="34" y="57"/>
                    <a:pt x="34" y="57"/>
                    <a:pt x="34" y="57"/>
                  </a:cubicBezTo>
                  <a:cubicBezTo>
                    <a:pt x="34" y="57"/>
                    <a:pt x="34" y="57"/>
                    <a:pt x="34" y="57"/>
                  </a:cubicBezTo>
                  <a:cubicBezTo>
                    <a:pt x="34" y="58"/>
                    <a:pt x="34" y="58"/>
                    <a:pt x="35" y="58"/>
                  </a:cubicBezTo>
                  <a:cubicBezTo>
                    <a:pt x="34" y="58"/>
                    <a:pt x="34" y="58"/>
                    <a:pt x="34" y="58"/>
                  </a:cubicBezTo>
                  <a:cubicBezTo>
                    <a:pt x="34" y="59"/>
                    <a:pt x="35" y="59"/>
                    <a:pt x="35" y="59"/>
                  </a:cubicBezTo>
                  <a:cubicBezTo>
                    <a:pt x="35" y="59"/>
                    <a:pt x="35" y="59"/>
                    <a:pt x="35" y="59"/>
                  </a:cubicBezTo>
                  <a:cubicBezTo>
                    <a:pt x="35" y="59"/>
                    <a:pt x="34" y="59"/>
                    <a:pt x="34" y="59"/>
                  </a:cubicBezTo>
                  <a:cubicBezTo>
                    <a:pt x="34" y="59"/>
                    <a:pt x="34" y="59"/>
                    <a:pt x="34" y="59"/>
                  </a:cubicBezTo>
                  <a:cubicBezTo>
                    <a:pt x="34" y="59"/>
                    <a:pt x="34" y="60"/>
                    <a:pt x="35" y="60"/>
                  </a:cubicBezTo>
                  <a:cubicBezTo>
                    <a:pt x="35" y="60"/>
                    <a:pt x="35" y="60"/>
                    <a:pt x="35" y="60"/>
                  </a:cubicBezTo>
                  <a:cubicBezTo>
                    <a:pt x="35" y="60"/>
                    <a:pt x="36" y="61"/>
                    <a:pt x="36" y="61"/>
                  </a:cubicBezTo>
                  <a:cubicBezTo>
                    <a:pt x="36" y="61"/>
                    <a:pt x="36" y="61"/>
                    <a:pt x="36" y="61"/>
                  </a:cubicBezTo>
                  <a:cubicBezTo>
                    <a:pt x="36" y="61"/>
                    <a:pt x="36" y="61"/>
                    <a:pt x="36" y="61"/>
                  </a:cubicBezTo>
                  <a:cubicBezTo>
                    <a:pt x="37" y="61"/>
                    <a:pt x="37" y="61"/>
                    <a:pt x="37" y="62"/>
                  </a:cubicBezTo>
                  <a:cubicBezTo>
                    <a:pt x="38" y="62"/>
                    <a:pt x="38" y="62"/>
                    <a:pt x="38" y="62"/>
                  </a:cubicBezTo>
                  <a:cubicBezTo>
                    <a:pt x="38" y="62"/>
                    <a:pt x="38" y="62"/>
                    <a:pt x="37" y="62"/>
                  </a:cubicBezTo>
                  <a:cubicBezTo>
                    <a:pt x="37" y="62"/>
                    <a:pt x="37" y="62"/>
                    <a:pt x="37" y="63"/>
                  </a:cubicBezTo>
                  <a:cubicBezTo>
                    <a:pt x="36" y="63"/>
                    <a:pt x="36" y="63"/>
                    <a:pt x="36" y="63"/>
                  </a:cubicBezTo>
                  <a:cubicBezTo>
                    <a:pt x="36" y="63"/>
                    <a:pt x="36" y="63"/>
                    <a:pt x="36" y="63"/>
                  </a:cubicBezTo>
                  <a:cubicBezTo>
                    <a:pt x="36" y="63"/>
                    <a:pt x="36" y="63"/>
                    <a:pt x="37" y="63"/>
                  </a:cubicBezTo>
                  <a:cubicBezTo>
                    <a:pt x="37" y="63"/>
                    <a:pt x="38" y="62"/>
                    <a:pt x="38" y="63"/>
                  </a:cubicBezTo>
                  <a:cubicBezTo>
                    <a:pt x="38" y="63"/>
                    <a:pt x="38" y="63"/>
                    <a:pt x="38" y="63"/>
                  </a:cubicBezTo>
                  <a:cubicBezTo>
                    <a:pt x="38" y="63"/>
                    <a:pt x="38" y="63"/>
                    <a:pt x="38" y="63"/>
                  </a:cubicBezTo>
                  <a:cubicBezTo>
                    <a:pt x="38" y="63"/>
                    <a:pt x="39" y="63"/>
                    <a:pt x="39" y="63"/>
                  </a:cubicBezTo>
                  <a:cubicBezTo>
                    <a:pt x="39" y="63"/>
                    <a:pt x="39" y="63"/>
                    <a:pt x="39" y="63"/>
                  </a:cubicBezTo>
                  <a:cubicBezTo>
                    <a:pt x="39" y="64"/>
                    <a:pt x="39" y="64"/>
                    <a:pt x="39" y="64"/>
                  </a:cubicBezTo>
                  <a:cubicBezTo>
                    <a:pt x="39" y="64"/>
                    <a:pt x="39" y="64"/>
                    <a:pt x="40" y="64"/>
                  </a:cubicBezTo>
                  <a:cubicBezTo>
                    <a:pt x="40" y="64"/>
                    <a:pt x="40" y="64"/>
                    <a:pt x="40" y="64"/>
                  </a:cubicBezTo>
                  <a:cubicBezTo>
                    <a:pt x="39" y="65"/>
                    <a:pt x="39" y="65"/>
                    <a:pt x="39" y="65"/>
                  </a:cubicBezTo>
                  <a:cubicBezTo>
                    <a:pt x="38" y="65"/>
                    <a:pt x="38" y="65"/>
                    <a:pt x="37" y="65"/>
                  </a:cubicBezTo>
                  <a:cubicBezTo>
                    <a:pt x="37" y="66"/>
                    <a:pt x="37" y="66"/>
                    <a:pt x="37" y="66"/>
                  </a:cubicBezTo>
                  <a:cubicBezTo>
                    <a:pt x="36" y="66"/>
                    <a:pt x="35" y="66"/>
                    <a:pt x="35" y="66"/>
                  </a:cubicBezTo>
                  <a:cubicBezTo>
                    <a:pt x="34" y="66"/>
                    <a:pt x="34" y="66"/>
                    <a:pt x="33" y="66"/>
                  </a:cubicBezTo>
                  <a:cubicBezTo>
                    <a:pt x="33" y="66"/>
                    <a:pt x="33" y="66"/>
                    <a:pt x="32" y="66"/>
                  </a:cubicBezTo>
                  <a:cubicBezTo>
                    <a:pt x="32" y="66"/>
                    <a:pt x="31" y="66"/>
                    <a:pt x="31" y="66"/>
                  </a:cubicBezTo>
                  <a:cubicBezTo>
                    <a:pt x="30" y="67"/>
                    <a:pt x="30" y="67"/>
                    <a:pt x="30" y="67"/>
                  </a:cubicBezTo>
                  <a:cubicBezTo>
                    <a:pt x="30" y="67"/>
                    <a:pt x="29" y="67"/>
                    <a:pt x="29" y="68"/>
                  </a:cubicBezTo>
                  <a:cubicBezTo>
                    <a:pt x="28" y="68"/>
                    <a:pt x="28" y="69"/>
                    <a:pt x="27" y="70"/>
                  </a:cubicBezTo>
                  <a:cubicBezTo>
                    <a:pt x="28" y="70"/>
                    <a:pt x="28" y="69"/>
                    <a:pt x="29" y="69"/>
                  </a:cubicBezTo>
                  <a:cubicBezTo>
                    <a:pt x="29" y="68"/>
                    <a:pt x="30" y="68"/>
                    <a:pt x="31" y="68"/>
                  </a:cubicBezTo>
                  <a:cubicBezTo>
                    <a:pt x="32" y="67"/>
                    <a:pt x="32" y="67"/>
                    <a:pt x="33" y="68"/>
                  </a:cubicBezTo>
                  <a:cubicBezTo>
                    <a:pt x="33" y="68"/>
                    <a:pt x="32" y="69"/>
                    <a:pt x="32" y="69"/>
                  </a:cubicBezTo>
                  <a:cubicBezTo>
                    <a:pt x="32" y="69"/>
                    <a:pt x="31" y="69"/>
                    <a:pt x="31" y="69"/>
                  </a:cubicBezTo>
                  <a:cubicBezTo>
                    <a:pt x="31" y="69"/>
                    <a:pt x="31" y="69"/>
                    <a:pt x="31" y="69"/>
                  </a:cubicBezTo>
                  <a:cubicBezTo>
                    <a:pt x="31" y="69"/>
                    <a:pt x="31" y="69"/>
                    <a:pt x="31" y="69"/>
                  </a:cubicBezTo>
                  <a:cubicBezTo>
                    <a:pt x="31" y="69"/>
                    <a:pt x="31" y="69"/>
                    <a:pt x="32" y="69"/>
                  </a:cubicBezTo>
                  <a:cubicBezTo>
                    <a:pt x="32" y="69"/>
                    <a:pt x="32" y="69"/>
                    <a:pt x="32" y="69"/>
                  </a:cubicBezTo>
                  <a:cubicBezTo>
                    <a:pt x="32" y="69"/>
                    <a:pt x="32" y="69"/>
                    <a:pt x="32" y="69"/>
                  </a:cubicBezTo>
                  <a:cubicBezTo>
                    <a:pt x="32" y="69"/>
                    <a:pt x="32" y="69"/>
                    <a:pt x="32" y="69"/>
                  </a:cubicBezTo>
                  <a:cubicBezTo>
                    <a:pt x="32" y="69"/>
                    <a:pt x="32" y="69"/>
                    <a:pt x="32" y="69"/>
                  </a:cubicBezTo>
                  <a:cubicBezTo>
                    <a:pt x="32" y="69"/>
                    <a:pt x="32" y="69"/>
                    <a:pt x="32" y="69"/>
                  </a:cubicBezTo>
                  <a:cubicBezTo>
                    <a:pt x="32" y="70"/>
                    <a:pt x="32" y="69"/>
                    <a:pt x="32" y="70"/>
                  </a:cubicBezTo>
                  <a:cubicBezTo>
                    <a:pt x="32" y="70"/>
                    <a:pt x="32" y="70"/>
                    <a:pt x="32" y="70"/>
                  </a:cubicBezTo>
                  <a:cubicBezTo>
                    <a:pt x="32" y="70"/>
                    <a:pt x="32" y="70"/>
                    <a:pt x="32" y="70"/>
                  </a:cubicBezTo>
                  <a:cubicBezTo>
                    <a:pt x="32" y="70"/>
                    <a:pt x="32" y="70"/>
                    <a:pt x="32" y="70"/>
                  </a:cubicBezTo>
                  <a:cubicBezTo>
                    <a:pt x="32" y="71"/>
                    <a:pt x="33" y="71"/>
                    <a:pt x="33" y="71"/>
                  </a:cubicBezTo>
                  <a:cubicBezTo>
                    <a:pt x="33" y="71"/>
                    <a:pt x="33" y="71"/>
                    <a:pt x="33" y="71"/>
                  </a:cubicBezTo>
                  <a:cubicBezTo>
                    <a:pt x="33" y="71"/>
                    <a:pt x="33" y="71"/>
                    <a:pt x="33" y="71"/>
                  </a:cubicBezTo>
                  <a:cubicBezTo>
                    <a:pt x="33" y="71"/>
                    <a:pt x="33" y="71"/>
                    <a:pt x="33" y="71"/>
                  </a:cubicBezTo>
                  <a:cubicBezTo>
                    <a:pt x="33" y="71"/>
                    <a:pt x="33" y="71"/>
                    <a:pt x="33" y="71"/>
                  </a:cubicBezTo>
                  <a:cubicBezTo>
                    <a:pt x="33" y="71"/>
                    <a:pt x="33" y="71"/>
                    <a:pt x="33" y="71"/>
                  </a:cubicBezTo>
                  <a:cubicBezTo>
                    <a:pt x="33" y="71"/>
                    <a:pt x="33" y="71"/>
                    <a:pt x="33" y="71"/>
                  </a:cubicBezTo>
                  <a:cubicBezTo>
                    <a:pt x="33" y="71"/>
                    <a:pt x="33" y="71"/>
                    <a:pt x="33" y="71"/>
                  </a:cubicBezTo>
                  <a:cubicBezTo>
                    <a:pt x="33" y="71"/>
                    <a:pt x="33" y="71"/>
                    <a:pt x="33" y="71"/>
                  </a:cubicBezTo>
                  <a:cubicBezTo>
                    <a:pt x="34" y="71"/>
                    <a:pt x="34" y="71"/>
                    <a:pt x="34" y="71"/>
                  </a:cubicBezTo>
                  <a:cubicBezTo>
                    <a:pt x="34" y="71"/>
                    <a:pt x="34" y="71"/>
                    <a:pt x="34" y="71"/>
                  </a:cubicBezTo>
                  <a:cubicBezTo>
                    <a:pt x="34" y="71"/>
                    <a:pt x="34" y="71"/>
                    <a:pt x="34" y="71"/>
                  </a:cubicBezTo>
                  <a:cubicBezTo>
                    <a:pt x="34" y="71"/>
                    <a:pt x="34" y="71"/>
                    <a:pt x="34" y="71"/>
                  </a:cubicBezTo>
                  <a:cubicBezTo>
                    <a:pt x="34" y="71"/>
                    <a:pt x="34" y="71"/>
                    <a:pt x="34" y="71"/>
                  </a:cubicBezTo>
                  <a:cubicBezTo>
                    <a:pt x="34" y="71"/>
                    <a:pt x="34" y="71"/>
                    <a:pt x="34" y="71"/>
                  </a:cubicBezTo>
                  <a:cubicBezTo>
                    <a:pt x="35" y="71"/>
                    <a:pt x="35" y="71"/>
                    <a:pt x="35" y="71"/>
                  </a:cubicBezTo>
                  <a:cubicBezTo>
                    <a:pt x="35" y="71"/>
                    <a:pt x="35" y="71"/>
                    <a:pt x="35" y="71"/>
                  </a:cubicBezTo>
                  <a:cubicBezTo>
                    <a:pt x="35" y="71"/>
                    <a:pt x="35" y="71"/>
                    <a:pt x="35" y="71"/>
                  </a:cubicBezTo>
                  <a:cubicBezTo>
                    <a:pt x="35" y="71"/>
                    <a:pt x="35" y="71"/>
                    <a:pt x="35" y="71"/>
                  </a:cubicBezTo>
                  <a:cubicBezTo>
                    <a:pt x="35" y="71"/>
                    <a:pt x="35" y="71"/>
                    <a:pt x="35" y="71"/>
                  </a:cubicBezTo>
                  <a:cubicBezTo>
                    <a:pt x="35" y="71"/>
                    <a:pt x="35" y="71"/>
                    <a:pt x="35" y="72"/>
                  </a:cubicBezTo>
                  <a:cubicBezTo>
                    <a:pt x="35" y="72"/>
                    <a:pt x="35" y="72"/>
                    <a:pt x="35" y="72"/>
                  </a:cubicBezTo>
                  <a:cubicBezTo>
                    <a:pt x="35" y="72"/>
                    <a:pt x="35" y="72"/>
                    <a:pt x="35" y="72"/>
                  </a:cubicBezTo>
                  <a:cubicBezTo>
                    <a:pt x="35" y="72"/>
                    <a:pt x="35" y="72"/>
                    <a:pt x="35" y="72"/>
                  </a:cubicBezTo>
                  <a:cubicBezTo>
                    <a:pt x="35" y="72"/>
                    <a:pt x="35" y="72"/>
                    <a:pt x="35" y="72"/>
                  </a:cubicBezTo>
                  <a:cubicBezTo>
                    <a:pt x="35" y="72"/>
                    <a:pt x="35" y="72"/>
                    <a:pt x="35" y="72"/>
                  </a:cubicBezTo>
                  <a:cubicBezTo>
                    <a:pt x="35" y="72"/>
                    <a:pt x="35" y="72"/>
                    <a:pt x="35" y="72"/>
                  </a:cubicBezTo>
                  <a:cubicBezTo>
                    <a:pt x="34" y="72"/>
                    <a:pt x="34" y="72"/>
                    <a:pt x="34" y="72"/>
                  </a:cubicBezTo>
                  <a:cubicBezTo>
                    <a:pt x="34" y="72"/>
                    <a:pt x="34"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2"/>
                    <a:pt x="33" y="72"/>
                    <a:pt x="33" y="73"/>
                  </a:cubicBezTo>
                  <a:cubicBezTo>
                    <a:pt x="32" y="73"/>
                    <a:pt x="32" y="73"/>
                    <a:pt x="32" y="73"/>
                  </a:cubicBezTo>
                  <a:cubicBezTo>
                    <a:pt x="32" y="73"/>
                    <a:pt x="32" y="73"/>
                    <a:pt x="32" y="73"/>
                  </a:cubicBezTo>
                  <a:cubicBezTo>
                    <a:pt x="32" y="73"/>
                    <a:pt x="32" y="73"/>
                    <a:pt x="32" y="73"/>
                  </a:cubicBezTo>
                  <a:cubicBezTo>
                    <a:pt x="32" y="73"/>
                    <a:pt x="32" y="73"/>
                    <a:pt x="32" y="73"/>
                  </a:cubicBezTo>
                  <a:cubicBezTo>
                    <a:pt x="32" y="73"/>
                    <a:pt x="32" y="73"/>
                    <a:pt x="32" y="73"/>
                  </a:cubicBezTo>
                  <a:cubicBezTo>
                    <a:pt x="32" y="73"/>
                    <a:pt x="32" y="73"/>
                    <a:pt x="31" y="73"/>
                  </a:cubicBezTo>
                  <a:cubicBezTo>
                    <a:pt x="31" y="73"/>
                    <a:pt x="31" y="73"/>
                    <a:pt x="31" y="73"/>
                  </a:cubicBezTo>
                  <a:cubicBezTo>
                    <a:pt x="31" y="73"/>
                    <a:pt x="31" y="73"/>
                    <a:pt x="31" y="73"/>
                  </a:cubicBezTo>
                  <a:cubicBezTo>
                    <a:pt x="31" y="73"/>
                    <a:pt x="31" y="73"/>
                    <a:pt x="31" y="72"/>
                  </a:cubicBezTo>
                  <a:cubicBezTo>
                    <a:pt x="31" y="72"/>
                    <a:pt x="31" y="72"/>
                    <a:pt x="31" y="72"/>
                  </a:cubicBezTo>
                  <a:cubicBezTo>
                    <a:pt x="31" y="72"/>
                    <a:pt x="31" y="72"/>
                    <a:pt x="31" y="72"/>
                  </a:cubicBezTo>
                  <a:cubicBezTo>
                    <a:pt x="31" y="72"/>
                    <a:pt x="31" y="72"/>
                    <a:pt x="31" y="72"/>
                  </a:cubicBezTo>
                  <a:cubicBezTo>
                    <a:pt x="31" y="72"/>
                    <a:pt x="31" y="72"/>
                    <a:pt x="31" y="72"/>
                  </a:cubicBezTo>
                  <a:cubicBezTo>
                    <a:pt x="31" y="72"/>
                    <a:pt x="31" y="72"/>
                    <a:pt x="31" y="72"/>
                  </a:cubicBezTo>
                  <a:cubicBezTo>
                    <a:pt x="31" y="72"/>
                    <a:pt x="31" y="72"/>
                    <a:pt x="31" y="72"/>
                  </a:cubicBezTo>
                  <a:cubicBezTo>
                    <a:pt x="31" y="72"/>
                    <a:pt x="31" y="72"/>
                    <a:pt x="31" y="72"/>
                  </a:cubicBezTo>
                  <a:cubicBezTo>
                    <a:pt x="31" y="72"/>
                    <a:pt x="31" y="72"/>
                    <a:pt x="31" y="72"/>
                  </a:cubicBezTo>
                  <a:cubicBezTo>
                    <a:pt x="31" y="72"/>
                    <a:pt x="31" y="72"/>
                    <a:pt x="31" y="72"/>
                  </a:cubicBezTo>
                  <a:cubicBezTo>
                    <a:pt x="32" y="72"/>
                    <a:pt x="32" y="72"/>
                    <a:pt x="33" y="72"/>
                  </a:cubicBezTo>
                  <a:cubicBezTo>
                    <a:pt x="33" y="72"/>
                    <a:pt x="33" y="72"/>
                    <a:pt x="33" y="72"/>
                  </a:cubicBezTo>
                  <a:cubicBezTo>
                    <a:pt x="33" y="72"/>
                    <a:pt x="33" y="72"/>
                    <a:pt x="33" y="72"/>
                  </a:cubicBezTo>
                  <a:cubicBezTo>
                    <a:pt x="33" y="72"/>
                    <a:pt x="33" y="72"/>
                    <a:pt x="33" y="72"/>
                  </a:cubicBezTo>
                  <a:cubicBezTo>
                    <a:pt x="33" y="72"/>
                    <a:pt x="33" y="72"/>
                    <a:pt x="33" y="72"/>
                  </a:cubicBezTo>
                  <a:cubicBezTo>
                    <a:pt x="33" y="71"/>
                    <a:pt x="33" y="71"/>
                    <a:pt x="33" y="71"/>
                  </a:cubicBezTo>
                  <a:cubicBezTo>
                    <a:pt x="33" y="71"/>
                    <a:pt x="32" y="71"/>
                    <a:pt x="32" y="72"/>
                  </a:cubicBezTo>
                  <a:cubicBezTo>
                    <a:pt x="32" y="71"/>
                    <a:pt x="32" y="71"/>
                    <a:pt x="32" y="71"/>
                  </a:cubicBezTo>
                  <a:cubicBezTo>
                    <a:pt x="32" y="71"/>
                    <a:pt x="33" y="71"/>
                    <a:pt x="33" y="71"/>
                  </a:cubicBezTo>
                  <a:cubicBezTo>
                    <a:pt x="33" y="71"/>
                    <a:pt x="33" y="71"/>
                    <a:pt x="33" y="71"/>
                  </a:cubicBezTo>
                  <a:cubicBezTo>
                    <a:pt x="33" y="71"/>
                    <a:pt x="32" y="71"/>
                    <a:pt x="32" y="71"/>
                  </a:cubicBezTo>
                  <a:cubicBezTo>
                    <a:pt x="32" y="71"/>
                    <a:pt x="32" y="71"/>
                    <a:pt x="32" y="71"/>
                  </a:cubicBezTo>
                  <a:cubicBezTo>
                    <a:pt x="32" y="71"/>
                    <a:pt x="32" y="71"/>
                    <a:pt x="32" y="71"/>
                  </a:cubicBezTo>
                  <a:cubicBezTo>
                    <a:pt x="32" y="71"/>
                    <a:pt x="32" y="71"/>
                    <a:pt x="32" y="71"/>
                  </a:cubicBezTo>
                  <a:cubicBezTo>
                    <a:pt x="32" y="71"/>
                    <a:pt x="32" y="72"/>
                    <a:pt x="31" y="72"/>
                  </a:cubicBezTo>
                  <a:cubicBezTo>
                    <a:pt x="31" y="72"/>
                    <a:pt x="31" y="72"/>
                    <a:pt x="31" y="72"/>
                  </a:cubicBezTo>
                  <a:cubicBezTo>
                    <a:pt x="31" y="72"/>
                    <a:pt x="31" y="72"/>
                    <a:pt x="31" y="72"/>
                  </a:cubicBezTo>
                  <a:cubicBezTo>
                    <a:pt x="31" y="72"/>
                    <a:pt x="31" y="72"/>
                    <a:pt x="31" y="72"/>
                  </a:cubicBezTo>
                  <a:cubicBezTo>
                    <a:pt x="31" y="72"/>
                    <a:pt x="30" y="72"/>
                    <a:pt x="30" y="72"/>
                  </a:cubicBezTo>
                  <a:cubicBezTo>
                    <a:pt x="30" y="72"/>
                    <a:pt x="30" y="72"/>
                    <a:pt x="30" y="72"/>
                  </a:cubicBezTo>
                  <a:cubicBezTo>
                    <a:pt x="30" y="72"/>
                    <a:pt x="30" y="72"/>
                    <a:pt x="30" y="72"/>
                  </a:cubicBezTo>
                  <a:cubicBezTo>
                    <a:pt x="30" y="72"/>
                    <a:pt x="30" y="72"/>
                    <a:pt x="30" y="72"/>
                  </a:cubicBezTo>
                  <a:cubicBezTo>
                    <a:pt x="30" y="72"/>
                    <a:pt x="30" y="72"/>
                    <a:pt x="30" y="72"/>
                  </a:cubicBezTo>
                  <a:cubicBezTo>
                    <a:pt x="30" y="72"/>
                    <a:pt x="30" y="72"/>
                    <a:pt x="30" y="72"/>
                  </a:cubicBezTo>
                  <a:cubicBezTo>
                    <a:pt x="30" y="72"/>
                    <a:pt x="30" y="72"/>
                    <a:pt x="30" y="72"/>
                  </a:cubicBezTo>
                  <a:cubicBezTo>
                    <a:pt x="30" y="72"/>
                    <a:pt x="30" y="72"/>
                    <a:pt x="30" y="72"/>
                  </a:cubicBezTo>
                  <a:cubicBezTo>
                    <a:pt x="30" y="72"/>
                    <a:pt x="30" y="72"/>
                    <a:pt x="30" y="72"/>
                  </a:cubicBezTo>
                  <a:cubicBezTo>
                    <a:pt x="30" y="72"/>
                    <a:pt x="30" y="72"/>
                    <a:pt x="30" y="72"/>
                  </a:cubicBezTo>
                  <a:cubicBezTo>
                    <a:pt x="29" y="72"/>
                    <a:pt x="29" y="72"/>
                    <a:pt x="29" y="72"/>
                  </a:cubicBezTo>
                  <a:cubicBezTo>
                    <a:pt x="29" y="72"/>
                    <a:pt x="29" y="72"/>
                    <a:pt x="29" y="72"/>
                  </a:cubicBezTo>
                  <a:cubicBezTo>
                    <a:pt x="29" y="72"/>
                    <a:pt x="29" y="73"/>
                    <a:pt x="29" y="73"/>
                  </a:cubicBezTo>
                  <a:cubicBezTo>
                    <a:pt x="29" y="73"/>
                    <a:pt x="29" y="73"/>
                    <a:pt x="29" y="73"/>
                  </a:cubicBezTo>
                  <a:cubicBezTo>
                    <a:pt x="29" y="72"/>
                    <a:pt x="29" y="72"/>
                    <a:pt x="29" y="72"/>
                  </a:cubicBezTo>
                  <a:cubicBezTo>
                    <a:pt x="29" y="72"/>
                    <a:pt x="29" y="72"/>
                    <a:pt x="29" y="72"/>
                  </a:cubicBezTo>
                  <a:cubicBezTo>
                    <a:pt x="29" y="72"/>
                    <a:pt x="29" y="72"/>
                    <a:pt x="29" y="72"/>
                  </a:cubicBezTo>
                  <a:cubicBezTo>
                    <a:pt x="29" y="72"/>
                    <a:pt x="29" y="72"/>
                    <a:pt x="29" y="72"/>
                  </a:cubicBezTo>
                  <a:cubicBezTo>
                    <a:pt x="29" y="72"/>
                    <a:pt x="29" y="73"/>
                    <a:pt x="29"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8" y="73"/>
                    <a:pt x="28" y="73"/>
                  </a:cubicBezTo>
                  <a:cubicBezTo>
                    <a:pt x="28" y="73"/>
                    <a:pt x="27" y="74"/>
                    <a:pt x="27" y="74"/>
                  </a:cubicBezTo>
                  <a:cubicBezTo>
                    <a:pt x="27" y="74"/>
                    <a:pt x="27" y="74"/>
                    <a:pt x="27" y="74"/>
                  </a:cubicBezTo>
                  <a:cubicBezTo>
                    <a:pt x="27" y="74"/>
                    <a:pt x="27" y="74"/>
                    <a:pt x="27" y="74"/>
                  </a:cubicBezTo>
                  <a:cubicBezTo>
                    <a:pt x="27" y="74"/>
                    <a:pt x="27" y="74"/>
                    <a:pt x="27" y="74"/>
                  </a:cubicBezTo>
                  <a:cubicBezTo>
                    <a:pt x="27" y="75"/>
                    <a:pt x="28" y="75"/>
                    <a:pt x="28" y="75"/>
                  </a:cubicBezTo>
                  <a:cubicBezTo>
                    <a:pt x="28" y="75"/>
                    <a:pt x="28" y="75"/>
                    <a:pt x="28" y="75"/>
                  </a:cubicBezTo>
                  <a:cubicBezTo>
                    <a:pt x="28" y="75"/>
                    <a:pt x="28" y="75"/>
                    <a:pt x="28" y="75"/>
                  </a:cubicBezTo>
                  <a:cubicBezTo>
                    <a:pt x="28" y="75"/>
                    <a:pt x="28" y="75"/>
                    <a:pt x="28" y="75"/>
                  </a:cubicBezTo>
                  <a:cubicBezTo>
                    <a:pt x="28" y="75"/>
                    <a:pt x="28" y="75"/>
                    <a:pt x="28" y="75"/>
                  </a:cubicBezTo>
                  <a:cubicBezTo>
                    <a:pt x="28" y="75"/>
                    <a:pt x="28" y="75"/>
                    <a:pt x="27" y="75"/>
                  </a:cubicBezTo>
                  <a:cubicBezTo>
                    <a:pt x="27" y="75"/>
                    <a:pt x="27" y="75"/>
                    <a:pt x="27" y="75"/>
                  </a:cubicBezTo>
                  <a:cubicBezTo>
                    <a:pt x="27" y="75"/>
                    <a:pt x="27" y="75"/>
                    <a:pt x="27" y="75"/>
                  </a:cubicBezTo>
                  <a:cubicBezTo>
                    <a:pt x="27" y="75"/>
                    <a:pt x="27" y="75"/>
                    <a:pt x="27" y="75"/>
                  </a:cubicBezTo>
                  <a:cubicBezTo>
                    <a:pt x="27" y="75"/>
                    <a:pt x="27" y="75"/>
                    <a:pt x="27" y="75"/>
                  </a:cubicBezTo>
                  <a:cubicBezTo>
                    <a:pt x="27" y="75"/>
                    <a:pt x="27" y="75"/>
                    <a:pt x="27" y="75"/>
                  </a:cubicBezTo>
                  <a:cubicBezTo>
                    <a:pt x="27" y="75"/>
                    <a:pt x="27" y="75"/>
                    <a:pt x="27" y="75"/>
                  </a:cubicBezTo>
                  <a:cubicBezTo>
                    <a:pt x="27" y="75"/>
                    <a:pt x="27" y="75"/>
                    <a:pt x="27" y="75"/>
                  </a:cubicBezTo>
                  <a:cubicBezTo>
                    <a:pt x="26" y="75"/>
                    <a:pt x="25" y="76"/>
                    <a:pt x="25" y="76"/>
                  </a:cubicBezTo>
                  <a:cubicBezTo>
                    <a:pt x="25" y="76"/>
                    <a:pt x="25" y="76"/>
                    <a:pt x="25" y="76"/>
                  </a:cubicBezTo>
                  <a:cubicBezTo>
                    <a:pt x="25" y="76"/>
                    <a:pt x="25" y="76"/>
                    <a:pt x="25" y="76"/>
                  </a:cubicBezTo>
                  <a:cubicBezTo>
                    <a:pt x="25" y="76"/>
                    <a:pt x="25" y="76"/>
                    <a:pt x="24" y="76"/>
                  </a:cubicBezTo>
                  <a:cubicBezTo>
                    <a:pt x="24" y="76"/>
                    <a:pt x="24" y="76"/>
                    <a:pt x="24" y="76"/>
                  </a:cubicBezTo>
                  <a:cubicBezTo>
                    <a:pt x="25" y="76"/>
                    <a:pt x="25" y="76"/>
                    <a:pt x="25" y="76"/>
                  </a:cubicBezTo>
                  <a:cubicBezTo>
                    <a:pt x="25" y="77"/>
                    <a:pt x="25" y="77"/>
                    <a:pt x="24" y="77"/>
                  </a:cubicBezTo>
                  <a:cubicBezTo>
                    <a:pt x="24" y="77"/>
                    <a:pt x="24" y="77"/>
                    <a:pt x="24" y="77"/>
                  </a:cubicBezTo>
                  <a:cubicBezTo>
                    <a:pt x="24" y="77"/>
                    <a:pt x="24" y="78"/>
                    <a:pt x="24" y="78"/>
                  </a:cubicBezTo>
                  <a:cubicBezTo>
                    <a:pt x="24" y="78"/>
                    <a:pt x="24" y="78"/>
                    <a:pt x="24" y="78"/>
                  </a:cubicBezTo>
                  <a:cubicBezTo>
                    <a:pt x="24" y="78"/>
                    <a:pt x="24" y="78"/>
                    <a:pt x="24" y="78"/>
                  </a:cubicBezTo>
                  <a:cubicBezTo>
                    <a:pt x="24" y="78"/>
                    <a:pt x="24" y="78"/>
                    <a:pt x="24" y="77"/>
                  </a:cubicBezTo>
                  <a:cubicBezTo>
                    <a:pt x="24" y="78"/>
                    <a:pt x="24" y="77"/>
                    <a:pt x="23" y="77"/>
                  </a:cubicBezTo>
                  <a:cubicBezTo>
                    <a:pt x="23" y="77"/>
                    <a:pt x="24" y="77"/>
                    <a:pt x="24" y="77"/>
                  </a:cubicBezTo>
                  <a:cubicBezTo>
                    <a:pt x="24" y="77"/>
                    <a:pt x="24" y="77"/>
                    <a:pt x="24" y="77"/>
                  </a:cubicBezTo>
                  <a:cubicBezTo>
                    <a:pt x="23" y="77"/>
                    <a:pt x="23" y="77"/>
                    <a:pt x="23" y="77"/>
                  </a:cubicBezTo>
                  <a:cubicBezTo>
                    <a:pt x="23" y="77"/>
                    <a:pt x="24" y="78"/>
                    <a:pt x="24" y="78"/>
                  </a:cubicBezTo>
                  <a:cubicBezTo>
                    <a:pt x="24" y="78"/>
                    <a:pt x="24" y="78"/>
                    <a:pt x="24" y="78"/>
                  </a:cubicBezTo>
                  <a:cubicBezTo>
                    <a:pt x="24" y="78"/>
                    <a:pt x="24" y="78"/>
                    <a:pt x="24" y="79"/>
                  </a:cubicBezTo>
                  <a:cubicBezTo>
                    <a:pt x="24"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7"/>
                    <a:pt x="23" y="77"/>
                    <a:pt x="23" y="77"/>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8"/>
                  </a:cubicBezTo>
                  <a:cubicBezTo>
                    <a:pt x="23" y="78"/>
                    <a:pt x="23" y="78"/>
                    <a:pt x="23" y="79"/>
                  </a:cubicBezTo>
                  <a:cubicBezTo>
                    <a:pt x="23" y="78"/>
                    <a:pt x="22" y="78"/>
                    <a:pt x="22" y="78"/>
                  </a:cubicBezTo>
                  <a:cubicBezTo>
                    <a:pt x="22" y="78"/>
                    <a:pt x="22" y="78"/>
                    <a:pt x="22" y="78"/>
                  </a:cubicBezTo>
                  <a:cubicBezTo>
                    <a:pt x="22" y="78"/>
                    <a:pt x="22" y="78"/>
                    <a:pt x="22" y="78"/>
                  </a:cubicBezTo>
                  <a:cubicBezTo>
                    <a:pt x="22" y="78"/>
                    <a:pt x="22" y="78"/>
                    <a:pt x="22" y="78"/>
                  </a:cubicBezTo>
                  <a:cubicBezTo>
                    <a:pt x="22" y="78"/>
                    <a:pt x="23" y="79"/>
                    <a:pt x="23" y="79"/>
                  </a:cubicBezTo>
                  <a:cubicBezTo>
                    <a:pt x="23" y="79"/>
                    <a:pt x="23" y="79"/>
                    <a:pt x="23" y="79"/>
                  </a:cubicBezTo>
                  <a:cubicBezTo>
                    <a:pt x="23" y="79"/>
                    <a:pt x="23" y="79"/>
                    <a:pt x="23" y="79"/>
                  </a:cubicBezTo>
                  <a:cubicBezTo>
                    <a:pt x="23" y="79"/>
                    <a:pt x="22" y="79"/>
                    <a:pt x="22"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3" y="79"/>
                  </a:cubicBezTo>
                  <a:cubicBezTo>
                    <a:pt x="23" y="79"/>
                    <a:pt x="23" y="79"/>
                    <a:pt x="22" y="79"/>
                  </a:cubicBezTo>
                  <a:cubicBezTo>
                    <a:pt x="23" y="79"/>
                    <a:pt x="23" y="79"/>
                    <a:pt x="23" y="79"/>
                  </a:cubicBezTo>
                  <a:cubicBezTo>
                    <a:pt x="23" y="79"/>
                    <a:pt x="23" y="79"/>
                    <a:pt x="23" y="79"/>
                  </a:cubicBezTo>
                  <a:cubicBezTo>
                    <a:pt x="23" y="79"/>
                    <a:pt x="23" y="79"/>
                    <a:pt x="23" y="79"/>
                  </a:cubicBezTo>
                  <a:cubicBezTo>
                    <a:pt x="23" y="79"/>
                    <a:pt x="23" y="80"/>
                    <a:pt x="23" y="80"/>
                  </a:cubicBezTo>
                  <a:cubicBezTo>
                    <a:pt x="23" y="80"/>
                    <a:pt x="23" y="80"/>
                    <a:pt x="23" y="80"/>
                  </a:cubicBezTo>
                  <a:cubicBezTo>
                    <a:pt x="23" y="79"/>
                    <a:pt x="23" y="79"/>
                    <a:pt x="22" y="79"/>
                  </a:cubicBezTo>
                  <a:cubicBezTo>
                    <a:pt x="22" y="79"/>
                    <a:pt x="22" y="79"/>
                    <a:pt x="22" y="79"/>
                  </a:cubicBezTo>
                  <a:cubicBezTo>
                    <a:pt x="22" y="79"/>
                    <a:pt x="22" y="79"/>
                    <a:pt x="22" y="79"/>
                  </a:cubicBezTo>
                  <a:cubicBezTo>
                    <a:pt x="22" y="79"/>
                    <a:pt x="23" y="79"/>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3" y="80"/>
                    <a:pt x="23" y="80"/>
                    <a:pt x="23" y="80"/>
                  </a:cubicBezTo>
                  <a:cubicBezTo>
                    <a:pt x="22" y="80"/>
                    <a:pt x="23" y="80"/>
                    <a:pt x="22" y="80"/>
                  </a:cubicBezTo>
                  <a:cubicBezTo>
                    <a:pt x="22" y="80"/>
                    <a:pt x="22" y="80"/>
                    <a:pt x="22" y="80"/>
                  </a:cubicBezTo>
                  <a:cubicBezTo>
                    <a:pt x="22" y="80"/>
                    <a:pt x="23" y="80"/>
                    <a:pt x="22"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2" y="81"/>
                    <a:pt x="22" y="81"/>
                    <a:pt x="22" y="81"/>
                  </a:cubicBezTo>
                  <a:cubicBezTo>
                    <a:pt x="22" y="81"/>
                    <a:pt x="22" y="81"/>
                    <a:pt x="22" y="81"/>
                  </a:cubicBezTo>
                  <a:cubicBezTo>
                    <a:pt x="22" y="81"/>
                    <a:pt x="23" y="81"/>
                    <a:pt x="23" y="81"/>
                  </a:cubicBezTo>
                  <a:cubicBezTo>
                    <a:pt x="23" y="81"/>
                    <a:pt x="23" y="81"/>
                    <a:pt x="23" y="81"/>
                  </a:cubicBezTo>
                  <a:cubicBezTo>
                    <a:pt x="23" y="81"/>
                    <a:pt x="23" y="81"/>
                    <a:pt x="22" y="81"/>
                  </a:cubicBezTo>
                  <a:cubicBezTo>
                    <a:pt x="22" y="81"/>
                    <a:pt x="22" y="81"/>
                    <a:pt x="22" y="81"/>
                  </a:cubicBezTo>
                  <a:cubicBezTo>
                    <a:pt x="22" y="81"/>
                    <a:pt x="22" y="81"/>
                    <a:pt x="22" y="81"/>
                  </a:cubicBezTo>
                  <a:cubicBezTo>
                    <a:pt x="22" y="81"/>
                    <a:pt x="22" y="81"/>
                    <a:pt x="22" y="82"/>
                  </a:cubicBezTo>
                  <a:cubicBezTo>
                    <a:pt x="23" y="81"/>
                    <a:pt x="23" y="81"/>
                    <a:pt x="23" y="81"/>
                  </a:cubicBezTo>
                  <a:cubicBezTo>
                    <a:pt x="23" y="81"/>
                    <a:pt x="23" y="81"/>
                    <a:pt x="23" y="81"/>
                  </a:cubicBezTo>
                  <a:cubicBezTo>
                    <a:pt x="23" y="81"/>
                    <a:pt x="23" y="81"/>
                    <a:pt x="23" y="82"/>
                  </a:cubicBezTo>
                  <a:cubicBezTo>
                    <a:pt x="23" y="82"/>
                    <a:pt x="23" y="82"/>
                    <a:pt x="23" y="82"/>
                  </a:cubicBezTo>
                  <a:cubicBezTo>
                    <a:pt x="22" y="82"/>
                    <a:pt x="22" y="82"/>
                    <a:pt x="22" y="82"/>
                  </a:cubicBezTo>
                  <a:cubicBezTo>
                    <a:pt x="22" y="82"/>
                    <a:pt x="22" y="82"/>
                    <a:pt x="21" y="82"/>
                  </a:cubicBezTo>
                  <a:cubicBezTo>
                    <a:pt x="21" y="83"/>
                    <a:pt x="21" y="83"/>
                    <a:pt x="21" y="83"/>
                  </a:cubicBezTo>
                  <a:cubicBezTo>
                    <a:pt x="20" y="83"/>
                    <a:pt x="20" y="83"/>
                    <a:pt x="20" y="83"/>
                  </a:cubicBezTo>
                  <a:cubicBezTo>
                    <a:pt x="20" y="84"/>
                    <a:pt x="20" y="84"/>
                    <a:pt x="19" y="84"/>
                  </a:cubicBezTo>
                  <a:cubicBezTo>
                    <a:pt x="19" y="84"/>
                    <a:pt x="19" y="84"/>
                    <a:pt x="19" y="84"/>
                  </a:cubicBezTo>
                  <a:cubicBezTo>
                    <a:pt x="19" y="85"/>
                    <a:pt x="19" y="85"/>
                    <a:pt x="19" y="85"/>
                  </a:cubicBezTo>
                  <a:cubicBezTo>
                    <a:pt x="18" y="86"/>
                    <a:pt x="19" y="87"/>
                    <a:pt x="19" y="87"/>
                  </a:cubicBezTo>
                  <a:cubicBezTo>
                    <a:pt x="19" y="87"/>
                    <a:pt x="19" y="88"/>
                    <a:pt x="19" y="88"/>
                  </a:cubicBezTo>
                  <a:cubicBezTo>
                    <a:pt x="20" y="88"/>
                    <a:pt x="20" y="88"/>
                    <a:pt x="20" y="89"/>
                  </a:cubicBezTo>
                  <a:cubicBezTo>
                    <a:pt x="20" y="89"/>
                    <a:pt x="20" y="90"/>
                    <a:pt x="19" y="90"/>
                  </a:cubicBezTo>
                  <a:cubicBezTo>
                    <a:pt x="19" y="90"/>
                    <a:pt x="19" y="90"/>
                    <a:pt x="19" y="90"/>
                  </a:cubicBezTo>
                  <a:cubicBezTo>
                    <a:pt x="19" y="90"/>
                    <a:pt x="19" y="90"/>
                    <a:pt x="19" y="90"/>
                  </a:cubicBezTo>
                  <a:cubicBezTo>
                    <a:pt x="19" y="90"/>
                    <a:pt x="19" y="90"/>
                    <a:pt x="19" y="90"/>
                  </a:cubicBezTo>
                  <a:cubicBezTo>
                    <a:pt x="19" y="90"/>
                    <a:pt x="19" y="90"/>
                    <a:pt x="19" y="90"/>
                  </a:cubicBezTo>
                  <a:cubicBezTo>
                    <a:pt x="18" y="90"/>
                    <a:pt x="18" y="89"/>
                    <a:pt x="18" y="89"/>
                  </a:cubicBezTo>
                  <a:cubicBezTo>
                    <a:pt x="18" y="89"/>
                    <a:pt x="18" y="89"/>
                    <a:pt x="18" y="89"/>
                  </a:cubicBezTo>
                  <a:cubicBezTo>
                    <a:pt x="18" y="89"/>
                    <a:pt x="18" y="89"/>
                    <a:pt x="18" y="89"/>
                  </a:cubicBezTo>
                  <a:cubicBezTo>
                    <a:pt x="18" y="89"/>
                    <a:pt x="18" y="89"/>
                    <a:pt x="18" y="89"/>
                  </a:cubicBezTo>
                  <a:cubicBezTo>
                    <a:pt x="18" y="89"/>
                    <a:pt x="18" y="88"/>
                    <a:pt x="18" y="88"/>
                  </a:cubicBezTo>
                  <a:cubicBezTo>
                    <a:pt x="18" y="88"/>
                    <a:pt x="18" y="88"/>
                    <a:pt x="18" y="88"/>
                  </a:cubicBezTo>
                  <a:cubicBezTo>
                    <a:pt x="18" y="88"/>
                    <a:pt x="18" y="88"/>
                    <a:pt x="18" y="88"/>
                  </a:cubicBezTo>
                  <a:cubicBezTo>
                    <a:pt x="18" y="88"/>
                    <a:pt x="18" y="88"/>
                    <a:pt x="18" y="88"/>
                  </a:cubicBezTo>
                  <a:cubicBezTo>
                    <a:pt x="18" y="88"/>
                    <a:pt x="18" y="88"/>
                    <a:pt x="17" y="88"/>
                  </a:cubicBezTo>
                  <a:cubicBezTo>
                    <a:pt x="18" y="88"/>
                    <a:pt x="18" y="87"/>
                    <a:pt x="18" y="87"/>
                  </a:cubicBezTo>
                  <a:cubicBezTo>
                    <a:pt x="18" y="87"/>
                    <a:pt x="17" y="87"/>
                    <a:pt x="17" y="87"/>
                  </a:cubicBezTo>
                  <a:cubicBezTo>
                    <a:pt x="17" y="87"/>
                    <a:pt x="17" y="86"/>
                    <a:pt x="17" y="86"/>
                  </a:cubicBezTo>
                  <a:cubicBezTo>
                    <a:pt x="17" y="87"/>
                    <a:pt x="17" y="88"/>
                    <a:pt x="17" y="89"/>
                  </a:cubicBezTo>
                  <a:cubicBezTo>
                    <a:pt x="17" y="90"/>
                    <a:pt x="17" y="91"/>
                    <a:pt x="17" y="92"/>
                  </a:cubicBezTo>
                  <a:cubicBezTo>
                    <a:pt x="17" y="92"/>
                    <a:pt x="17" y="92"/>
                    <a:pt x="17" y="92"/>
                  </a:cubicBezTo>
                  <a:cubicBezTo>
                    <a:pt x="17" y="92"/>
                    <a:pt x="18" y="92"/>
                    <a:pt x="18" y="92"/>
                  </a:cubicBezTo>
                  <a:cubicBezTo>
                    <a:pt x="19" y="92"/>
                    <a:pt x="19" y="92"/>
                    <a:pt x="19" y="92"/>
                  </a:cubicBezTo>
                  <a:cubicBezTo>
                    <a:pt x="20" y="92"/>
                    <a:pt x="20" y="92"/>
                    <a:pt x="20" y="92"/>
                  </a:cubicBezTo>
                  <a:cubicBezTo>
                    <a:pt x="20" y="93"/>
                    <a:pt x="20" y="93"/>
                    <a:pt x="20" y="93"/>
                  </a:cubicBezTo>
                  <a:cubicBezTo>
                    <a:pt x="21" y="93"/>
                    <a:pt x="21" y="93"/>
                    <a:pt x="22" y="93"/>
                  </a:cubicBezTo>
                  <a:cubicBezTo>
                    <a:pt x="22" y="93"/>
                    <a:pt x="22" y="93"/>
                    <a:pt x="22" y="93"/>
                  </a:cubicBezTo>
                  <a:cubicBezTo>
                    <a:pt x="22" y="94"/>
                    <a:pt x="23" y="94"/>
                    <a:pt x="23" y="94"/>
                  </a:cubicBezTo>
                  <a:cubicBezTo>
                    <a:pt x="23" y="94"/>
                    <a:pt x="23" y="94"/>
                    <a:pt x="23" y="94"/>
                  </a:cubicBezTo>
                  <a:cubicBezTo>
                    <a:pt x="23" y="94"/>
                    <a:pt x="23" y="94"/>
                    <a:pt x="23" y="94"/>
                  </a:cubicBezTo>
                  <a:cubicBezTo>
                    <a:pt x="24" y="94"/>
                    <a:pt x="24" y="94"/>
                    <a:pt x="24" y="94"/>
                  </a:cubicBezTo>
                  <a:cubicBezTo>
                    <a:pt x="24" y="94"/>
                    <a:pt x="24" y="95"/>
                    <a:pt x="24" y="95"/>
                  </a:cubicBezTo>
                  <a:cubicBezTo>
                    <a:pt x="24" y="95"/>
                    <a:pt x="24" y="95"/>
                    <a:pt x="23" y="95"/>
                  </a:cubicBezTo>
                  <a:cubicBezTo>
                    <a:pt x="23" y="95"/>
                    <a:pt x="23" y="95"/>
                    <a:pt x="23" y="95"/>
                  </a:cubicBezTo>
                  <a:cubicBezTo>
                    <a:pt x="22" y="95"/>
                    <a:pt x="22" y="95"/>
                    <a:pt x="22" y="95"/>
                  </a:cubicBezTo>
                  <a:cubicBezTo>
                    <a:pt x="22" y="95"/>
                    <a:pt x="22" y="95"/>
                    <a:pt x="22" y="95"/>
                  </a:cubicBezTo>
                  <a:cubicBezTo>
                    <a:pt x="22" y="95"/>
                    <a:pt x="22" y="95"/>
                    <a:pt x="22" y="95"/>
                  </a:cubicBezTo>
                  <a:cubicBezTo>
                    <a:pt x="22" y="94"/>
                    <a:pt x="22" y="94"/>
                    <a:pt x="22" y="94"/>
                  </a:cubicBezTo>
                  <a:cubicBezTo>
                    <a:pt x="22" y="94"/>
                    <a:pt x="21" y="94"/>
                    <a:pt x="21" y="94"/>
                  </a:cubicBezTo>
                  <a:cubicBezTo>
                    <a:pt x="21" y="94"/>
                    <a:pt x="21" y="93"/>
                    <a:pt x="21" y="93"/>
                  </a:cubicBezTo>
                  <a:cubicBezTo>
                    <a:pt x="21" y="93"/>
                    <a:pt x="20" y="93"/>
                    <a:pt x="20" y="93"/>
                  </a:cubicBezTo>
                  <a:cubicBezTo>
                    <a:pt x="20" y="93"/>
                    <a:pt x="19" y="93"/>
                    <a:pt x="19" y="93"/>
                  </a:cubicBezTo>
                  <a:cubicBezTo>
                    <a:pt x="19" y="93"/>
                    <a:pt x="18" y="93"/>
                    <a:pt x="18" y="93"/>
                  </a:cubicBezTo>
                  <a:cubicBezTo>
                    <a:pt x="18" y="93"/>
                    <a:pt x="18" y="93"/>
                    <a:pt x="18" y="93"/>
                  </a:cubicBezTo>
                  <a:cubicBezTo>
                    <a:pt x="18" y="92"/>
                    <a:pt x="18" y="92"/>
                    <a:pt x="18" y="92"/>
                  </a:cubicBezTo>
                  <a:cubicBezTo>
                    <a:pt x="18" y="92"/>
                    <a:pt x="18" y="92"/>
                    <a:pt x="18" y="92"/>
                  </a:cubicBezTo>
                  <a:cubicBezTo>
                    <a:pt x="17" y="92"/>
                    <a:pt x="17" y="93"/>
                    <a:pt x="17" y="93"/>
                  </a:cubicBezTo>
                  <a:cubicBezTo>
                    <a:pt x="17" y="93"/>
                    <a:pt x="17" y="93"/>
                    <a:pt x="17" y="93"/>
                  </a:cubicBezTo>
                  <a:cubicBezTo>
                    <a:pt x="17" y="97"/>
                    <a:pt x="17" y="100"/>
                    <a:pt x="18" y="104"/>
                  </a:cubicBezTo>
                  <a:cubicBezTo>
                    <a:pt x="18" y="104"/>
                    <a:pt x="18" y="104"/>
                    <a:pt x="18" y="104"/>
                  </a:cubicBezTo>
                  <a:cubicBezTo>
                    <a:pt x="19" y="104"/>
                    <a:pt x="19" y="104"/>
                    <a:pt x="19" y="104"/>
                  </a:cubicBezTo>
                  <a:cubicBezTo>
                    <a:pt x="19" y="104"/>
                    <a:pt x="20" y="104"/>
                    <a:pt x="20" y="104"/>
                  </a:cubicBezTo>
                  <a:cubicBezTo>
                    <a:pt x="20" y="103"/>
                    <a:pt x="20" y="103"/>
                    <a:pt x="20" y="103"/>
                  </a:cubicBezTo>
                  <a:cubicBezTo>
                    <a:pt x="20" y="103"/>
                    <a:pt x="20" y="103"/>
                    <a:pt x="20" y="103"/>
                  </a:cubicBezTo>
                  <a:cubicBezTo>
                    <a:pt x="21" y="103"/>
                    <a:pt x="21" y="103"/>
                    <a:pt x="21" y="103"/>
                  </a:cubicBezTo>
                  <a:cubicBezTo>
                    <a:pt x="22" y="104"/>
                    <a:pt x="22" y="104"/>
                    <a:pt x="22" y="105"/>
                  </a:cubicBezTo>
                  <a:cubicBezTo>
                    <a:pt x="22" y="105"/>
                    <a:pt x="22" y="105"/>
                    <a:pt x="22" y="105"/>
                  </a:cubicBezTo>
                  <a:cubicBezTo>
                    <a:pt x="22" y="105"/>
                    <a:pt x="22" y="105"/>
                    <a:pt x="22" y="105"/>
                  </a:cubicBezTo>
                  <a:cubicBezTo>
                    <a:pt x="22" y="105"/>
                    <a:pt x="22" y="105"/>
                    <a:pt x="22" y="105"/>
                  </a:cubicBezTo>
                  <a:cubicBezTo>
                    <a:pt x="22" y="105"/>
                    <a:pt x="21" y="105"/>
                    <a:pt x="21" y="105"/>
                  </a:cubicBezTo>
                  <a:cubicBezTo>
                    <a:pt x="22" y="105"/>
                    <a:pt x="22" y="105"/>
                    <a:pt x="22" y="105"/>
                  </a:cubicBezTo>
                  <a:cubicBezTo>
                    <a:pt x="22" y="105"/>
                    <a:pt x="22" y="104"/>
                    <a:pt x="23" y="104"/>
                  </a:cubicBezTo>
                  <a:cubicBezTo>
                    <a:pt x="23" y="105"/>
                    <a:pt x="23" y="105"/>
                    <a:pt x="23" y="105"/>
                  </a:cubicBezTo>
                  <a:cubicBezTo>
                    <a:pt x="23" y="105"/>
                    <a:pt x="23" y="105"/>
                    <a:pt x="23" y="105"/>
                  </a:cubicBezTo>
                  <a:cubicBezTo>
                    <a:pt x="22" y="105"/>
                    <a:pt x="22" y="105"/>
                    <a:pt x="22" y="105"/>
                  </a:cubicBezTo>
                  <a:cubicBezTo>
                    <a:pt x="22" y="105"/>
                    <a:pt x="22" y="106"/>
                    <a:pt x="22" y="106"/>
                  </a:cubicBezTo>
                  <a:cubicBezTo>
                    <a:pt x="22" y="106"/>
                    <a:pt x="22" y="106"/>
                    <a:pt x="22" y="107"/>
                  </a:cubicBezTo>
                  <a:cubicBezTo>
                    <a:pt x="22" y="107"/>
                    <a:pt x="22" y="107"/>
                    <a:pt x="22" y="107"/>
                  </a:cubicBezTo>
                  <a:cubicBezTo>
                    <a:pt x="23" y="107"/>
                    <a:pt x="23" y="107"/>
                    <a:pt x="23" y="107"/>
                  </a:cubicBezTo>
                  <a:cubicBezTo>
                    <a:pt x="23" y="107"/>
                    <a:pt x="23" y="106"/>
                    <a:pt x="22" y="106"/>
                  </a:cubicBezTo>
                  <a:cubicBezTo>
                    <a:pt x="22" y="106"/>
                    <a:pt x="22" y="106"/>
                    <a:pt x="23" y="106"/>
                  </a:cubicBezTo>
                  <a:cubicBezTo>
                    <a:pt x="22" y="106"/>
                    <a:pt x="22" y="106"/>
                    <a:pt x="22" y="106"/>
                  </a:cubicBezTo>
                  <a:cubicBezTo>
                    <a:pt x="23" y="106"/>
                    <a:pt x="24" y="105"/>
                    <a:pt x="24" y="105"/>
                  </a:cubicBezTo>
                  <a:cubicBezTo>
                    <a:pt x="24" y="105"/>
                    <a:pt x="24" y="105"/>
                    <a:pt x="24" y="105"/>
                  </a:cubicBezTo>
                  <a:cubicBezTo>
                    <a:pt x="24" y="105"/>
                    <a:pt x="24" y="105"/>
                    <a:pt x="24" y="105"/>
                  </a:cubicBezTo>
                  <a:cubicBezTo>
                    <a:pt x="24" y="105"/>
                    <a:pt x="23" y="105"/>
                    <a:pt x="23" y="105"/>
                  </a:cubicBezTo>
                  <a:cubicBezTo>
                    <a:pt x="23" y="105"/>
                    <a:pt x="24" y="105"/>
                    <a:pt x="24" y="105"/>
                  </a:cubicBezTo>
                  <a:cubicBezTo>
                    <a:pt x="24" y="105"/>
                    <a:pt x="24" y="105"/>
                    <a:pt x="24" y="105"/>
                  </a:cubicBezTo>
                  <a:cubicBezTo>
                    <a:pt x="24" y="105"/>
                    <a:pt x="25" y="105"/>
                    <a:pt x="25" y="106"/>
                  </a:cubicBezTo>
                  <a:cubicBezTo>
                    <a:pt x="25" y="106"/>
                    <a:pt x="25" y="106"/>
                    <a:pt x="25" y="106"/>
                  </a:cubicBezTo>
                  <a:cubicBezTo>
                    <a:pt x="26" y="106"/>
                    <a:pt x="26" y="106"/>
                    <a:pt x="27" y="106"/>
                  </a:cubicBezTo>
                  <a:cubicBezTo>
                    <a:pt x="27" y="106"/>
                    <a:pt x="27" y="106"/>
                    <a:pt x="28" y="106"/>
                  </a:cubicBezTo>
                  <a:cubicBezTo>
                    <a:pt x="28" y="106"/>
                    <a:pt x="28" y="106"/>
                    <a:pt x="29" y="106"/>
                  </a:cubicBezTo>
                  <a:cubicBezTo>
                    <a:pt x="29" y="106"/>
                    <a:pt x="30" y="106"/>
                    <a:pt x="30" y="106"/>
                  </a:cubicBezTo>
                  <a:cubicBezTo>
                    <a:pt x="30" y="106"/>
                    <a:pt x="30" y="106"/>
                    <a:pt x="30" y="106"/>
                  </a:cubicBezTo>
                  <a:cubicBezTo>
                    <a:pt x="30" y="106"/>
                    <a:pt x="30" y="106"/>
                    <a:pt x="30" y="106"/>
                  </a:cubicBezTo>
                  <a:cubicBezTo>
                    <a:pt x="30" y="106"/>
                    <a:pt x="30" y="106"/>
                    <a:pt x="30" y="106"/>
                  </a:cubicBezTo>
                  <a:cubicBezTo>
                    <a:pt x="30" y="106"/>
                    <a:pt x="30" y="106"/>
                    <a:pt x="29" y="106"/>
                  </a:cubicBezTo>
                  <a:cubicBezTo>
                    <a:pt x="29" y="106"/>
                    <a:pt x="29" y="106"/>
                    <a:pt x="29" y="106"/>
                  </a:cubicBezTo>
                  <a:cubicBezTo>
                    <a:pt x="30" y="106"/>
                    <a:pt x="30" y="106"/>
                    <a:pt x="30" y="107"/>
                  </a:cubicBezTo>
                  <a:cubicBezTo>
                    <a:pt x="30" y="107"/>
                    <a:pt x="30" y="107"/>
                    <a:pt x="30" y="107"/>
                  </a:cubicBezTo>
                  <a:cubicBezTo>
                    <a:pt x="30" y="107"/>
                    <a:pt x="30" y="106"/>
                    <a:pt x="30" y="106"/>
                  </a:cubicBezTo>
                  <a:cubicBezTo>
                    <a:pt x="30" y="106"/>
                    <a:pt x="30" y="106"/>
                    <a:pt x="31" y="107"/>
                  </a:cubicBezTo>
                  <a:cubicBezTo>
                    <a:pt x="31" y="107"/>
                    <a:pt x="31" y="107"/>
                    <a:pt x="31" y="107"/>
                  </a:cubicBezTo>
                  <a:cubicBezTo>
                    <a:pt x="31" y="107"/>
                    <a:pt x="31" y="107"/>
                    <a:pt x="31" y="107"/>
                  </a:cubicBezTo>
                  <a:cubicBezTo>
                    <a:pt x="31" y="107"/>
                    <a:pt x="31" y="107"/>
                    <a:pt x="31" y="107"/>
                  </a:cubicBezTo>
                  <a:cubicBezTo>
                    <a:pt x="31" y="107"/>
                    <a:pt x="31" y="107"/>
                    <a:pt x="30" y="108"/>
                  </a:cubicBezTo>
                  <a:cubicBezTo>
                    <a:pt x="30" y="108"/>
                    <a:pt x="30" y="108"/>
                    <a:pt x="30" y="108"/>
                  </a:cubicBezTo>
                  <a:cubicBezTo>
                    <a:pt x="31" y="108"/>
                    <a:pt x="31" y="108"/>
                    <a:pt x="31" y="108"/>
                  </a:cubicBezTo>
                  <a:cubicBezTo>
                    <a:pt x="31" y="108"/>
                    <a:pt x="31" y="108"/>
                    <a:pt x="32" y="108"/>
                  </a:cubicBezTo>
                  <a:cubicBezTo>
                    <a:pt x="32" y="108"/>
                    <a:pt x="33" y="108"/>
                    <a:pt x="33" y="108"/>
                  </a:cubicBezTo>
                  <a:cubicBezTo>
                    <a:pt x="33" y="109"/>
                    <a:pt x="33" y="109"/>
                    <a:pt x="33" y="109"/>
                  </a:cubicBezTo>
                  <a:cubicBezTo>
                    <a:pt x="33" y="109"/>
                    <a:pt x="33" y="109"/>
                    <a:pt x="33" y="109"/>
                  </a:cubicBezTo>
                  <a:cubicBezTo>
                    <a:pt x="33" y="109"/>
                    <a:pt x="33" y="109"/>
                    <a:pt x="33" y="109"/>
                  </a:cubicBezTo>
                  <a:cubicBezTo>
                    <a:pt x="34" y="109"/>
                    <a:pt x="34" y="110"/>
                    <a:pt x="34" y="110"/>
                  </a:cubicBezTo>
                  <a:cubicBezTo>
                    <a:pt x="34" y="110"/>
                    <a:pt x="34" y="110"/>
                    <a:pt x="34" y="110"/>
                  </a:cubicBezTo>
                  <a:cubicBezTo>
                    <a:pt x="34" y="110"/>
                    <a:pt x="34" y="110"/>
                    <a:pt x="34" y="110"/>
                  </a:cubicBezTo>
                  <a:cubicBezTo>
                    <a:pt x="35" y="110"/>
                    <a:pt x="35" y="110"/>
                    <a:pt x="35" y="110"/>
                  </a:cubicBezTo>
                  <a:cubicBezTo>
                    <a:pt x="35" y="110"/>
                    <a:pt x="35" y="110"/>
                    <a:pt x="35" y="110"/>
                  </a:cubicBezTo>
                  <a:cubicBezTo>
                    <a:pt x="36" y="110"/>
                    <a:pt x="36" y="110"/>
                    <a:pt x="37" y="110"/>
                  </a:cubicBezTo>
                  <a:cubicBezTo>
                    <a:pt x="37" y="110"/>
                    <a:pt x="37" y="110"/>
                    <a:pt x="37" y="110"/>
                  </a:cubicBezTo>
                  <a:cubicBezTo>
                    <a:pt x="38" y="110"/>
                    <a:pt x="39" y="111"/>
                    <a:pt x="39" y="111"/>
                  </a:cubicBezTo>
                  <a:cubicBezTo>
                    <a:pt x="39" y="111"/>
                    <a:pt x="39" y="111"/>
                    <a:pt x="39" y="111"/>
                  </a:cubicBezTo>
                  <a:cubicBezTo>
                    <a:pt x="39" y="111"/>
                    <a:pt x="39" y="111"/>
                    <a:pt x="39" y="112"/>
                  </a:cubicBezTo>
                  <a:cubicBezTo>
                    <a:pt x="39" y="112"/>
                    <a:pt x="39" y="113"/>
                    <a:pt x="40" y="113"/>
                  </a:cubicBezTo>
                  <a:cubicBezTo>
                    <a:pt x="40" y="113"/>
                    <a:pt x="40" y="113"/>
                    <a:pt x="40" y="114"/>
                  </a:cubicBezTo>
                  <a:cubicBezTo>
                    <a:pt x="40" y="114"/>
                    <a:pt x="40" y="114"/>
                    <a:pt x="39" y="114"/>
                  </a:cubicBezTo>
                  <a:cubicBezTo>
                    <a:pt x="39" y="115"/>
                    <a:pt x="39" y="115"/>
                    <a:pt x="39" y="115"/>
                  </a:cubicBezTo>
                  <a:cubicBezTo>
                    <a:pt x="38" y="115"/>
                    <a:pt x="38" y="116"/>
                    <a:pt x="38" y="116"/>
                  </a:cubicBezTo>
                  <a:cubicBezTo>
                    <a:pt x="38" y="116"/>
                    <a:pt x="38" y="116"/>
                    <a:pt x="38" y="116"/>
                  </a:cubicBezTo>
                  <a:cubicBezTo>
                    <a:pt x="39" y="116"/>
                    <a:pt x="39" y="116"/>
                    <a:pt x="39" y="115"/>
                  </a:cubicBezTo>
                  <a:cubicBezTo>
                    <a:pt x="39" y="116"/>
                    <a:pt x="39" y="116"/>
                    <a:pt x="39" y="116"/>
                  </a:cubicBezTo>
                  <a:cubicBezTo>
                    <a:pt x="40" y="116"/>
                    <a:pt x="40" y="116"/>
                    <a:pt x="41" y="116"/>
                  </a:cubicBezTo>
                  <a:cubicBezTo>
                    <a:pt x="40" y="116"/>
                    <a:pt x="40" y="116"/>
                    <a:pt x="40" y="116"/>
                  </a:cubicBezTo>
                  <a:cubicBezTo>
                    <a:pt x="40" y="116"/>
                    <a:pt x="40" y="116"/>
                    <a:pt x="40" y="116"/>
                  </a:cubicBezTo>
                  <a:cubicBezTo>
                    <a:pt x="41" y="116"/>
                    <a:pt x="41" y="116"/>
                    <a:pt x="41" y="116"/>
                  </a:cubicBezTo>
                  <a:cubicBezTo>
                    <a:pt x="41" y="116"/>
                    <a:pt x="41" y="115"/>
                    <a:pt x="42" y="115"/>
                  </a:cubicBezTo>
                  <a:cubicBezTo>
                    <a:pt x="42" y="115"/>
                    <a:pt x="42" y="115"/>
                    <a:pt x="42" y="115"/>
                  </a:cubicBezTo>
                  <a:cubicBezTo>
                    <a:pt x="42" y="115"/>
                    <a:pt x="42" y="115"/>
                    <a:pt x="43" y="115"/>
                  </a:cubicBezTo>
                  <a:cubicBezTo>
                    <a:pt x="43" y="116"/>
                    <a:pt x="44" y="116"/>
                    <a:pt x="44" y="116"/>
                  </a:cubicBezTo>
                  <a:cubicBezTo>
                    <a:pt x="44" y="116"/>
                    <a:pt x="44" y="116"/>
                    <a:pt x="44" y="116"/>
                  </a:cubicBezTo>
                  <a:cubicBezTo>
                    <a:pt x="44" y="116"/>
                    <a:pt x="44" y="116"/>
                    <a:pt x="44" y="116"/>
                  </a:cubicBezTo>
                  <a:cubicBezTo>
                    <a:pt x="44" y="116"/>
                    <a:pt x="44" y="116"/>
                    <a:pt x="44" y="116"/>
                  </a:cubicBezTo>
                  <a:cubicBezTo>
                    <a:pt x="44" y="117"/>
                    <a:pt x="44" y="117"/>
                    <a:pt x="44" y="117"/>
                  </a:cubicBezTo>
                  <a:cubicBezTo>
                    <a:pt x="45" y="117"/>
                    <a:pt x="45" y="117"/>
                    <a:pt x="45" y="117"/>
                  </a:cubicBezTo>
                  <a:cubicBezTo>
                    <a:pt x="46" y="116"/>
                    <a:pt x="46" y="117"/>
                    <a:pt x="46" y="117"/>
                  </a:cubicBezTo>
                  <a:cubicBezTo>
                    <a:pt x="46" y="117"/>
                    <a:pt x="47" y="117"/>
                    <a:pt x="47" y="117"/>
                  </a:cubicBezTo>
                  <a:cubicBezTo>
                    <a:pt x="47" y="117"/>
                    <a:pt x="48" y="117"/>
                    <a:pt x="48" y="117"/>
                  </a:cubicBezTo>
                  <a:cubicBezTo>
                    <a:pt x="49" y="117"/>
                    <a:pt x="50" y="118"/>
                    <a:pt x="50" y="119"/>
                  </a:cubicBezTo>
                  <a:cubicBezTo>
                    <a:pt x="51" y="119"/>
                    <a:pt x="51" y="119"/>
                    <a:pt x="52" y="119"/>
                  </a:cubicBezTo>
                  <a:cubicBezTo>
                    <a:pt x="52" y="119"/>
                    <a:pt x="52" y="120"/>
                    <a:pt x="52" y="121"/>
                  </a:cubicBezTo>
                  <a:cubicBezTo>
                    <a:pt x="52" y="122"/>
                    <a:pt x="51" y="123"/>
                    <a:pt x="51" y="123"/>
                  </a:cubicBezTo>
                  <a:cubicBezTo>
                    <a:pt x="51" y="123"/>
                    <a:pt x="50" y="123"/>
                    <a:pt x="50" y="123"/>
                  </a:cubicBezTo>
                  <a:cubicBezTo>
                    <a:pt x="50" y="124"/>
                    <a:pt x="50" y="124"/>
                    <a:pt x="50" y="124"/>
                  </a:cubicBezTo>
                  <a:cubicBezTo>
                    <a:pt x="50" y="124"/>
                    <a:pt x="50" y="125"/>
                    <a:pt x="49" y="125"/>
                  </a:cubicBezTo>
                  <a:cubicBezTo>
                    <a:pt x="49" y="125"/>
                    <a:pt x="49" y="125"/>
                    <a:pt x="49" y="125"/>
                  </a:cubicBezTo>
                  <a:cubicBezTo>
                    <a:pt x="49" y="125"/>
                    <a:pt x="49" y="125"/>
                    <a:pt x="49" y="125"/>
                  </a:cubicBezTo>
                  <a:cubicBezTo>
                    <a:pt x="49" y="125"/>
                    <a:pt x="49" y="125"/>
                    <a:pt x="49" y="125"/>
                  </a:cubicBezTo>
                  <a:cubicBezTo>
                    <a:pt x="49" y="125"/>
                    <a:pt x="49" y="126"/>
                    <a:pt x="49" y="126"/>
                  </a:cubicBezTo>
                  <a:cubicBezTo>
                    <a:pt x="49" y="127"/>
                    <a:pt x="49" y="127"/>
                    <a:pt x="49" y="128"/>
                  </a:cubicBezTo>
                  <a:cubicBezTo>
                    <a:pt x="49" y="128"/>
                    <a:pt x="49" y="128"/>
                    <a:pt x="49" y="129"/>
                  </a:cubicBezTo>
                  <a:cubicBezTo>
                    <a:pt x="49" y="129"/>
                    <a:pt x="49" y="129"/>
                    <a:pt x="49" y="129"/>
                  </a:cubicBezTo>
                  <a:cubicBezTo>
                    <a:pt x="48" y="129"/>
                    <a:pt x="48" y="130"/>
                    <a:pt x="48" y="130"/>
                  </a:cubicBezTo>
                  <a:cubicBezTo>
                    <a:pt x="48" y="130"/>
                    <a:pt x="48" y="130"/>
                    <a:pt x="48" y="131"/>
                  </a:cubicBezTo>
                  <a:cubicBezTo>
                    <a:pt x="48" y="131"/>
                    <a:pt x="48" y="131"/>
                    <a:pt x="48" y="131"/>
                  </a:cubicBezTo>
                  <a:cubicBezTo>
                    <a:pt x="48" y="131"/>
                    <a:pt x="48" y="131"/>
                    <a:pt x="48" y="132"/>
                  </a:cubicBezTo>
                  <a:cubicBezTo>
                    <a:pt x="48" y="132"/>
                    <a:pt x="47" y="132"/>
                    <a:pt x="47" y="132"/>
                  </a:cubicBezTo>
                  <a:cubicBezTo>
                    <a:pt x="47" y="133"/>
                    <a:pt x="47" y="133"/>
                    <a:pt x="47" y="133"/>
                  </a:cubicBezTo>
                  <a:cubicBezTo>
                    <a:pt x="47" y="133"/>
                    <a:pt x="46" y="133"/>
                    <a:pt x="46" y="134"/>
                  </a:cubicBezTo>
                  <a:cubicBezTo>
                    <a:pt x="46" y="134"/>
                    <a:pt x="46" y="134"/>
                    <a:pt x="45" y="134"/>
                  </a:cubicBezTo>
                  <a:cubicBezTo>
                    <a:pt x="45" y="134"/>
                    <a:pt x="45" y="134"/>
                    <a:pt x="44" y="134"/>
                  </a:cubicBezTo>
                  <a:cubicBezTo>
                    <a:pt x="44" y="134"/>
                    <a:pt x="44" y="134"/>
                    <a:pt x="44" y="134"/>
                  </a:cubicBezTo>
                  <a:cubicBezTo>
                    <a:pt x="44" y="134"/>
                    <a:pt x="44" y="134"/>
                    <a:pt x="44" y="134"/>
                  </a:cubicBezTo>
                  <a:cubicBezTo>
                    <a:pt x="44" y="134"/>
                    <a:pt x="43" y="134"/>
                    <a:pt x="43" y="134"/>
                  </a:cubicBezTo>
                  <a:cubicBezTo>
                    <a:pt x="43" y="134"/>
                    <a:pt x="42" y="135"/>
                    <a:pt x="42" y="135"/>
                  </a:cubicBezTo>
                  <a:cubicBezTo>
                    <a:pt x="41" y="135"/>
                    <a:pt x="41" y="136"/>
                    <a:pt x="41" y="136"/>
                  </a:cubicBezTo>
                  <a:cubicBezTo>
                    <a:pt x="41" y="136"/>
                    <a:pt x="41" y="136"/>
                    <a:pt x="41" y="136"/>
                  </a:cubicBezTo>
                  <a:cubicBezTo>
                    <a:pt x="41" y="136"/>
                    <a:pt x="41" y="136"/>
                    <a:pt x="41" y="136"/>
                  </a:cubicBezTo>
                  <a:cubicBezTo>
                    <a:pt x="41" y="137"/>
                    <a:pt x="41" y="137"/>
                    <a:pt x="41" y="137"/>
                  </a:cubicBezTo>
                  <a:cubicBezTo>
                    <a:pt x="41" y="138"/>
                    <a:pt x="40" y="139"/>
                    <a:pt x="40" y="139"/>
                  </a:cubicBezTo>
                  <a:cubicBezTo>
                    <a:pt x="40" y="140"/>
                    <a:pt x="40" y="140"/>
                    <a:pt x="40" y="140"/>
                  </a:cubicBezTo>
                  <a:cubicBezTo>
                    <a:pt x="39" y="141"/>
                    <a:pt x="39" y="141"/>
                    <a:pt x="39" y="141"/>
                  </a:cubicBezTo>
                  <a:cubicBezTo>
                    <a:pt x="39" y="141"/>
                    <a:pt x="39" y="140"/>
                    <a:pt x="39" y="140"/>
                  </a:cubicBezTo>
                  <a:cubicBezTo>
                    <a:pt x="39" y="140"/>
                    <a:pt x="39" y="140"/>
                    <a:pt x="39" y="140"/>
                  </a:cubicBezTo>
                  <a:cubicBezTo>
                    <a:pt x="39" y="140"/>
                    <a:pt x="39" y="140"/>
                    <a:pt x="39" y="140"/>
                  </a:cubicBezTo>
                  <a:cubicBezTo>
                    <a:pt x="39" y="140"/>
                    <a:pt x="39" y="140"/>
                    <a:pt x="39" y="140"/>
                  </a:cubicBezTo>
                  <a:cubicBezTo>
                    <a:pt x="39" y="140"/>
                    <a:pt x="39" y="140"/>
                    <a:pt x="39" y="141"/>
                  </a:cubicBezTo>
                  <a:cubicBezTo>
                    <a:pt x="39" y="141"/>
                    <a:pt x="38" y="141"/>
                    <a:pt x="38" y="141"/>
                  </a:cubicBezTo>
                  <a:cubicBezTo>
                    <a:pt x="51" y="154"/>
                    <a:pt x="69" y="162"/>
                    <a:pt x="89" y="162"/>
                  </a:cubicBezTo>
                  <a:cubicBezTo>
                    <a:pt x="124" y="162"/>
                    <a:pt x="154" y="136"/>
                    <a:pt x="160" y="102"/>
                  </a:cubicBezTo>
                  <a:cubicBezTo>
                    <a:pt x="160" y="102"/>
                    <a:pt x="160" y="102"/>
                    <a:pt x="160" y="102"/>
                  </a:cubicBezTo>
                  <a:cubicBezTo>
                    <a:pt x="160" y="102"/>
                    <a:pt x="160" y="102"/>
                    <a:pt x="160" y="102"/>
                  </a:cubicBezTo>
                  <a:cubicBezTo>
                    <a:pt x="159" y="102"/>
                    <a:pt x="160" y="102"/>
                    <a:pt x="160" y="101"/>
                  </a:cubicBezTo>
                  <a:cubicBezTo>
                    <a:pt x="159" y="101"/>
                    <a:pt x="159" y="101"/>
                    <a:pt x="159" y="101"/>
                  </a:cubicBezTo>
                  <a:cubicBezTo>
                    <a:pt x="159" y="101"/>
                    <a:pt x="159" y="100"/>
                    <a:pt x="159" y="100"/>
                  </a:cubicBezTo>
                  <a:cubicBezTo>
                    <a:pt x="159" y="100"/>
                    <a:pt x="159" y="100"/>
                    <a:pt x="159" y="100"/>
                  </a:cubicBezTo>
                  <a:cubicBezTo>
                    <a:pt x="159" y="100"/>
                    <a:pt x="159" y="100"/>
                    <a:pt x="159" y="100"/>
                  </a:cubicBezTo>
                  <a:cubicBezTo>
                    <a:pt x="159" y="100"/>
                    <a:pt x="159" y="100"/>
                    <a:pt x="159" y="100"/>
                  </a:cubicBezTo>
                  <a:cubicBezTo>
                    <a:pt x="159" y="99"/>
                    <a:pt x="159" y="99"/>
                    <a:pt x="159" y="99"/>
                  </a:cubicBezTo>
                  <a:cubicBezTo>
                    <a:pt x="158" y="99"/>
                    <a:pt x="158" y="99"/>
                    <a:pt x="158" y="99"/>
                  </a:cubicBezTo>
                  <a:cubicBezTo>
                    <a:pt x="158" y="99"/>
                    <a:pt x="158" y="99"/>
                    <a:pt x="158" y="98"/>
                  </a:cubicBezTo>
                  <a:cubicBezTo>
                    <a:pt x="158" y="98"/>
                    <a:pt x="158" y="98"/>
                    <a:pt x="158" y="98"/>
                  </a:cubicBezTo>
                  <a:cubicBezTo>
                    <a:pt x="157" y="98"/>
                    <a:pt x="158" y="97"/>
                    <a:pt x="158" y="97"/>
                  </a:cubicBezTo>
                  <a:cubicBezTo>
                    <a:pt x="158" y="97"/>
                    <a:pt x="158" y="97"/>
                    <a:pt x="158" y="97"/>
                  </a:cubicBezTo>
                  <a:cubicBezTo>
                    <a:pt x="158" y="96"/>
                    <a:pt x="158" y="96"/>
                    <a:pt x="158" y="96"/>
                  </a:cubicBezTo>
                  <a:cubicBezTo>
                    <a:pt x="158" y="96"/>
                    <a:pt x="158" y="96"/>
                    <a:pt x="158" y="96"/>
                  </a:cubicBezTo>
                  <a:cubicBezTo>
                    <a:pt x="158" y="95"/>
                    <a:pt x="158" y="95"/>
                    <a:pt x="158" y="94"/>
                  </a:cubicBezTo>
                  <a:cubicBezTo>
                    <a:pt x="158" y="94"/>
                    <a:pt x="157" y="94"/>
                    <a:pt x="157" y="93"/>
                  </a:cubicBezTo>
                  <a:cubicBezTo>
                    <a:pt x="157" y="93"/>
                    <a:pt x="157" y="92"/>
                    <a:pt x="157" y="92"/>
                  </a:cubicBezTo>
                  <a:cubicBezTo>
                    <a:pt x="157" y="91"/>
                    <a:pt x="157" y="91"/>
                    <a:pt x="156" y="91"/>
                  </a:cubicBezTo>
                  <a:cubicBezTo>
                    <a:pt x="156" y="91"/>
                    <a:pt x="156" y="91"/>
                    <a:pt x="156" y="91"/>
                  </a:cubicBezTo>
                  <a:cubicBezTo>
                    <a:pt x="156" y="92"/>
                    <a:pt x="156" y="91"/>
                    <a:pt x="156" y="92"/>
                  </a:cubicBezTo>
                  <a:cubicBezTo>
                    <a:pt x="155" y="92"/>
                    <a:pt x="155" y="92"/>
                    <a:pt x="155" y="92"/>
                  </a:cubicBezTo>
                  <a:cubicBezTo>
                    <a:pt x="155" y="92"/>
                    <a:pt x="155" y="92"/>
                    <a:pt x="155" y="92"/>
                  </a:cubicBezTo>
                  <a:cubicBezTo>
                    <a:pt x="155" y="92"/>
                    <a:pt x="155" y="92"/>
                    <a:pt x="155" y="92"/>
                  </a:cubicBezTo>
                  <a:cubicBezTo>
                    <a:pt x="155" y="92"/>
                    <a:pt x="155" y="92"/>
                    <a:pt x="155" y="92"/>
                  </a:cubicBezTo>
                  <a:cubicBezTo>
                    <a:pt x="155" y="92"/>
                    <a:pt x="155" y="92"/>
                    <a:pt x="155" y="92"/>
                  </a:cubicBezTo>
                  <a:cubicBezTo>
                    <a:pt x="155" y="92"/>
                    <a:pt x="155" y="92"/>
                    <a:pt x="155" y="92"/>
                  </a:cubicBezTo>
                  <a:cubicBezTo>
                    <a:pt x="155" y="92"/>
                    <a:pt x="154" y="92"/>
                    <a:pt x="154" y="92"/>
                  </a:cubicBezTo>
                  <a:cubicBezTo>
                    <a:pt x="154" y="92"/>
                    <a:pt x="154" y="92"/>
                    <a:pt x="154" y="92"/>
                  </a:cubicBezTo>
                  <a:cubicBezTo>
                    <a:pt x="154" y="92"/>
                    <a:pt x="154" y="91"/>
                    <a:pt x="155" y="91"/>
                  </a:cubicBezTo>
                  <a:cubicBezTo>
                    <a:pt x="155" y="90"/>
                    <a:pt x="154" y="90"/>
                    <a:pt x="154" y="89"/>
                  </a:cubicBezTo>
                  <a:cubicBezTo>
                    <a:pt x="154" y="89"/>
                    <a:pt x="154" y="89"/>
                    <a:pt x="154" y="89"/>
                  </a:cubicBezTo>
                  <a:cubicBezTo>
                    <a:pt x="154" y="89"/>
                    <a:pt x="154" y="89"/>
                    <a:pt x="154" y="89"/>
                  </a:cubicBezTo>
                  <a:cubicBezTo>
                    <a:pt x="154" y="89"/>
                    <a:pt x="154" y="89"/>
                    <a:pt x="154" y="89"/>
                  </a:cubicBezTo>
                  <a:cubicBezTo>
                    <a:pt x="154" y="89"/>
                    <a:pt x="154" y="89"/>
                    <a:pt x="154" y="89"/>
                  </a:cubicBezTo>
                  <a:cubicBezTo>
                    <a:pt x="154" y="89"/>
                    <a:pt x="154" y="89"/>
                    <a:pt x="154" y="89"/>
                  </a:cubicBezTo>
                  <a:cubicBezTo>
                    <a:pt x="154" y="89"/>
                    <a:pt x="154" y="89"/>
                    <a:pt x="154" y="89"/>
                  </a:cubicBezTo>
                  <a:cubicBezTo>
                    <a:pt x="153" y="88"/>
                    <a:pt x="153" y="89"/>
                    <a:pt x="153" y="88"/>
                  </a:cubicBezTo>
                  <a:cubicBezTo>
                    <a:pt x="153" y="88"/>
                    <a:pt x="153" y="88"/>
                    <a:pt x="153" y="88"/>
                  </a:cubicBezTo>
                  <a:cubicBezTo>
                    <a:pt x="153" y="88"/>
                    <a:pt x="153" y="88"/>
                    <a:pt x="153" y="88"/>
                  </a:cubicBezTo>
                  <a:cubicBezTo>
                    <a:pt x="152" y="88"/>
                    <a:pt x="153" y="87"/>
                    <a:pt x="152" y="86"/>
                  </a:cubicBezTo>
                  <a:cubicBezTo>
                    <a:pt x="152" y="86"/>
                    <a:pt x="152" y="86"/>
                    <a:pt x="152" y="86"/>
                  </a:cubicBezTo>
                  <a:cubicBezTo>
                    <a:pt x="152" y="86"/>
                    <a:pt x="151" y="86"/>
                    <a:pt x="151" y="86"/>
                  </a:cubicBezTo>
                  <a:cubicBezTo>
                    <a:pt x="151" y="86"/>
                    <a:pt x="151" y="86"/>
                    <a:pt x="151" y="86"/>
                  </a:cubicBezTo>
                  <a:cubicBezTo>
                    <a:pt x="151" y="86"/>
                    <a:pt x="151" y="86"/>
                    <a:pt x="151" y="86"/>
                  </a:cubicBezTo>
                  <a:cubicBezTo>
                    <a:pt x="151" y="86"/>
                    <a:pt x="151" y="87"/>
                    <a:pt x="151" y="87"/>
                  </a:cubicBezTo>
                  <a:cubicBezTo>
                    <a:pt x="151" y="87"/>
                    <a:pt x="151" y="87"/>
                    <a:pt x="151" y="87"/>
                  </a:cubicBezTo>
                  <a:cubicBezTo>
                    <a:pt x="151" y="87"/>
                    <a:pt x="151" y="87"/>
                    <a:pt x="151" y="87"/>
                  </a:cubicBezTo>
                  <a:cubicBezTo>
                    <a:pt x="151" y="87"/>
                    <a:pt x="151" y="87"/>
                    <a:pt x="151" y="87"/>
                  </a:cubicBezTo>
                  <a:cubicBezTo>
                    <a:pt x="151" y="87"/>
                    <a:pt x="151" y="87"/>
                    <a:pt x="151" y="87"/>
                  </a:cubicBezTo>
                  <a:cubicBezTo>
                    <a:pt x="151" y="87"/>
                    <a:pt x="151" y="87"/>
                    <a:pt x="151" y="87"/>
                  </a:cubicBezTo>
                  <a:cubicBezTo>
                    <a:pt x="151" y="87"/>
                    <a:pt x="151" y="87"/>
                    <a:pt x="151" y="87"/>
                  </a:cubicBezTo>
                  <a:cubicBezTo>
                    <a:pt x="150" y="87"/>
                    <a:pt x="150" y="87"/>
                    <a:pt x="150" y="87"/>
                  </a:cubicBezTo>
                  <a:cubicBezTo>
                    <a:pt x="150" y="87"/>
                    <a:pt x="150" y="87"/>
                    <a:pt x="150" y="87"/>
                  </a:cubicBezTo>
                  <a:cubicBezTo>
                    <a:pt x="150" y="87"/>
                    <a:pt x="150" y="87"/>
                    <a:pt x="150" y="87"/>
                  </a:cubicBezTo>
                  <a:cubicBezTo>
                    <a:pt x="150" y="87"/>
                    <a:pt x="150" y="87"/>
                    <a:pt x="150" y="87"/>
                  </a:cubicBezTo>
                  <a:cubicBezTo>
                    <a:pt x="150" y="87"/>
                    <a:pt x="150" y="87"/>
                    <a:pt x="150" y="87"/>
                  </a:cubicBezTo>
                  <a:cubicBezTo>
                    <a:pt x="150" y="87"/>
                    <a:pt x="150" y="87"/>
                    <a:pt x="150" y="87"/>
                  </a:cubicBezTo>
                  <a:cubicBezTo>
                    <a:pt x="150" y="87"/>
                    <a:pt x="150" y="87"/>
                    <a:pt x="150" y="87"/>
                  </a:cubicBezTo>
                  <a:cubicBezTo>
                    <a:pt x="150" y="87"/>
                    <a:pt x="150" y="87"/>
                    <a:pt x="150" y="87"/>
                  </a:cubicBezTo>
                  <a:cubicBezTo>
                    <a:pt x="150" y="87"/>
                    <a:pt x="150" y="87"/>
                    <a:pt x="150" y="87"/>
                  </a:cubicBezTo>
                  <a:cubicBezTo>
                    <a:pt x="150" y="87"/>
                    <a:pt x="149" y="87"/>
                    <a:pt x="149" y="87"/>
                  </a:cubicBezTo>
                  <a:cubicBezTo>
                    <a:pt x="149" y="87"/>
                    <a:pt x="149" y="87"/>
                    <a:pt x="149" y="87"/>
                  </a:cubicBezTo>
                  <a:cubicBezTo>
                    <a:pt x="149" y="87"/>
                    <a:pt x="149" y="87"/>
                    <a:pt x="149" y="87"/>
                  </a:cubicBezTo>
                  <a:cubicBezTo>
                    <a:pt x="149" y="87"/>
                    <a:pt x="148" y="87"/>
                    <a:pt x="148" y="88"/>
                  </a:cubicBezTo>
                  <a:cubicBezTo>
                    <a:pt x="148" y="88"/>
                    <a:pt x="148" y="88"/>
                    <a:pt x="148" y="88"/>
                  </a:cubicBezTo>
                  <a:cubicBezTo>
                    <a:pt x="148" y="88"/>
                    <a:pt x="148" y="89"/>
                    <a:pt x="148" y="89"/>
                  </a:cubicBezTo>
                  <a:cubicBezTo>
                    <a:pt x="148" y="89"/>
                    <a:pt x="147" y="89"/>
                    <a:pt x="147" y="89"/>
                  </a:cubicBezTo>
                  <a:cubicBezTo>
                    <a:pt x="147" y="89"/>
                    <a:pt x="146" y="90"/>
                    <a:pt x="146" y="90"/>
                  </a:cubicBezTo>
                  <a:cubicBezTo>
                    <a:pt x="146" y="90"/>
                    <a:pt x="146" y="90"/>
                    <a:pt x="146" y="90"/>
                  </a:cubicBezTo>
                  <a:cubicBezTo>
                    <a:pt x="146" y="90"/>
                    <a:pt x="145" y="91"/>
                    <a:pt x="145" y="91"/>
                  </a:cubicBezTo>
                  <a:cubicBezTo>
                    <a:pt x="145" y="91"/>
                    <a:pt x="145" y="91"/>
                    <a:pt x="145" y="91"/>
                  </a:cubicBezTo>
                  <a:cubicBezTo>
                    <a:pt x="145" y="91"/>
                    <a:pt x="145" y="91"/>
                    <a:pt x="144" y="92"/>
                  </a:cubicBezTo>
                  <a:cubicBezTo>
                    <a:pt x="144" y="92"/>
                    <a:pt x="144" y="92"/>
                    <a:pt x="144" y="92"/>
                  </a:cubicBezTo>
                  <a:cubicBezTo>
                    <a:pt x="144" y="92"/>
                    <a:pt x="144" y="92"/>
                    <a:pt x="144" y="92"/>
                  </a:cubicBezTo>
                  <a:cubicBezTo>
                    <a:pt x="143" y="92"/>
                    <a:pt x="143" y="92"/>
                    <a:pt x="143" y="92"/>
                  </a:cubicBezTo>
                  <a:cubicBezTo>
                    <a:pt x="143" y="92"/>
                    <a:pt x="143" y="92"/>
                    <a:pt x="143" y="93"/>
                  </a:cubicBezTo>
                  <a:cubicBezTo>
                    <a:pt x="143" y="93"/>
                    <a:pt x="143" y="93"/>
                    <a:pt x="143" y="94"/>
                  </a:cubicBezTo>
                  <a:cubicBezTo>
                    <a:pt x="143" y="94"/>
                    <a:pt x="143" y="95"/>
                    <a:pt x="143" y="96"/>
                  </a:cubicBezTo>
                  <a:cubicBezTo>
                    <a:pt x="142" y="96"/>
                    <a:pt x="143" y="96"/>
                    <a:pt x="143" y="97"/>
                  </a:cubicBezTo>
                  <a:cubicBezTo>
                    <a:pt x="142" y="97"/>
                    <a:pt x="142" y="97"/>
                    <a:pt x="142" y="97"/>
                  </a:cubicBezTo>
                  <a:cubicBezTo>
                    <a:pt x="142" y="97"/>
                    <a:pt x="142" y="97"/>
                    <a:pt x="142" y="97"/>
                  </a:cubicBezTo>
                  <a:cubicBezTo>
                    <a:pt x="142" y="97"/>
                    <a:pt x="142" y="97"/>
                    <a:pt x="142" y="98"/>
                  </a:cubicBezTo>
                  <a:cubicBezTo>
                    <a:pt x="142" y="98"/>
                    <a:pt x="142" y="98"/>
                    <a:pt x="141" y="98"/>
                  </a:cubicBezTo>
                  <a:cubicBezTo>
                    <a:pt x="141" y="98"/>
                    <a:pt x="141" y="98"/>
                    <a:pt x="141" y="98"/>
                  </a:cubicBezTo>
                  <a:cubicBezTo>
                    <a:pt x="141" y="98"/>
                    <a:pt x="141" y="98"/>
                    <a:pt x="141" y="98"/>
                  </a:cubicBezTo>
                  <a:cubicBezTo>
                    <a:pt x="140" y="98"/>
                    <a:pt x="140" y="98"/>
                    <a:pt x="140" y="98"/>
                  </a:cubicBezTo>
                  <a:cubicBezTo>
                    <a:pt x="140" y="98"/>
                    <a:pt x="140" y="97"/>
                    <a:pt x="140" y="97"/>
                  </a:cubicBezTo>
                  <a:cubicBezTo>
                    <a:pt x="140" y="97"/>
                    <a:pt x="139" y="96"/>
                    <a:pt x="139" y="96"/>
                  </a:cubicBezTo>
                  <a:cubicBezTo>
                    <a:pt x="139" y="96"/>
                    <a:pt x="139" y="95"/>
                    <a:pt x="139" y="95"/>
                  </a:cubicBezTo>
                  <a:cubicBezTo>
                    <a:pt x="139" y="95"/>
                    <a:pt x="139" y="95"/>
                    <a:pt x="139" y="95"/>
                  </a:cubicBezTo>
                  <a:cubicBezTo>
                    <a:pt x="139" y="94"/>
                    <a:pt x="138" y="94"/>
                    <a:pt x="138" y="93"/>
                  </a:cubicBezTo>
                  <a:cubicBezTo>
                    <a:pt x="138" y="93"/>
                    <a:pt x="138" y="92"/>
                    <a:pt x="137" y="91"/>
                  </a:cubicBezTo>
                  <a:cubicBezTo>
                    <a:pt x="137" y="91"/>
                    <a:pt x="137" y="90"/>
                    <a:pt x="137" y="90"/>
                  </a:cubicBezTo>
                  <a:cubicBezTo>
                    <a:pt x="137" y="89"/>
                    <a:pt x="137" y="89"/>
                    <a:pt x="137" y="89"/>
                  </a:cubicBezTo>
                  <a:cubicBezTo>
                    <a:pt x="137" y="88"/>
                    <a:pt x="137" y="88"/>
                    <a:pt x="137" y="88"/>
                  </a:cubicBezTo>
                  <a:cubicBezTo>
                    <a:pt x="137" y="88"/>
                    <a:pt x="137" y="88"/>
                    <a:pt x="137" y="88"/>
                  </a:cubicBezTo>
                  <a:cubicBezTo>
                    <a:pt x="137" y="87"/>
                    <a:pt x="137" y="87"/>
                    <a:pt x="137" y="87"/>
                  </a:cubicBezTo>
                  <a:cubicBezTo>
                    <a:pt x="137" y="87"/>
                    <a:pt x="137" y="87"/>
                    <a:pt x="136" y="87"/>
                  </a:cubicBezTo>
                  <a:cubicBezTo>
                    <a:pt x="136" y="87"/>
                    <a:pt x="136" y="87"/>
                    <a:pt x="136" y="87"/>
                  </a:cubicBezTo>
                  <a:cubicBezTo>
                    <a:pt x="137" y="88"/>
                    <a:pt x="136" y="88"/>
                    <a:pt x="136" y="88"/>
                  </a:cubicBezTo>
                  <a:cubicBezTo>
                    <a:pt x="136" y="88"/>
                    <a:pt x="135" y="88"/>
                    <a:pt x="135" y="88"/>
                  </a:cubicBezTo>
                  <a:cubicBezTo>
                    <a:pt x="135" y="88"/>
                    <a:pt x="134" y="87"/>
                    <a:pt x="134" y="87"/>
                  </a:cubicBezTo>
                  <a:cubicBezTo>
                    <a:pt x="134" y="87"/>
                    <a:pt x="134" y="87"/>
                    <a:pt x="134" y="87"/>
                  </a:cubicBezTo>
                  <a:cubicBezTo>
                    <a:pt x="134" y="86"/>
                    <a:pt x="134" y="87"/>
                    <a:pt x="135" y="86"/>
                  </a:cubicBezTo>
                  <a:cubicBezTo>
                    <a:pt x="135" y="86"/>
                    <a:pt x="135" y="86"/>
                    <a:pt x="135" y="86"/>
                  </a:cubicBezTo>
                  <a:cubicBezTo>
                    <a:pt x="134" y="86"/>
                    <a:pt x="134" y="86"/>
                    <a:pt x="133" y="86"/>
                  </a:cubicBezTo>
                  <a:cubicBezTo>
                    <a:pt x="133" y="86"/>
                    <a:pt x="133" y="86"/>
                    <a:pt x="133" y="85"/>
                  </a:cubicBezTo>
                  <a:cubicBezTo>
                    <a:pt x="133" y="85"/>
                    <a:pt x="133" y="85"/>
                    <a:pt x="133" y="85"/>
                  </a:cubicBezTo>
                  <a:cubicBezTo>
                    <a:pt x="132" y="85"/>
                    <a:pt x="132" y="85"/>
                    <a:pt x="132" y="85"/>
                  </a:cubicBezTo>
                  <a:cubicBezTo>
                    <a:pt x="132" y="85"/>
                    <a:pt x="132" y="85"/>
                    <a:pt x="132" y="85"/>
                  </a:cubicBezTo>
                  <a:cubicBezTo>
                    <a:pt x="132" y="84"/>
                    <a:pt x="132" y="84"/>
                    <a:pt x="132" y="84"/>
                  </a:cubicBezTo>
                  <a:cubicBezTo>
                    <a:pt x="131" y="84"/>
                    <a:pt x="130" y="84"/>
                    <a:pt x="130" y="84"/>
                  </a:cubicBezTo>
                  <a:cubicBezTo>
                    <a:pt x="130" y="84"/>
                    <a:pt x="129" y="84"/>
                    <a:pt x="129" y="84"/>
                  </a:cubicBezTo>
                  <a:cubicBezTo>
                    <a:pt x="129" y="84"/>
                    <a:pt x="129" y="84"/>
                    <a:pt x="129" y="84"/>
                  </a:cubicBezTo>
                  <a:cubicBezTo>
                    <a:pt x="128" y="84"/>
                    <a:pt x="128" y="84"/>
                    <a:pt x="128" y="84"/>
                  </a:cubicBezTo>
                  <a:cubicBezTo>
                    <a:pt x="127" y="84"/>
                    <a:pt x="127" y="84"/>
                    <a:pt x="127" y="84"/>
                  </a:cubicBezTo>
                  <a:cubicBezTo>
                    <a:pt x="127" y="84"/>
                    <a:pt x="126" y="84"/>
                    <a:pt x="126" y="84"/>
                  </a:cubicBezTo>
                  <a:cubicBezTo>
                    <a:pt x="126" y="84"/>
                    <a:pt x="126" y="84"/>
                    <a:pt x="126" y="84"/>
                  </a:cubicBezTo>
                  <a:cubicBezTo>
                    <a:pt x="125" y="84"/>
                    <a:pt x="125" y="84"/>
                    <a:pt x="125" y="84"/>
                  </a:cubicBezTo>
                  <a:cubicBezTo>
                    <a:pt x="125" y="84"/>
                    <a:pt x="124" y="84"/>
                    <a:pt x="124" y="84"/>
                  </a:cubicBezTo>
                  <a:cubicBezTo>
                    <a:pt x="124" y="83"/>
                    <a:pt x="124" y="83"/>
                    <a:pt x="124" y="83"/>
                  </a:cubicBezTo>
                  <a:cubicBezTo>
                    <a:pt x="124" y="83"/>
                    <a:pt x="124" y="83"/>
                    <a:pt x="124" y="83"/>
                  </a:cubicBezTo>
                  <a:cubicBezTo>
                    <a:pt x="124" y="83"/>
                    <a:pt x="124" y="83"/>
                    <a:pt x="124" y="82"/>
                  </a:cubicBezTo>
                  <a:cubicBezTo>
                    <a:pt x="123" y="82"/>
                    <a:pt x="123" y="83"/>
                    <a:pt x="123" y="83"/>
                  </a:cubicBezTo>
                  <a:cubicBezTo>
                    <a:pt x="123" y="83"/>
                    <a:pt x="122" y="83"/>
                    <a:pt x="122" y="83"/>
                  </a:cubicBezTo>
                  <a:cubicBezTo>
                    <a:pt x="122" y="83"/>
                    <a:pt x="122" y="83"/>
                    <a:pt x="122" y="83"/>
                  </a:cubicBezTo>
                  <a:cubicBezTo>
                    <a:pt x="121" y="83"/>
                    <a:pt x="121" y="83"/>
                    <a:pt x="121" y="83"/>
                  </a:cubicBezTo>
                  <a:cubicBezTo>
                    <a:pt x="121" y="82"/>
                    <a:pt x="121" y="82"/>
                    <a:pt x="120" y="82"/>
                  </a:cubicBezTo>
                  <a:cubicBezTo>
                    <a:pt x="120" y="82"/>
                    <a:pt x="120" y="82"/>
                    <a:pt x="120" y="82"/>
                  </a:cubicBezTo>
                  <a:cubicBezTo>
                    <a:pt x="119" y="81"/>
                    <a:pt x="119" y="81"/>
                    <a:pt x="119" y="81"/>
                  </a:cubicBezTo>
                  <a:cubicBezTo>
                    <a:pt x="119" y="80"/>
                    <a:pt x="119" y="80"/>
                    <a:pt x="119" y="80"/>
                  </a:cubicBezTo>
                  <a:cubicBezTo>
                    <a:pt x="119" y="80"/>
                    <a:pt x="119" y="80"/>
                    <a:pt x="119" y="80"/>
                  </a:cubicBezTo>
                  <a:cubicBezTo>
                    <a:pt x="118" y="80"/>
                    <a:pt x="118" y="80"/>
                    <a:pt x="118" y="80"/>
                  </a:cubicBezTo>
                  <a:cubicBezTo>
                    <a:pt x="118" y="80"/>
                    <a:pt x="118" y="80"/>
                    <a:pt x="118" y="80"/>
                  </a:cubicBezTo>
                  <a:cubicBezTo>
                    <a:pt x="118" y="80"/>
                    <a:pt x="118" y="80"/>
                    <a:pt x="118" y="80"/>
                  </a:cubicBezTo>
                  <a:cubicBezTo>
                    <a:pt x="118" y="80"/>
                    <a:pt x="118" y="80"/>
                    <a:pt x="117" y="80"/>
                  </a:cubicBezTo>
                  <a:cubicBezTo>
                    <a:pt x="117" y="80"/>
                    <a:pt x="117" y="80"/>
                    <a:pt x="117" y="80"/>
                  </a:cubicBezTo>
                  <a:cubicBezTo>
                    <a:pt x="117" y="80"/>
                    <a:pt x="117" y="80"/>
                    <a:pt x="117" y="80"/>
                  </a:cubicBezTo>
                  <a:cubicBezTo>
                    <a:pt x="117" y="80"/>
                    <a:pt x="117" y="80"/>
                    <a:pt x="117" y="80"/>
                  </a:cubicBezTo>
                  <a:cubicBezTo>
                    <a:pt x="117" y="80"/>
                    <a:pt x="117" y="81"/>
                    <a:pt x="116" y="81"/>
                  </a:cubicBezTo>
                  <a:cubicBezTo>
                    <a:pt x="117" y="81"/>
                    <a:pt x="117" y="81"/>
                    <a:pt x="117" y="81"/>
                  </a:cubicBezTo>
                  <a:cubicBezTo>
                    <a:pt x="117" y="81"/>
                    <a:pt x="117" y="81"/>
                    <a:pt x="117" y="81"/>
                  </a:cubicBezTo>
                  <a:cubicBezTo>
                    <a:pt x="117" y="81"/>
                    <a:pt x="117" y="82"/>
                    <a:pt x="117" y="82"/>
                  </a:cubicBezTo>
                  <a:cubicBezTo>
                    <a:pt x="118" y="82"/>
                    <a:pt x="118" y="82"/>
                    <a:pt x="118" y="82"/>
                  </a:cubicBezTo>
                  <a:cubicBezTo>
                    <a:pt x="118" y="82"/>
                    <a:pt x="118" y="82"/>
                    <a:pt x="118" y="82"/>
                  </a:cubicBezTo>
                  <a:cubicBezTo>
                    <a:pt x="118" y="83"/>
                    <a:pt x="118" y="83"/>
                    <a:pt x="119" y="83"/>
                  </a:cubicBezTo>
                  <a:cubicBezTo>
                    <a:pt x="118" y="83"/>
                    <a:pt x="118" y="83"/>
                    <a:pt x="118" y="83"/>
                  </a:cubicBezTo>
                  <a:cubicBezTo>
                    <a:pt x="118" y="83"/>
                    <a:pt x="118" y="83"/>
                    <a:pt x="118" y="83"/>
                  </a:cubicBezTo>
                  <a:cubicBezTo>
                    <a:pt x="118" y="83"/>
                    <a:pt x="118" y="84"/>
                    <a:pt x="119" y="84"/>
                  </a:cubicBezTo>
                  <a:cubicBezTo>
                    <a:pt x="119" y="84"/>
                    <a:pt x="119" y="84"/>
                    <a:pt x="119" y="84"/>
                  </a:cubicBezTo>
                  <a:cubicBezTo>
                    <a:pt x="119" y="84"/>
                    <a:pt x="119" y="85"/>
                    <a:pt x="119" y="85"/>
                  </a:cubicBezTo>
                  <a:cubicBezTo>
                    <a:pt x="119" y="85"/>
                    <a:pt x="119" y="85"/>
                    <a:pt x="119" y="85"/>
                  </a:cubicBezTo>
                  <a:cubicBezTo>
                    <a:pt x="119" y="84"/>
                    <a:pt x="119" y="84"/>
                    <a:pt x="119" y="83"/>
                  </a:cubicBezTo>
                  <a:cubicBezTo>
                    <a:pt x="119" y="83"/>
                    <a:pt x="119" y="83"/>
                    <a:pt x="120" y="83"/>
                  </a:cubicBezTo>
                  <a:cubicBezTo>
                    <a:pt x="120" y="84"/>
                    <a:pt x="120" y="84"/>
                    <a:pt x="120" y="84"/>
                  </a:cubicBezTo>
                  <a:cubicBezTo>
                    <a:pt x="120" y="84"/>
                    <a:pt x="120" y="84"/>
                    <a:pt x="120" y="84"/>
                  </a:cubicBezTo>
                  <a:cubicBezTo>
                    <a:pt x="120" y="85"/>
                    <a:pt x="119" y="85"/>
                    <a:pt x="120" y="85"/>
                  </a:cubicBezTo>
                  <a:cubicBezTo>
                    <a:pt x="120" y="85"/>
                    <a:pt x="120" y="85"/>
                    <a:pt x="120" y="85"/>
                  </a:cubicBezTo>
                  <a:cubicBezTo>
                    <a:pt x="120" y="85"/>
                    <a:pt x="120" y="85"/>
                    <a:pt x="120" y="85"/>
                  </a:cubicBezTo>
                  <a:cubicBezTo>
                    <a:pt x="120" y="85"/>
                    <a:pt x="120" y="85"/>
                    <a:pt x="120" y="85"/>
                  </a:cubicBezTo>
                  <a:cubicBezTo>
                    <a:pt x="121" y="85"/>
                    <a:pt x="121" y="85"/>
                    <a:pt x="122" y="85"/>
                  </a:cubicBezTo>
                  <a:cubicBezTo>
                    <a:pt x="122" y="85"/>
                    <a:pt x="122" y="85"/>
                    <a:pt x="122" y="85"/>
                  </a:cubicBezTo>
                  <a:cubicBezTo>
                    <a:pt x="122" y="85"/>
                    <a:pt x="122" y="85"/>
                    <a:pt x="122" y="85"/>
                  </a:cubicBezTo>
                  <a:cubicBezTo>
                    <a:pt x="122" y="85"/>
                    <a:pt x="122" y="85"/>
                    <a:pt x="122" y="85"/>
                  </a:cubicBezTo>
                  <a:cubicBezTo>
                    <a:pt x="122" y="85"/>
                    <a:pt x="122" y="85"/>
                    <a:pt x="122" y="84"/>
                  </a:cubicBezTo>
                  <a:cubicBezTo>
                    <a:pt x="123" y="84"/>
                    <a:pt x="123" y="84"/>
                    <a:pt x="123" y="84"/>
                  </a:cubicBezTo>
                  <a:cubicBezTo>
                    <a:pt x="123" y="84"/>
                    <a:pt x="123" y="83"/>
                    <a:pt x="124" y="83"/>
                  </a:cubicBezTo>
                  <a:cubicBezTo>
                    <a:pt x="124" y="83"/>
                    <a:pt x="124" y="83"/>
                    <a:pt x="124" y="83"/>
                  </a:cubicBezTo>
                  <a:cubicBezTo>
                    <a:pt x="124" y="84"/>
                    <a:pt x="124" y="84"/>
                    <a:pt x="123" y="84"/>
                  </a:cubicBezTo>
                  <a:cubicBezTo>
                    <a:pt x="124" y="84"/>
                    <a:pt x="124" y="84"/>
                    <a:pt x="124" y="84"/>
                  </a:cubicBezTo>
                  <a:cubicBezTo>
                    <a:pt x="124" y="84"/>
                    <a:pt x="124" y="84"/>
                    <a:pt x="124" y="85"/>
                  </a:cubicBezTo>
                  <a:cubicBezTo>
                    <a:pt x="124" y="85"/>
                    <a:pt x="124" y="85"/>
                    <a:pt x="124" y="85"/>
                  </a:cubicBezTo>
                  <a:cubicBezTo>
                    <a:pt x="124" y="85"/>
                    <a:pt x="125" y="85"/>
                    <a:pt x="125" y="86"/>
                  </a:cubicBezTo>
                  <a:cubicBezTo>
                    <a:pt x="125" y="86"/>
                    <a:pt x="125" y="86"/>
                    <a:pt x="125" y="86"/>
                  </a:cubicBezTo>
                  <a:cubicBezTo>
                    <a:pt x="126" y="86"/>
                    <a:pt x="126" y="86"/>
                    <a:pt x="126" y="86"/>
                  </a:cubicBezTo>
                  <a:cubicBezTo>
                    <a:pt x="126" y="86"/>
                    <a:pt x="126" y="86"/>
                    <a:pt x="126" y="87"/>
                  </a:cubicBezTo>
                  <a:cubicBezTo>
                    <a:pt x="126" y="87"/>
                    <a:pt x="126" y="87"/>
                    <a:pt x="126" y="87"/>
                  </a:cubicBezTo>
                  <a:cubicBezTo>
                    <a:pt x="126" y="87"/>
                    <a:pt x="126" y="88"/>
                    <a:pt x="126" y="88"/>
                  </a:cubicBezTo>
                  <a:cubicBezTo>
                    <a:pt x="125" y="88"/>
                    <a:pt x="125" y="88"/>
                    <a:pt x="125" y="88"/>
                  </a:cubicBezTo>
                  <a:cubicBezTo>
                    <a:pt x="125" y="88"/>
                    <a:pt x="125" y="88"/>
                    <a:pt x="125" y="88"/>
                  </a:cubicBezTo>
                  <a:cubicBezTo>
                    <a:pt x="125" y="89"/>
                    <a:pt x="125" y="89"/>
                    <a:pt x="125" y="89"/>
                  </a:cubicBezTo>
                  <a:cubicBezTo>
                    <a:pt x="124" y="89"/>
                    <a:pt x="124" y="90"/>
                    <a:pt x="124" y="90"/>
                  </a:cubicBezTo>
                  <a:cubicBezTo>
                    <a:pt x="124" y="90"/>
                    <a:pt x="124" y="90"/>
                    <a:pt x="124" y="90"/>
                  </a:cubicBezTo>
                  <a:cubicBezTo>
                    <a:pt x="123" y="90"/>
                    <a:pt x="123" y="90"/>
                    <a:pt x="123" y="90"/>
                  </a:cubicBezTo>
                  <a:cubicBezTo>
                    <a:pt x="123" y="90"/>
                    <a:pt x="123" y="91"/>
                    <a:pt x="123" y="91"/>
                  </a:cubicBezTo>
                  <a:cubicBezTo>
                    <a:pt x="123" y="91"/>
                    <a:pt x="122" y="91"/>
                    <a:pt x="122" y="91"/>
                  </a:cubicBezTo>
                  <a:cubicBezTo>
                    <a:pt x="122" y="91"/>
                    <a:pt x="122" y="91"/>
                    <a:pt x="122" y="91"/>
                  </a:cubicBezTo>
                  <a:cubicBezTo>
                    <a:pt x="121" y="91"/>
                    <a:pt x="121" y="91"/>
                    <a:pt x="121" y="91"/>
                  </a:cubicBezTo>
                  <a:cubicBezTo>
                    <a:pt x="121" y="91"/>
                    <a:pt x="120" y="92"/>
                    <a:pt x="120" y="92"/>
                  </a:cubicBezTo>
                  <a:cubicBezTo>
                    <a:pt x="120" y="92"/>
                    <a:pt x="120" y="92"/>
                    <a:pt x="120" y="92"/>
                  </a:cubicBezTo>
                  <a:cubicBezTo>
                    <a:pt x="119" y="93"/>
                    <a:pt x="119" y="93"/>
                    <a:pt x="118" y="93"/>
                  </a:cubicBezTo>
                  <a:cubicBezTo>
                    <a:pt x="118" y="93"/>
                    <a:pt x="118" y="93"/>
                    <a:pt x="117" y="94"/>
                  </a:cubicBezTo>
                  <a:cubicBezTo>
                    <a:pt x="117" y="94"/>
                    <a:pt x="117" y="93"/>
                    <a:pt x="117" y="94"/>
                  </a:cubicBezTo>
                  <a:cubicBezTo>
                    <a:pt x="116" y="94"/>
                    <a:pt x="116" y="94"/>
                    <a:pt x="116" y="94"/>
                  </a:cubicBezTo>
                  <a:cubicBezTo>
                    <a:pt x="116" y="94"/>
                    <a:pt x="115" y="94"/>
                    <a:pt x="115" y="94"/>
                  </a:cubicBezTo>
                  <a:cubicBezTo>
                    <a:pt x="115" y="94"/>
                    <a:pt x="115" y="94"/>
                    <a:pt x="115" y="94"/>
                  </a:cubicBezTo>
                  <a:cubicBezTo>
                    <a:pt x="114" y="95"/>
                    <a:pt x="113" y="95"/>
                    <a:pt x="113" y="94"/>
                  </a:cubicBezTo>
                  <a:cubicBezTo>
                    <a:pt x="113" y="94"/>
                    <a:pt x="113" y="94"/>
                    <a:pt x="113" y="94"/>
                  </a:cubicBezTo>
                  <a:cubicBezTo>
                    <a:pt x="113" y="93"/>
                    <a:pt x="113" y="93"/>
                    <a:pt x="113" y="92"/>
                  </a:cubicBezTo>
                  <a:cubicBezTo>
                    <a:pt x="113" y="92"/>
                    <a:pt x="113" y="92"/>
                    <a:pt x="113" y="92"/>
                  </a:cubicBezTo>
                  <a:cubicBezTo>
                    <a:pt x="113" y="92"/>
                    <a:pt x="113" y="92"/>
                    <a:pt x="113" y="91"/>
                  </a:cubicBezTo>
                  <a:cubicBezTo>
                    <a:pt x="112" y="91"/>
                    <a:pt x="112" y="91"/>
                    <a:pt x="112" y="90"/>
                  </a:cubicBezTo>
                  <a:cubicBezTo>
                    <a:pt x="112" y="90"/>
                    <a:pt x="112" y="90"/>
                    <a:pt x="112" y="90"/>
                  </a:cubicBezTo>
                  <a:cubicBezTo>
                    <a:pt x="111" y="89"/>
                    <a:pt x="111" y="89"/>
                    <a:pt x="111" y="89"/>
                  </a:cubicBezTo>
                  <a:cubicBezTo>
                    <a:pt x="111" y="88"/>
                    <a:pt x="110" y="88"/>
                    <a:pt x="110" y="88"/>
                  </a:cubicBezTo>
                  <a:cubicBezTo>
                    <a:pt x="110" y="88"/>
                    <a:pt x="110" y="88"/>
                    <a:pt x="110" y="88"/>
                  </a:cubicBezTo>
                  <a:cubicBezTo>
                    <a:pt x="109" y="87"/>
                    <a:pt x="110" y="87"/>
                    <a:pt x="109" y="86"/>
                  </a:cubicBezTo>
                  <a:cubicBezTo>
                    <a:pt x="109" y="86"/>
                    <a:pt x="109" y="86"/>
                    <a:pt x="109" y="85"/>
                  </a:cubicBezTo>
                  <a:cubicBezTo>
                    <a:pt x="109" y="85"/>
                    <a:pt x="108" y="85"/>
                    <a:pt x="108" y="85"/>
                  </a:cubicBezTo>
                  <a:cubicBezTo>
                    <a:pt x="108" y="84"/>
                    <a:pt x="108" y="84"/>
                    <a:pt x="108" y="83"/>
                  </a:cubicBezTo>
                  <a:cubicBezTo>
                    <a:pt x="107" y="83"/>
                    <a:pt x="107" y="83"/>
                    <a:pt x="107" y="82"/>
                  </a:cubicBezTo>
                  <a:cubicBezTo>
                    <a:pt x="107" y="82"/>
                    <a:pt x="106" y="82"/>
                    <a:pt x="106" y="82"/>
                  </a:cubicBezTo>
                  <a:cubicBezTo>
                    <a:pt x="106" y="82"/>
                    <a:pt x="106" y="82"/>
                    <a:pt x="106" y="82"/>
                  </a:cubicBezTo>
                  <a:cubicBezTo>
                    <a:pt x="106" y="81"/>
                    <a:pt x="106" y="81"/>
                    <a:pt x="106" y="80"/>
                  </a:cubicBezTo>
                  <a:cubicBezTo>
                    <a:pt x="106" y="80"/>
                    <a:pt x="106" y="80"/>
                    <a:pt x="106" y="80"/>
                  </a:cubicBezTo>
                  <a:cubicBezTo>
                    <a:pt x="106" y="80"/>
                    <a:pt x="106" y="79"/>
                    <a:pt x="106" y="79"/>
                  </a:cubicBezTo>
                  <a:cubicBezTo>
                    <a:pt x="106" y="79"/>
                    <a:pt x="106" y="78"/>
                    <a:pt x="106" y="78"/>
                  </a:cubicBezTo>
                  <a:cubicBezTo>
                    <a:pt x="106" y="78"/>
                    <a:pt x="106" y="78"/>
                    <a:pt x="106" y="78"/>
                  </a:cubicBezTo>
                  <a:cubicBezTo>
                    <a:pt x="106" y="77"/>
                    <a:pt x="107" y="76"/>
                    <a:pt x="107" y="76"/>
                  </a:cubicBezTo>
                  <a:cubicBezTo>
                    <a:pt x="107" y="76"/>
                    <a:pt x="107" y="75"/>
                    <a:pt x="107" y="75"/>
                  </a:cubicBezTo>
                  <a:cubicBezTo>
                    <a:pt x="107" y="75"/>
                    <a:pt x="107" y="75"/>
                    <a:pt x="107" y="75"/>
                  </a:cubicBezTo>
                  <a:cubicBezTo>
                    <a:pt x="107" y="75"/>
                    <a:pt x="107" y="74"/>
                    <a:pt x="107" y="74"/>
                  </a:cubicBezTo>
                  <a:cubicBezTo>
                    <a:pt x="107" y="74"/>
                    <a:pt x="107" y="74"/>
                    <a:pt x="107" y="74"/>
                  </a:cubicBezTo>
                  <a:cubicBezTo>
                    <a:pt x="107" y="74"/>
                    <a:pt x="107" y="74"/>
                    <a:pt x="107" y="74"/>
                  </a:cubicBezTo>
                  <a:cubicBezTo>
                    <a:pt x="107" y="74"/>
                    <a:pt x="107" y="74"/>
                    <a:pt x="107" y="74"/>
                  </a:cubicBezTo>
                  <a:cubicBezTo>
                    <a:pt x="107" y="74"/>
                    <a:pt x="107" y="74"/>
                    <a:pt x="107" y="74"/>
                  </a:cubicBezTo>
                  <a:cubicBezTo>
                    <a:pt x="107" y="74"/>
                    <a:pt x="107" y="74"/>
                    <a:pt x="107" y="74"/>
                  </a:cubicBezTo>
                  <a:cubicBezTo>
                    <a:pt x="106" y="74"/>
                    <a:pt x="106" y="74"/>
                    <a:pt x="106" y="74"/>
                  </a:cubicBezTo>
                  <a:cubicBezTo>
                    <a:pt x="106" y="74"/>
                    <a:pt x="105" y="74"/>
                    <a:pt x="105" y="74"/>
                  </a:cubicBezTo>
                  <a:cubicBezTo>
                    <a:pt x="105" y="74"/>
                    <a:pt x="105" y="75"/>
                    <a:pt x="104" y="74"/>
                  </a:cubicBezTo>
                  <a:cubicBezTo>
                    <a:pt x="104" y="74"/>
                    <a:pt x="104" y="74"/>
                    <a:pt x="104" y="74"/>
                  </a:cubicBezTo>
                  <a:cubicBezTo>
                    <a:pt x="103" y="74"/>
                    <a:pt x="103" y="74"/>
                    <a:pt x="103" y="74"/>
                  </a:cubicBezTo>
                  <a:cubicBezTo>
                    <a:pt x="103" y="74"/>
                    <a:pt x="103" y="74"/>
                    <a:pt x="103" y="74"/>
                  </a:cubicBezTo>
                  <a:cubicBezTo>
                    <a:pt x="103" y="74"/>
                    <a:pt x="102" y="74"/>
                    <a:pt x="102" y="74"/>
                  </a:cubicBezTo>
                  <a:cubicBezTo>
                    <a:pt x="102" y="74"/>
                    <a:pt x="102" y="74"/>
                    <a:pt x="102" y="74"/>
                  </a:cubicBezTo>
                  <a:cubicBezTo>
                    <a:pt x="102"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1" y="74"/>
                    <a:pt x="101" y="74"/>
                    <a:pt x="101" y="74"/>
                  </a:cubicBezTo>
                  <a:cubicBezTo>
                    <a:pt x="100" y="74"/>
                    <a:pt x="100" y="74"/>
                    <a:pt x="100" y="74"/>
                  </a:cubicBezTo>
                  <a:cubicBezTo>
                    <a:pt x="100" y="74"/>
                    <a:pt x="100" y="74"/>
                    <a:pt x="100" y="74"/>
                  </a:cubicBezTo>
                  <a:cubicBezTo>
                    <a:pt x="100" y="73"/>
                    <a:pt x="100" y="73"/>
                    <a:pt x="100" y="73"/>
                  </a:cubicBezTo>
                  <a:cubicBezTo>
                    <a:pt x="100" y="73"/>
                    <a:pt x="100" y="73"/>
                    <a:pt x="100" y="73"/>
                  </a:cubicBezTo>
                  <a:cubicBezTo>
                    <a:pt x="100" y="73"/>
                    <a:pt x="100" y="73"/>
                    <a:pt x="100" y="73"/>
                  </a:cubicBezTo>
                  <a:cubicBezTo>
                    <a:pt x="100" y="73"/>
                    <a:pt x="100" y="73"/>
                    <a:pt x="100" y="73"/>
                  </a:cubicBezTo>
                  <a:cubicBezTo>
                    <a:pt x="100" y="73"/>
                    <a:pt x="100" y="73"/>
                    <a:pt x="99" y="73"/>
                  </a:cubicBezTo>
                  <a:cubicBezTo>
                    <a:pt x="99" y="72"/>
                    <a:pt x="99" y="72"/>
                    <a:pt x="99" y="72"/>
                  </a:cubicBezTo>
                  <a:cubicBezTo>
                    <a:pt x="99" y="72"/>
                    <a:pt x="99" y="72"/>
                    <a:pt x="99" y="72"/>
                  </a:cubicBezTo>
                  <a:cubicBezTo>
                    <a:pt x="99" y="72"/>
                    <a:pt x="99" y="72"/>
                    <a:pt x="100" y="72"/>
                  </a:cubicBezTo>
                  <a:cubicBezTo>
                    <a:pt x="100" y="72"/>
                    <a:pt x="100" y="72"/>
                    <a:pt x="100" y="72"/>
                  </a:cubicBezTo>
                  <a:cubicBezTo>
                    <a:pt x="100" y="72"/>
                    <a:pt x="100" y="72"/>
                    <a:pt x="100" y="72"/>
                  </a:cubicBezTo>
                  <a:cubicBezTo>
                    <a:pt x="100" y="72"/>
                    <a:pt x="100" y="72"/>
                    <a:pt x="100" y="72"/>
                  </a:cubicBezTo>
                  <a:cubicBezTo>
                    <a:pt x="100" y="72"/>
                    <a:pt x="100" y="72"/>
                    <a:pt x="100" y="72"/>
                  </a:cubicBezTo>
                  <a:cubicBezTo>
                    <a:pt x="100" y="72"/>
                    <a:pt x="100" y="72"/>
                    <a:pt x="100" y="72"/>
                  </a:cubicBezTo>
                  <a:cubicBezTo>
                    <a:pt x="100" y="72"/>
                    <a:pt x="100" y="72"/>
                    <a:pt x="100" y="72"/>
                  </a:cubicBezTo>
                  <a:cubicBezTo>
                    <a:pt x="100" y="72"/>
                    <a:pt x="100" y="71"/>
                    <a:pt x="99" y="71"/>
                  </a:cubicBezTo>
                  <a:cubicBezTo>
                    <a:pt x="99" y="71"/>
                    <a:pt x="100" y="71"/>
                    <a:pt x="100" y="71"/>
                  </a:cubicBezTo>
                  <a:cubicBezTo>
                    <a:pt x="100" y="71"/>
                    <a:pt x="100" y="71"/>
                    <a:pt x="100" y="71"/>
                  </a:cubicBezTo>
                  <a:cubicBezTo>
                    <a:pt x="100" y="71"/>
                    <a:pt x="100" y="71"/>
                    <a:pt x="100" y="71"/>
                  </a:cubicBezTo>
                  <a:cubicBezTo>
                    <a:pt x="99" y="71"/>
                    <a:pt x="99" y="71"/>
                    <a:pt x="99" y="71"/>
                  </a:cubicBezTo>
                  <a:cubicBezTo>
                    <a:pt x="99" y="71"/>
                    <a:pt x="99" y="71"/>
                    <a:pt x="99" y="71"/>
                  </a:cubicBezTo>
                  <a:cubicBezTo>
                    <a:pt x="99" y="71"/>
                    <a:pt x="99" y="71"/>
                    <a:pt x="99" y="71"/>
                  </a:cubicBezTo>
                  <a:cubicBezTo>
                    <a:pt x="99" y="70"/>
                    <a:pt x="100" y="70"/>
                    <a:pt x="100" y="70"/>
                  </a:cubicBezTo>
                  <a:cubicBezTo>
                    <a:pt x="100" y="70"/>
                    <a:pt x="100" y="70"/>
                    <a:pt x="100" y="70"/>
                  </a:cubicBezTo>
                  <a:cubicBezTo>
                    <a:pt x="100" y="70"/>
                    <a:pt x="100" y="70"/>
                    <a:pt x="100" y="70"/>
                  </a:cubicBezTo>
                  <a:cubicBezTo>
                    <a:pt x="100" y="70"/>
                    <a:pt x="100" y="70"/>
                    <a:pt x="100" y="70"/>
                  </a:cubicBezTo>
                  <a:cubicBezTo>
                    <a:pt x="100" y="70"/>
                    <a:pt x="100" y="70"/>
                    <a:pt x="100" y="70"/>
                  </a:cubicBezTo>
                  <a:cubicBezTo>
                    <a:pt x="100" y="70"/>
                    <a:pt x="100" y="70"/>
                    <a:pt x="101" y="70"/>
                  </a:cubicBezTo>
                  <a:cubicBezTo>
                    <a:pt x="101" y="70"/>
                    <a:pt x="101" y="70"/>
                    <a:pt x="100" y="70"/>
                  </a:cubicBezTo>
                  <a:cubicBezTo>
                    <a:pt x="101" y="70"/>
                    <a:pt x="101" y="70"/>
                    <a:pt x="101" y="70"/>
                  </a:cubicBezTo>
                  <a:cubicBezTo>
                    <a:pt x="101" y="70"/>
                    <a:pt x="101" y="70"/>
                    <a:pt x="101" y="70"/>
                  </a:cubicBezTo>
                  <a:cubicBezTo>
                    <a:pt x="101" y="70"/>
                    <a:pt x="101" y="70"/>
                    <a:pt x="101" y="70"/>
                  </a:cubicBezTo>
                  <a:cubicBezTo>
                    <a:pt x="101" y="70"/>
                    <a:pt x="101" y="70"/>
                    <a:pt x="101" y="70"/>
                  </a:cubicBezTo>
                  <a:cubicBezTo>
                    <a:pt x="101" y="70"/>
                    <a:pt x="101" y="70"/>
                    <a:pt x="101" y="70"/>
                  </a:cubicBezTo>
                  <a:cubicBezTo>
                    <a:pt x="102" y="70"/>
                    <a:pt x="102" y="70"/>
                    <a:pt x="102" y="70"/>
                  </a:cubicBezTo>
                  <a:cubicBezTo>
                    <a:pt x="102" y="70"/>
                    <a:pt x="102" y="70"/>
                    <a:pt x="102" y="70"/>
                  </a:cubicBezTo>
                  <a:cubicBezTo>
                    <a:pt x="102" y="70"/>
                    <a:pt x="102" y="70"/>
                    <a:pt x="102" y="70"/>
                  </a:cubicBezTo>
                  <a:cubicBezTo>
                    <a:pt x="102" y="70"/>
                    <a:pt x="101" y="70"/>
                    <a:pt x="101" y="70"/>
                  </a:cubicBezTo>
                  <a:cubicBezTo>
                    <a:pt x="101" y="70"/>
                    <a:pt x="101" y="70"/>
                    <a:pt x="101" y="70"/>
                  </a:cubicBezTo>
                  <a:cubicBezTo>
                    <a:pt x="102" y="70"/>
                    <a:pt x="102" y="70"/>
                    <a:pt x="102" y="70"/>
                  </a:cubicBezTo>
                  <a:cubicBezTo>
                    <a:pt x="102" y="70"/>
                    <a:pt x="102" y="70"/>
                    <a:pt x="102" y="70"/>
                  </a:cubicBezTo>
                  <a:cubicBezTo>
                    <a:pt x="103" y="70"/>
                    <a:pt x="103" y="70"/>
                    <a:pt x="103" y="70"/>
                  </a:cubicBezTo>
                  <a:cubicBezTo>
                    <a:pt x="103" y="70"/>
                    <a:pt x="103" y="70"/>
                    <a:pt x="103" y="69"/>
                  </a:cubicBezTo>
                  <a:cubicBezTo>
                    <a:pt x="104" y="69"/>
                    <a:pt x="104" y="69"/>
                    <a:pt x="105" y="69"/>
                  </a:cubicBezTo>
                  <a:cubicBezTo>
                    <a:pt x="105" y="69"/>
                    <a:pt x="106" y="69"/>
                    <a:pt x="106" y="69"/>
                  </a:cubicBezTo>
                  <a:cubicBezTo>
                    <a:pt x="106" y="69"/>
                    <a:pt x="106" y="69"/>
                    <a:pt x="107" y="69"/>
                  </a:cubicBezTo>
                  <a:cubicBezTo>
                    <a:pt x="107" y="69"/>
                    <a:pt x="107" y="69"/>
                    <a:pt x="107" y="69"/>
                  </a:cubicBezTo>
                  <a:cubicBezTo>
                    <a:pt x="107" y="69"/>
                    <a:pt x="107" y="69"/>
                    <a:pt x="107" y="70"/>
                  </a:cubicBezTo>
                  <a:cubicBezTo>
                    <a:pt x="108" y="69"/>
                    <a:pt x="108" y="70"/>
                    <a:pt x="108" y="70"/>
                  </a:cubicBezTo>
                  <a:cubicBezTo>
                    <a:pt x="108" y="70"/>
                    <a:pt x="109" y="70"/>
                    <a:pt x="109" y="70"/>
                  </a:cubicBezTo>
                  <a:cubicBezTo>
                    <a:pt x="109" y="70"/>
                    <a:pt x="110" y="70"/>
                    <a:pt x="110" y="70"/>
                  </a:cubicBezTo>
                  <a:cubicBezTo>
                    <a:pt x="110" y="70"/>
                    <a:pt x="110" y="70"/>
                    <a:pt x="111" y="70"/>
                  </a:cubicBezTo>
                  <a:cubicBezTo>
                    <a:pt x="111" y="70"/>
                    <a:pt x="112" y="69"/>
                    <a:pt x="112" y="69"/>
                  </a:cubicBezTo>
                  <a:cubicBezTo>
                    <a:pt x="111" y="68"/>
                    <a:pt x="111" y="68"/>
                    <a:pt x="111" y="68"/>
                  </a:cubicBezTo>
                  <a:cubicBezTo>
                    <a:pt x="111" y="68"/>
                    <a:pt x="111" y="68"/>
                    <a:pt x="110" y="68"/>
                  </a:cubicBezTo>
                  <a:cubicBezTo>
                    <a:pt x="110" y="67"/>
                    <a:pt x="110" y="67"/>
                    <a:pt x="110" y="67"/>
                  </a:cubicBezTo>
                  <a:cubicBezTo>
                    <a:pt x="110" y="67"/>
                    <a:pt x="110" y="67"/>
                    <a:pt x="110" y="67"/>
                  </a:cubicBezTo>
                  <a:cubicBezTo>
                    <a:pt x="110" y="67"/>
                    <a:pt x="109" y="67"/>
                    <a:pt x="109" y="66"/>
                  </a:cubicBezTo>
                  <a:cubicBezTo>
                    <a:pt x="109" y="66"/>
                    <a:pt x="109" y="66"/>
                    <a:pt x="109" y="66"/>
                  </a:cubicBezTo>
                  <a:cubicBezTo>
                    <a:pt x="109" y="66"/>
                    <a:pt x="109" y="66"/>
                    <a:pt x="108" y="66"/>
                  </a:cubicBezTo>
                  <a:cubicBezTo>
                    <a:pt x="108" y="66"/>
                    <a:pt x="108" y="66"/>
                    <a:pt x="108" y="66"/>
                  </a:cubicBezTo>
                  <a:cubicBezTo>
                    <a:pt x="108" y="66"/>
                    <a:pt x="108" y="66"/>
                    <a:pt x="108" y="66"/>
                  </a:cubicBezTo>
                  <a:cubicBezTo>
                    <a:pt x="108" y="66"/>
                    <a:pt x="108" y="65"/>
                    <a:pt x="108" y="65"/>
                  </a:cubicBezTo>
                  <a:cubicBezTo>
                    <a:pt x="108" y="65"/>
                    <a:pt x="109" y="65"/>
                    <a:pt x="109" y="65"/>
                  </a:cubicBezTo>
                  <a:cubicBezTo>
                    <a:pt x="109" y="65"/>
                    <a:pt x="109" y="65"/>
                    <a:pt x="109" y="65"/>
                  </a:cubicBezTo>
                  <a:cubicBezTo>
                    <a:pt x="109" y="64"/>
                    <a:pt x="109" y="64"/>
                    <a:pt x="108" y="64"/>
                  </a:cubicBezTo>
                  <a:cubicBezTo>
                    <a:pt x="108" y="64"/>
                    <a:pt x="109" y="64"/>
                    <a:pt x="109" y="64"/>
                  </a:cubicBezTo>
                  <a:cubicBezTo>
                    <a:pt x="109" y="64"/>
                    <a:pt x="109" y="64"/>
                    <a:pt x="110" y="64"/>
                  </a:cubicBezTo>
                  <a:cubicBezTo>
                    <a:pt x="110" y="64"/>
                    <a:pt x="110" y="64"/>
                    <a:pt x="110" y="64"/>
                  </a:cubicBezTo>
                  <a:cubicBezTo>
                    <a:pt x="109" y="64"/>
                    <a:pt x="109" y="64"/>
                    <a:pt x="109" y="64"/>
                  </a:cubicBezTo>
                  <a:cubicBezTo>
                    <a:pt x="109" y="64"/>
                    <a:pt x="109" y="64"/>
                    <a:pt x="109" y="64"/>
                  </a:cubicBezTo>
                  <a:cubicBezTo>
                    <a:pt x="109" y="64"/>
                    <a:pt x="108" y="64"/>
                    <a:pt x="108" y="64"/>
                  </a:cubicBezTo>
                  <a:cubicBezTo>
                    <a:pt x="108" y="64"/>
                    <a:pt x="108" y="64"/>
                    <a:pt x="108" y="64"/>
                  </a:cubicBezTo>
                  <a:cubicBezTo>
                    <a:pt x="108" y="64"/>
                    <a:pt x="107" y="64"/>
                    <a:pt x="107" y="64"/>
                  </a:cubicBezTo>
                  <a:cubicBezTo>
                    <a:pt x="107" y="64"/>
                    <a:pt x="107" y="64"/>
                    <a:pt x="107" y="64"/>
                  </a:cubicBezTo>
                  <a:cubicBezTo>
                    <a:pt x="107" y="64"/>
                    <a:pt x="107" y="64"/>
                    <a:pt x="107" y="64"/>
                  </a:cubicBezTo>
                  <a:cubicBezTo>
                    <a:pt x="106" y="64"/>
                    <a:pt x="106" y="64"/>
                    <a:pt x="106" y="64"/>
                  </a:cubicBezTo>
                  <a:cubicBezTo>
                    <a:pt x="106" y="64"/>
                    <a:pt x="106" y="64"/>
                    <a:pt x="106" y="64"/>
                  </a:cubicBezTo>
                  <a:cubicBezTo>
                    <a:pt x="106" y="64"/>
                    <a:pt x="106" y="65"/>
                    <a:pt x="106" y="65"/>
                  </a:cubicBezTo>
                  <a:cubicBezTo>
                    <a:pt x="106" y="65"/>
                    <a:pt x="106" y="65"/>
                    <a:pt x="105" y="65"/>
                  </a:cubicBezTo>
                  <a:cubicBezTo>
                    <a:pt x="105" y="65"/>
                    <a:pt x="105" y="65"/>
                    <a:pt x="105" y="65"/>
                  </a:cubicBezTo>
                  <a:cubicBezTo>
                    <a:pt x="106" y="65"/>
                    <a:pt x="106" y="65"/>
                    <a:pt x="106" y="66"/>
                  </a:cubicBezTo>
                  <a:cubicBezTo>
                    <a:pt x="106" y="66"/>
                    <a:pt x="107" y="65"/>
                    <a:pt x="107" y="65"/>
                  </a:cubicBezTo>
                  <a:cubicBezTo>
                    <a:pt x="107" y="65"/>
                    <a:pt x="107" y="65"/>
                    <a:pt x="107" y="66"/>
                  </a:cubicBezTo>
                  <a:cubicBezTo>
                    <a:pt x="107" y="66"/>
                    <a:pt x="107" y="66"/>
                    <a:pt x="107" y="66"/>
                  </a:cubicBezTo>
                  <a:cubicBezTo>
                    <a:pt x="107" y="66"/>
                    <a:pt x="107" y="66"/>
                    <a:pt x="107" y="66"/>
                  </a:cubicBezTo>
                  <a:cubicBezTo>
                    <a:pt x="107" y="66"/>
                    <a:pt x="107" y="66"/>
                    <a:pt x="107" y="66"/>
                  </a:cubicBezTo>
                  <a:cubicBezTo>
                    <a:pt x="106" y="66"/>
                    <a:pt x="106" y="66"/>
                    <a:pt x="106" y="66"/>
                  </a:cubicBezTo>
                  <a:cubicBezTo>
                    <a:pt x="106" y="66"/>
                    <a:pt x="106" y="66"/>
                    <a:pt x="106" y="66"/>
                  </a:cubicBezTo>
                  <a:cubicBezTo>
                    <a:pt x="105" y="66"/>
                    <a:pt x="106" y="66"/>
                    <a:pt x="105" y="66"/>
                  </a:cubicBezTo>
                  <a:cubicBezTo>
                    <a:pt x="105" y="66"/>
                    <a:pt x="105" y="66"/>
                    <a:pt x="105" y="66"/>
                  </a:cubicBezTo>
                  <a:cubicBezTo>
                    <a:pt x="105" y="66"/>
                    <a:pt x="105" y="66"/>
                    <a:pt x="104" y="66"/>
                  </a:cubicBezTo>
                  <a:cubicBezTo>
                    <a:pt x="104" y="65"/>
                    <a:pt x="104" y="65"/>
                    <a:pt x="104" y="65"/>
                  </a:cubicBezTo>
                  <a:cubicBezTo>
                    <a:pt x="104" y="65"/>
                    <a:pt x="105" y="65"/>
                    <a:pt x="105" y="65"/>
                  </a:cubicBezTo>
                  <a:cubicBezTo>
                    <a:pt x="105" y="65"/>
                    <a:pt x="105" y="65"/>
                    <a:pt x="105" y="65"/>
                  </a:cubicBezTo>
                  <a:cubicBezTo>
                    <a:pt x="104" y="65"/>
                    <a:pt x="104" y="65"/>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2" y="64"/>
                    <a:pt x="103" y="65"/>
                    <a:pt x="102" y="65"/>
                  </a:cubicBezTo>
                  <a:cubicBezTo>
                    <a:pt x="102" y="65"/>
                    <a:pt x="102" y="65"/>
                    <a:pt x="102" y="65"/>
                  </a:cubicBezTo>
                  <a:cubicBezTo>
                    <a:pt x="102" y="66"/>
                    <a:pt x="102" y="66"/>
                    <a:pt x="102" y="66"/>
                  </a:cubicBezTo>
                  <a:cubicBezTo>
                    <a:pt x="102" y="66"/>
                    <a:pt x="102" y="66"/>
                    <a:pt x="102" y="66"/>
                  </a:cubicBezTo>
                  <a:cubicBezTo>
                    <a:pt x="101" y="66"/>
                    <a:pt x="101" y="67"/>
                    <a:pt x="101" y="67"/>
                  </a:cubicBezTo>
                  <a:cubicBezTo>
                    <a:pt x="101" y="67"/>
                    <a:pt x="101" y="67"/>
                    <a:pt x="101" y="67"/>
                  </a:cubicBezTo>
                  <a:cubicBezTo>
                    <a:pt x="101" y="67"/>
                    <a:pt x="101" y="67"/>
                    <a:pt x="101" y="68"/>
                  </a:cubicBezTo>
                  <a:cubicBezTo>
                    <a:pt x="101" y="68"/>
                    <a:pt x="100" y="68"/>
                    <a:pt x="100" y="68"/>
                  </a:cubicBezTo>
                  <a:cubicBezTo>
                    <a:pt x="100" y="68"/>
                    <a:pt x="100" y="68"/>
                    <a:pt x="100" y="68"/>
                  </a:cubicBezTo>
                  <a:cubicBezTo>
                    <a:pt x="100" y="69"/>
                    <a:pt x="100" y="69"/>
                    <a:pt x="100" y="69"/>
                  </a:cubicBezTo>
                  <a:cubicBezTo>
                    <a:pt x="100" y="68"/>
                    <a:pt x="101" y="69"/>
                    <a:pt x="101" y="69"/>
                  </a:cubicBezTo>
                  <a:cubicBezTo>
                    <a:pt x="101" y="69"/>
                    <a:pt x="101" y="69"/>
                    <a:pt x="101" y="70"/>
                  </a:cubicBezTo>
                  <a:cubicBezTo>
                    <a:pt x="101" y="70"/>
                    <a:pt x="101" y="70"/>
                    <a:pt x="101" y="70"/>
                  </a:cubicBezTo>
                  <a:cubicBezTo>
                    <a:pt x="101" y="70"/>
                    <a:pt x="101" y="70"/>
                    <a:pt x="101" y="70"/>
                  </a:cubicBezTo>
                  <a:cubicBezTo>
                    <a:pt x="100" y="70"/>
                    <a:pt x="100" y="70"/>
                    <a:pt x="100" y="70"/>
                  </a:cubicBezTo>
                  <a:cubicBezTo>
                    <a:pt x="100" y="70"/>
                    <a:pt x="100" y="70"/>
                    <a:pt x="100" y="70"/>
                  </a:cubicBezTo>
                  <a:cubicBezTo>
                    <a:pt x="100" y="70"/>
                    <a:pt x="100" y="70"/>
                    <a:pt x="99" y="70"/>
                  </a:cubicBezTo>
                  <a:cubicBezTo>
                    <a:pt x="99" y="70"/>
                    <a:pt x="99" y="71"/>
                    <a:pt x="99" y="71"/>
                  </a:cubicBezTo>
                  <a:cubicBezTo>
                    <a:pt x="99" y="71"/>
                    <a:pt x="99" y="71"/>
                    <a:pt x="99" y="70"/>
                  </a:cubicBezTo>
                  <a:cubicBezTo>
                    <a:pt x="99" y="70"/>
                    <a:pt x="99" y="70"/>
                    <a:pt x="99" y="70"/>
                  </a:cubicBezTo>
                  <a:cubicBezTo>
                    <a:pt x="99" y="70"/>
                    <a:pt x="99" y="70"/>
                    <a:pt x="99" y="70"/>
                  </a:cubicBezTo>
                  <a:cubicBezTo>
                    <a:pt x="99" y="70"/>
                    <a:pt x="99" y="70"/>
                    <a:pt x="99" y="70"/>
                  </a:cubicBezTo>
                  <a:cubicBezTo>
                    <a:pt x="99" y="70"/>
                    <a:pt x="99" y="70"/>
                    <a:pt x="99" y="70"/>
                  </a:cubicBezTo>
                  <a:cubicBezTo>
                    <a:pt x="99" y="70"/>
                    <a:pt x="98" y="70"/>
                    <a:pt x="98" y="70"/>
                  </a:cubicBezTo>
                  <a:cubicBezTo>
                    <a:pt x="98" y="70"/>
                    <a:pt x="98" y="70"/>
                    <a:pt x="98" y="70"/>
                  </a:cubicBezTo>
                  <a:cubicBezTo>
                    <a:pt x="98" y="70"/>
                    <a:pt x="98" y="70"/>
                    <a:pt x="98" y="70"/>
                  </a:cubicBezTo>
                  <a:cubicBezTo>
                    <a:pt x="97" y="70"/>
                    <a:pt x="97" y="70"/>
                    <a:pt x="97" y="70"/>
                  </a:cubicBezTo>
                  <a:cubicBezTo>
                    <a:pt x="97" y="70"/>
                    <a:pt x="97" y="70"/>
                    <a:pt x="97" y="70"/>
                  </a:cubicBezTo>
                  <a:cubicBezTo>
                    <a:pt x="97" y="70"/>
                    <a:pt x="97" y="70"/>
                    <a:pt x="98" y="71"/>
                  </a:cubicBezTo>
                  <a:cubicBezTo>
                    <a:pt x="98" y="71"/>
                    <a:pt x="98" y="71"/>
                    <a:pt x="98" y="71"/>
                  </a:cubicBezTo>
                  <a:cubicBezTo>
                    <a:pt x="97" y="71"/>
                    <a:pt x="97" y="71"/>
                    <a:pt x="97" y="71"/>
                  </a:cubicBezTo>
                  <a:cubicBezTo>
                    <a:pt x="97" y="71"/>
                    <a:pt x="97" y="71"/>
                    <a:pt x="97" y="71"/>
                  </a:cubicBezTo>
                  <a:cubicBezTo>
                    <a:pt x="97" y="70"/>
                    <a:pt x="97" y="70"/>
                    <a:pt x="97" y="70"/>
                  </a:cubicBezTo>
                  <a:cubicBezTo>
                    <a:pt x="97" y="70"/>
                    <a:pt x="97" y="70"/>
                    <a:pt x="97" y="71"/>
                  </a:cubicBezTo>
                  <a:cubicBezTo>
                    <a:pt x="97" y="71"/>
                    <a:pt x="97" y="71"/>
                    <a:pt x="97" y="71"/>
                  </a:cubicBezTo>
                  <a:cubicBezTo>
                    <a:pt x="97" y="71"/>
                    <a:pt x="97" y="71"/>
                    <a:pt x="97" y="71"/>
                  </a:cubicBezTo>
                  <a:cubicBezTo>
                    <a:pt x="97" y="71"/>
                    <a:pt x="97" y="71"/>
                    <a:pt x="97" y="71"/>
                  </a:cubicBezTo>
                  <a:cubicBezTo>
                    <a:pt x="97" y="71"/>
                    <a:pt x="97" y="71"/>
                    <a:pt x="97" y="71"/>
                  </a:cubicBezTo>
                  <a:cubicBezTo>
                    <a:pt x="97" y="71"/>
                    <a:pt x="97" y="71"/>
                    <a:pt x="97" y="71"/>
                  </a:cubicBezTo>
                  <a:cubicBezTo>
                    <a:pt x="97" y="71"/>
                    <a:pt x="97" y="71"/>
                    <a:pt x="97" y="71"/>
                  </a:cubicBezTo>
                  <a:cubicBezTo>
                    <a:pt x="97" y="71"/>
                    <a:pt x="97" y="71"/>
                    <a:pt x="97" y="71"/>
                  </a:cubicBezTo>
                  <a:cubicBezTo>
                    <a:pt x="97" y="71"/>
                    <a:pt x="97" y="71"/>
                    <a:pt x="97" y="71"/>
                  </a:cubicBezTo>
                  <a:cubicBezTo>
                    <a:pt x="97" y="71"/>
                    <a:pt x="96" y="71"/>
                    <a:pt x="96" y="70"/>
                  </a:cubicBezTo>
                  <a:cubicBezTo>
                    <a:pt x="96" y="70"/>
                    <a:pt x="96" y="70"/>
                    <a:pt x="96" y="70"/>
                  </a:cubicBezTo>
                  <a:cubicBezTo>
                    <a:pt x="96" y="70"/>
                    <a:pt x="96" y="70"/>
                    <a:pt x="96" y="70"/>
                  </a:cubicBezTo>
                  <a:cubicBezTo>
                    <a:pt x="96" y="70"/>
                    <a:pt x="96" y="70"/>
                    <a:pt x="96" y="70"/>
                  </a:cubicBezTo>
                  <a:cubicBezTo>
                    <a:pt x="96" y="70"/>
                    <a:pt x="96" y="70"/>
                    <a:pt x="96" y="70"/>
                  </a:cubicBezTo>
                  <a:cubicBezTo>
                    <a:pt x="96" y="70"/>
                    <a:pt x="96" y="70"/>
                    <a:pt x="96" y="70"/>
                  </a:cubicBezTo>
                  <a:cubicBezTo>
                    <a:pt x="96" y="71"/>
                    <a:pt x="96" y="71"/>
                    <a:pt x="96" y="71"/>
                  </a:cubicBezTo>
                  <a:cubicBezTo>
                    <a:pt x="96" y="71"/>
                    <a:pt x="96" y="71"/>
                    <a:pt x="97" y="72"/>
                  </a:cubicBezTo>
                  <a:cubicBezTo>
                    <a:pt x="97" y="72"/>
                    <a:pt x="97" y="72"/>
                    <a:pt x="97" y="72"/>
                  </a:cubicBezTo>
                  <a:cubicBezTo>
                    <a:pt x="97" y="72"/>
                    <a:pt x="97" y="72"/>
                    <a:pt x="97" y="72"/>
                  </a:cubicBezTo>
                  <a:cubicBezTo>
                    <a:pt x="97" y="72"/>
                    <a:pt x="97" y="72"/>
                    <a:pt x="97" y="72"/>
                  </a:cubicBezTo>
                  <a:cubicBezTo>
                    <a:pt x="97" y="72"/>
                    <a:pt x="97" y="72"/>
                    <a:pt x="96" y="71"/>
                  </a:cubicBezTo>
                  <a:cubicBezTo>
                    <a:pt x="96" y="71"/>
                    <a:pt x="96" y="71"/>
                    <a:pt x="96" y="71"/>
                  </a:cubicBezTo>
                  <a:cubicBezTo>
                    <a:pt x="96" y="72"/>
                    <a:pt x="96" y="72"/>
                    <a:pt x="96" y="72"/>
                  </a:cubicBezTo>
                  <a:cubicBezTo>
                    <a:pt x="96" y="72"/>
                    <a:pt x="96" y="72"/>
                    <a:pt x="96" y="72"/>
                  </a:cubicBezTo>
                  <a:cubicBezTo>
                    <a:pt x="96" y="72"/>
                    <a:pt x="96" y="72"/>
                    <a:pt x="96" y="72"/>
                  </a:cubicBezTo>
                  <a:cubicBezTo>
                    <a:pt x="96" y="72"/>
                    <a:pt x="96" y="72"/>
                    <a:pt x="96" y="72"/>
                  </a:cubicBezTo>
                  <a:cubicBezTo>
                    <a:pt x="96" y="72"/>
                    <a:pt x="97" y="72"/>
                    <a:pt x="97" y="73"/>
                  </a:cubicBezTo>
                  <a:cubicBezTo>
                    <a:pt x="97" y="73"/>
                    <a:pt x="97" y="73"/>
                    <a:pt x="97" y="73"/>
                  </a:cubicBezTo>
                  <a:cubicBezTo>
                    <a:pt x="97" y="73"/>
                    <a:pt x="97" y="73"/>
                    <a:pt x="97" y="73"/>
                  </a:cubicBezTo>
                  <a:cubicBezTo>
                    <a:pt x="97" y="73"/>
                    <a:pt x="97" y="73"/>
                    <a:pt x="97" y="73"/>
                  </a:cubicBezTo>
                  <a:cubicBezTo>
                    <a:pt x="97" y="73"/>
                    <a:pt x="97" y="73"/>
                    <a:pt x="97" y="73"/>
                  </a:cubicBezTo>
                  <a:cubicBezTo>
                    <a:pt x="97" y="73"/>
                    <a:pt x="97" y="73"/>
                    <a:pt x="97" y="73"/>
                  </a:cubicBezTo>
                  <a:cubicBezTo>
                    <a:pt x="97" y="73"/>
                    <a:pt x="97" y="73"/>
                    <a:pt x="96" y="73"/>
                  </a:cubicBezTo>
                  <a:cubicBezTo>
                    <a:pt x="96" y="73"/>
                    <a:pt x="96" y="73"/>
                    <a:pt x="97" y="73"/>
                  </a:cubicBezTo>
                  <a:cubicBezTo>
                    <a:pt x="97" y="73"/>
                    <a:pt x="97" y="73"/>
                    <a:pt x="97" y="73"/>
                  </a:cubicBezTo>
                  <a:cubicBezTo>
                    <a:pt x="97" y="73"/>
                    <a:pt x="97" y="73"/>
                    <a:pt x="97" y="73"/>
                  </a:cubicBezTo>
                  <a:cubicBezTo>
                    <a:pt x="97" y="73"/>
                    <a:pt x="97" y="73"/>
                    <a:pt x="97" y="73"/>
                  </a:cubicBezTo>
                  <a:cubicBezTo>
                    <a:pt x="97" y="73"/>
                    <a:pt x="96" y="73"/>
                    <a:pt x="96" y="73"/>
                  </a:cubicBezTo>
                  <a:cubicBezTo>
                    <a:pt x="96" y="73"/>
                    <a:pt x="96" y="73"/>
                    <a:pt x="96" y="73"/>
                  </a:cubicBezTo>
                  <a:cubicBezTo>
                    <a:pt x="96" y="73"/>
                    <a:pt x="96" y="73"/>
                    <a:pt x="96" y="73"/>
                  </a:cubicBezTo>
                  <a:cubicBezTo>
                    <a:pt x="96" y="73"/>
                    <a:pt x="96" y="73"/>
                    <a:pt x="96" y="73"/>
                  </a:cubicBezTo>
                  <a:cubicBezTo>
                    <a:pt x="96" y="73"/>
                    <a:pt x="96" y="73"/>
                    <a:pt x="96" y="73"/>
                  </a:cubicBezTo>
                  <a:cubicBezTo>
                    <a:pt x="96" y="73"/>
                    <a:pt x="96" y="74"/>
                    <a:pt x="96" y="74"/>
                  </a:cubicBezTo>
                  <a:cubicBezTo>
                    <a:pt x="96" y="74"/>
                    <a:pt x="96" y="74"/>
                    <a:pt x="96" y="74"/>
                  </a:cubicBezTo>
                  <a:cubicBezTo>
                    <a:pt x="96" y="74"/>
                    <a:pt x="96" y="74"/>
                    <a:pt x="96" y="74"/>
                  </a:cubicBezTo>
                  <a:cubicBezTo>
                    <a:pt x="96" y="74"/>
                    <a:pt x="96" y="74"/>
                    <a:pt x="96" y="74"/>
                  </a:cubicBezTo>
                  <a:cubicBezTo>
                    <a:pt x="96" y="74"/>
                    <a:pt x="96" y="74"/>
                    <a:pt x="96" y="74"/>
                  </a:cubicBezTo>
                  <a:cubicBezTo>
                    <a:pt x="96" y="74"/>
                    <a:pt x="96" y="74"/>
                    <a:pt x="95" y="74"/>
                  </a:cubicBezTo>
                  <a:cubicBezTo>
                    <a:pt x="95" y="74"/>
                    <a:pt x="95" y="74"/>
                    <a:pt x="95" y="74"/>
                  </a:cubicBezTo>
                  <a:cubicBezTo>
                    <a:pt x="95" y="74"/>
                    <a:pt x="95" y="73"/>
                    <a:pt x="95" y="73"/>
                  </a:cubicBezTo>
                  <a:cubicBezTo>
                    <a:pt x="95" y="73"/>
                    <a:pt x="95" y="73"/>
                    <a:pt x="95" y="73"/>
                  </a:cubicBezTo>
                  <a:cubicBezTo>
                    <a:pt x="95" y="73"/>
                    <a:pt x="95" y="73"/>
                    <a:pt x="95" y="73"/>
                  </a:cubicBezTo>
                  <a:cubicBezTo>
                    <a:pt x="95" y="73"/>
                    <a:pt x="96" y="72"/>
                    <a:pt x="96" y="72"/>
                  </a:cubicBezTo>
                  <a:cubicBezTo>
                    <a:pt x="96" y="73"/>
                    <a:pt x="96" y="73"/>
                    <a:pt x="97" y="73"/>
                  </a:cubicBezTo>
                  <a:cubicBezTo>
                    <a:pt x="97" y="73"/>
                    <a:pt x="97" y="73"/>
                    <a:pt x="97" y="73"/>
                  </a:cubicBezTo>
                  <a:cubicBezTo>
                    <a:pt x="96" y="73"/>
                    <a:pt x="96" y="72"/>
                    <a:pt x="96" y="72"/>
                  </a:cubicBezTo>
                  <a:cubicBezTo>
                    <a:pt x="96" y="72"/>
                    <a:pt x="95" y="72"/>
                    <a:pt x="95" y="72"/>
                  </a:cubicBezTo>
                  <a:cubicBezTo>
                    <a:pt x="95" y="72"/>
                    <a:pt x="95" y="72"/>
                    <a:pt x="95" y="72"/>
                  </a:cubicBezTo>
                  <a:cubicBezTo>
                    <a:pt x="95" y="72"/>
                    <a:pt x="95" y="72"/>
                    <a:pt x="95" y="72"/>
                  </a:cubicBezTo>
                  <a:cubicBezTo>
                    <a:pt x="95" y="72"/>
                    <a:pt x="95" y="72"/>
                    <a:pt x="95" y="72"/>
                  </a:cubicBezTo>
                  <a:cubicBezTo>
                    <a:pt x="95" y="72"/>
                    <a:pt x="95" y="72"/>
                    <a:pt x="95" y="72"/>
                  </a:cubicBezTo>
                  <a:cubicBezTo>
                    <a:pt x="95" y="72"/>
                    <a:pt x="95" y="72"/>
                    <a:pt x="95" y="72"/>
                  </a:cubicBezTo>
                  <a:cubicBezTo>
                    <a:pt x="95" y="72"/>
                    <a:pt x="94" y="71"/>
                    <a:pt x="94" y="71"/>
                  </a:cubicBezTo>
                  <a:cubicBezTo>
                    <a:pt x="94" y="71"/>
                    <a:pt x="94" y="71"/>
                    <a:pt x="94" y="71"/>
                  </a:cubicBezTo>
                  <a:cubicBezTo>
                    <a:pt x="94" y="71"/>
                    <a:pt x="94" y="71"/>
                    <a:pt x="94" y="71"/>
                  </a:cubicBezTo>
                  <a:cubicBezTo>
                    <a:pt x="94" y="71"/>
                    <a:pt x="94" y="71"/>
                    <a:pt x="94" y="71"/>
                  </a:cubicBezTo>
                  <a:cubicBezTo>
                    <a:pt x="94" y="70"/>
                    <a:pt x="94" y="70"/>
                    <a:pt x="93" y="70"/>
                  </a:cubicBezTo>
                  <a:cubicBezTo>
                    <a:pt x="94" y="70"/>
                    <a:pt x="94" y="70"/>
                    <a:pt x="94" y="70"/>
                  </a:cubicBezTo>
                  <a:cubicBezTo>
                    <a:pt x="94" y="70"/>
                    <a:pt x="94" y="69"/>
                    <a:pt x="94" y="69"/>
                  </a:cubicBezTo>
                  <a:cubicBezTo>
                    <a:pt x="94" y="69"/>
                    <a:pt x="94" y="69"/>
                    <a:pt x="94" y="69"/>
                  </a:cubicBezTo>
                  <a:cubicBezTo>
                    <a:pt x="94" y="69"/>
                    <a:pt x="93" y="69"/>
                    <a:pt x="93" y="69"/>
                  </a:cubicBezTo>
                  <a:cubicBezTo>
                    <a:pt x="93" y="69"/>
                    <a:pt x="93" y="69"/>
                    <a:pt x="93" y="69"/>
                  </a:cubicBezTo>
                  <a:cubicBezTo>
                    <a:pt x="93" y="68"/>
                    <a:pt x="92" y="68"/>
                    <a:pt x="92" y="68"/>
                  </a:cubicBezTo>
                  <a:cubicBezTo>
                    <a:pt x="92" y="68"/>
                    <a:pt x="92" y="68"/>
                    <a:pt x="92" y="68"/>
                  </a:cubicBezTo>
                  <a:cubicBezTo>
                    <a:pt x="92" y="68"/>
                    <a:pt x="91" y="67"/>
                    <a:pt x="91" y="67"/>
                  </a:cubicBezTo>
                  <a:cubicBezTo>
                    <a:pt x="91" y="67"/>
                    <a:pt x="91" y="68"/>
                    <a:pt x="91" y="67"/>
                  </a:cubicBezTo>
                  <a:cubicBezTo>
                    <a:pt x="91" y="67"/>
                    <a:pt x="90" y="67"/>
                    <a:pt x="90" y="67"/>
                  </a:cubicBezTo>
                  <a:cubicBezTo>
                    <a:pt x="90" y="67"/>
                    <a:pt x="90" y="67"/>
                    <a:pt x="90" y="67"/>
                  </a:cubicBezTo>
                  <a:cubicBezTo>
                    <a:pt x="90" y="67"/>
                    <a:pt x="90" y="67"/>
                    <a:pt x="90" y="67"/>
                  </a:cubicBezTo>
                  <a:cubicBezTo>
                    <a:pt x="90" y="66"/>
                    <a:pt x="90" y="66"/>
                    <a:pt x="89" y="66"/>
                  </a:cubicBezTo>
                  <a:cubicBezTo>
                    <a:pt x="89" y="66"/>
                    <a:pt x="89" y="66"/>
                    <a:pt x="89" y="66"/>
                  </a:cubicBezTo>
                  <a:cubicBezTo>
                    <a:pt x="89" y="66"/>
                    <a:pt x="89" y="66"/>
                    <a:pt x="89" y="66"/>
                  </a:cubicBezTo>
                  <a:cubicBezTo>
                    <a:pt x="89" y="66"/>
                    <a:pt x="89" y="66"/>
                    <a:pt x="89" y="65"/>
                  </a:cubicBezTo>
                  <a:cubicBezTo>
                    <a:pt x="89" y="65"/>
                    <a:pt x="89" y="65"/>
                    <a:pt x="89" y="65"/>
                  </a:cubicBezTo>
                  <a:cubicBezTo>
                    <a:pt x="89" y="65"/>
                    <a:pt x="89" y="65"/>
                    <a:pt x="89" y="65"/>
                  </a:cubicBezTo>
                  <a:cubicBezTo>
                    <a:pt x="89" y="65"/>
                    <a:pt x="89" y="65"/>
                    <a:pt x="88" y="65"/>
                  </a:cubicBezTo>
                  <a:cubicBezTo>
                    <a:pt x="88" y="65"/>
                    <a:pt x="88" y="65"/>
                    <a:pt x="88" y="65"/>
                  </a:cubicBezTo>
                  <a:cubicBezTo>
                    <a:pt x="88" y="65"/>
                    <a:pt x="88" y="65"/>
                    <a:pt x="88" y="66"/>
                  </a:cubicBezTo>
                  <a:cubicBezTo>
                    <a:pt x="88" y="66"/>
                    <a:pt x="88" y="66"/>
                    <a:pt x="88" y="66"/>
                  </a:cubicBezTo>
                  <a:cubicBezTo>
                    <a:pt x="88" y="66"/>
                    <a:pt x="88" y="66"/>
                    <a:pt x="88" y="66"/>
                  </a:cubicBezTo>
                  <a:cubicBezTo>
                    <a:pt x="88" y="66"/>
                    <a:pt x="88" y="66"/>
                    <a:pt x="88" y="66"/>
                  </a:cubicBezTo>
                  <a:cubicBezTo>
                    <a:pt x="88" y="66"/>
                    <a:pt x="88" y="66"/>
                    <a:pt x="88" y="66"/>
                  </a:cubicBezTo>
                  <a:cubicBezTo>
                    <a:pt x="88" y="67"/>
                    <a:pt x="88" y="67"/>
                    <a:pt x="89" y="67"/>
                  </a:cubicBezTo>
                  <a:cubicBezTo>
                    <a:pt x="89" y="67"/>
                    <a:pt x="89" y="67"/>
                    <a:pt x="89" y="67"/>
                  </a:cubicBezTo>
                  <a:cubicBezTo>
                    <a:pt x="89" y="68"/>
                    <a:pt x="89" y="68"/>
                    <a:pt x="89" y="68"/>
                  </a:cubicBezTo>
                  <a:cubicBezTo>
                    <a:pt x="89" y="68"/>
                    <a:pt x="90" y="69"/>
                    <a:pt x="90" y="69"/>
                  </a:cubicBezTo>
                  <a:cubicBezTo>
                    <a:pt x="90" y="69"/>
                    <a:pt x="91" y="69"/>
                    <a:pt x="91" y="69"/>
                  </a:cubicBezTo>
                  <a:cubicBezTo>
                    <a:pt x="91" y="69"/>
                    <a:pt x="91" y="69"/>
                    <a:pt x="91" y="69"/>
                  </a:cubicBezTo>
                  <a:cubicBezTo>
                    <a:pt x="91" y="69"/>
                    <a:pt x="91" y="69"/>
                    <a:pt x="91" y="69"/>
                  </a:cubicBezTo>
                  <a:cubicBezTo>
                    <a:pt x="91" y="69"/>
                    <a:pt x="91" y="69"/>
                    <a:pt x="91" y="69"/>
                  </a:cubicBezTo>
                  <a:cubicBezTo>
                    <a:pt x="92" y="70"/>
                    <a:pt x="92" y="70"/>
                    <a:pt x="93" y="71"/>
                  </a:cubicBezTo>
                  <a:cubicBezTo>
                    <a:pt x="93" y="71"/>
                    <a:pt x="93" y="71"/>
                    <a:pt x="93" y="71"/>
                  </a:cubicBezTo>
                  <a:cubicBezTo>
                    <a:pt x="93" y="71"/>
                    <a:pt x="93" y="71"/>
                    <a:pt x="92" y="71"/>
                  </a:cubicBezTo>
                  <a:cubicBezTo>
                    <a:pt x="92" y="71"/>
                    <a:pt x="92" y="71"/>
                    <a:pt x="92" y="71"/>
                  </a:cubicBezTo>
                  <a:cubicBezTo>
                    <a:pt x="92" y="71"/>
                    <a:pt x="92" y="71"/>
                    <a:pt x="92" y="70"/>
                  </a:cubicBezTo>
                  <a:cubicBezTo>
                    <a:pt x="91" y="70"/>
                    <a:pt x="91" y="71"/>
                    <a:pt x="91" y="71"/>
                  </a:cubicBezTo>
                  <a:cubicBezTo>
                    <a:pt x="91" y="71"/>
                    <a:pt x="92" y="71"/>
                    <a:pt x="92" y="71"/>
                  </a:cubicBezTo>
                  <a:cubicBezTo>
                    <a:pt x="92" y="71"/>
                    <a:pt x="92" y="72"/>
                    <a:pt x="92" y="72"/>
                  </a:cubicBezTo>
                  <a:cubicBezTo>
                    <a:pt x="92" y="72"/>
                    <a:pt x="92" y="72"/>
                    <a:pt x="92" y="72"/>
                  </a:cubicBezTo>
                  <a:cubicBezTo>
                    <a:pt x="91" y="72"/>
                    <a:pt x="91" y="72"/>
                    <a:pt x="91" y="72"/>
                  </a:cubicBezTo>
                  <a:cubicBezTo>
                    <a:pt x="91" y="72"/>
                    <a:pt x="91" y="72"/>
                    <a:pt x="91" y="72"/>
                  </a:cubicBezTo>
                  <a:cubicBezTo>
                    <a:pt x="91" y="72"/>
                    <a:pt x="91" y="73"/>
                    <a:pt x="91" y="73"/>
                  </a:cubicBezTo>
                  <a:cubicBezTo>
                    <a:pt x="91" y="73"/>
                    <a:pt x="91" y="73"/>
                    <a:pt x="91" y="73"/>
                  </a:cubicBezTo>
                  <a:cubicBezTo>
                    <a:pt x="91" y="73"/>
                    <a:pt x="91" y="73"/>
                    <a:pt x="90" y="73"/>
                  </a:cubicBezTo>
                  <a:cubicBezTo>
                    <a:pt x="90" y="73"/>
                    <a:pt x="90" y="73"/>
                    <a:pt x="90" y="73"/>
                  </a:cubicBezTo>
                  <a:cubicBezTo>
                    <a:pt x="91" y="72"/>
                    <a:pt x="91" y="72"/>
                    <a:pt x="91" y="72"/>
                  </a:cubicBezTo>
                  <a:cubicBezTo>
                    <a:pt x="91" y="72"/>
                    <a:pt x="91" y="72"/>
                    <a:pt x="91" y="72"/>
                  </a:cubicBezTo>
                  <a:cubicBezTo>
                    <a:pt x="91" y="72"/>
                    <a:pt x="91" y="72"/>
                    <a:pt x="91" y="72"/>
                  </a:cubicBezTo>
                  <a:cubicBezTo>
                    <a:pt x="91" y="72"/>
                    <a:pt x="91" y="72"/>
                    <a:pt x="91" y="72"/>
                  </a:cubicBezTo>
                  <a:cubicBezTo>
                    <a:pt x="91" y="72"/>
                    <a:pt x="91" y="71"/>
                    <a:pt x="90" y="71"/>
                  </a:cubicBezTo>
                  <a:cubicBezTo>
                    <a:pt x="90" y="71"/>
                    <a:pt x="90" y="71"/>
                    <a:pt x="90" y="71"/>
                  </a:cubicBezTo>
                  <a:cubicBezTo>
                    <a:pt x="90" y="71"/>
                    <a:pt x="90" y="71"/>
                    <a:pt x="90" y="71"/>
                  </a:cubicBezTo>
                  <a:cubicBezTo>
                    <a:pt x="90" y="70"/>
                    <a:pt x="90" y="70"/>
                    <a:pt x="90" y="70"/>
                  </a:cubicBezTo>
                  <a:cubicBezTo>
                    <a:pt x="90" y="70"/>
                    <a:pt x="90" y="70"/>
                    <a:pt x="90" y="70"/>
                  </a:cubicBezTo>
                  <a:cubicBezTo>
                    <a:pt x="90" y="70"/>
                    <a:pt x="90" y="70"/>
                    <a:pt x="89" y="70"/>
                  </a:cubicBezTo>
                  <a:cubicBezTo>
                    <a:pt x="89" y="70"/>
                    <a:pt x="89" y="70"/>
                    <a:pt x="89" y="70"/>
                  </a:cubicBezTo>
                  <a:cubicBezTo>
                    <a:pt x="89" y="70"/>
                    <a:pt x="90" y="70"/>
                    <a:pt x="90" y="70"/>
                  </a:cubicBezTo>
                  <a:cubicBezTo>
                    <a:pt x="90" y="70"/>
                    <a:pt x="89" y="70"/>
                    <a:pt x="89" y="70"/>
                  </a:cubicBezTo>
                  <a:cubicBezTo>
                    <a:pt x="89" y="70"/>
                    <a:pt x="89" y="70"/>
                    <a:pt x="89" y="70"/>
                  </a:cubicBezTo>
                  <a:cubicBezTo>
                    <a:pt x="89" y="70"/>
                    <a:pt x="89" y="70"/>
                    <a:pt x="89" y="70"/>
                  </a:cubicBezTo>
                  <a:cubicBezTo>
                    <a:pt x="89" y="70"/>
                    <a:pt x="89" y="70"/>
                    <a:pt x="88" y="69"/>
                  </a:cubicBezTo>
                  <a:cubicBezTo>
                    <a:pt x="88" y="69"/>
                    <a:pt x="87" y="69"/>
                    <a:pt x="87" y="68"/>
                  </a:cubicBezTo>
                  <a:cubicBezTo>
                    <a:pt x="86" y="68"/>
                    <a:pt x="86" y="67"/>
                    <a:pt x="86" y="67"/>
                  </a:cubicBezTo>
                  <a:cubicBezTo>
                    <a:pt x="85" y="66"/>
                    <a:pt x="85" y="66"/>
                    <a:pt x="84" y="67"/>
                  </a:cubicBezTo>
                  <a:cubicBezTo>
                    <a:pt x="84" y="67"/>
                    <a:pt x="84" y="67"/>
                    <a:pt x="84" y="67"/>
                  </a:cubicBezTo>
                  <a:cubicBezTo>
                    <a:pt x="84" y="67"/>
                    <a:pt x="84" y="67"/>
                    <a:pt x="84" y="67"/>
                  </a:cubicBezTo>
                  <a:cubicBezTo>
                    <a:pt x="83" y="67"/>
                    <a:pt x="83" y="68"/>
                    <a:pt x="83" y="68"/>
                  </a:cubicBezTo>
                  <a:cubicBezTo>
                    <a:pt x="82" y="68"/>
                    <a:pt x="82" y="68"/>
                    <a:pt x="82" y="68"/>
                  </a:cubicBezTo>
                  <a:cubicBezTo>
                    <a:pt x="82" y="68"/>
                    <a:pt x="82" y="68"/>
                    <a:pt x="82" y="68"/>
                  </a:cubicBezTo>
                  <a:cubicBezTo>
                    <a:pt x="81" y="68"/>
                    <a:pt x="81" y="67"/>
                    <a:pt x="81" y="68"/>
                  </a:cubicBezTo>
                  <a:cubicBezTo>
                    <a:pt x="80" y="68"/>
                    <a:pt x="81" y="68"/>
                    <a:pt x="80" y="69"/>
                  </a:cubicBezTo>
                  <a:cubicBezTo>
                    <a:pt x="80" y="69"/>
                    <a:pt x="80" y="69"/>
                    <a:pt x="80" y="69"/>
                  </a:cubicBezTo>
                  <a:cubicBezTo>
                    <a:pt x="80" y="69"/>
                    <a:pt x="80" y="70"/>
                    <a:pt x="79" y="70"/>
                  </a:cubicBezTo>
                  <a:cubicBezTo>
                    <a:pt x="79" y="70"/>
                    <a:pt x="79" y="70"/>
                    <a:pt x="78" y="70"/>
                  </a:cubicBezTo>
                  <a:cubicBezTo>
                    <a:pt x="78" y="70"/>
                    <a:pt x="78" y="70"/>
                    <a:pt x="78" y="70"/>
                  </a:cubicBezTo>
                  <a:cubicBezTo>
                    <a:pt x="78" y="70"/>
                    <a:pt x="78" y="70"/>
                    <a:pt x="78" y="70"/>
                  </a:cubicBezTo>
                  <a:cubicBezTo>
                    <a:pt x="78" y="70"/>
                    <a:pt x="78" y="71"/>
                    <a:pt x="77" y="71"/>
                  </a:cubicBezTo>
                  <a:cubicBezTo>
                    <a:pt x="78" y="72"/>
                    <a:pt x="78" y="72"/>
                    <a:pt x="78" y="72"/>
                  </a:cubicBezTo>
                  <a:cubicBezTo>
                    <a:pt x="78" y="72"/>
                    <a:pt x="78" y="72"/>
                    <a:pt x="78" y="72"/>
                  </a:cubicBezTo>
                  <a:cubicBezTo>
                    <a:pt x="78" y="72"/>
                    <a:pt x="78" y="72"/>
                    <a:pt x="78" y="72"/>
                  </a:cubicBezTo>
                  <a:cubicBezTo>
                    <a:pt x="78" y="72"/>
                    <a:pt x="77" y="72"/>
                    <a:pt x="77" y="73"/>
                  </a:cubicBezTo>
                  <a:cubicBezTo>
                    <a:pt x="77" y="73"/>
                    <a:pt x="77" y="73"/>
                    <a:pt x="77" y="73"/>
                  </a:cubicBezTo>
                  <a:cubicBezTo>
                    <a:pt x="77" y="73"/>
                    <a:pt x="76" y="73"/>
                    <a:pt x="76" y="73"/>
                  </a:cubicBezTo>
                  <a:cubicBezTo>
                    <a:pt x="76" y="74"/>
                    <a:pt x="76" y="74"/>
                    <a:pt x="76" y="74"/>
                  </a:cubicBezTo>
                  <a:cubicBezTo>
                    <a:pt x="76" y="74"/>
                    <a:pt x="76" y="74"/>
                    <a:pt x="76" y="74"/>
                  </a:cubicBezTo>
                  <a:cubicBezTo>
                    <a:pt x="76" y="74"/>
                    <a:pt x="76" y="74"/>
                    <a:pt x="76" y="74"/>
                  </a:cubicBezTo>
                  <a:cubicBezTo>
                    <a:pt x="75" y="74"/>
                    <a:pt x="75" y="74"/>
                    <a:pt x="74" y="74"/>
                  </a:cubicBezTo>
                  <a:cubicBezTo>
                    <a:pt x="74" y="74"/>
                    <a:pt x="74" y="74"/>
                    <a:pt x="74" y="74"/>
                  </a:cubicBezTo>
                  <a:cubicBezTo>
                    <a:pt x="74" y="74"/>
                    <a:pt x="73" y="74"/>
                    <a:pt x="73" y="75"/>
                  </a:cubicBezTo>
                  <a:cubicBezTo>
                    <a:pt x="73" y="75"/>
                    <a:pt x="73" y="75"/>
                    <a:pt x="73" y="75"/>
                  </a:cubicBezTo>
                  <a:cubicBezTo>
                    <a:pt x="73" y="74"/>
                    <a:pt x="73" y="74"/>
                    <a:pt x="73" y="74"/>
                  </a:cubicBezTo>
                  <a:cubicBezTo>
                    <a:pt x="73" y="74"/>
                    <a:pt x="73" y="74"/>
                    <a:pt x="73" y="74"/>
                  </a:cubicBezTo>
                  <a:cubicBezTo>
                    <a:pt x="73" y="74"/>
                    <a:pt x="73" y="74"/>
                    <a:pt x="73" y="75"/>
                  </a:cubicBezTo>
                  <a:cubicBezTo>
                    <a:pt x="73" y="75"/>
                    <a:pt x="73" y="74"/>
                    <a:pt x="73" y="74"/>
                  </a:cubicBezTo>
                  <a:cubicBezTo>
                    <a:pt x="73" y="74"/>
                    <a:pt x="73" y="74"/>
                    <a:pt x="73" y="74"/>
                  </a:cubicBezTo>
                  <a:cubicBezTo>
                    <a:pt x="73" y="74"/>
                    <a:pt x="72" y="73"/>
                    <a:pt x="72" y="73"/>
                  </a:cubicBezTo>
                  <a:cubicBezTo>
                    <a:pt x="72" y="74"/>
                    <a:pt x="71" y="74"/>
                    <a:pt x="71" y="74"/>
                  </a:cubicBezTo>
                  <a:cubicBezTo>
                    <a:pt x="71" y="74"/>
                    <a:pt x="71" y="74"/>
                    <a:pt x="71" y="74"/>
                  </a:cubicBezTo>
                  <a:cubicBezTo>
                    <a:pt x="71" y="73"/>
                    <a:pt x="71" y="74"/>
                    <a:pt x="70" y="74"/>
                  </a:cubicBezTo>
                  <a:cubicBezTo>
                    <a:pt x="70" y="74"/>
                    <a:pt x="70" y="74"/>
                    <a:pt x="70" y="74"/>
                  </a:cubicBezTo>
                  <a:cubicBezTo>
                    <a:pt x="70" y="73"/>
                    <a:pt x="71" y="73"/>
                    <a:pt x="71" y="73"/>
                  </a:cubicBezTo>
                  <a:cubicBezTo>
                    <a:pt x="71" y="73"/>
                    <a:pt x="71" y="73"/>
                    <a:pt x="71" y="73"/>
                  </a:cubicBezTo>
                  <a:cubicBezTo>
                    <a:pt x="71" y="73"/>
                    <a:pt x="71" y="73"/>
                    <a:pt x="71" y="73"/>
                  </a:cubicBezTo>
                  <a:cubicBezTo>
                    <a:pt x="71" y="73"/>
                    <a:pt x="71" y="72"/>
                    <a:pt x="71" y="72"/>
                  </a:cubicBezTo>
                  <a:cubicBezTo>
                    <a:pt x="71" y="72"/>
                    <a:pt x="71" y="72"/>
                    <a:pt x="71" y="72"/>
                  </a:cubicBezTo>
                  <a:cubicBezTo>
                    <a:pt x="71" y="72"/>
                    <a:pt x="70" y="72"/>
                    <a:pt x="70" y="72"/>
                  </a:cubicBezTo>
                  <a:cubicBezTo>
                    <a:pt x="70" y="72"/>
                    <a:pt x="70" y="72"/>
                    <a:pt x="70" y="72"/>
                  </a:cubicBezTo>
                  <a:cubicBezTo>
                    <a:pt x="70" y="72"/>
                    <a:pt x="70" y="72"/>
                    <a:pt x="70" y="72"/>
                  </a:cubicBezTo>
                  <a:cubicBezTo>
                    <a:pt x="70" y="72"/>
                    <a:pt x="70" y="72"/>
                    <a:pt x="71" y="72"/>
                  </a:cubicBezTo>
                  <a:cubicBezTo>
                    <a:pt x="71" y="72"/>
                    <a:pt x="71" y="72"/>
                    <a:pt x="70" y="72"/>
                  </a:cubicBezTo>
                  <a:cubicBezTo>
                    <a:pt x="70" y="72"/>
                    <a:pt x="70" y="72"/>
                    <a:pt x="70" y="72"/>
                  </a:cubicBezTo>
                  <a:cubicBezTo>
                    <a:pt x="70" y="72"/>
                    <a:pt x="70" y="72"/>
                    <a:pt x="70" y="72"/>
                  </a:cubicBezTo>
                  <a:cubicBezTo>
                    <a:pt x="70" y="72"/>
                    <a:pt x="70" y="72"/>
                    <a:pt x="70" y="72"/>
                  </a:cubicBezTo>
                  <a:cubicBezTo>
                    <a:pt x="70" y="72"/>
                    <a:pt x="70" y="72"/>
                    <a:pt x="70" y="71"/>
                  </a:cubicBezTo>
                  <a:cubicBezTo>
                    <a:pt x="71" y="71"/>
                    <a:pt x="71" y="70"/>
                    <a:pt x="71" y="69"/>
                  </a:cubicBezTo>
                  <a:cubicBezTo>
                    <a:pt x="71" y="69"/>
                    <a:pt x="71" y="68"/>
                    <a:pt x="71" y="68"/>
                  </a:cubicBezTo>
                  <a:cubicBezTo>
                    <a:pt x="71" y="68"/>
                    <a:pt x="71" y="68"/>
                    <a:pt x="70" y="68"/>
                  </a:cubicBezTo>
                  <a:cubicBezTo>
                    <a:pt x="70" y="68"/>
                    <a:pt x="70" y="68"/>
                    <a:pt x="70" y="68"/>
                  </a:cubicBezTo>
                  <a:cubicBezTo>
                    <a:pt x="70" y="68"/>
                    <a:pt x="71" y="68"/>
                    <a:pt x="71" y="68"/>
                  </a:cubicBezTo>
                  <a:cubicBezTo>
                    <a:pt x="71" y="68"/>
                    <a:pt x="71" y="68"/>
                    <a:pt x="71" y="68"/>
                  </a:cubicBezTo>
                  <a:cubicBezTo>
                    <a:pt x="71" y="67"/>
                    <a:pt x="71" y="67"/>
                    <a:pt x="71" y="67"/>
                  </a:cubicBezTo>
                  <a:cubicBezTo>
                    <a:pt x="72" y="67"/>
                    <a:pt x="72" y="67"/>
                    <a:pt x="72" y="67"/>
                  </a:cubicBezTo>
                  <a:cubicBezTo>
                    <a:pt x="72" y="67"/>
                    <a:pt x="73" y="67"/>
                    <a:pt x="73" y="67"/>
                  </a:cubicBezTo>
                  <a:cubicBezTo>
                    <a:pt x="73" y="67"/>
                    <a:pt x="74" y="67"/>
                    <a:pt x="74" y="67"/>
                  </a:cubicBezTo>
                  <a:cubicBezTo>
                    <a:pt x="74" y="67"/>
                    <a:pt x="75" y="68"/>
                    <a:pt x="75" y="67"/>
                  </a:cubicBezTo>
                  <a:cubicBezTo>
                    <a:pt x="76" y="67"/>
                    <a:pt x="76" y="68"/>
                    <a:pt x="76" y="68"/>
                  </a:cubicBezTo>
                  <a:cubicBezTo>
                    <a:pt x="77" y="67"/>
                    <a:pt x="77" y="67"/>
                    <a:pt x="77" y="66"/>
                  </a:cubicBezTo>
                  <a:cubicBezTo>
                    <a:pt x="77" y="66"/>
                    <a:pt x="77" y="66"/>
                    <a:pt x="77" y="66"/>
                  </a:cubicBezTo>
                  <a:cubicBezTo>
                    <a:pt x="77" y="66"/>
                    <a:pt x="77" y="66"/>
                    <a:pt x="77" y="66"/>
                  </a:cubicBezTo>
                  <a:cubicBezTo>
                    <a:pt x="77" y="66"/>
                    <a:pt x="77" y="66"/>
                    <a:pt x="77" y="66"/>
                  </a:cubicBezTo>
                  <a:cubicBezTo>
                    <a:pt x="77" y="66"/>
                    <a:pt x="77" y="66"/>
                    <a:pt x="77" y="65"/>
                  </a:cubicBezTo>
                  <a:cubicBezTo>
                    <a:pt x="77" y="65"/>
                    <a:pt x="77" y="65"/>
                    <a:pt x="77" y="65"/>
                  </a:cubicBezTo>
                  <a:cubicBezTo>
                    <a:pt x="77" y="66"/>
                    <a:pt x="77" y="66"/>
                    <a:pt x="77" y="66"/>
                  </a:cubicBezTo>
                  <a:cubicBezTo>
                    <a:pt x="77" y="66"/>
                    <a:pt x="77" y="65"/>
                    <a:pt x="77" y="65"/>
                  </a:cubicBezTo>
                  <a:cubicBezTo>
                    <a:pt x="77" y="65"/>
                    <a:pt x="77" y="65"/>
                    <a:pt x="77" y="65"/>
                  </a:cubicBezTo>
                  <a:cubicBezTo>
                    <a:pt x="77" y="64"/>
                    <a:pt x="77" y="65"/>
                    <a:pt x="76" y="64"/>
                  </a:cubicBezTo>
                  <a:cubicBezTo>
                    <a:pt x="76" y="64"/>
                    <a:pt x="76" y="64"/>
                    <a:pt x="76" y="64"/>
                  </a:cubicBezTo>
                  <a:cubicBezTo>
                    <a:pt x="76" y="64"/>
                    <a:pt x="76" y="64"/>
                    <a:pt x="76" y="64"/>
                  </a:cubicBezTo>
                  <a:cubicBezTo>
                    <a:pt x="76" y="64"/>
                    <a:pt x="76" y="64"/>
                    <a:pt x="76" y="64"/>
                  </a:cubicBezTo>
                  <a:cubicBezTo>
                    <a:pt x="76" y="63"/>
                    <a:pt x="76" y="63"/>
                    <a:pt x="76" y="63"/>
                  </a:cubicBezTo>
                  <a:cubicBezTo>
                    <a:pt x="76" y="63"/>
                    <a:pt x="76" y="63"/>
                    <a:pt x="76" y="63"/>
                  </a:cubicBezTo>
                  <a:cubicBezTo>
                    <a:pt x="76" y="63"/>
                    <a:pt x="76" y="63"/>
                    <a:pt x="75" y="63"/>
                  </a:cubicBezTo>
                  <a:cubicBezTo>
                    <a:pt x="75" y="63"/>
                    <a:pt x="75" y="63"/>
                    <a:pt x="74" y="63"/>
                  </a:cubicBezTo>
                  <a:cubicBezTo>
                    <a:pt x="74" y="63"/>
                    <a:pt x="74" y="63"/>
                    <a:pt x="74" y="63"/>
                  </a:cubicBezTo>
                  <a:cubicBezTo>
                    <a:pt x="74" y="63"/>
                    <a:pt x="74" y="63"/>
                    <a:pt x="74" y="63"/>
                  </a:cubicBezTo>
                  <a:cubicBezTo>
                    <a:pt x="74" y="63"/>
                    <a:pt x="74" y="63"/>
                    <a:pt x="74" y="63"/>
                  </a:cubicBezTo>
                  <a:cubicBezTo>
                    <a:pt x="74" y="63"/>
                    <a:pt x="74" y="63"/>
                    <a:pt x="74" y="63"/>
                  </a:cubicBezTo>
                  <a:cubicBezTo>
                    <a:pt x="74" y="63"/>
                    <a:pt x="74" y="63"/>
                    <a:pt x="74" y="63"/>
                  </a:cubicBezTo>
                  <a:cubicBezTo>
                    <a:pt x="74" y="63"/>
                    <a:pt x="74" y="63"/>
                    <a:pt x="74" y="63"/>
                  </a:cubicBezTo>
                  <a:cubicBezTo>
                    <a:pt x="74" y="63"/>
                    <a:pt x="74" y="63"/>
                    <a:pt x="74" y="62"/>
                  </a:cubicBezTo>
                  <a:cubicBezTo>
                    <a:pt x="74" y="62"/>
                    <a:pt x="74" y="62"/>
                    <a:pt x="74" y="63"/>
                  </a:cubicBezTo>
                  <a:cubicBezTo>
                    <a:pt x="74" y="62"/>
                    <a:pt x="74" y="62"/>
                    <a:pt x="74" y="62"/>
                  </a:cubicBezTo>
                  <a:cubicBezTo>
                    <a:pt x="74" y="62"/>
                    <a:pt x="74"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6" y="62"/>
                  </a:cubicBezTo>
                  <a:cubicBezTo>
                    <a:pt x="76" y="62"/>
                    <a:pt x="76" y="62"/>
                    <a:pt x="76" y="62"/>
                  </a:cubicBezTo>
                  <a:cubicBezTo>
                    <a:pt x="76" y="62"/>
                    <a:pt x="76" y="62"/>
                    <a:pt x="76" y="62"/>
                  </a:cubicBezTo>
                  <a:cubicBezTo>
                    <a:pt x="76" y="62"/>
                    <a:pt x="77" y="62"/>
                    <a:pt x="77" y="62"/>
                  </a:cubicBezTo>
                  <a:cubicBezTo>
                    <a:pt x="76" y="62"/>
                    <a:pt x="77" y="62"/>
                    <a:pt x="77" y="62"/>
                  </a:cubicBezTo>
                  <a:cubicBezTo>
                    <a:pt x="76" y="62"/>
                    <a:pt x="76" y="61"/>
                    <a:pt x="76" y="61"/>
                  </a:cubicBezTo>
                  <a:cubicBezTo>
                    <a:pt x="76" y="61"/>
                    <a:pt x="77" y="61"/>
                    <a:pt x="77" y="61"/>
                  </a:cubicBezTo>
                  <a:cubicBezTo>
                    <a:pt x="77" y="61"/>
                    <a:pt x="77" y="61"/>
                    <a:pt x="77" y="61"/>
                  </a:cubicBezTo>
                  <a:cubicBezTo>
                    <a:pt x="77" y="61"/>
                    <a:pt x="78" y="62"/>
                    <a:pt x="78" y="61"/>
                  </a:cubicBezTo>
                  <a:cubicBezTo>
                    <a:pt x="78" y="61"/>
                    <a:pt x="78" y="61"/>
                    <a:pt x="78" y="61"/>
                  </a:cubicBezTo>
                  <a:cubicBezTo>
                    <a:pt x="78" y="61"/>
                    <a:pt x="78" y="61"/>
                    <a:pt x="78" y="61"/>
                  </a:cubicBezTo>
                  <a:cubicBezTo>
                    <a:pt x="78" y="61"/>
                    <a:pt x="79" y="61"/>
                    <a:pt x="79" y="61"/>
                  </a:cubicBezTo>
                  <a:cubicBezTo>
                    <a:pt x="79" y="61"/>
                    <a:pt x="79" y="60"/>
                    <a:pt x="79" y="60"/>
                  </a:cubicBezTo>
                  <a:cubicBezTo>
                    <a:pt x="79" y="60"/>
                    <a:pt x="79" y="60"/>
                    <a:pt x="79" y="60"/>
                  </a:cubicBezTo>
                  <a:cubicBezTo>
                    <a:pt x="80" y="60"/>
                    <a:pt x="80" y="60"/>
                    <a:pt x="80" y="60"/>
                  </a:cubicBezTo>
                  <a:cubicBezTo>
                    <a:pt x="80" y="60"/>
                    <a:pt x="80" y="59"/>
                    <a:pt x="80" y="59"/>
                  </a:cubicBezTo>
                  <a:cubicBezTo>
                    <a:pt x="80" y="59"/>
                    <a:pt x="81" y="59"/>
                    <a:pt x="81" y="59"/>
                  </a:cubicBezTo>
                  <a:cubicBezTo>
                    <a:pt x="81" y="59"/>
                    <a:pt x="81" y="59"/>
                    <a:pt x="81" y="59"/>
                  </a:cubicBezTo>
                  <a:cubicBezTo>
                    <a:pt x="81" y="59"/>
                    <a:pt x="81" y="59"/>
                    <a:pt x="81" y="59"/>
                  </a:cubicBezTo>
                  <a:cubicBezTo>
                    <a:pt x="81" y="58"/>
                    <a:pt x="81" y="58"/>
                    <a:pt x="82" y="58"/>
                  </a:cubicBezTo>
                  <a:cubicBezTo>
                    <a:pt x="82" y="58"/>
                    <a:pt x="82" y="58"/>
                    <a:pt x="82" y="58"/>
                  </a:cubicBezTo>
                  <a:cubicBezTo>
                    <a:pt x="82" y="58"/>
                    <a:pt x="82" y="58"/>
                    <a:pt x="82" y="58"/>
                  </a:cubicBezTo>
                  <a:cubicBezTo>
                    <a:pt x="82" y="58"/>
                    <a:pt x="82" y="58"/>
                    <a:pt x="82" y="58"/>
                  </a:cubicBezTo>
                  <a:cubicBezTo>
                    <a:pt x="82" y="58"/>
                    <a:pt x="82" y="58"/>
                    <a:pt x="82" y="58"/>
                  </a:cubicBezTo>
                  <a:cubicBezTo>
                    <a:pt x="82" y="58"/>
                    <a:pt x="82" y="58"/>
                    <a:pt x="82" y="58"/>
                  </a:cubicBezTo>
                  <a:cubicBezTo>
                    <a:pt x="82" y="58"/>
                    <a:pt x="82" y="58"/>
                    <a:pt x="82" y="58"/>
                  </a:cubicBezTo>
                  <a:cubicBezTo>
                    <a:pt x="82" y="58"/>
                    <a:pt x="82" y="58"/>
                    <a:pt x="83" y="58"/>
                  </a:cubicBezTo>
                  <a:cubicBezTo>
                    <a:pt x="82" y="58"/>
                    <a:pt x="82" y="58"/>
                    <a:pt x="82" y="58"/>
                  </a:cubicBezTo>
                  <a:cubicBezTo>
                    <a:pt x="82" y="58"/>
                    <a:pt x="82" y="58"/>
                    <a:pt x="82" y="58"/>
                  </a:cubicBezTo>
                  <a:cubicBezTo>
                    <a:pt x="82" y="58"/>
                    <a:pt x="82" y="58"/>
                    <a:pt x="82" y="58"/>
                  </a:cubicBezTo>
                  <a:cubicBezTo>
                    <a:pt x="82" y="58"/>
                    <a:pt x="82" y="58"/>
                    <a:pt x="82" y="57"/>
                  </a:cubicBezTo>
                  <a:cubicBezTo>
                    <a:pt x="82" y="57"/>
                    <a:pt x="83" y="57"/>
                    <a:pt x="83" y="57"/>
                  </a:cubicBezTo>
                  <a:cubicBezTo>
                    <a:pt x="83" y="57"/>
                    <a:pt x="83" y="57"/>
                    <a:pt x="84" y="57"/>
                  </a:cubicBezTo>
                  <a:cubicBezTo>
                    <a:pt x="84" y="57"/>
                    <a:pt x="84" y="57"/>
                    <a:pt x="84" y="57"/>
                  </a:cubicBezTo>
                  <a:cubicBezTo>
                    <a:pt x="84" y="57"/>
                    <a:pt x="84" y="57"/>
                    <a:pt x="84" y="57"/>
                  </a:cubicBezTo>
                  <a:cubicBezTo>
                    <a:pt x="84" y="57"/>
                    <a:pt x="83" y="57"/>
                    <a:pt x="83" y="57"/>
                  </a:cubicBezTo>
                  <a:cubicBezTo>
                    <a:pt x="83" y="57"/>
                    <a:pt x="83" y="57"/>
                    <a:pt x="83" y="57"/>
                  </a:cubicBezTo>
                  <a:cubicBezTo>
                    <a:pt x="84" y="57"/>
                    <a:pt x="84" y="57"/>
                    <a:pt x="84" y="57"/>
                  </a:cubicBezTo>
                  <a:cubicBezTo>
                    <a:pt x="84" y="57"/>
                    <a:pt x="84" y="57"/>
                    <a:pt x="84" y="57"/>
                  </a:cubicBezTo>
                  <a:cubicBezTo>
                    <a:pt x="84" y="57"/>
                    <a:pt x="84" y="57"/>
                    <a:pt x="84" y="57"/>
                  </a:cubicBezTo>
                  <a:cubicBezTo>
                    <a:pt x="84" y="57"/>
                    <a:pt x="84" y="57"/>
                    <a:pt x="84" y="57"/>
                  </a:cubicBezTo>
                  <a:cubicBezTo>
                    <a:pt x="84" y="57"/>
                    <a:pt x="84" y="57"/>
                    <a:pt x="85" y="57"/>
                  </a:cubicBezTo>
                  <a:cubicBezTo>
                    <a:pt x="84" y="57"/>
                    <a:pt x="84" y="57"/>
                    <a:pt x="84" y="57"/>
                  </a:cubicBezTo>
                  <a:cubicBezTo>
                    <a:pt x="85" y="57"/>
                    <a:pt x="85" y="57"/>
                    <a:pt x="85" y="57"/>
                  </a:cubicBezTo>
                  <a:cubicBezTo>
                    <a:pt x="85" y="57"/>
                    <a:pt x="85" y="57"/>
                    <a:pt x="85" y="57"/>
                  </a:cubicBezTo>
                  <a:cubicBezTo>
                    <a:pt x="85" y="57"/>
                    <a:pt x="85" y="57"/>
                    <a:pt x="85" y="57"/>
                  </a:cubicBezTo>
                  <a:cubicBezTo>
                    <a:pt x="85" y="57"/>
                    <a:pt x="85" y="57"/>
                    <a:pt x="85" y="57"/>
                  </a:cubicBezTo>
                  <a:cubicBezTo>
                    <a:pt x="85" y="57"/>
                    <a:pt x="85" y="56"/>
                    <a:pt x="85" y="56"/>
                  </a:cubicBezTo>
                  <a:cubicBezTo>
                    <a:pt x="85" y="56"/>
                    <a:pt x="85" y="56"/>
                    <a:pt x="85" y="56"/>
                  </a:cubicBezTo>
                  <a:cubicBezTo>
                    <a:pt x="85" y="56"/>
                    <a:pt x="85" y="56"/>
                    <a:pt x="85" y="56"/>
                  </a:cubicBezTo>
                  <a:cubicBezTo>
                    <a:pt x="85" y="56"/>
                    <a:pt x="85" y="56"/>
                    <a:pt x="85" y="56"/>
                  </a:cubicBezTo>
                  <a:cubicBezTo>
                    <a:pt x="85" y="56"/>
                    <a:pt x="85" y="56"/>
                    <a:pt x="85" y="56"/>
                  </a:cubicBezTo>
                  <a:cubicBezTo>
                    <a:pt x="85" y="56"/>
                    <a:pt x="85" y="56"/>
                    <a:pt x="85" y="56"/>
                  </a:cubicBezTo>
                  <a:cubicBezTo>
                    <a:pt x="85" y="56"/>
                    <a:pt x="85" y="56"/>
                    <a:pt x="85" y="56"/>
                  </a:cubicBezTo>
                  <a:cubicBezTo>
                    <a:pt x="85" y="55"/>
                    <a:pt x="85" y="55"/>
                    <a:pt x="85" y="55"/>
                  </a:cubicBezTo>
                  <a:cubicBezTo>
                    <a:pt x="85" y="55"/>
                    <a:pt x="85" y="55"/>
                    <a:pt x="85" y="55"/>
                  </a:cubicBezTo>
                  <a:cubicBezTo>
                    <a:pt x="84" y="55"/>
                    <a:pt x="84" y="55"/>
                    <a:pt x="84" y="55"/>
                  </a:cubicBezTo>
                  <a:cubicBezTo>
                    <a:pt x="84" y="55"/>
                    <a:pt x="84" y="55"/>
                    <a:pt x="84" y="55"/>
                  </a:cubicBezTo>
                  <a:cubicBezTo>
                    <a:pt x="84" y="55"/>
                    <a:pt x="84" y="55"/>
                    <a:pt x="85" y="54"/>
                  </a:cubicBezTo>
                  <a:cubicBezTo>
                    <a:pt x="85" y="54"/>
                    <a:pt x="84" y="54"/>
                    <a:pt x="84" y="54"/>
                  </a:cubicBezTo>
                  <a:cubicBezTo>
                    <a:pt x="85" y="54"/>
                    <a:pt x="85" y="54"/>
                    <a:pt x="85" y="54"/>
                  </a:cubicBezTo>
                  <a:cubicBezTo>
                    <a:pt x="85" y="54"/>
                    <a:pt x="85" y="53"/>
                    <a:pt x="85" y="53"/>
                  </a:cubicBezTo>
                  <a:cubicBezTo>
                    <a:pt x="85" y="53"/>
                    <a:pt x="85" y="54"/>
                    <a:pt x="85" y="54"/>
                  </a:cubicBezTo>
                  <a:cubicBezTo>
                    <a:pt x="85" y="54"/>
                    <a:pt x="85" y="54"/>
                    <a:pt x="85" y="54"/>
                  </a:cubicBezTo>
                  <a:cubicBezTo>
                    <a:pt x="85" y="53"/>
                    <a:pt x="85" y="53"/>
                    <a:pt x="85" y="53"/>
                  </a:cubicBezTo>
                  <a:cubicBezTo>
                    <a:pt x="86" y="53"/>
                    <a:pt x="86" y="53"/>
                    <a:pt x="86" y="53"/>
                  </a:cubicBezTo>
                  <a:cubicBezTo>
                    <a:pt x="86" y="53"/>
                    <a:pt x="86" y="54"/>
                    <a:pt x="86" y="54"/>
                  </a:cubicBezTo>
                  <a:cubicBezTo>
                    <a:pt x="86" y="54"/>
                    <a:pt x="86" y="54"/>
                    <a:pt x="87" y="54"/>
                  </a:cubicBezTo>
                  <a:cubicBezTo>
                    <a:pt x="87" y="54"/>
                    <a:pt x="87" y="54"/>
                    <a:pt x="86" y="54"/>
                  </a:cubicBezTo>
                  <a:cubicBezTo>
                    <a:pt x="86" y="54"/>
                    <a:pt x="86" y="54"/>
                    <a:pt x="86" y="54"/>
                  </a:cubicBezTo>
                  <a:cubicBezTo>
                    <a:pt x="86" y="54"/>
                    <a:pt x="86" y="54"/>
                    <a:pt x="86" y="54"/>
                  </a:cubicBezTo>
                  <a:cubicBezTo>
                    <a:pt x="86" y="54"/>
                    <a:pt x="86" y="54"/>
                    <a:pt x="86" y="54"/>
                  </a:cubicBezTo>
                  <a:cubicBezTo>
                    <a:pt x="86" y="54"/>
                    <a:pt x="86" y="54"/>
                    <a:pt x="86" y="55"/>
                  </a:cubicBezTo>
                  <a:cubicBezTo>
                    <a:pt x="86" y="55"/>
                    <a:pt x="86" y="55"/>
                    <a:pt x="86" y="55"/>
                  </a:cubicBezTo>
                  <a:cubicBezTo>
                    <a:pt x="86" y="55"/>
                    <a:pt x="86" y="55"/>
                    <a:pt x="86" y="55"/>
                  </a:cubicBezTo>
                  <a:cubicBezTo>
                    <a:pt x="86" y="55"/>
                    <a:pt x="85" y="55"/>
                    <a:pt x="85" y="55"/>
                  </a:cubicBezTo>
                  <a:cubicBezTo>
                    <a:pt x="86" y="55"/>
                    <a:pt x="86" y="56"/>
                    <a:pt x="86" y="56"/>
                  </a:cubicBezTo>
                  <a:cubicBezTo>
                    <a:pt x="86" y="56"/>
                    <a:pt x="86" y="56"/>
                    <a:pt x="86" y="56"/>
                  </a:cubicBezTo>
                  <a:cubicBezTo>
                    <a:pt x="86" y="56"/>
                    <a:pt x="86" y="56"/>
                    <a:pt x="86" y="56"/>
                  </a:cubicBezTo>
                  <a:cubicBezTo>
                    <a:pt x="86" y="56"/>
                    <a:pt x="87" y="56"/>
                    <a:pt x="87" y="56"/>
                  </a:cubicBezTo>
                  <a:cubicBezTo>
                    <a:pt x="87" y="56"/>
                    <a:pt x="87" y="56"/>
                    <a:pt x="87" y="56"/>
                  </a:cubicBezTo>
                  <a:cubicBezTo>
                    <a:pt x="87" y="56"/>
                    <a:pt x="87" y="56"/>
                    <a:pt x="87" y="56"/>
                  </a:cubicBezTo>
                  <a:cubicBezTo>
                    <a:pt x="87" y="56"/>
                    <a:pt x="87" y="56"/>
                    <a:pt x="87" y="57"/>
                  </a:cubicBezTo>
                  <a:cubicBezTo>
                    <a:pt x="87" y="57"/>
                    <a:pt x="87" y="57"/>
                    <a:pt x="87" y="56"/>
                  </a:cubicBezTo>
                  <a:cubicBezTo>
                    <a:pt x="87" y="56"/>
                    <a:pt x="87" y="56"/>
                    <a:pt x="87" y="56"/>
                  </a:cubicBezTo>
                  <a:cubicBezTo>
                    <a:pt x="87" y="57"/>
                    <a:pt x="87" y="57"/>
                    <a:pt x="87" y="57"/>
                  </a:cubicBezTo>
                  <a:cubicBezTo>
                    <a:pt x="87" y="57"/>
                    <a:pt x="87" y="57"/>
                    <a:pt x="87" y="57"/>
                  </a:cubicBezTo>
                  <a:cubicBezTo>
                    <a:pt x="87" y="56"/>
                    <a:pt x="88" y="56"/>
                    <a:pt x="88" y="56"/>
                  </a:cubicBezTo>
                  <a:cubicBezTo>
                    <a:pt x="88" y="56"/>
                    <a:pt x="89" y="56"/>
                    <a:pt x="89" y="56"/>
                  </a:cubicBezTo>
                  <a:cubicBezTo>
                    <a:pt x="89" y="56"/>
                    <a:pt x="89" y="57"/>
                    <a:pt x="89" y="57"/>
                  </a:cubicBezTo>
                  <a:cubicBezTo>
                    <a:pt x="89" y="57"/>
                    <a:pt x="89" y="57"/>
                    <a:pt x="90" y="57"/>
                  </a:cubicBezTo>
                  <a:cubicBezTo>
                    <a:pt x="90" y="57"/>
                    <a:pt x="90" y="57"/>
                    <a:pt x="90" y="56"/>
                  </a:cubicBezTo>
                  <a:cubicBezTo>
                    <a:pt x="91" y="56"/>
                    <a:pt x="91" y="56"/>
                    <a:pt x="92" y="56"/>
                  </a:cubicBezTo>
                  <a:cubicBezTo>
                    <a:pt x="92" y="56"/>
                    <a:pt x="93" y="55"/>
                    <a:pt x="93" y="56"/>
                  </a:cubicBezTo>
                  <a:cubicBezTo>
                    <a:pt x="93" y="56"/>
                    <a:pt x="93" y="56"/>
                    <a:pt x="93" y="56"/>
                  </a:cubicBezTo>
                  <a:cubicBezTo>
                    <a:pt x="93" y="56"/>
                    <a:pt x="94" y="56"/>
                    <a:pt x="94" y="56"/>
                  </a:cubicBezTo>
                  <a:cubicBezTo>
                    <a:pt x="94" y="56"/>
                    <a:pt x="94" y="55"/>
                    <a:pt x="94" y="55"/>
                  </a:cubicBezTo>
                  <a:cubicBezTo>
                    <a:pt x="94" y="55"/>
                    <a:pt x="95" y="55"/>
                    <a:pt x="95" y="55"/>
                  </a:cubicBezTo>
                  <a:cubicBezTo>
                    <a:pt x="95" y="55"/>
                    <a:pt x="95" y="55"/>
                    <a:pt x="95" y="55"/>
                  </a:cubicBezTo>
                  <a:cubicBezTo>
                    <a:pt x="95" y="55"/>
                    <a:pt x="95" y="55"/>
                    <a:pt x="95" y="55"/>
                  </a:cubicBezTo>
                  <a:cubicBezTo>
                    <a:pt x="95" y="55"/>
                    <a:pt x="95" y="55"/>
                    <a:pt x="95" y="55"/>
                  </a:cubicBezTo>
                  <a:cubicBezTo>
                    <a:pt x="95" y="55"/>
                    <a:pt x="95" y="54"/>
                    <a:pt x="95" y="53"/>
                  </a:cubicBezTo>
                  <a:cubicBezTo>
                    <a:pt x="95" y="53"/>
                    <a:pt x="95" y="53"/>
                    <a:pt x="95" y="53"/>
                  </a:cubicBezTo>
                  <a:cubicBezTo>
                    <a:pt x="95" y="53"/>
                    <a:pt x="95" y="53"/>
                    <a:pt x="95" y="53"/>
                  </a:cubicBezTo>
                  <a:cubicBezTo>
                    <a:pt x="95" y="53"/>
                    <a:pt x="95" y="53"/>
                    <a:pt x="95" y="52"/>
                  </a:cubicBezTo>
                  <a:cubicBezTo>
                    <a:pt x="96" y="52"/>
                    <a:pt x="96" y="52"/>
                    <a:pt x="96" y="52"/>
                  </a:cubicBezTo>
                  <a:cubicBezTo>
                    <a:pt x="96" y="52"/>
                    <a:pt x="96" y="52"/>
                    <a:pt x="96" y="52"/>
                  </a:cubicBezTo>
                  <a:cubicBezTo>
                    <a:pt x="96" y="53"/>
                    <a:pt x="96" y="53"/>
                    <a:pt x="97" y="53"/>
                  </a:cubicBezTo>
                  <a:cubicBezTo>
                    <a:pt x="97" y="53"/>
                    <a:pt x="97" y="53"/>
                    <a:pt x="97" y="53"/>
                  </a:cubicBezTo>
                  <a:cubicBezTo>
                    <a:pt x="97" y="53"/>
                    <a:pt x="97" y="53"/>
                    <a:pt x="98" y="53"/>
                  </a:cubicBezTo>
                  <a:cubicBezTo>
                    <a:pt x="97" y="52"/>
                    <a:pt x="98" y="52"/>
                    <a:pt x="98" y="52"/>
                  </a:cubicBezTo>
                  <a:cubicBezTo>
                    <a:pt x="98" y="52"/>
                    <a:pt x="98" y="52"/>
                    <a:pt x="98" y="51"/>
                  </a:cubicBezTo>
                  <a:cubicBezTo>
                    <a:pt x="97" y="52"/>
                    <a:pt x="97" y="52"/>
                    <a:pt x="97" y="52"/>
                  </a:cubicBezTo>
                  <a:cubicBezTo>
                    <a:pt x="97" y="52"/>
                    <a:pt x="97" y="52"/>
                    <a:pt x="97" y="52"/>
                  </a:cubicBezTo>
                  <a:cubicBezTo>
                    <a:pt x="97" y="51"/>
                    <a:pt x="97" y="51"/>
                    <a:pt x="97" y="51"/>
                  </a:cubicBezTo>
                  <a:cubicBezTo>
                    <a:pt x="97" y="51"/>
                    <a:pt x="97" y="51"/>
                    <a:pt x="97" y="51"/>
                  </a:cubicBezTo>
                  <a:cubicBezTo>
                    <a:pt x="97" y="51"/>
                    <a:pt x="97" y="51"/>
                    <a:pt x="97" y="51"/>
                  </a:cubicBezTo>
                  <a:cubicBezTo>
                    <a:pt x="97" y="51"/>
                    <a:pt x="97" y="51"/>
                    <a:pt x="97" y="50"/>
                  </a:cubicBezTo>
                  <a:cubicBezTo>
                    <a:pt x="97" y="50"/>
                    <a:pt x="97" y="50"/>
                    <a:pt x="98" y="50"/>
                  </a:cubicBezTo>
                  <a:cubicBezTo>
                    <a:pt x="98" y="50"/>
                    <a:pt x="98" y="50"/>
                    <a:pt x="98" y="50"/>
                  </a:cubicBezTo>
                  <a:cubicBezTo>
                    <a:pt x="98" y="50"/>
                    <a:pt x="98" y="50"/>
                    <a:pt x="98" y="50"/>
                  </a:cubicBezTo>
                  <a:cubicBezTo>
                    <a:pt x="98" y="50"/>
                    <a:pt x="98" y="50"/>
                    <a:pt x="98" y="50"/>
                  </a:cubicBezTo>
                  <a:cubicBezTo>
                    <a:pt x="98" y="50"/>
                    <a:pt x="98" y="50"/>
                    <a:pt x="98" y="50"/>
                  </a:cubicBezTo>
                  <a:cubicBezTo>
                    <a:pt x="99" y="50"/>
                    <a:pt x="99" y="50"/>
                    <a:pt x="99" y="50"/>
                  </a:cubicBezTo>
                  <a:cubicBezTo>
                    <a:pt x="99" y="50"/>
                    <a:pt x="100" y="50"/>
                    <a:pt x="100" y="50"/>
                  </a:cubicBezTo>
                  <a:cubicBezTo>
                    <a:pt x="100" y="50"/>
                    <a:pt x="101" y="50"/>
                    <a:pt x="101" y="50"/>
                  </a:cubicBezTo>
                  <a:cubicBezTo>
                    <a:pt x="101" y="50"/>
                    <a:pt x="101" y="50"/>
                    <a:pt x="101" y="50"/>
                  </a:cubicBezTo>
                  <a:cubicBezTo>
                    <a:pt x="101" y="50"/>
                    <a:pt x="101" y="50"/>
                    <a:pt x="100" y="50"/>
                  </a:cubicBezTo>
                  <a:cubicBezTo>
                    <a:pt x="100" y="50"/>
                    <a:pt x="100" y="50"/>
                    <a:pt x="100" y="50"/>
                  </a:cubicBezTo>
                  <a:cubicBezTo>
                    <a:pt x="101" y="50"/>
                    <a:pt x="101" y="50"/>
                    <a:pt x="101" y="50"/>
                  </a:cubicBezTo>
                  <a:cubicBezTo>
                    <a:pt x="101" y="50"/>
                    <a:pt x="101" y="50"/>
                    <a:pt x="101" y="50"/>
                  </a:cubicBezTo>
                  <a:cubicBezTo>
                    <a:pt x="101" y="50"/>
                    <a:pt x="101" y="50"/>
                    <a:pt x="101" y="50"/>
                  </a:cubicBezTo>
                  <a:cubicBezTo>
                    <a:pt x="101" y="50"/>
                    <a:pt x="101" y="50"/>
                    <a:pt x="101" y="50"/>
                  </a:cubicBezTo>
                  <a:cubicBezTo>
                    <a:pt x="101" y="50"/>
                    <a:pt x="101" y="49"/>
                    <a:pt x="101" y="49"/>
                  </a:cubicBezTo>
                  <a:cubicBezTo>
                    <a:pt x="102" y="50"/>
                    <a:pt x="102" y="50"/>
                    <a:pt x="102" y="50"/>
                  </a:cubicBezTo>
                  <a:cubicBezTo>
                    <a:pt x="102" y="50"/>
                    <a:pt x="102" y="50"/>
                    <a:pt x="102" y="50"/>
                  </a:cubicBezTo>
                  <a:cubicBezTo>
                    <a:pt x="102" y="49"/>
                    <a:pt x="101" y="50"/>
                    <a:pt x="101" y="49"/>
                  </a:cubicBezTo>
                  <a:cubicBezTo>
                    <a:pt x="101" y="49"/>
                    <a:pt x="101" y="49"/>
                    <a:pt x="101" y="49"/>
                  </a:cubicBezTo>
                  <a:cubicBezTo>
                    <a:pt x="101" y="49"/>
                    <a:pt x="101" y="49"/>
                    <a:pt x="101" y="49"/>
                  </a:cubicBezTo>
                  <a:cubicBezTo>
                    <a:pt x="101" y="49"/>
                    <a:pt x="100" y="49"/>
                    <a:pt x="100" y="49"/>
                  </a:cubicBezTo>
                  <a:cubicBezTo>
                    <a:pt x="100" y="49"/>
                    <a:pt x="100" y="49"/>
                    <a:pt x="100" y="49"/>
                  </a:cubicBezTo>
                  <a:cubicBezTo>
                    <a:pt x="100" y="49"/>
                    <a:pt x="100" y="49"/>
                    <a:pt x="100" y="49"/>
                  </a:cubicBezTo>
                  <a:cubicBezTo>
                    <a:pt x="100" y="49"/>
                    <a:pt x="99" y="49"/>
                    <a:pt x="99" y="49"/>
                  </a:cubicBezTo>
                  <a:cubicBezTo>
                    <a:pt x="99" y="49"/>
                    <a:pt x="99" y="49"/>
                    <a:pt x="99" y="49"/>
                  </a:cubicBezTo>
                  <a:cubicBezTo>
                    <a:pt x="99" y="49"/>
                    <a:pt x="99" y="49"/>
                    <a:pt x="99" y="49"/>
                  </a:cubicBezTo>
                  <a:cubicBezTo>
                    <a:pt x="99" y="49"/>
                    <a:pt x="99" y="49"/>
                    <a:pt x="99" y="49"/>
                  </a:cubicBezTo>
                  <a:cubicBezTo>
                    <a:pt x="99" y="49"/>
                    <a:pt x="99" y="49"/>
                    <a:pt x="99" y="49"/>
                  </a:cubicBezTo>
                  <a:cubicBezTo>
                    <a:pt x="99" y="49"/>
                    <a:pt x="99" y="49"/>
                    <a:pt x="99" y="49"/>
                  </a:cubicBezTo>
                  <a:cubicBezTo>
                    <a:pt x="98" y="49"/>
                    <a:pt x="98" y="49"/>
                    <a:pt x="98" y="49"/>
                  </a:cubicBezTo>
                  <a:cubicBezTo>
                    <a:pt x="98" y="49"/>
                    <a:pt x="98" y="49"/>
                    <a:pt x="98" y="49"/>
                  </a:cubicBezTo>
                  <a:cubicBezTo>
                    <a:pt x="98" y="49"/>
                    <a:pt x="98" y="49"/>
                    <a:pt x="98" y="50"/>
                  </a:cubicBezTo>
                  <a:cubicBezTo>
                    <a:pt x="97" y="50"/>
                    <a:pt x="97" y="50"/>
                    <a:pt x="97" y="50"/>
                  </a:cubicBezTo>
                  <a:cubicBezTo>
                    <a:pt x="97" y="50"/>
                    <a:pt x="97" y="50"/>
                    <a:pt x="97" y="50"/>
                  </a:cubicBezTo>
                  <a:cubicBezTo>
                    <a:pt x="97" y="50"/>
                    <a:pt x="97" y="50"/>
                    <a:pt x="97" y="50"/>
                  </a:cubicBezTo>
                  <a:cubicBezTo>
                    <a:pt x="96" y="50"/>
                    <a:pt x="96" y="49"/>
                    <a:pt x="96" y="49"/>
                  </a:cubicBezTo>
                  <a:cubicBezTo>
                    <a:pt x="96" y="49"/>
                    <a:pt x="96" y="49"/>
                    <a:pt x="96" y="49"/>
                  </a:cubicBezTo>
                  <a:cubicBezTo>
                    <a:pt x="96" y="49"/>
                    <a:pt x="96" y="49"/>
                    <a:pt x="96" y="49"/>
                  </a:cubicBezTo>
                  <a:cubicBezTo>
                    <a:pt x="96" y="49"/>
                    <a:pt x="96" y="49"/>
                    <a:pt x="96" y="49"/>
                  </a:cubicBezTo>
                  <a:cubicBezTo>
                    <a:pt x="96" y="49"/>
                    <a:pt x="96" y="49"/>
                    <a:pt x="96" y="49"/>
                  </a:cubicBezTo>
                  <a:cubicBezTo>
                    <a:pt x="95" y="49"/>
                    <a:pt x="95" y="48"/>
                    <a:pt x="95" y="48"/>
                  </a:cubicBezTo>
                  <a:cubicBezTo>
                    <a:pt x="95" y="48"/>
                    <a:pt x="95" y="48"/>
                    <a:pt x="95" y="48"/>
                  </a:cubicBezTo>
                  <a:cubicBezTo>
                    <a:pt x="95" y="47"/>
                    <a:pt x="95" y="47"/>
                    <a:pt x="95" y="47"/>
                  </a:cubicBezTo>
                  <a:cubicBezTo>
                    <a:pt x="95" y="47"/>
                    <a:pt x="95" y="47"/>
                    <a:pt x="95" y="47"/>
                  </a:cubicBezTo>
                  <a:cubicBezTo>
                    <a:pt x="95" y="46"/>
                    <a:pt x="95" y="46"/>
                    <a:pt x="95" y="46"/>
                  </a:cubicBezTo>
                  <a:cubicBezTo>
                    <a:pt x="95" y="46"/>
                    <a:pt x="95" y="46"/>
                    <a:pt x="95" y="46"/>
                  </a:cubicBezTo>
                  <a:cubicBezTo>
                    <a:pt x="95" y="46"/>
                    <a:pt x="95" y="46"/>
                    <a:pt x="95" y="46"/>
                  </a:cubicBezTo>
                  <a:cubicBezTo>
                    <a:pt x="95" y="45"/>
                    <a:pt x="96" y="45"/>
                    <a:pt x="96" y="46"/>
                  </a:cubicBezTo>
                  <a:cubicBezTo>
                    <a:pt x="96" y="45"/>
                    <a:pt x="96" y="45"/>
                    <a:pt x="96" y="45"/>
                  </a:cubicBezTo>
                  <a:cubicBezTo>
                    <a:pt x="96" y="45"/>
                    <a:pt x="96" y="45"/>
                    <a:pt x="96" y="45"/>
                  </a:cubicBezTo>
                  <a:cubicBezTo>
                    <a:pt x="96" y="45"/>
                    <a:pt x="96" y="45"/>
                    <a:pt x="96" y="45"/>
                  </a:cubicBezTo>
                  <a:cubicBezTo>
                    <a:pt x="96" y="45"/>
                    <a:pt x="96" y="45"/>
                    <a:pt x="96" y="45"/>
                  </a:cubicBezTo>
                  <a:cubicBezTo>
                    <a:pt x="97" y="45"/>
                    <a:pt x="98" y="43"/>
                    <a:pt x="98" y="43"/>
                  </a:cubicBezTo>
                  <a:cubicBezTo>
                    <a:pt x="98" y="43"/>
                    <a:pt x="98" y="43"/>
                    <a:pt x="98" y="43"/>
                  </a:cubicBezTo>
                  <a:cubicBezTo>
                    <a:pt x="98" y="43"/>
                    <a:pt x="98" y="43"/>
                    <a:pt x="98" y="43"/>
                  </a:cubicBezTo>
                  <a:cubicBezTo>
                    <a:pt x="98" y="43"/>
                    <a:pt x="98" y="43"/>
                    <a:pt x="98" y="43"/>
                  </a:cubicBezTo>
                  <a:cubicBezTo>
                    <a:pt x="98" y="43"/>
                    <a:pt x="98" y="43"/>
                    <a:pt x="98" y="43"/>
                  </a:cubicBezTo>
                  <a:cubicBezTo>
                    <a:pt x="98" y="43"/>
                    <a:pt x="98" y="42"/>
                    <a:pt x="98" y="42"/>
                  </a:cubicBezTo>
                  <a:cubicBezTo>
                    <a:pt x="98" y="42"/>
                    <a:pt x="98" y="42"/>
                    <a:pt x="97" y="42"/>
                  </a:cubicBezTo>
                  <a:cubicBezTo>
                    <a:pt x="97" y="42"/>
                    <a:pt x="97" y="42"/>
                    <a:pt x="97" y="42"/>
                  </a:cubicBezTo>
                  <a:cubicBezTo>
                    <a:pt x="96" y="42"/>
                    <a:pt x="96" y="42"/>
                    <a:pt x="96" y="42"/>
                  </a:cubicBezTo>
                  <a:cubicBezTo>
                    <a:pt x="96" y="42"/>
                    <a:pt x="96" y="42"/>
                    <a:pt x="96" y="43"/>
                  </a:cubicBezTo>
                  <a:cubicBezTo>
                    <a:pt x="95" y="43"/>
                    <a:pt x="95" y="43"/>
                    <a:pt x="95" y="43"/>
                  </a:cubicBezTo>
                  <a:cubicBezTo>
                    <a:pt x="95" y="43"/>
                    <a:pt x="95" y="43"/>
                    <a:pt x="95" y="43"/>
                  </a:cubicBezTo>
                  <a:cubicBezTo>
                    <a:pt x="95" y="43"/>
                    <a:pt x="95" y="43"/>
                    <a:pt x="95" y="43"/>
                  </a:cubicBezTo>
                  <a:cubicBezTo>
                    <a:pt x="95" y="44"/>
                    <a:pt x="95" y="44"/>
                    <a:pt x="95" y="44"/>
                  </a:cubicBezTo>
                  <a:cubicBezTo>
                    <a:pt x="95" y="44"/>
                    <a:pt x="95" y="44"/>
                    <a:pt x="95" y="44"/>
                  </a:cubicBezTo>
                  <a:cubicBezTo>
                    <a:pt x="95" y="44"/>
                    <a:pt x="95" y="44"/>
                    <a:pt x="95" y="44"/>
                  </a:cubicBezTo>
                  <a:cubicBezTo>
                    <a:pt x="95" y="44"/>
                    <a:pt x="95" y="44"/>
                    <a:pt x="95" y="45"/>
                  </a:cubicBezTo>
                  <a:cubicBezTo>
                    <a:pt x="94" y="45"/>
                    <a:pt x="94" y="45"/>
                    <a:pt x="94" y="45"/>
                  </a:cubicBezTo>
                  <a:cubicBezTo>
                    <a:pt x="94" y="45"/>
                    <a:pt x="94" y="45"/>
                    <a:pt x="94" y="45"/>
                  </a:cubicBezTo>
                  <a:cubicBezTo>
                    <a:pt x="93" y="45"/>
                    <a:pt x="93" y="45"/>
                    <a:pt x="93" y="45"/>
                  </a:cubicBezTo>
                  <a:cubicBezTo>
                    <a:pt x="93" y="46"/>
                    <a:pt x="93" y="46"/>
                    <a:pt x="93" y="46"/>
                  </a:cubicBezTo>
                  <a:cubicBezTo>
                    <a:pt x="92" y="46"/>
                    <a:pt x="92" y="46"/>
                    <a:pt x="92" y="46"/>
                  </a:cubicBezTo>
                  <a:cubicBezTo>
                    <a:pt x="92" y="46"/>
                    <a:pt x="92" y="46"/>
                    <a:pt x="92" y="46"/>
                  </a:cubicBezTo>
                  <a:cubicBezTo>
                    <a:pt x="92" y="46"/>
                    <a:pt x="92" y="46"/>
                    <a:pt x="92" y="47"/>
                  </a:cubicBezTo>
                  <a:cubicBezTo>
                    <a:pt x="92" y="46"/>
                    <a:pt x="92" y="46"/>
                    <a:pt x="92" y="46"/>
                  </a:cubicBezTo>
                  <a:cubicBezTo>
                    <a:pt x="92" y="47"/>
                    <a:pt x="92" y="47"/>
                    <a:pt x="92" y="47"/>
                  </a:cubicBezTo>
                  <a:cubicBezTo>
                    <a:pt x="92" y="47"/>
                    <a:pt x="92" y="47"/>
                    <a:pt x="92" y="47"/>
                  </a:cubicBezTo>
                  <a:cubicBezTo>
                    <a:pt x="92" y="48"/>
                    <a:pt x="92" y="48"/>
                    <a:pt x="92" y="49"/>
                  </a:cubicBezTo>
                  <a:cubicBezTo>
                    <a:pt x="92" y="49"/>
                    <a:pt x="92" y="49"/>
                    <a:pt x="92" y="49"/>
                  </a:cubicBezTo>
                  <a:cubicBezTo>
                    <a:pt x="92" y="49"/>
                    <a:pt x="92" y="49"/>
                    <a:pt x="92" y="49"/>
                  </a:cubicBezTo>
                  <a:cubicBezTo>
                    <a:pt x="92" y="49"/>
                    <a:pt x="92" y="49"/>
                    <a:pt x="92" y="49"/>
                  </a:cubicBezTo>
                  <a:cubicBezTo>
                    <a:pt x="92" y="49"/>
                    <a:pt x="93" y="49"/>
                    <a:pt x="93" y="49"/>
                  </a:cubicBezTo>
                  <a:cubicBezTo>
                    <a:pt x="93" y="50"/>
                    <a:pt x="93" y="50"/>
                    <a:pt x="93" y="50"/>
                  </a:cubicBezTo>
                  <a:cubicBezTo>
                    <a:pt x="93" y="50"/>
                    <a:pt x="93" y="50"/>
                    <a:pt x="93" y="50"/>
                  </a:cubicBezTo>
                  <a:cubicBezTo>
                    <a:pt x="93" y="50"/>
                    <a:pt x="92" y="50"/>
                    <a:pt x="92" y="50"/>
                  </a:cubicBezTo>
                  <a:cubicBezTo>
                    <a:pt x="92" y="50"/>
                    <a:pt x="91" y="50"/>
                    <a:pt x="91" y="50"/>
                  </a:cubicBezTo>
                  <a:cubicBezTo>
                    <a:pt x="91" y="50"/>
                    <a:pt x="91" y="50"/>
                    <a:pt x="91" y="50"/>
                  </a:cubicBezTo>
                  <a:cubicBezTo>
                    <a:pt x="91" y="50"/>
                    <a:pt x="91" y="50"/>
                    <a:pt x="91" y="50"/>
                  </a:cubicBezTo>
                  <a:cubicBezTo>
                    <a:pt x="92" y="50"/>
                    <a:pt x="92" y="50"/>
                    <a:pt x="92" y="50"/>
                  </a:cubicBezTo>
                  <a:cubicBezTo>
                    <a:pt x="92" y="50"/>
                    <a:pt x="92" y="50"/>
                    <a:pt x="93" y="50"/>
                  </a:cubicBez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ubicBezTo>
                    <a:pt x="93" y="51"/>
                    <a:pt x="92" y="51"/>
                    <a:pt x="92" y="51"/>
                  </a:cubicBezTo>
                  <a:cubicBezTo>
                    <a:pt x="92" y="51"/>
                    <a:pt x="92" y="51"/>
                    <a:pt x="92" y="51"/>
                  </a:cubicBezTo>
                  <a:cubicBezTo>
                    <a:pt x="92" y="51"/>
                    <a:pt x="92" y="51"/>
                    <a:pt x="92" y="51"/>
                  </a:cubicBezTo>
                  <a:cubicBezTo>
                    <a:pt x="92" y="51"/>
                    <a:pt x="92" y="51"/>
                    <a:pt x="92" y="51"/>
                  </a:cubicBezTo>
                  <a:cubicBezTo>
                    <a:pt x="92" y="51"/>
                    <a:pt x="92" y="51"/>
                    <a:pt x="92" y="51"/>
                  </a:cubicBezTo>
                  <a:cubicBezTo>
                    <a:pt x="92" y="51"/>
                    <a:pt x="92" y="51"/>
                    <a:pt x="92" y="51"/>
                  </a:cubicBezTo>
                  <a:cubicBezTo>
                    <a:pt x="91" y="51"/>
                    <a:pt x="91" y="51"/>
                    <a:pt x="91" y="51"/>
                  </a:cubicBezTo>
                  <a:cubicBezTo>
                    <a:pt x="91" y="51"/>
                    <a:pt x="92" y="52"/>
                    <a:pt x="91" y="52"/>
                  </a:cubicBezTo>
                  <a:cubicBezTo>
                    <a:pt x="91" y="52"/>
                    <a:pt x="91" y="52"/>
                    <a:pt x="91" y="52"/>
                  </a:cubicBezTo>
                  <a:cubicBezTo>
                    <a:pt x="91" y="52"/>
                    <a:pt x="91" y="52"/>
                    <a:pt x="91" y="52"/>
                  </a:cubicBezTo>
                  <a:cubicBezTo>
                    <a:pt x="91" y="52"/>
                    <a:pt x="91" y="52"/>
                    <a:pt x="91" y="52"/>
                  </a:cubicBezTo>
                  <a:cubicBezTo>
                    <a:pt x="91" y="52"/>
                    <a:pt x="91" y="52"/>
                    <a:pt x="91" y="53"/>
                  </a:cubicBezTo>
                  <a:cubicBezTo>
                    <a:pt x="91" y="53"/>
                    <a:pt x="91" y="53"/>
                    <a:pt x="91" y="53"/>
                  </a:cubicBezTo>
                  <a:cubicBezTo>
                    <a:pt x="91" y="53"/>
                    <a:pt x="91" y="53"/>
                    <a:pt x="91" y="53"/>
                  </a:cubicBezTo>
                  <a:cubicBezTo>
                    <a:pt x="91" y="54"/>
                    <a:pt x="91" y="54"/>
                    <a:pt x="91" y="54"/>
                  </a:cubicBezTo>
                  <a:cubicBezTo>
                    <a:pt x="91" y="54"/>
                    <a:pt x="91" y="54"/>
                    <a:pt x="91" y="54"/>
                  </a:cubicBezTo>
                  <a:cubicBezTo>
                    <a:pt x="91" y="54"/>
                    <a:pt x="90" y="54"/>
                    <a:pt x="90" y="54"/>
                  </a:cubicBezTo>
                  <a:cubicBezTo>
                    <a:pt x="90" y="54"/>
                    <a:pt x="90" y="54"/>
                    <a:pt x="90" y="54"/>
                  </a:cubicBezTo>
                  <a:cubicBezTo>
                    <a:pt x="90" y="54"/>
                    <a:pt x="90" y="54"/>
                    <a:pt x="90" y="54"/>
                  </a:cubicBezTo>
                  <a:cubicBezTo>
                    <a:pt x="90" y="54"/>
                    <a:pt x="90" y="54"/>
                    <a:pt x="90" y="54"/>
                  </a:cubicBezTo>
                  <a:cubicBezTo>
                    <a:pt x="89" y="54"/>
                    <a:pt x="89" y="54"/>
                    <a:pt x="89" y="55"/>
                  </a:cubicBezTo>
                  <a:cubicBezTo>
                    <a:pt x="89" y="55"/>
                    <a:pt x="89" y="55"/>
                    <a:pt x="89" y="55"/>
                  </a:cubicBezTo>
                  <a:cubicBezTo>
                    <a:pt x="89" y="55"/>
                    <a:pt x="89" y="55"/>
                    <a:pt x="89" y="55"/>
                  </a:cubicBezTo>
                  <a:cubicBezTo>
                    <a:pt x="89" y="55"/>
                    <a:pt x="89" y="55"/>
                    <a:pt x="88" y="55"/>
                  </a:cubicBezTo>
                  <a:cubicBezTo>
                    <a:pt x="88" y="55"/>
                    <a:pt x="88" y="55"/>
                    <a:pt x="88" y="55"/>
                  </a:cubicBezTo>
                  <a:cubicBezTo>
                    <a:pt x="88" y="54"/>
                    <a:pt x="88" y="54"/>
                    <a:pt x="88" y="54"/>
                  </a:cubicBezTo>
                  <a:cubicBezTo>
                    <a:pt x="88" y="54"/>
                    <a:pt x="88" y="54"/>
                    <a:pt x="88" y="54"/>
                  </a:cubicBezTo>
                  <a:cubicBezTo>
                    <a:pt x="88" y="54"/>
                    <a:pt x="88" y="54"/>
                    <a:pt x="88" y="54"/>
                  </a:cubicBezTo>
                  <a:cubicBezTo>
                    <a:pt x="88" y="54"/>
                    <a:pt x="88" y="54"/>
                    <a:pt x="88" y="54"/>
                  </a:cubicBezTo>
                  <a:cubicBezTo>
                    <a:pt x="88" y="54"/>
                    <a:pt x="88" y="54"/>
                    <a:pt x="88" y="54"/>
                  </a:cubicBezTo>
                  <a:cubicBezTo>
                    <a:pt x="88" y="53"/>
                    <a:pt x="88" y="53"/>
                    <a:pt x="88" y="53"/>
                  </a:cubicBezTo>
                  <a:cubicBezTo>
                    <a:pt x="88" y="53"/>
                    <a:pt x="87" y="53"/>
                    <a:pt x="87" y="53"/>
                  </a:cubicBezTo>
                  <a:cubicBezTo>
                    <a:pt x="87" y="52"/>
                    <a:pt x="87" y="52"/>
                    <a:pt x="87" y="52"/>
                  </a:cubicBezTo>
                  <a:cubicBezTo>
                    <a:pt x="87" y="52"/>
                    <a:pt x="87" y="52"/>
                    <a:pt x="87" y="52"/>
                  </a:cubicBezTo>
                  <a:cubicBezTo>
                    <a:pt x="87" y="52"/>
                    <a:pt x="87" y="52"/>
                    <a:pt x="87" y="52"/>
                  </a:cubicBezTo>
                  <a:cubicBezTo>
                    <a:pt x="87" y="52"/>
                    <a:pt x="87" y="52"/>
                    <a:pt x="87" y="51"/>
                  </a:cubicBezTo>
                  <a:cubicBezTo>
                    <a:pt x="87" y="51"/>
                    <a:pt x="87" y="51"/>
                    <a:pt x="87" y="51"/>
                  </a:cubicBezTo>
                  <a:cubicBezTo>
                    <a:pt x="87" y="51"/>
                    <a:pt x="87" y="51"/>
                    <a:pt x="87" y="51"/>
                  </a:cubicBezTo>
                  <a:cubicBezTo>
                    <a:pt x="87" y="51"/>
                    <a:pt x="87" y="51"/>
                    <a:pt x="87" y="50"/>
                  </a:cubicBezTo>
                  <a:cubicBezTo>
                    <a:pt x="87" y="50"/>
                    <a:pt x="87" y="50"/>
                    <a:pt x="87" y="50"/>
                  </a:cubicBezTo>
                  <a:cubicBezTo>
                    <a:pt x="86" y="51"/>
                    <a:pt x="86" y="50"/>
                    <a:pt x="86" y="50"/>
                  </a:cubicBezTo>
                  <a:cubicBezTo>
                    <a:pt x="86" y="50"/>
                    <a:pt x="86" y="50"/>
                    <a:pt x="86" y="50"/>
                  </a:cubicBezTo>
                  <a:cubicBezTo>
                    <a:pt x="86" y="50"/>
                    <a:pt x="86" y="50"/>
                    <a:pt x="86" y="50"/>
                  </a:cubicBezTo>
                  <a:cubicBezTo>
                    <a:pt x="86" y="50"/>
                    <a:pt x="86" y="51"/>
                    <a:pt x="86" y="51"/>
                  </a:cubicBezTo>
                  <a:cubicBezTo>
                    <a:pt x="86" y="51"/>
                    <a:pt x="86" y="51"/>
                    <a:pt x="86" y="51"/>
                  </a:cubicBezTo>
                  <a:cubicBezTo>
                    <a:pt x="85" y="51"/>
                    <a:pt x="85" y="51"/>
                    <a:pt x="85" y="51"/>
                  </a:cubicBezTo>
                  <a:cubicBezTo>
                    <a:pt x="85" y="51"/>
                    <a:pt x="85" y="51"/>
                    <a:pt x="84" y="52"/>
                  </a:cubicBezTo>
                  <a:cubicBezTo>
                    <a:pt x="84" y="52"/>
                    <a:pt x="84"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1"/>
                    <a:pt x="82" y="51"/>
                  </a:cubicBezTo>
                  <a:cubicBezTo>
                    <a:pt x="82" y="51"/>
                    <a:pt x="82" y="51"/>
                    <a:pt x="82" y="51"/>
                  </a:cubicBezTo>
                  <a:cubicBezTo>
                    <a:pt x="82" y="51"/>
                    <a:pt x="82" y="51"/>
                    <a:pt x="82" y="51"/>
                  </a:cubicBezTo>
                  <a:cubicBezTo>
                    <a:pt x="82" y="51"/>
                    <a:pt x="82" y="51"/>
                    <a:pt x="82" y="51"/>
                  </a:cubicBezTo>
                  <a:cubicBezTo>
                    <a:pt x="82" y="51"/>
                    <a:pt x="82" y="51"/>
                    <a:pt x="82" y="51"/>
                  </a:cubicBezTo>
                  <a:cubicBezTo>
                    <a:pt x="82" y="51"/>
                    <a:pt x="82" y="51"/>
                    <a:pt x="82" y="51"/>
                  </a:cubicBezTo>
                  <a:cubicBezTo>
                    <a:pt x="83" y="51"/>
                    <a:pt x="83" y="51"/>
                    <a:pt x="83" y="51"/>
                  </a:cubicBezTo>
                  <a:cubicBezTo>
                    <a:pt x="83" y="51"/>
                    <a:pt x="83" y="51"/>
                    <a:pt x="83" y="51"/>
                  </a:cubicBezTo>
                  <a:cubicBezTo>
                    <a:pt x="83" y="51"/>
                    <a:pt x="83" y="51"/>
                    <a:pt x="83" y="51"/>
                  </a:cubicBezTo>
                  <a:cubicBezTo>
                    <a:pt x="83" y="51"/>
                    <a:pt x="83" y="51"/>
                    <a:pt x="83" y="51"/>
                  </a:cubicBezTo>
                  <a:cubicBezTo>
                    <a:pt x="83" y="51"/>
                    <a:pt x="83" y="51"/>
                    <a:pt x="83" y="51"/>
                  </a:cubicBezTo>
                  <a:cubicBezTo>
                    <a:pt x="82" y="51"/>
                    <a:pt x="82" y="51"/>
                    <a:pt x="83" y="51"/>
                  </a:cubicBezTo>
                  <a:cubicBezTo>
                    <a:pt x="83" y="50"/>
                    <a:pt x="83" y="50"/>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3" y="50"/>
                    <a:pt x="83" y="50"/>
                    <a:pt x="83"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2" y="50"/>
                    <a:pt x="82" y="50"/>
                    <a:pt x="82" y="50"/>
                  </a:cubicBezTo>
                  <a:cubicBezTo>
                    <a:pt x="83" y="50"/>
                    <a:pt x="83" y="50"/>
                    <a:pt x="83" y="50"/>
                  </a:cubicBezTo>
                  <a:cubicBezTo>
                    <a:pt x="83" y="50"/>
                    <a:pt x="83" y="50"/>
                    <a:pt x="82" y="50"/>
                  </a:cubicBezTo>
                  <a:cubicBezTo>
                    <a:pt x="82" y="50"/>
                    <a:pt x="82" y="50"/>
                    <a:pt x="82" y="50"/>
                  </a:cubicBezTo>
                  <a:cubicBezTo>
                    <a:pt x="82" y="50"/>
                    <a:pt x="82" y="50"/>
                    <a:pt x="82" y="50"/>
                  </a:cubicBezTo>
                  <a:cubicBezTo>
                    <a:pt x="83" y="50"/>
                    <a:pt x="83" y="49"/>
                    <a:pt x="83" y="49"/>
                  </a:cubicBezTo>
                  <a:cubicBezTo>
                    <a:pt x="82" y="49"/>
                    <a:pt x="82" y="49"/>
                    <a:pt x="82" y="49"/>
                  </a:cubicBezTo>
                  <a:cubicBezTo>
                    <a:pt x="82" y="49"/>
                    <a:pt x="82" y="49"/>
                    <a:pt x="82" y="49"/>
                  </a:cubicBezTo>
                  <a:cubicBezTo>
                    <a:pt x="82" y="49"/>
                    <a:pt x="82" y="49"/>
                    <a:pt x="82" y="49"/>
                  </a:cubicBezTo>
                  <a:cubicBezTo>
                    <a:pt x="82" y="49"/>
                    <a:pt x="82" y="49"/>
                    <a:pt x="82" y="49"/>
                  </a:cubicBezTo>
                  <a:cubicBezTo>
                    <a:pt x="82" y="49"/>
                    <a:pt x="82" y="49"/>
                    <a:pt x="82" y="49"/>
                  </a:cubicBezTo>
                  <a:cubicBezTo>
                    <a:pt x="82" y="48"/>
                    <a:pt x="82" y="48"/>
                    <a:pt x="82" y="48"/>
                  </a:cubicBezTo>
                  <a:cubicBezTo>
                    <a:pt x="82" y="48"/>
                    <a:pt x="82" y="48"/>
                    <a:pt x="82" y="48"/>
                  </a:cubicBezTo>
                  <a:cubicBezTo>
                    <a:pt x="82" y="48"/>
                    <a:pt x="82" y="48"/>
                    <a:pt x="82" y="48"/>
                  </a:cubicBezTo>
                  <a:cubicBezTo>
                    <a:pt x="82" y="48"/>
                    <a:pt x="82" y="47"/>
                    <a:pt x="82" y="47"/>
                  </a:cubicBezTo>
                  <a:cubicBezTo>
                    <a:pt x="82" y="47"/>
                    <a:pt x="82" y="47"/>
                    <a:pt x="83" y="47"/>
                  </a:cubicBezTo>
                  <a:cubicBezTo>
                    <a:pt x="83" y="47"/>
                    <a:pt x="83" y="47"/>
                    <a:pt x="83" y="47"/>
                  </a:cubicBezTo>
                  <a:cubicBezTo>
                    <a:pt x="82" y="47"/>
                    <a:pt x="82" y="47"/>
                    <a:pt x="82" y="47"/>
                  </a:cubicBezTo>
                  <a:cubicBezTo>
                    <a:pt x="82" y="47"/>
                    <a:pt x="82" y="47"/>
                    <a:pt x="82" y="47"/>
                  </a:cubicBezTo>
                  <a:cubicBezTo>
                    <a:pt x="83" y="47"/>
                    <a:pt x="83" y="47"/>
                    <a:pt x="83" y="47"/>
                  </a:cubicBezTo>
                  <a:cubicBezTo>
                    <a:pt x="83" y="47"/>
                    <a:pt x="83" y="46"/>
                    <a:pt x="83" y="46"/>
                  </a:cubicBezTo>
                  <a:cubicBezTo>
                    <a:pt x="83" y="46"/>
                    <a:pt x="84" y="46"/>
                    <a:pt x="84" y="46"/>
                  </a:cubicBezTo>
                  <a:cubicBezTo>
                    <a:pt x="84" y="46"/>
                    <a:pt x="84" y="46"/>
                    <a:pt x="83" y="46"/>
                  </a:cubicBezTo>
                  <a:cubicBezTo>
                    <a:pt x="83" y="46"/>
                    <a:pt x="84" y="46"/>
                    <a:pt x="84" y="46"/>
                  </a:cubicBezTo>
                  <a:cubicBezTo>
                    <a:pt x="84" y="46"/>
                    <a:pt x="84" y="46"/>
                    <a:pt x="84" y="46"/>
                  </a:cubicBezTo>
                  <a:cubicBezTo>
                    <a:pt x="84" y="46"/>
                    <a:pt x="85" y="45"/>
                    <a:pt x="85" y="45"/>
                  </a:cubicBezTo>
                  <a:cubicBezTo>
                    <a:pt x="85" y="45"/>
                    <a:pt x="85" y="45"/>
                    <a:pt x="85" y="45"/>
                  </a:cubicBezTo>
                  <a:cubicBezTo>
                    <a:pt x="85" y="45"/>
                    <a:pt x="85" y="45"/>
                    <a:pt x="85" y="45"/>
                  </a:cubicBezTo>
                  <a:cubicBezTo>
                    <a:pt x="85" y="45"/>
                    <a:pt x="86" y="45"/>
                    <a:pt x="86" y="45"/>
                  </a:cubicBezTo>
                  <a:cubicBezTo>
                    <a:pt x="86" y="45"/>
                    <a:pt x="86" y="45"/>
                    <a:pt x="86" y="45"/>
                  </a:cubicBezTo>
                  <a:cubicBezTo>
                    <a:pt x="86" y="44"/>
                    <a:pt x="86" y="44"/>
                    <a:pt x="87" y="44"/>
                  </a:cubicBezTo>
                  <a:cubicBezTo>
                    <a:pt x="87" y="44"/>
                    <a:pt x="87" y="44"/>
                    <a:pt x="87" y="44"/>
                  </a:cubicBezTo>
                  <a:cubicBezTo>
                    <a:pt x="87" y="44"/>
                    <a:pt x="87" y="44"/>
                    <a:pt x="87" y="44"/>
                  </a:cubicBezTo>
                  <a:cubicBezTo>
                    <a:pt x="87" y="44"/>
                    <a:pt x="87" y="44"/>
                    <a:pt x="87" y="44"/>
                  </a:cubicBezTo>
                  <a:cubicBezTo>
                    <a:pt x="87" y="43"/>
                    <a:pt x="87" y="43"/>
                    <a:pt x="88" y="43"/>
                  </a:cubicBezTo>
                  <a:cubicBezTo>
                    <a:pt x="88" y="43"/>
                    <a:pt x="88" y="43"/>
                    <a:pt x="88" y="43"/>
                  </a:cubicBezTo>
                  <a:cubicBezTo>
                    <a:pt x="88" y="43"/>
                    <a:pt x="88" y="43"/>
                    <a:pt x="88" y="43"/>
                  </a:cubicBezTo>
                  <a:cubicBezTo>
                    <a:pt x="88" y="43"/>
                    <a:pt x="88" y="43"/>
                    <a:pt x="88" y="43"/>
                  </a:cubicBezTo>
                  <a:cubicBezTo>
                    <a:pt x="88" y="42"/>
                    <a:pt x="88" y="42"/>
                    <a:pt x="88" y="42"/>
                  </a:cubicBezTo>
                  <a:cubicBezTo>
                    <a:pt x="88" y="42"/>
                    <a:pt x="88" y="42"/>
                    <a:pt x="88" y="42"/>
                  </a:cubicBezTo>
                  <a:cubicBezTo>
                    <a:pt x="89" y="42"/>
                    <a:pt x="89" y="42"/>
                    <a:pt x="89" y="42"/>
                  </a:cubicBezTo>
                  <a:cubicBezTo>
                    <a:pt x="89" y="42"/>
                    <a:pt x="89" y="42"/>
                    <a:pt x="89" y="42"/>
                  </a:cubicBezTo>
                  <a:cubicBezTo>
                    <a:pt x="89" y="41"/>
                    <a:pt x="89" y="41"/>
                    <a:pt x="88"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0"/>
                    <a:pt x="90" y="40"/>
                    <a:pt x="90" y="40"/>
                  </a:cubicBezTo>
                  <a:cubicBezTo>
                    <a:pt x="90" y="40"/>
                    <a:pt x="90" y="40"/>
                    <a:pt x="90" y="40"/>
                  </a:cubicBezTo>
                  <a:cubicBezTo>
                    <a:pt x="90" y="40"/>
                    <a:pt x="90" y="40"/>
                    <a:pt x="90" y="40"/>
                  </a:cubicBezTo>
                  <a:cubicBezTo>
                    <a:pt x="90" y="40"/>
                    <a:pt x="90" y="40"/>
                    <a:pt x="90" y="40"/>
                  </a:cubicBezTo>
                  <a:cubicBezTo>
                    <a:pt x="90" y="40"/>
                    <a:pt x="90" y="40"/>
                    <a:pt x="91" y="40"/>
                  </a:cubicBezTo>
                  <a:cubicBezTo>
                    <a:pt x="91" y="39"/>
                    <a:pt x="91" y="39"/>
                    <a:pt x="91" y="39"/>
                  </a:cubicBezTo>
                  <a:cubicBezTo>
                    <a:pt x="90" y="39"/>
                    <a:pt x="90" y="39"/>
                    <a:pt x="90" y="39"/>
                  </a:cubicBezTo>
                  <a:cubicBezTo>
                    <a:pt x="91" y="39"/>
                    <a:pt x="91" y="39"/>
                    <a:pt x="91" y="39"/>
                  </a:cubicBezTo>
                  <a:cubicBezTo>
                    <a:pt x="91" y="39"/>
                    <a:pt x="91" y="39"/>
                    <a:pt x="91" y="39"/>
                  </a:cubicBezTo>
                  <a:cubicBezTo>
                    <a:pt x="91" y="39"/>
                    <a:pt x="91" y="39"/>
                    <a:pt x="91" y="39"/>
                  </a:cubicBezTo>
                  <a:cubicBezTo>
                    <a:pt x="91" y="39"/>
                    <a:pt x="91" y="39"/>
                    <a:pt x="91" y="39"/>
                  </a:cubicBezTo>
                  <a:cubicBezTo>
                    <a:pt x="91" y="39"/>
                    <a:pt x="91" y="39"/>
                    <a:pt x="91" y="39"/>
                  </a:cubicBezTo>
                  <a:cubicBezTo>
                    <a:pt x="91" y="39"/>
                    <a:pt x="91" y="39"/>
                    <a:pt x="91" y="39"/>
                  </a:cubicBezTo>
                  <a:cubicBezTo>
                    <a:pt x="91" y="39"/>
                    <a:pt x="92" y="39"/>
                    <a:pt x="92" y="38"/>
                  </a:cubicBezTo>
                  <a:cubicBezTo>
                    <a:pt x="92" y="38"/>
                    <a:pt x="92" y="38"/>
                    <a:pt x="92" y="38"/>
                  </a:cubicBezTo>
                  <a:cubicBezTo>
                    <a:pt x="92" y="38"/>
                    <a:pt x="92" y="38"/>
                    <a:pt x="91" y="38"/>
                  </a:cubicBezTo>
                  <a:cubicBezTo>
                    <a:pt x="92" y="38"/>
                    <a:pt x="92" y="38"/>
                    <a:pt x="92" y="38"/>
                  </a:cubicBezTo>
                  <a:cubicBezTo>
                    <a:pt x="92" y="38"/>
                    <a:pt x="92" y="38"/>
                    <a:pt x="92" y="38"/>
                  </a:cubicBezTo>
                  <a:cubicBezTo>
                    <a:pt x="92" y="37"/>
                    <a:pt x="92" y="38"/>
                    <a:pt x="93" y="37"/>
                  </a:cubicBezTo>
                  <a:cubicBezTo>
                    <a:pt x="93" y="37"/>
                    <a:pt x="93" y="37"/>
                    <a:pt x="93" y="37"/>
                  </a:cubicBezTo>
                  <a:cubicBezTo>
                    <a:pt x="93" y="37"/>
                    <a:pt x="93" y="37"/>
                    <a:pt x="94" y="37"/>
                  </a:cubicBezTo>
                  <a:cubicBezTo>
                    <a:pt x="94" y="37"/>
                    <a:pt x="94" y="37"/>
                    <a:pt x="94" y="37"/>
                  </a:cubicBezTo>
                  <a:cubicBezTo>
                    <a:pt x="94" y="37"/>
                    <a:pt x="94" y="37"/>
                    <a:pt x="94" y="37"/>
                  </a:cubicBezTo>
                  <a:cubicBezTo>
                    <a:pt x="94" y="37"/>
                    <a:pt x="94" y="37"/>
                    <a:pt x="94" y="37"/>
                  </a:cubicBezTo>
                  <a:cubicBezTo>
                    <a:pt x="94" y="37"/>
                    <a:pt x="94" y="37"/>
                    <a:pt x="94" y="37"/>
                  </a:cubicBezTo>
                  <a:cubicBezTo>
                    <a:pt x="94" y="37"/>
                    <a:pt x="95" y="37"/>
                    <a:pt x="95" y="37"/>
                  </a:cubicBezTo>
                  <a:cubicBezTo>
                    <a:pt x="95" y="37"/>
                    <a:pt x="95" y="36"/>
                    <a:pt x="95" y="36"/>
                  </a:cubicBezTo>
                  <a:cubicBezTo>
                    <a:pt x="95" y="36"/>
                    <a:pt x="95" y="36"/>
                    <a:pt x="95" y="36"/>
                  </a:cubicBezTo>
                  <a:cubicBezTo>
                    <a:pt x="95" y="36"/>
                    <a:pt x="95" y="36"/>
                    <a:pt x="96" y="36"/>
                  </a:cubicBezTo>
                  <a:cubicBezTo>
                    <a:pt x="96" y="35"/>
                    <a:pt x="96" y="36"/>
                    <a:pt x="97" y="36"/>
                  </a:cubicBezTo>
                  <a:cubicBezTo>
                    <a:pt x="97" y="36"/>
                    <a:pt x="97" y="36"/>
                    <a:pt x="97" y="35"/>
                  </a:cubicBezTo>
                  <a:cubicBezTo>
                    <a:pt x="97" y="35"/>
                    <a:pt x="97" y="36"/>
                    <a:pt x="97" y="35"/>
                  </a:cubicBezTo>
                  <a:cubicBezTo>
                    <a:pt x="98" y="35"/>
                    <a:pt x="98" y="35"/>
                    <a:pt x="99" y="35"/>
                  </a:cubicBezTo>
                  <a:cubicBezTo>
                    <a:pt x="98" y="35"/>
                    <a:pt x="98" y="35"/>
                    <a:pt x="98" y="36"/>
                  </a:cubicBezTo>
                  <a:cubicBezTo>
                    <a:pt x="98" y="36"/>
                    <a:pt x="98" y="36"/>
                    <a:pt x="98" y="36"/>
                  </a:cubicBezTo>
                  <a:cubicBezTo>
                    <a:pt x="98" y="36"/>
                    <a:pt x="99" y="35"/>
                    <a:pt x="99" y="35"/>
                  </a:cubicBezTo>
                  <a:cubicBezTo>
                    <a:pt x="99" y="35"/>
                    <a:pt x="99" y="35"/>
                    <a:pt x="99" y="36"/>
                  </a:cubicBezTo>
                  <a:cubicBezTo>
                    <a:pt x="100" y="35"/>
                    <a:pt x="100" y="35"/>
                    <a:pt x="100" y="35"/>
                  </a:cubicBezTo>
                  <a:cubicBezTo>
                    <a:pt x="100" y="35"/>
                    <a:pt x="101" y="35"/>
                    <a:pt x="101" y="35"/>
                  </a:cubicBezTo>
                  <a:cubicBezTo>
                    <a:pt x="101" y="35"/>
                    <a:pt x="101" y="35"/>
                    <a:pt x="100" y="36"/>
                  </a:cubicBezTo>
                  <a:cubicBezTo>
                    <a:pt x="101" y="36"/>
                    <a:pt x="101" y="36"/>
                    <a:pt x="101" y="36"/>
                  </a:cubicBezTo>
                  <a:cubicBezTo>
                    <a:pt x="101" y="35"/>
                    <a:pt x="101" y="35"/>
                    <a:pt x="101" y="35"/>
                  </a:cubicBezTo>
                  <a:cubicBezTo>
                    <a:pt x="102" y="35"/>
                    <a:pt x="102" y="35"/>
                    <a:pt x="102" y="35"/>
                  </a:cubicBezTo>
                  <a:cubicBezTo>
                    <a:pt x="102" y="35"/>
                    <a:pt x="102" y="35"/>
                    <a:pt x="103" y="35"/>
                  </a:cubicBezTo>
                  <a:cubicBezTo>
                    <a:pt x="103" y="35"/>
                    <a:pt x="103" y="36"/>
                    <a:pt x="103" y="36"/>
                  </a:cubicBezTo>
                  <a:cubicBezTo>
                    <a:pt x="103" y="36"/>
                    <a:pt x="103" y="36"/>
                    <a:pt x="103" y="36"/>
                  </a:cubicBezTo>
                  <a:cubicBezTo>
                    <a:pt x="102" y="36"/>
                    <a:pt x="102" y="36"/>
                    <a:pt x="101" y="36"/>
                  </a:cubicBezTo>
                  <a:cubicBezTo>
                    <a:pt x="101" y="36"/>
                    <a:pt x="102" y="36"/>
                    <a:pt x="102" y="37"/>
                  </a:cubicBezTo>
                  <a:cubicBezTo>
                    <a:pt x="102" y="37"/>
                    <a:pt x="103" y="36"/>
                    <a:pt x="103" y="37"/>
                  </a:cubicBezTo>
                  <a:cubicBezTo>
                    <a:pt x="103" y="37"/>
                    <a:pt x="103" y="37"/>
                    <a:pt x="103" y="37"/>
                  </a:cubicBezTo>
                  <a:cubicBezTo>
                    <a:pt x="104" y="36"/>
                    <a:pt x="104" y="36"/>
                    <a:pt x="104" y="36"/>
                  </a:cubicBezTo>
                  <a:cubicBezTo>
                    <a:pt x="104" y="37"/>
                    <a:pt x="104" y="37"/>
                    <a:pt x="105" y="37"/>
                  </a:cubicBezTo>
                  <a:cubicBezTo>
                    <a:pt x="105" y="37"/>
                    <a:pt x="105" y="37"/>
                    <a:pt x="105" y="37"/>
                  </a:cubicBezTo>
                  <a:cubicBezTo>
                    <a:pt x="105" y="37"/>
                    <a:pt x="105" y="37"/>
                    <a:pt x="105" y="37"/>
                  </a:cubicBezTo>
                  <a:cubicBezTo>
                    <a:pt x="106" y="37"/>
                    <a:pt x="106" y="37"/>
                    <a:pt x="107" y="37"/>
                  </a:cubicBezTo>
                  <a:cubicBezTo>
                    <a:pt x="107" y="37"/>
                    <a:pt x="107" y="38"/>
                    <a:pt x="108" y="38"/>
                  </a:cubicBezTo>
                  <a:cubicBezTo>
                    <a:pt x="108" y="38"/>
                    <a:pt x="108" y="38"/>
                    <a:pt x="108" y="38"/>
                  </a:cubicBezTo>
                  <a:cubicBezTo>
                    <a:pt x="108" y="38"/>
                    <a:pt x="109" y="38"/>
                    <a:pt x="109" y="39"/>
                  </a:cubicBezTo>
                  <a:cubicBezTo>
                    <a:pt x="109" y="39"/>
                    <a:pt x="110" y="39"/>
                    <a:pt x="110" y="39"/>
                  </a:cubicBezTo>
                  <a:cubicBezTo>
                    <a:pt x="110" y="39"/>
                    <a:pt x="111" y="39"/>
                    <a:pt x="111" y="40"/>
                  </a:cubicBezTo>
                  <a:cubicBezTo>
                    <a:pt x="111" y="40"/>
                    <a:pt x="111" y="40"/>
                    <a:pt x="111" y="40"/>
                  </a:cubicBezTo>
                  <a:cubicBezTo>
                    <a:pt x="111" y="41"/>
                    <a:pt x="111" y="41"/>
                    <a:pt x="111" y="41"/>
                  </a:cubicBezTo>
                  <a:cubicBezTo>
                    <a:pt x="109" y="42"/>
                    <a:pt x="107" y="41"/>
                    <a:pt x="106" y="41"/>
                  </a:cubicBezTo>
                  <a:cubicBezTo>
                    <a:pt x="105" y="41"/>
                    <a:pt x="105" y="41"/>
                    <a:pt x="105" y="41"/>
                  </a:cubicBezTo>
                  <a:cubicBezTo>
                    <a:pt x="105" y="41"/>
                    <a:pt x="105" y="40"/>
                    <a:pt x="104" y="40"/>
                  </a:cubicBezTo>
                  <a:cubicBezTo>
                    <a:pt x="104" y="41"/>
                    <a:pt x="105" y="41"/>
                    <a:pt x="105" y="41"/>
                  </a:cubicBezTo>
                  <a:cubicBezTo>
                    <a:pt x="105" y="41"/>
                    <a:pt x="106" y="41"/>
                    <a:pt x="106" y="42"/>
                  </a:cubicBezTo>
                  <a:cubicBezTo>
                    <a:pt x="106" y="42"/>
                    <a:pt x="106" y="42"/>
                    <a:pt x="106" y="42"/>
                  </a:cubicBezTo>
                  <a:cubicBezTo>
                    <a:pt x="106" y="43"/>
                    <a:pt x="106" y="44"/>
                    <a:pt x="106" y="44"/>
                  </a:cubicBezTo>
                  <a:cubicBezTo>
                    <a:pt x="106" y="44"/>
                    <a:pt x="107" y="44"/>
                    <a:pt x="107" y="44"/>
                  </a:cubicBezTo>
                  <a:cubicBezTo>
                    <a:pt x="107" y="44"/>
                    <a:pt x="107" y="44"/>
                    <a:pt x="107" y="44"/>
                  </a:cubicBezTo>
                  <a:cubicBezTo>
                    <a:pt x="107" y="45"/>
                    <a:pt x="108" y="44"/>
                    <a:pt x="108" y="45"/>
                  </a:cubicBezTo>
                  <a:cubicBezTo>
                    <a:pt x="108" y="45"/>
                    <a:pt x="109" y="45"/>
                    <a:pt x="109" y="44"/>
                  </a:cubicBezTo>
                  <a:cubicBezTo>
                    <a:pt x="108" y="44"/>
                    <a:pt x="108" y="44"/>
                    <a:pt x="108" y="44"/>
                  </a:cubicBezTo>
                  <a:cubicBezTo>
                    <a:pt x="108" y="44"/>
                    <a:pt x="107" y="43"/>
                    <a:pt x="107" y="43"/>
                  </a:cubicBezTo>
                  <a:cubicBezTo>
                    <a:pt x="108" y="43"/>
                    <a:pt x="108" y="43"/>
                    <a:pt x="108" y="43"/>
                  </a:cubicBezTo>
                  <a:cubicBezTo>
                    <a:pt x="108" y="43"/>
                    <a:pt x="109" y="43"/>
                    <a:pt x="110" y="44"/>
                  </a:cubicBezTo>
                  <a:cubicBezTo>
                    <a:pt x="110" y="44"/>
                    <a:pt x="110" y="44"/>
                    <a:pt x="110" y="44"/>
                  </a:cubicBezTo>
                  <a:cubicBezTo>
                    <a:pt x="110" y="44"/>
                    <a:pt x="110" y="44"/>
                    <a:pt x="111" y="44"/>
                  </a:cubicBezTo>
                  <a:cubicBezTo>
                    <a:pt x="111" y="43"/>
                    <a:pt x="110" y="43"/>
                    <a:pt x="110" y="42"/>
                  </a:cubicBezTo>
                  <a:cubicBezTo>
                    <a:pt x="111" y="42"/>
                    <a:pt x="112" y="42"/>
                    <a:pt x="112" y="41"/>
                  </a:cubicBezTo>
                  <a:cubicBezTo>
                    <a:pt x="113" y="41"/>
                    <a:pt x="113" y="42"/>
                    <a:pt x="114" y="42"/>
                  </a:cubicBezTo>
                  <a:cubicBezTo>
                    <a:pt x="114" y="42"/>
                    <a:pt x="114" y="42"/>
                    <a:pt x="114" y="42"/>
                  </a:cubicBezTo>
                  <a:cubicBezTo>
                    <a:pt x="114" y="42"/>
                    <a:pt x="114" y="41"/>
                    <a:pt x="114" y="41"/>
                  </a:cubicBezTo>
                  <a:cubicBezTo>
                    <a:pt x="114" y="41"/>
                    <a:pt x="114" y="41"/>
                    <a:pt x="114" y="40"/>
                  </a:cubicBezTo>
                  <a:cubicBezTo>
                    <a:pt x="113" y="40"/>
                    <a:pt x="113" y="40"/>
                    <a:pt x="113" y="40"/>
                  </a:cubicBezTo>
                  <a:cubicBezTo>
                    <a:pt x="113" y="40"/>
                    <a:pt x="113" y="40"/>
                    <a:pt x="113" y="40"/>
                  </a:cubicBezTo>
                  <a:cubicBezTo>
                    <a:pt x="113" y="40"/>
                    <a:pt x="114" y="39"/>
                    <a:pt x="114" y="39"/>
                  </a:cubicBezTo>
                  <a:cubicBezTo>
                    <a:pt x="114" y="39"/>
                    <a:pt x="113" y="39"/>
                    <a:pt x="113" y="38"/>
                  </a:cubicBezTo>
                  <a:cubicBezTo>
                    <a:pt x="114" y="38"/>
                    <a:pt x="114" y="38"/>
                    <a:pt x="114" y="38"/>
                  </a:cubicBezTo>
                  <a:cubicBezTo>
                    <a:pt x="114" y="38"/>
                    <a:pt x="115" y="38"/>
                    <a:pt x="115" y="38"/>
                  </a:cubicBezTo>
                  <a:cubicBezTo>
                    <a:pt x="115" y="38"/>
                    <a:pt x="116" y="39"/>
                    <a:pt x="116" y="39"/>
                  </a:cubicBezTo>
                  <a:cubicBezTo>
                    <a:pt x="115" y="39"/>
                    <a:pt x="114" y="39"/>
                    <a:pt x="114" y="40"/>
                  </a:cubicBezTo>
                  <a:cubicBezTo>
                    <a:pt x="115" y="40"/>
                    <a:pt x="115" y="41"/>
                    <a:pt x="116" y="41"/>
                  </a:cubicBezTo>
                  <a:cubicBezTo>
                    <a:pt x="116" y="41"/>
                    <a:pt x="116" y="41"/>
                    <a:pt x="116" y="41"/>
                  </a:cubicBezTo>
                  <a:cubicBezTo>
                    <a:pt x="117" y="40"/>
                    <a:pt x="117" y="40"/>
                    <a:pt x="117" y="40"/>
                  </a:cubicBezTo>
                  <a:cubicBezTo>
                    <a:pt x="117" y="40"/>
                    <a:pt x="117" y="39"/>
                    <a:pt x="117" y="39"/>
                  </a:cubicBezTo>
                  <a:cubicBezTo>
                    <a:pt x="118" y="39"/>
                    <a:pt x="118" y="39"/>
                    <a:pt x="119" y="39"/>
                  </a:cubicBezTo>
                  <a:cubicBezTo>
                    <a:pt x="119" y="39"/>
                    <a:pt x="120" y="38"/>
                    <a:pt x="120" y="38"/>
                  </a:cubicBezTo>
                  <a:cubicBezTo>
                    <a:pt x="120" y="38"/>
                    <a:pt x="120" y="38"/>
                    <a:pt x="120" y="38"/>
                  </a:cubicBezTo>
                  <a:cubicBezTo>
                    <a:pt x="120" y="39"/>
                    <a:pt x="120" y="39"/>
                    <a:pt x="120" y="39"/>
                  </a:cubicBezTo>
                  <a:cubicBezTo>
                    <a:pt x="121" y="38"/>
                    <a:pt x="120" y="38"/>
                    <a:pt x="122" y="38"/>
                  </a:cubicBezTo>
                  <a:cubicBezTo>
                    <a:pt x="122" y="38"/>
                    <a:pt x="121" y="38"/>
                    <a:pt x="121" y="38"/>
                  </a:cubicBezTo>
                  <a:cubicBezTo>
                    <a:pt x="121" y="38"/>
                    <a:pt x="121" y="39"/>
                    <a:pt x="121" y="39"/>
                  </a:cubicBezTo>
                  <a:cubicBezTo>
                    <a:pt x="121" y="39"/>
                    <a:pt x="121" y="39"/>
                    <a:pt x="121" y="39"/>
                  </a:cubicBezTo>
                  <a:cubicBezTo>
                    <a:pt x="121" y="39"/>
                    <a:pt x="122" y="39"/>
                    <a:pt x="122" y="39"/>
                  </a:cubicBezTo>
                  <a:cubicBezTo>
                    <a:pt x="122" y="39"/>
                    <a:pt x="122" y="39"/>
                    <a:pt x="122" y="39"/>
                  </a:cubicBezTo>
                  <a:cubicBezTo>
                    <a:pt x="122" y="39"/>
                    <a:pt x="122" y="38"/>
                    <a:pt x="123" y="38"/>
                  </a:cubicBezTo>
                  <a:cubicBezTo>
                    <a:pt x="123" y="38"/>
                    <a:pt x="123" y="38"/>
                    <a:pt x="124" y="38"/>
                  </a:cubicBezTo>
                  <a:cubicBezTo>
                    <a:pt x="124" y="38"/>
                    <a:pt x="124" y="38"/>
                    <a:pt x="124" y="38"/>
                  </a:cubicBezTo>
                  <a:cubicBezTo>
                    <a:pt x="124" y="38"/>
                    <a:pt x="125" y="38"/>
                    <a:pt x="125" y="38"/>
                  </a:cubicBezTo>
                  <a:cubicBezTo>
                    <a:pt x="125" y="38"/>
                    <a:pt x="125" y="38"/>
                    <a:pt x="126" y="38"/>
                  </a:cubicBezTo>
                  <a:cubicBezTo>
                    <a:pt x="126" y="38"/>
                    <a:pt x="126" y="38"/>
                    <a:pt x="126" y="38"/>
                  </a:cubicBezTo>
                  <a:cubicBezTo>
                    <a:pt x="126" y="38"/>
                    <a:pt x="126" y="39"/>
                    <a:pt x="126" y="39"/>
                  </a:cubicBezTo>
                  <a:cubicBezTo>
                    <a:pt x="126" y="38"/>
                    <a:pt x="126" y="38"/>
                    <a:pt x="126" y="38"/>
                  </a:cubicBezTo>
                  <a:cubicBezTo>
                    <a:pt x="127" y="38"/>
                    <a:pt x="127" y="38"/>
                    <a:pt x="127" y="38"/>
                  </a:cubicBezTo>
                  <a:cubicBezTo>
                    <a:pt x="127" y="37"/>
                    <a:pt x="127" y="37"/>
                    <a:pt x="127" y="37"/>
                  </a:cubicBezTo>
                  <a:cubicBezTo>
                    <a:pt x="127" y="37"/>
                    <a:pt x="127" y="37"/>
                    <a:pt x="127" y="37"/>
                  </a:cubicBezTo>
                  <a:cubicBezTo>
                    <a:pt x="127" y="37"/>
                    <a:pt x="127" y="37"/>
                    <a:pt x="127" y="36"/>
                  </a:cubicBezTo>
                  <a:cubicBezTo>
                    <a:pt x="128" y="36"/>
                    <a:pt x="129" y="37"/>
                    <a:pt x="129" y="37"/>
                  </a:cubicBezTo>
                  <a:cubicBezTo>
                    <a:pt x="131" y="37"/>
                    <a:pt x="132" y="38"/>
                    <a:pt x="133" y="39"/>
                  </a:cubicBezTo>
                  <a:cubicBezTo>
                    <a:pt x="133" y="39"/>
                    <a:pt x="133" y="39"/>
                    <a:pt x="133" y="39"/>
                  </a:cubicBezTo>
                  <a:cubicBezTo>
                    <a:pt x="134" y="39"/>
                    <a:pt x="134" y="38"/>
                    <a:pt x="134" y="38"/>
                  </a:cubicBezTo>
                  <a:cubicBezTo>
                    <a:pt x="133" y="38"/>
                    <a:pt x="133" y="38"/>
                    <a:pt x="133" y="37"/>
                  </a:cubicBezTo>
                  <a:cubicBezTo>
                    <a:pt x="133" y="37"/>
                    <a:pt x="133" y="37"/>
                    <a:pt x="133" y="37"/>
                  </a:cubicBezTo>
                  <a:cubicBezTo>
                    <a:pt x="133" y="37"/>
                    <a:pt x="132" y="37"/>
                    <a:pt x="132" y="37"/>
                  </a:cubicBezTo>
                  <a:cubicBezTo>
                    <a:pt x="132" y="36"/>
                    <a:pt x="133" y="36"/>
                    <a:pt x="132" y="35"/>
                  </a:cubicBezTo>
                  <a:cubicBezTo>
                    <a:pt x="132" y="35"/>
                    <a:pt x="132" y="35"/>
                    <a:pt x="132" y="35"/>
                  </a:cubicBezTo>
                  <a:cubicBezTo>
                    <a:pt x="132" y="34"/>
                    <a:pt x="133" y="34"/>
                    <a:pt x="133" y="34"/>
                  </a:cubicBezTo>
                  <a:cubicBezTo>
                    <a:pt x="133" y="33"/>
                    <a:pt x="134" y="33"/>
                    <a:pt x="134" y="33"/>
                  </a:cubicBezTo>
                  <a:cubicBezTo>
                    <a:pt x="134" y="33"/>
                    <a:pt x="134" y="33"/>
                    <a:pt x="134" y="33"/>
                  </a:cubicBezTo>
                  <a:cubicBezTo>
                    <a:pt x="132" y="31"/>
                    <a:pt x="129" y="30"/>
                    <a:pt x="127" y="28"/>
                  </a:cubicBezTo>
                  <a:cubicBezTo>
                    <a:pt x="127" y="28"/>
                    <a:pt x="127" y="28"/>
                    <a:pt x="127" y="28"/>
                  </a:cubicBezTo>
                  <a:cubicBezTo>
                    <a:pt x="127" y="28"/>
                    <a:pt x="127" y="28"/>
                    <a:pt x="127" y="29"/>
                  </a:cubicBezTo>
                  <a:cubicBezTo>
                    <a:pt x="127" y="29"/>
                    <a:pt x="127" y="29"/>
                    <a:pt x="127" y="29"/>
                  </a:cubicBezTo>
                  <a:cubicBezTo>
                    <a:pt x="127" y="29"/>
                    <a:pt x="127" y="29"/>
                    <a:pt x="127" y="29"/>
                  </a:cubicBezTo>
                  <a:cubicBezTo>
                    <a:pt x="126" y="29"/>
                    <a:pt x="126" y="29"/>
                    <a:pt x="126" y="29"/>
                  </a:cubicBezTo>
                  <a:cubicBezTo>
                    <a:pt x="126" y="29"/>
                    <a:pt x="125" y="29"/>
                    <a:pt x="125" y="29"/>
                  </a:cubicBezTo>
                  <a:cubicBezTo>
                    <a:pt x="125" y="29"/>
                    <a:pt x="125" y="29"/>
                    <a:pt x="125" y="29"/>
                  </a:cubicBezTo>
                  <a:cubicBezTo>
                    <a:pt x="125" y="29"/>
                    <a:pt x="126" y="29"/>
                    <a:pt x="126" y="29"/>
                  </a:cubicBezTo>
                  <a:cubicBezTo>
                    <a:pt x="126" y="29"/>
                    <a:pt x="126" y="29"/>
                    <a:pt x="126" y="29"/>
                  </a:cubicBezTo>
                  <a:cubicBezTo>
                    <a:pt x="125" y="30"/>
                    <a:pt x="125" y="30"/>
                    <a:pt x="125" y="30"/>
                  </a:cubicBezTo>
                  <a:cubicBezTo>
                    <a:pt x="125" y="30"/>
                    <a:pt x="125" y="30"/>
                    <a:pt x="125" y="30"/>
                  </a:cubicBezTo>
                  <a:cubicBezTo>
                    <a:pt x="125" y="30"/>
                    <a:pt x="124" y="30"/>
                    <a:pt x="124" y="30"/>
                  </a:cubicBezTo>
                  <a:cubicBezTo>
                    <a:pt x="124" y="30"/>
                    <a:pt x="124" y="30"/>
                    <a:pt x="124" y="30"/>
                  </a:cubicBezTo>
                  <a:cubicBezTo>
                    <a:pt x="125" y="30"/>
                    <a:pt x="125" y="30"/>
                    <a:pt x="125" y="30"/>
                  </a:cubicBezTo>
                  <a:cubicBezTo>
                    <a:pt x="125" y="30"/>
                    <a:pt x="125" y="30"/>
                    <a:pt x="125" y="30"/>
                  </a:cubicBezTo>
                  <a:cubicBezTo>
                    <a:pt x="124" y="31"/>
                    <a:pt x="124" y="31"/>
                    <a:pt x="124" y="31"/>
                  </a:cubicBezTo>
                  <a:cubicBezTo>
                    <a:pt x="124" y="31"/>
                    <a:pt x="123" y="31"/>
                    <a:pt x="123" y="31"/>
                  </a:cubicBezTo>
                  <a:cubicBezTo>
                    <a:pt x="122" y="31"/>
                    <a:pt x="122" y="31"/>
                    <a:pt x="122" y="30"/>
                  </a:cubicBezTo>
                  <a:cubicBezTo>
                    <a:pt x="122" y="30"/>
                    <a:pt x="122" y="30"/>
                    <a:pt x="122" y="30"/>
                  </a:cubicBezTo>
                  <a:cubicBezTo>
                    <a:pt x="122" y="30"/>
                    <a:pt x="122" y="30"/>
                    <a:pt x="123" y="30"/>
                  </a:cubicBezTo>
                  <a:cubicBezTo>
                    <a:pt x="123" y="30"/>
                    <a:pt x="123" y="30"/>
                    <a:pt x="123" y="30"/>
                  </a:cubicBezTo>
                  <a:cubicBezTo>
                    <a:pt x="123" y="30"/>
                    <a:pt x="123" y="29"/>
                    <a:pt x="123" y="29"/>
                  </a:cubicBezTo>
                  <a:cubicBezTo>
                    <a:pt x="123" y="29"/>
                    <a:pt x="123" y="29"/>
                    <a:pt x="123" y="29"/>
                  </a:cubicBezTo>
                  <a:cubicBezTo>
                    <a:pt x="123" y="29"/>
                    <a:pt x="123" y="29"/>
                    <a:pt x="124" y="29"/>
                  </a:cubicBezTo>
                  <a:cubicBezTo>
                    <a:pt x="124" y="29"/>
                    <a:pt x="124" y="29"/>
                    <a:pt x="123" y="29"/>
                  </a:cubicBezTo>
                  <a:cubicBezTo>
                    <a:pt x="124" y="29"/>
                    <a:pt x="124" y="29"/>
                    <a:pt x="124" y="29"/>
                  </a:cubicBezTo>
                  <a:cubicBezTo>
                    <a:pt x="124" y="28"/>
                    <a:pt x="124" y="28"/>
                    <a:pt x="124" y="28"/>
                  </a:cubicBezTo>
                  <a:cubicBezTo>
                    <a:pt x="124" y="28"/>
                    <a:pt x="125" y="28"/>
                    <a:pt x="125" y="28"/>
                  </a:cubicBezTo>
                  <a:cubicBezTo>
                    <a:pt x="125" y="28"/>
                    <a:pt x="125" y="27"/>
                    <a:pt x="126" y="27"/>
                  </a:cubicBezTo>
                  <a:cubicBezTo>
                    <a:pt x="115" y="21"/>
                    <a:pt x="102" y="17"/>
                    <a:pt x="89" y="17"/>
                  </a:cubicBezTo>
                  <a:cubicBezTo>
                    <a:pt x="78" y="17"/>
                    <a:pt x="67" y="20"/>
                    <a:pt x="58" y="24"/>
                  </a:cubicBezTo>
                  <a:moveTo>
                    <a:pt x="58" y="28"/>
                  </a:moveTo>
                  <a:cubicBezTo>
                    <a:pt x="58" y="28"/>
                    <a:pt x="58" y="28"/>
                    <a:pt x="58" y="28"/>
                  </a:cubicBezTo>
                  <a:cubicBezTo>
                    <a:pt x="58" y="28"/>
                    <a:pt x="58" y="28"/>
                    <a:pt x="58" y="28"/>
                  </a:cubicBezTo>
                  <a:cubicBezTo>
                    <a:pt x="58" y="28"/>
                    <a:pt x="58" y="28"/>
                    <a:pt x="58" y="28"/>
                  </a:cubicBezTo>
                  <a:cubicBezTo>
                    <a:pt x="58" y="28"/>
                    <a:pt x="58" y="28"/>
                    <a:pt x="58" y="28"/>
                  </a:cubicBezTo>
                  <a:moveTo>
                    <a:pt x="121" y="69"/>
                  </a:moveTo>
                  <a:cubicBezTo>
                    <a:pt x="121" y="69"/>
                    <a:pt x="121" y="69"/>
                    <a:pt x="121" y="69"/>
                  </a:cubicBezTo>
                  <a:cubicBezTo>
                    <a:pt x="120" y="69"/>
                    <a:pt x="121" y="69"/>
                    <a:pt x="120" y="69"/>
                  </a:cubicBezTo>
                  <a:cubicBezTo>
                    <a:pt x="121" y="69"/>
                    <a:pt x="121" y="68"/>
                    <a:pt x="121" y="68"/>
                  </a:cubicBezTo>
                  <a:cubicBezTo>
                    <a:pt x="121" y="68"/>
                    <a:pt x="120" y="68"/>
                    <a:pt x="120" y="68"/>
                  </a:cubicBezTo>
                  <a:cubicBezTo>
                    <a:pt x="120" y="68"/>
                    <a:pt x="120" y="68"/>
                    <a:pt x="120" y="68"/>
                  </a:cubicBezTo>
                  <a:cubicBezTo>
                    <a:pt x="120" y="68"/>
                    <a:pt x="120" y="68"/>
                    <a:pt x="120" y="68"/>
                  </a:cubicBezTo>
                  <a:cubicBezTo>
                    <a:pt x="120" y="67"/>
                    <a:pt x="119" y="67"/>
                    <a:pt x="119" y="67"/>
                  </a:cubicBezTo>
                  <a:cubicBezTo>
                    <a:pt x="119" y="67"/>
                    <a:pt x="119" y="67"/>
                    <a:pt x="119" y="66"/>
                  </a:cubicBezTo>
                  <a:cubicBezTo>
                    <a:pt x="119" y="66"/>
                    <a:pt x="119" y="66"/>
                    <a:pt x="119" y="66"/>
                  </a:cubicBezTo>
                  <a:cubicBezTo>
                    <a:pt x="119" y="66"/>
                    <a:pt x="119" y="66"/>
                    <a:pt x="119" y="66"/>
                  </a:cubicBezTo>
                  <a:cubicBezTo>
                    <a:pt x="119" y="66"/>
                    <a:pt x="120" y="66"/>
                    <a:pt x="120" y="66"/>
                  </a:cubicBezTo>
                  <a:cubicBezTo>
                    <a:pt x="120" y="66"/>
                    <a:pt x="120" y="66"/>
                    <a:pt x="120" y="66"/>
                  </a:cubicBezTo>
                  <a:cubicBezTo>
                    <a:pt x="119" y="66"/>
                    <a:pt x="119" y="66"/>
                    <a:pt x="119" y="66"/>
                  </a:cubicBezTo>
                  <a:cubicBezTo>
                    <a:pt x="119" y="66"/>
                    <a:pt x="119" y="66"/>
                    <a:pt x="120" y="66"/>
                  </a:cubicBezTo>
                  <a:cubicBezTo>
                    <a:pt x="120" y="66"/>
                    <a:pt x="120" y="66"/>
                    <a:pt x="120" y="65"/>
                  </a:cubicBezTo>
                  <a:cubicBezTo>
                    <a:pt x="120" y="65"/>
                    <a:pt x="120" y="65"/>
                    <a:pt x="120" y="65"/>
                  </a:cubicBezTo>
                  <a:cubicBezTo>
                    <a:pt x="120" y="65"/>
                    <a:pt x="121" y="65"/>
                    <a:pt x="121" y="66"/>
                  </a:cubicBezTo>
                  <a:cubicBezTo>
                    <a:pt x="121" y="65"/>
                    <a:pt x="121" y="65"/>
                    <a:pt x="121" y="65"/>
                  </a:cubicBezTo>
                  <a:cubicBezTo>
                    <a:pt x="121" y="65"/>
                    <a:pt x="121" y="65"/>
                    <a:pt x="121" y="65"/>
                  </a:cubicBezTo>
                  <a:cubicBezTo>
                    <a:pt x="121" y="65"/>
                    <a:pt x="121" y="65"/>
                    <a:pt x="121" y="64"/>
                  </a:cubicBezTo>
                  <a:cubicBezTo>
                    <a:pt x="121" y="64"/>
                    <a:pt x="121" y="64"/>
                    <a:pt x="121" y="64"/>
                  </a:cubicBezTo>
                  <a:cubicBezTo>
                    <a:pt x="121" y="64"/>
                    <a:pt x="121" y="64"/>
                    <a:pt x="121" y="64"/>
                  </a:cubicBezTo>
                  <a:cubicBezTo>
                    <a:pt x="121" y="64"/>
                    <a:pt x="121" y="64"/>
                    <a:pt x="120" y="64"/>
                  </a:cubicBezTo>
                  <a:cubicBezTo>
                    <a:pt x="120" y="64"/>
                    <a:pt x="120" y="64"/>
                    <a:pt x="120" y="64"/>
                  </a:cubicBezTo>
                  <a:cubicBezTo>
                    <a:pt x="120" y="64"/>
                    <a:pt x="120" y="64"/>
                    <a:pt x="120" y="64"/>
                  </a:cubicBezTo>
                  <a:cubicBezTo>
                    <a:pt x="119" y="64"/>
                    <a:pt x="119" y="64"/>
                    <a:pt x="118" y="64"/>
                  </a:cubicBezTo>
                  <a:cubicBezTo>
                    <a:pt x="118" y="64"/>
                    <a:pt x="118" y="64"/>
                    <a:pt x="118" y="64"/>
                  </a:cubicBezTo>
                  <a:cubicBezTo>
                    <a:pt x="118" y="64"/>
                    <a:pt x="118" y="65"/>
                    <a:pt x="117" y="65"/>
                  </a:cubicBezTo>
                  <a:cubicBezTo>
                    <a:pt x="117" y="65"/>
                    <a:pt x="117" y="65"/>
                    <a:pt x="117" y="65"/>
                  </a:cubicBezTo>
                  <a:cubicBezTo>
                    <a:pt x="117" y="65"/>
                    <a:pt x="117" y="65"/>
                    <a:pt x="117" y="65"/>
                  </a:cubicBezTo>
                  <a:cubicBezTo>
                    <a:pt x="117" y="65"/>
                    <a:pt x="117" y="65"/>
                    <a:pt x="116" y="65"/>
                  </a:cubicBezTo>
                  <a:cubicBezTo>
                    <a:pt x="116" y="65"/>
                    <a:pt x="116" y="65"/>
                    <a:pt x="116" y="65"/>
                  </a:cubicBezTo>
                  <a:cubicBezTo>
                    <a:pt x="116" y="65"/>
                    <a:pt x="116" y="66"/>
                    <a:pt x="116" y="66"/>
                  </a:cubicBezTo>
                  <a:cubicBezTo>
                    <a:pt x="116" y="66"/>
                    <a:pt x="116" y="66"/>
                    <a:pt x="116" y="66"/>
                  </a:cubicBezTo>
                  <a:cubicBezTo>
                    <a:pt x="116" y="66"/>
                    <a:pt x="116" y="66"/>
                    <a:pt x="116" y="66"/>
                  </a:cubicBezTo>
                  <a:cubicBezTo>
                    <a:pt x="116" y="66"/>
                    <a:pt x="116" y="66"/>
                    <a:pt x="116" y="66"/>
                  </a:cubicBezTo>
                  <a:cubicBezTo>
                    <a:pt x="116" y="67"/>
                    <a:pt x="116" y="67"/>
                    <a:pt x="116" y="67"/>
                  </a:cubicBezTo>
                  <a:cubicBezTo>
                    <a:pt x="116" y="67"/>
                    <a:pt x="116" y="67"/>
                    <a:pt x="116" y="67"/>
                  </a:cubicBezTo>
                  <a:cubicBezTo>
                    <a:pt x="116" y="67"/>
                    <a:pt x="116" y="67"/>
                    <a:pt x="116" y="67"/>
                  </a:cubicBezTo>
                  <a:cubicBezTo>
                    <a:pt x="117" y="67"/>
                    <a:pt x="117" y="67"/>
                    <a:pt x="117" y="67"/>
                  </a:cubicBezTo>
                  <a:cubicBezTo>
                    <a:pt x="117" y="67"/>
                    <a:pt x="117" y="67"/>
                    <a:pt x="117" y="67"/>
                  </a:cubicBezTo>
                  <a:cubicBezTo>
                    <a:pt x="116" y="67"/>
                    <a:pt x="116" y="68"/>
                    <a:pt x="116" y="68"/>
                  </a:cubicBezTo>
                  <a:cubicBezTo>
                    <a:pt x="117" y="68"/>
                    <a:pt x="117" y="68"/>
                    <a:pt x="117" y="68"/>
                  </a:cubicBezTo>
                  <a:cubicBezTo>
                    <a:pt x="117" y="68"/>
                    <a:pt x="117" y="68"/>
                    <a:pt x="117" y="68"/>
                  </a:cubicBezTo>
                  <a:cubicBezTo>
                    <a:pt x="117" y="68"/>
                    <a:pt x="117" y="69"/>
                    <a:pt x="117" y="69"/>
                  </a:cubicBezTo>
                  <a:cubicBezTo>
                    <a:pt x="117" y="69"/>
                    <a:pt x="117" y="69"/>
                    <a:pt x="117" y="69"/>
                  </a:cubicBezTo>
                  <a:cubicBezTo>
                    <a:pt x="117" y="69"/>
                    <a:pt x="118" y="69"/>
                    <a:pt x="118" y="69"/>
                  </a:cubicBezTo>
                  <a:cubicBezTo>
                    <a:pt x="118" y="69"/>
                    <a:pt x="118" y="70"/>
                    <a:pt x="118" y="70"/>
                  </a:cubicBezTo>
                  <a:cubicBezTo>
                    <a:pt x="118" y="70"/>
                    <a:pt x="118" y="70"/>
                    <a:pt x="118" y="70"/>
                  </a:cubicBezTo>
                  <a:cubicBezTo>
                    <a:pt x="118" y="70"/>
                    <a:pt x="119" y="70"/>
                    <a:pt x="119" y="70"/>
                  </a:cubicBezTo>
                  <a:cubicBezTo>
                    <a:pt x="119" y="70"/>
                    <a:pt x="119" y="70"/>
                    <a:pt x="119" y="70"/>
                  </a:cubicBezTo>
                  <a:cubicBezTo>
                    <a:pt x="119" y="70"/>
                    <a:pt x="119" y="70"/>
                    <a:pt x="119" y="70"/>
                  </a:cubicBezTo>
                  <a:cubicBezTo>
                    <a:pt x="118" y="70"/>
                    <a:pt x="118" y="71"/>
                    <a:pt x="118" y="71"/>
                  </a:cubicBezTo>
                  <a:cubicBezTo>
                    <a:pt x="118" y="71"/>
                    <a:pt x="118" y="71"/>
                    <a:pt x="118" y="71"/>
                  </a:cubicBezTo>
                  <a:cubicBezTo>
                    <a:pt x="118" y="72"/>
                    <a:pt x="118" y="72"/>
                    <a:pt x="118" y="72"/>
                  </a:cubicBezTo>
                  <a:cubicBezTo>
                    <a:pt x="118" y="72"/>
                    <a:pt x="118" y="72"/>
                    <a:pt x="118" y="72"/>
                  </a:cubicBezTo>
                  <a:cubicBezTo>
                    <a:pt x="118" y="72"/>
                    <a:pt x="118" y="72"/>
                    <a:pt x="118" y="72"/>
                  </a:cubicBezTo>
                  <a:cubicBezTo>
                    <a:pt x="118" y="72"/>
                    <a:pt x="118" y="72"/>
                    <a:pt x="118" y="72"/>
                  </a:cubicBezTo>
                  <a:cubicBezTo>
                    <a:pt x="118" y="72"/>
                    <a:pt x="117" y="73"/>
                    <a:pt x="117" y="73"/>
                  </a:cubicBezTo>
                  <a:cubicBezTo>
                    <a:pt x="118" y="73"/>
                    <a:pt x="118" y="73"/>
                    <a:pt x="118" y="73"/>
                  </a:cubicBezTo>
                  <a:cubicBezTo>
                    <a:pt x="119" y="74"/>
                    <a:pt x="120" y="74"/>
                    <a:pt x="121" y="74"/>
                  </a:cubicBezTo>
                  <a:cubicBezTo>
                    <a:pt x="121" y="74"/>
                    <a:pt x="121" y="74"/>
                    <a:pt x="122" y="74"/>
                  </a:cubicBezTo>
                  <a:cubicBezTo>
                    <a:pt x="122" y="74"/>
                    <a:pt x="122" y="73"/>
                    <a:pt x="122" y="73"/>
                  </a:cubicBezTo>
                  <a:cubicBezTo>
                    <a:pt x="122" y="73"/>
                    <a:pt x="122" y="72"/>
                    <a:pt x="122" y="72"/>
                  </a:cubicBezTo>
                  <a:cubicBezTo>
                    <a:pt x="122" y="72"/>
                    <a:pt x="122" y="72"/>
                    <a:pt x="122" y="72"/>
                  </a:cubicBezTo>
                  <a:cubicBezTo>
                    <a:pt x="122" y="72"/>
                    <a:pt x="121" y="72"/>
                    <a:pt x="121" y="71"/>
                  </a:cubicBezTo>
                  <a:cubicBezTo>
                    <a:pt x="121" y="71"/>
                    <a:pt x="121" y="71"/>
                    <a:pt x="121" y="71"/>
                  </a:cubicBezTo>
                  <a:cubicBezTo>
                    <a:pt x="121" y="71"/>
                    <a:pt x="121" y="71"/>
                    <a:pt x="121" y="71"/>
                  </a:cubicBezTo>
                  <a:cubicBezTo>
                    <a:pt x="121" y="71"/>
                    <a:pt x="121" y="71"/>
                    <a:pt x="121" y="71"/>
                  </a:cubicBezTo>
                  <a:cubicBezTo>
                    <a:pt x="121" y="71"/>
                    <a:pt x="121" y="71"/>
                    <a:pt x="121" y="71"/>
                  </a:cubicBezTo>
                  <a:cubicBezTo>
                    <a:pt x="121" y="71"/>
                    <a:pt x="121" y="71"/>
                    <a:pt x="121" y="71"/>
                  </a:cubicBezTo>
                  <a:cubicBezTo>
                    <a:pt x="121" y="71"/>
                    <a:pt x="121" y="71"/>
                    <a:pt x="121" y="71"/>
                  </a:cubicBezTo>
                  <a:cubicBezTo>
                    <a:pt x="121" y="71"/>
                    <a:pt x="121" y="71"/>
                    <a:pt x="121" y="71"/>
                  </a:cubicBezTo>
                  <a:cubicBezTo>
                    <a:pt x="121" y="71"/>
                    <a:pt x="121" y="71"/>
                    <a:pt x="121" y="71"/>
                  </a:cubicBezTo>
                  <a:cubicBezTo>
                    <a:pt x="121" y="71"/>
                    <a:pt x="121" y="71"/>
                    <a:pt x="121" y="71"/>
                  </a:cubicBezTo>
                  <a:cubicBezTo>
                    <a:pt x="121" y="70"/>
                    <a:pt x="121" y="70"/>
                    <a:pt x="121" y="70"/>
                  </a:cubicBezTo>
                  <a:cubicBezTo>
                    <a:pt x="121" y="70"/>
                    <a:pt x="121" y="70"/>
                    <a:pt x="121" y="70"/>
                  </a:cubicBezTo>
                  <a:cubicBezTo>
                    <a:pt x="121" y="70"/>
                    <a:pt x="121" y="70"/>
                    <a:pt x="121" y="70"/>
                  </a:cubicBezTo>
                  <a:cubicBezTo>
                    <a:pt x="121" y="70"/>
                    <a:pt x="121" y="70"/>
                    <a:pt x="121" y="70"/>
                  </a:cubicBezTo>
                  <a:cubicBezTo>
                    <a:pt x="121" y="70"/>
                    <a:pt x="121" y="70"/>
                    <a:pt x="121" y="70"/>
                  </a:cubicBezTo>
                  <a:cubicBezTo>
                    <a:pt x="122" y="70"/>
                    <a:pt x="122" y="70"/>
                    <a:pt x="122" y="70"/>
                  </a:cubicBezTo>
                  <a:cubicBezTo>
                    <a:pt x="122" y="70"/>
                    <a:pt x="122" y="70"/>
                    <a:pt x="122" y="70"/>
                  </a:cubicBezTo>
                  <a:cubicBezTo>
                    <a:pt x="122" y="70"/>
                    <a:pt x="122" y="70"/>
                    <a:pt x="122" y="70"/>
                  </a:cubicBezTo>
                  <a:cubicBezTo>
                    <a:pt x="122" y="70"/>
                    <a:pt x="122" y="70"/>
                    <a:pt x="122" y="70"/>
                  </a:cubicBezTo>
                  <a:cubicBezTo>
                    <a:pt x="122" y="70"/>
                    <a:pt x="122" y="70"/>
                    <a:pt x="122" y="70"/>
                  </a:cubicBezTo>
                  <a:cubicBezTo>
                    <a:pt x="122" y="70"/>
                    <a:pt x="122" y="70"/>
                    <a:pt x="122" y="70"/>
                  </a:cubicBezTo>
                  <a:cubicBezTo>
                    <a:pt x="122" y="70"/>
                    <a:pt x="122" y="70"/>
                    <a:pt x="122" y="70"/>
                  </a:cubicBezTo>
                  <a:cubicBezTo>
                    <a:pt x="122" y="70"/>
                    <a:pt x="122" y="70"/>
                    <a:pt x="122" y="69"/>
                  </a:cubicBezTo>
                  <a:cubicBezTo>
                    <a:pt x="122" y="69"/>
                    <a:pt x="122" y="69"/>
                    <a:pt x="122" y="69"/>
                  </a:cubicBezTo>
                  <a:cubicBezTo>
                    <a:pt x="121" y="69"/>
                    <a:pt x="121" y="69"/>
                    <a:pt x="121" y="69"/>
                  </a:cubicBezTo>
                  <a:cubicBezTo>
                    <a:pt x="121" y="69"/>
                    <a:pt x="121" y="69"/>
                    <a:pt x="121" y="70"/>
                  </a:cubicBezTo>
                  <a:cubicBezTo>
                    <a:pt x="121" y="70"/>
                    <a:pt x="121" y="70"/>
                    <a:pt x="121" y="70"/>
                  </a:cubicBezTo>
                  <a:cubicBezTo>
                    <a:pt x="121" y="69"/>
                    <a:pt x="121" y="69"/>
                    <a:pt x="121" y="69"/>
                  </a:cubicBezTo>
                  <a:cubicBezTo>
                    <a:pt x="121" y="69"/>
                    <a:pt x="121" y="69"/>
                    <a:pt x="121" y="69"/>
                  </a:cubicBezTo>
                  <a:moveTo>
                    <a:pt x="99" y="69"/>
                  </a:moveTo>
                  <a:cubicBezTo>
                    <a:pt x="99" y="69"/>
                    <a:pt x="99" y="69"/>
                    <a:pt x="99" y="69"/>
                  </a:cubicBezTo>
                  <a:cubicBezTo>
                    <a:pt x="99" y="69"/>
                    <a:pt x="99" y="69"/>
                    <a:pt x="99" y="69"/>
                  </a:cubicBezTo>
                  <a:cubicBezTo>
                    <a:pt x="99" y="69"/>
                    <a:pt x="99" y="69"/>
                    <a:pt x="99" y="69"/>
                  </a:cubicBezTo>
                  <a:cubicBezTo>
                    <a:pt x="99" y="69"/>
                    <a:pt x="99" y="69"/>
                    <a:pt x="99" y="69"/>
                  </a:cubicBezTo>
                  <a:cubicBezTo>
                    <a:pt x="99" y="69"/>
                    <a:pt x="99" y="69"/>
                    <a:pt x="99" y="69"/>
                  </a:cubicBezTo>
                  <a:moveTo>
                    <a:pt x="123" y="31"/>
                  </a:moveTo>
                  <a:cubicBezTo>
                    <a:pt x="123" y="31"/>
                    <a:pt x="123" y="31"/>
                    <a:pt x="124" y="31"/>
                  </a:cubicBezTo>
                  <a:cubicBezTo>
                    <a:pt x="124" y="32"/>
                    <a:pt x="123" y="32"/>
                    <a:pt x="123" y="33"/>
                  </a:cubicBezTo>
                  <a:cubicBezTo>
                    <a:pt x="123" y="34"/>
                    <a:pt x="123" y="34"/>
                    <a:pt x="124" y="34"/>
                  </a:cubicBezTo>
                  <a:cubicBezTo>
                    <a:pt x="124" y="35"/>
                    <a:pt x="124" y="35"/>
                    <a:pt x="124" y="35"/>
                  </a:cubicBezTo>
                  <a:cubicBezTo>
                    <a:pt x="124" y="35"/>
                    <a:pt x="123" y="35"/>
                    <a:pt x="123" y="35"/>
                  </a:cubicBezTo>
                  <a:cubicBezTo>
                    <a:pt x="123" y="35"/>
                    <a:pt x="123" y="35"/>
                    <a:pt x="122" y="35"/>
                  </a:cubicBezTo>
                  <a:cubicBezTo>
                    <a:pt x="122" y="35"/>
                    <a:pt x="122" y="35"/>
                    <a:pt x="122" y="35"/>
                  </a:cubicBezTo>
                  <a:cubicBezTo>
                    <a:pt x="122" y="35"/>
                    <a:pt x="122" y="35"/>
                    <a:pt x="121" y="35"/>
                  </a:cubicBezTo>
                  <a:cubicBezTo>
                    <a:pt x="121" y="35"/>
                    <a:pt x="122" y="35"/>
                    <a:pt x="122" y="35"/>
                  </a:cubicBezTo>
                  <a:cubicBezTo>
                    <a:pt x="122" y="34"/>
                    <a:pt x="122" y="34"/>
                    <a:pt x="122" y="34"/>
                  </a:cubicBezTo>
                  <a:cubicBezTo>
                    <a:pt x="121" y="34"/>
                    <a:pt x="121" y="34"/>
                    <a:pt x="121" y="34"/>
                  </a:cubicBezTo>
                  <a:cubicBezTo>
                    <a:pt x="120" y="34"/>
                    <a:pt x="120" y="34"/>
                    <a:pt x="120" y="34"/>
                  </a:cubicBezTo>
                  <a:cubicBezTo>
                    <a:pt x="120" y="34"/>
                    <a:pt x="120" y="34"/>
                    <a:pt x="120" y="34"/>
                  </a:cubicBezTo>
                  <a:cubicBezTo>
                    <a:pt x="120" y="33"/>
                    <a:pt x="120" y="33"/>
                    <a:pt x="120" y="33"/>
                  </a:cubicBezTo>
                  <a:cubicBezTo>
                    <a:pt x="120" y="33"/>
                    <a:pt x="120" y="33"/>
                    <a:pt x="120" y="33"/>
                  </a:cubicBezTo>
                  <a:cubicBezTo>
                    <a:pt x="121" y="33"/>
                    <a:pt x="121" y="33"/>
                    <a:pt x="121" y="32"/>
                  </a:cubicBezTo>
                  <a:cubicBezTo>
                    <a:pt x="121" y="32"/>
                    <a:pt x="121" y="32"/>
                    <a:pt x="121" y="32"/>
                  </a:cubicBezTo>
                  <a:cubicBezTo>
                    <a:pt x="121" y="32"/>
                    <a:pt x="121" y="32"/>
                    <a:pt x="121" y="32"/>
                  </a:cubicBezTo>
                  <a:cubicBezTo>
                    <a:pt x="121" y="32"/>
                    <a:pt x="121" y="32"/>
                    <a:pt x="121" y="31"/>
                  </a:cubicBezTo>
                  <a:cubicBezTo>
                    <a:pt x="121" y="31"/>
                    <a:pt x="122" y="31"/>
                    <a:pt x="122" y="31"/>
                  </a:cubicBezTo>
                  <a:cubicBezTo>
                    <a:pt x="122" y="31"/>
                    <a:pt x="123" y="31"/>
                    <a:pt x="123" y="31"/>
                  </a:cubicBezTo>
                  <a:moveTo>
                    <a:pt x="99" y="21"/>
                  </a:moveTo>
                  <a:cubicBezTo>
                    <a:pt x="99" y="21"/>
                    <a:pt x="99" y="21"/>
                    <a:pt x="98" y="21"/>
                  </a:cubicBezTo>
                  <a:cubicBezTo>
                    <a:pt x="98" y="21"/>
                    <a:pt x="98" y="21"/>
                    <a:pt x="98" y="21"/>
                  </a:cubicBezTo>
                  <a:cubicBezTo>
                    <a:pt x="97" y="21"/>
                    <a:pt x="97" y="21"/>
                    <a:pt x="97" y="21"/>
                  </a:cubicBezTo>
                  <a:cubicBezTo>
                    <a:pt x="96" y="21"/>
                    <a:pt x="96" y="21"/>
                    <a:pt x="95" y="21"/>
                  </a:cubicBezTo>
                  <a:cubicBezTo>
                    <a:pt x="95" y="21"/>
                    <a:pt x="95" y="21"/>
                    <a:pt x="95" y="21"/>
                  </a:cubicBezTo>
                  <a:cubicBezTo>
                    <a:pt x="95" y="21"/>
                    <a:pt x="95" y="21"/>
                    <a:pt x="96" y="20"/>
                  </a:cubicBezTo>
                  <a:cubicBezTo>
                    <a:pt x="96" y="20"/>
                    <a:pt x="96" y="20"/>
                    <a:pt x="96" y="20"/>
                  </a:cubicBezTo>
                  <a:cubicBezTo>
                    <a:pt x="95" y="20"/>
                    <a:pt x="93" y="20"/>
                    <a:pt x="93" y="20"/>
                  </a:cubicBezTo>
                  <a:cubicBezTo>
                    <a:pt x="93" y="20"/>
                    <a:pt x="93" y="20"/>
                    <a:pt x="93" y="20"/>
                  </a:cubicBezTo>
                  <a:cubicBezTo>
                    <a:pt x="93" y="20"/>
                    <a:pt x="93" y="20"/>
                    <a:pt x="93" y="20"/>
                  </a:cubicBezTo>
                  <a:cubicBezTo>
                    <a:pt x="93" y="19"/>
                    <a:pt x="94" y="19"/>
                    <a:pt x="94" y="19"/>
                  </a:cubicBezTo>
                  <a:cubicBezTo>
                    <a:pt x="94" y="19"/>
                    <a:pt x="94" y="19"/>
                    <a:pt x="94" y="19"/>
                  </a:cubicBezTo>
                  <a:cubicBezTo>
                    <a:pt x="95" y="20"/>
                    <a:pt x="95" y="19"/>
                    <a:pt x="96" y="20"/>
                  </a:cubicBezTo>
                  <a:cubicBezTo>
                    <a:pt x="96" y="20"/>
                    <a:pt x="96" y="20"/>
                    <a:pt x="96" y="20"/>
                  </a:cubicBezTo>
                  <a:cubicBezTo>
                    <a:pt x="96" y="19"/>
                    <a:pt x="96" y="19"/>
                    <a:pt x="97" y="19"/>
                  </a:cubicBezTo>
                  <a:cubicBezTo>
                    <a:pt x="97" y="19"/>
                    <a:pt x="96" y="19"/>
                    <a:pt x="97" y="20"/>
                  </a:cubicBezTo>
                  <a:cubicBezTo>
                    <a:pt x="97" y="20"/>
                    <a:pt x="97" y="20"/>
                    <a:pt x="97" y="20"/>
                  </a:cubicBezTo>
                  <a:cubicBezTo>
                    <a:pt x="97" y="19"/>
                    <a:pt x="97" y="19"/>
                    <a:pt x="98" y="19"/>
                  </a:cubicBezTo>
                  <a:cubicBezTo>
                    <a:pt x="98" y="19"/>
                    <a:pt x="98" y="19"/>
                    <a:pt x="98" y="19"/>
                  </a:cubicBezTo>
                  <a:cubicBezTo>
                    <a:pt x="98" y="19"/>
                    <a:pt x="98" y="19"/>
                    <a:pt x="98" y="20"/>
                  </a:cubicBezTo>
                  <a:cubicBezTo>
                    <a:pt x="98" y="20"/>
                    <a:pt x="99" y="19"/>
                    <a:pt x="99" y="19"/>
                  </a:cubicBezTo>
                  <a:cubicBezTo>
                    <a:pt x="99" y="20"/>
                    <a:pt x="100" y="20"/>
                    <a:pt x="100" y="20"/>
                  </a:cubicBezTo>
                  <a:cubicBezTo>
                    <a:pt x="100" y="20"/>
                    <a:pt x="100" y="20"/>
                    <a:pt x="100" y="20"/>
                  </a:cubicBezTo>
                  <a:cubicBezTo>
                    <a:pt x="100" y="20"/>
                    <a:pt x="100" y="20"/>
                    <a:pt x="100" y="20"/>
                  </a:cubicBezTo>
                  <a:cubicBezTo>
                    <a:pt x="100" y="20"/>
                    <a:pt x="99" y="20"/>
                    <a:pt x="99" y="21"/>
                  </a:cubicBezTo>
                  <a:moveTo>
                    <a:pt x="93" y="21"/>
                  </a:moveTo>
                  <a:cubicBezTo>
                    <a:pt x="94" y="21"/>
                    <a:pt x="94" y="21"/>
                    <a:pt x="94" y="21"/>
                  </a:cubicBezTo>
                  <a:cubicBezTo>
                    <a:pt x="94" y="22"/>
                    <a:pt x="95" y="22"/>
                    <a:pt x="95" y="22"/>
                  </a:cubicBezTo>
                  <a:cubicBezTo>
                    <a:pt x="95" y="22"/>
                    <a:pt x="94" y="22"/>
                    <a:pt x="94" y="22"/>
                  </a:cubicBezTo>
                  <a:cubicBezTo>
                    <a:pt x="94" y="22"/>
                    <a:pt x="94" y="22"/>
                    <a:pt x="94" y="22"/>
                  </a:cubicBezTo>
                  <a:cubicBezTo>
                    <a:pt x="93" y="23"/>
                    <a:pt x="93" y="23"/>
                    <a:pt x="93" y="24"/>
                  </a:cubicBezTo>
                  <a:cubicBezTo>
                    <a:pt x="93" y="24"/>
                    <a:pt x="93" y="24"/>
                    <a:pt x="93" y="24"/>
                  </a:cubicBezTo>
                  <a:cubicBezTo>
                    <a:pt x="93" y="24"/>
                    <a:pt x="92" y="24"/>
                    <a:pt x="92" y="24"/>
                  </a:cubicBezTo>
                  <a:cubicBezTo>
                    <a:pt x="92" y="25"/>
                    <a:pt x="92" y="25"/>
                    <a:pt x="92" y="26"/>
                  </a:cubicBezTo>
                  <a:cubicBezTo>
                    <a:pt x="92" y="26"/>
                    <a:pt x="92" y="26"/>
                    <a:pt x="92" y="26"/>
                  </a:cubicBezTo>
                  <a:cubicBezTo>
                    <a:pt x="91" y="26"/>
                    <a:pt x="90" y="25"/>
                    <a:pt x="90" y="25"/>
                  </a:cubicBezTo>
                  <a:cubicBezTo>
                    <a:pt x="90" y="25"/>
                    <a:pt x="90" y="25"/>
                    <a:pt x="90" y="25"/>
                  </a:cubicBezTo>
                  <a:cubicBezTo>
                    <a:pt x="90" y="24"/>
                    <a:pt x="90" y="24"/>
                    <a:pt x="90" y="24"/>
                  </a:cubicBezTo>
                  <a:cubicBezTo>
                    <a:pt x="90" y="24"/>
                    <a:pt x="91" y="24"/>
                    <a:pt x="91" y="24"/>
                  </a:cubicBezTo>
                  <a:cubicBezTo>
                    <a:pt x="91" y="24"/>
                    <a:pt x="91" y="24"/>
                    <a:pt x="91" y="24"/>
                  </a:cubicBezTo>
                  <a:cubicBezTo>
                    <a:pt x="90" y="24"/>
                    <a:pt x="90" y="24"/>
                    <a:pt x="89" y="24"/>
                  </a:cubicBezTo>
                  <a:cubicBezTo>
                    <a:pt x="89" y="24"/>
                    <a:pt x="89" y="24"/>
                    <a:pt x="89" y="23"/>
                  </a:cubicBezTo>
                  <a:cubicBezTo>
                    <a:pt x="89" y="23"/>
                    <a:pt x="89" y="23"/>
                    <a:pt x="89" y="23"/>
                  </a:cubicBezTo>
                  <a:cubicBezTo>
                    <a:pt x="90" y="23"/>
                    <a:pt x="91" y="23"/>
                    <a:pt x="91" y="23"/>
                  </a:cubicBezTo>
                  <a:cubicBezTo>
                    <a:pt x="91" y="23"/>
                    <a:pt x="91" y="23"/>
                    <a:pt x="91" y="23"/>
                  </a:cubicBezTo>
                  <a:cubicBezTo>
                    <a:pt x="91" y="23"/>
                    <a:pt x="90" y="22"/>
                    <a:pt x="90" y="22"/>
                  </a:cubicBezTo>
                  <a:cubicBezTo>
                    <a:pt x="90" y="22"/>
                    <a:pt x="90" y="23"/>
                    <a:pt x="89" y="23"/>
                  </a:cubicBezTo>
                  <a:cubicBezTo>
                    <a:pt x="89" y="23"/>
                    <a:pt x="87" y="22"/>
                    <a:pt x="87" y="22"/>
                  </a:cubicBezTo>
                  <a:cubicBezTo>
                    <a:pt x="88" y="22"/>
                    <a:pt x="88" y="22"/>
                    <a:pt x="88" y="22"/>
                  </a:cubicBezTo>
                  <a:cubicBezTo>
                    <a:pt x="88" y="21"/>
                    <a:pt x="88" y="21"/>
                    <a:pt x="88" y="21"/>
                  </a:cubicBezTo>
                  <a:cubicBezTo>
                    <a:pt x="87" y="21"/>
                    <a:pt x="87" y="21"/>
                    <a:pt x="87" y="21"/>
                  </a:cubicBezTo>
                  <a:cubicBezTo>
                    <a:pt x="87" y="21"/>
                    <a:pt x="87" y="21"/>
                    <a:pt x="87" y="21"/>
                  </a:cubicBezTo>
                  <a:cubicBezTo>
                    <a:pt x="87" y="20"/>
                    <a:pt x="87" y="20"/>
                    <a:pt x="88" y="20"/>
                  </a:cubicBezTo>
                  <a:cubicBezTo>
                    <a:pt x="88" y="20"/>
                    <a:pt x="88" y="20"/>
                    <a:pt x="88" y="20"/>
                  </a:cubicBezTo>
                  <a:cubicBezTo>
                    <a:pt x="88" y="20"/>
                    <a:pt x="88" y="20"/>
                    <a:pt x="89" y="20"/>
                  </a:cubicBezTo>
                  <a:cubicBezTo>
                    <a:pt x="89" y="20"/>
                    <a:pt x="89" y="21"/>
                    <a:pt x="89" y="21"/>
                  </a:cubicBezTo>
                  <a:cubicBezTo>
                    <a:pt x="89" y="21"/>
                    <a:pt x="89" y="21"/>
                    <a:pt x="89" y="21"/>
                  </a:cubicBezTo>
                  <a:cubicBezTo>
                    <a:pt x="89" y="21"/>
                    <a:pt x="89" y="21"/>
                    <a:pt x="89" y="21"/>
                  </a:cubicBezTo>
                  <a:cubicBezTo>
                    <a:pt x="89" y="21"/>
                    <a:pt x="89" y="21"/>
                    <a:pt x="89" y="20"/>
                  </a:cubicBezTo>
                  <a:cubicBezTo>
                    <a:pt x="90" y="20"/>
                    <a:pt x="90" y="20"/>
                    <a:pt x="90" y="20"/>
                  </a:cubicBezTo>
                  <a:cubicBezTo>
                    <a:pt x="90" y="21"/>
                    <a:pt x="91" y="21"/>
                    <a:pt x="91" y="21"/>
                  </a:cubicBezTo>
                  <a:cubicBezTo>
                    <a:pt x="91" y="21"/>
                    <a:pt x="91" y="21"/>
                    <a:pt x="91" y="21"/>
                  </a:cubicBezTo>
                  <a:cubicBezTo>
                    <a:pt x="91" y="21"/>
                    <a:pt x="91" y="20"/>
                    <a:pt x="91" y="20"/>
                  </a:cubicBezTo>
                  <a:cubicBezTo>
                    <a:pt x="91" y="20"/>
                    <a:pt x="91" y="20"/>
                    <a:pt x="91" y="20"/>
                  </a:cubicBezTo>
                  <a:cubicBezTo>
                    <a:pt x="91" y="20"/>
                    <a:pt x="91" y="20"/>
                    <a:pt x="92" y="20"/>
                  </a:cubicBezTo>
                  <a:cubicBezTo>
                    <a:pt x="92" y="20"/>
                    <a:pt x="92" y="20"/>
                    <a:pt x="92" y="20"/>
                  </a:cubicBezTo>
                  <a:cubicBezTo>
                    <a:pt x="92" y="20"/>
                    <a:pt x="92" y="20"/>
                    <a:pt x="92" y="20"/>
                  </a:cubicBezTo>
                  <a:cubicBezTo>
                    <a:pt x="92" y="20"/>
                    <a:pt x="92" y="21"/>
                    <a:pt x="92" y="21"/>
                  </a:cubicBezTo>
                  <a:cubicBezTo>
                    <a:pt x="92" y="21"/>
                    <a:pt x="92" y="21"/>
                    <a:pt x="92" y="21"/>
                  </a:cubicBezTo>
                  <a:cubicBezTo>
                    <a:pt x="93" y="21"/>
                    <a:pt x="93" y="21"/>
                    <a:pt x="93" y="21"/>
                  </a:cubicBezTo>
                  <a:cubicBezTo>
                    <a:pt x="93" y="21"/>
                    <a:pt x="93" y="21"/>
                    <a:pt x="93" y="21"/>
                  </a:cubicBezTo>
                  <a:moveTo>
                    <a:pt x="78" y="59"/>
                  </a:moveTo>
                  <a:cubicBezTo>
                    <a:pt x="78" y="59"/>
                    <a:pt x="78" y="59"/>
                    <a:pt x="78" y="59"/>
                  </a:cubicBezTo>
                  <a:cubicBezTo>
                    <a:pt x="78" y="59"/>
                    <a:pt x="79" y="59"/>
                    <a:pt x="79" y="59"/>
                  </a:cubicBezTo>
                  <a:cubicBezTo>
                    <a:pt x="79" y="59"/>
                    <a:pt x="79" y="59"/>
                    <a:pt x="79" y="59"/>
                  </a:cubicBezTo>
                  <a:cubicBezTo>
                    <a:pt x="79" y="60"/>
                    <a:pt x="79" y="60"/>
                    <a:pt x="79" y="60"/>
                  </a:cubicBezTo>
                  <a:cubicBezTo>
                    <a:pt x="79" y="60"/>
                    <a:pt x="79" y="60"/>
                    <a:pt x="79" y="60"/>
                  </a:cubicBezTo>
                  <a:cubicBezTo>
                    <a:pt x="78" y="60"/>
                    <a:pt x="78" y="60"/>
                    <a:pt x="78" y="60"/>
                  </a:cubicBezTo>
                  <a:cubicBezTo>
                    <a:pt x="78" y="60"/>
                    <a:pt x="78" y="60"/>
                    <a:pt x="77" y="60"/>
                  </a:cubicBezTo>
                  <a:cubicBezTo>
                    <a:pt x="77" y="60"/>
                    <a:pt x="77" y="60"/>
                    <a:pt x="77" y="60"/>
                  </a:cubicBezTo>
                  <a:cubicBezTo>
                    <a:pt x="77" y="60"/>
                    <a:pt x="77" y="60"/>
                    <a:pt x="77" y="60"/>
                  </a:cubicBezTo>
                  <a:cubicBezTo>
                    <a:pt x="77" y="60"/>
                    <a:pt x="76" y="60"/>
                    <a:pt x="76" y="60"/>
                  </a:cubicBezTo>
                  <a:cubicBezTo>
                    <a:pt x="76" y="60"/>
                    <a:pt x="76" y="60"/>
                    <a:pt x="76" y="60"/>
                  </a:cubicBezTo>
                  <a:cubicBezTo>
                    <a:pt x="76" y="60"/>
                    <a:pt x="76" y="60"/>
                    <a:pt x="75" y="60"/>
                  </a:cubicBezTo>
                  <a:cubicBezTo>
                    <a:pt x="75" y="61"/>
                    <a:pt x="75" y="61"/>
                    <a:pt x="74" y="60"/>
                  </a:cubicBezTo>
                  <a:cubicBezTo>
                    <a:pt x="74" y="60"/>
                    <a:pt x="74" y="60"/>
                    <a:pt x="74" y="60"/>
                  </a:cubicBezTo>
                  <a:cubicBezTo>
                    <a:pt x="74" y="60"/>
                    <a:pt x="74" y="61"/>
                    <a:pt x="73" y="61"/>
                  </a:cubicBezTo>
                  <a:cubicBezTo>
                    <a:pt x="73" y="61"/>
                    <a:pt x="73" y="61"/>
                    <a:pt x="73" y="61"/>
                  </a:cubicBezTo>
                  <a:cubicBezTo>
                    <a:pt x="73" y="61"/>
                    <a:pt x="73" y="61"/>
                    <a:pt x="73" y="61"/>
                  </a:cubicBezTo>
                  <a:cubicBezTo>
                    <a:pt x="73" y="61"/>
                    <a:pt x="73" y="61"/>
                    <a:pt x="73" y="61"/>
                  </a:cubicBezTo>
                  <a:cubicBezTo>
                    <a:pt x="73" y="60"/>
                    <a:pt x="74" y="60"/>
                    <a:pt x="74" y="60"/>
                  </a:cubicBezTo>
                  <a:cubicBezTo>
                    <a:pt x="74" y="60"/>
                    <a:pt x="74" y="60"/>
                    <a:pt x="74" y="60"/>
                  </a:cubicBezTo>
                  <a:cubicBezTo>
                    <a:pt x="75" y="59"/>
                    <a:pt x="75" y="60"/>
                    <a:pt x="75" y="59"/>
                  </a:cubicBezTo>
                  <a:cubicBezTo>
                    <a:pt x="75" y="59"/>
                    <a:pt x="75" y="59"/>
                    <a:pt x="76" y="59"/>
                  </a:cubicBezTo>
                  <a:cubicBezTo>
                    <a:pt x="75" y="59"/>
                    <a:pt x="75" y="59"/>
                    <a:pt x="75" y="59"/>
                  </a:cubicBezTo>
                  <a:cubicBezTo>
                    <a:pt x="75" y="59"/>
                    <a:pt x="75" y="59"/>
                    <a:pt x="75" y="59"/>
                  </a:cubicBezTo>
                  <a:cubicBezTo>
                    <a:pt x="75" y="59"/>
                    <a:pt x="75" y="59"/>
                    <a:pt x="75" y="59"/>
                  </a:cubicBezTo>
                  <a:cubicBezTo>
                    <a:pt x="75" y="59"/>
                    <a:pt x="75" y="59"/>
                    <a:pt x="74" y="59"/>
                  </a:cubicBezTo>
                  <a:cubicBezTo>
                    <a:pt x="74" y="59"/>
                    <a:pt x="74" y="59"/>
                    <a:pt x="74" y="59"/>
                  </a:cubicBezTo>
                  <a:cubicBezTo>
                    <a:pt x="74" y="59"/>
                    <a:pt x="74" y="59"/>
                    <a:pt x="74" y="59"/>
                  </a:cubicBezTo>
                  <a:cubicBezTo>
                    <a:pt x="74" y="59"/>
                    <a:pt x="74" y="59"/>
                    <a:pt x="74" y="59"/>
                  </a:cubicBezTo>
                  <a:cubicBezTo>
                    <a:pt x="74" y="59"/>
                    <a:pt x="74" y="59"/>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7"/>
                    <a:pt x="75" y="57"/>
                    <a:pt x="75" y="57"/>
                  </a:cubicBezTo>
                  <a:cubicBezTo>
                    <a:pt x="75" y="57"/>
                    <a:pt x="75" y="57"/>
                    <a:pt x="75" y="57"/>
                  </a:cubicBezTo>
                  <a:cubicBezTo>
                    <a:pt x="75" y="57"/>
                    <a:pt x="75" y="57"/>
                    <a:pt x="75" y="56"/>
                  </a:cubicBezTo>
                  <a:cubicBezTo>
                    <a:pt x="75" y="56"/>
                    <a:pt x="75" y="56"/>
                    <a:pt x="75" y="56"/>
                  </a:cubicBezTo>
                  <a:cubicBezTo>
                    <a:pt x="75" y="56"/>
                    <a:pt x="75" y="56"/>
                    <a:pt x="75" y="56"/>
                  </a:cubicBezTo>
                  <a:cubicBezTo>
                    <a:pt x="75" y="56"/>
                    <a:pt x="75" y="56"/>
                    <a:pt x="75" y="56"/>
                  </a:cubicBezTo>
                  <a:cubicBezTo>
                    <a:pt x="75" y="56"/>
                    <a:pt x="75" y="56"/>
                    <a:pt x="75" y="55"/>
                  </a:cubicBezTo>
                  <a:cubicBezTo>
                    <a:pt x="75" y="55"/>
                    <a:pt x="75" y="56"/>
                    <a:pt x="74" y="56"/>
                  </a:cubicBezTo>
                  <a:cubicBezTo>
                    <a:pt x="74" y="56"/>
                    <a:pt x="74" y="55"/>
                    <a:pt x="74" y="55"/>
                  </a:cubicBezTo>
                  <a:cubicBezTo>
                    <a:pt x="74" y="56"/>
                    <a:pt x="74" y="56"/>
                    <a:pt x="74" y="56"/>
                  </a:cubicBezTo>
                  <a:cubicBezTo>
                    <a:pt x="74" y="56"/>
                    <a:pt x="74" y="56"/>
                    <a:pt x="74" y="56"/>
                  </a:cubicBezTo>
                  <a:cubicBezTo>
                    <a:pt x="74" y="55"/>
                    <a:pt x="74" y="55"/>
                    <a:pt x="74" y="55"/>
                  </a:cubicBezTo>
                  <a:cubicBezTo>
                    <a:pt x="74" y="55"/>
                    <a:pt x="74" y="55"/>
                    <a:pt x="74" y="54"/>
                  </a:cubicBezTo>
                  <a:cubicBezTo>
                    <a:pt x="74" y="54"/>
                    <a:pt x="74" y="54"/>
                    <a:pt x="74" y="54"/>
                  </a:cubicBezTo>
                  <a:cubicBezTo>
                    <a:pt x="74" y="54"/>
                    <a:pt x="74" y="54"/>
                    <a:pt x="74" y="54"/>
                  </a:cubicBezTo>
                  <a:cubicBezTo>
                    <a:pt x="74" y="54"/>
                    <a:pt x="74" y="54"/>
                    <a:pt x="74" y="54"/>
                  </a:cubicBezTo>
                  <a:cubicBezTo>
                    <a:pt x="74" y="54"/>
                    <a:pt x="73" y="54"/>
                    <a:pt x="73" y="54"/>
                  </a:cubicBezTo>
                  <a:cubicBezTo>
                    <a:pt x="73" y="54"/>
                    <a:pt x="73" y="54"/>
                    <a:pt x="73" y="54"/>
                  </a:cubicBezTo>
                  <a:cubicBezTo>
                    <a:pt x="73" y="54"/>
                    <a:pt x="73" y="54"/>
                    <a:pt x="74" y="54"/>
                  </a:cubicBezTo>
                  <a:cubicBezTo>
                    <a:pt x="73" y="54"/>
                    <a:pt x="73" y="53"/>
                    <a:pt x="73" y="53"/>
                  </a:cubicBezTo>
                  <a:cubicBezTo>
                    <a:pt x="73" y="53"/>
                    <a:pt x="73" y="53"/>
                    <a:pt x="73" y="53"/>
                  </a:cubicBezTo>
                  <a:cubicBezTo>
                    <a:pt x="73" y="54"/>
                    <a:pt x="73" y="54"/>
                    <a:pt x="73" y="54"/>
                  </a:cubicBezTo>
                  <a:cubicBezTo>
                    <a:pt x="73" y="54"/>
                    <a:pt x="73" y="54"/>
                    <a:pt x="73" y="54"/>
                  </a:cubicBezTo>
                  <a:cubicBezTo>
                    <a:pt x="73" y="54"/>
                    <a:pt x="73" y="53"/>
                    <a:pt x="73" y="53"/>
                  </a:cubicBezTo>
                  <a:cubicBezTo>
                    <a:pt x="73" y="53"/>
                    <a:pt x="73" y="53"/>
                    <a:pt x="73" y="53"/>
                  </a:cubicBezTo>
                  <a:cubicBezTo>
                    <a:pt x="73" y="53"/>
                    <a:pt x="73" y="53"/>
                    <a:pt x="73" y="53"/>
                  </a:cubicBezTo>
                  <a:cubicBezTo>
                    <a:pt x="73" y="52"/>
                    <a:pt x="73" y="52"/>
                    <a:pt x="73" y="52"/>
                  </a:cubicBezTo>
                  <a:cubicBezTo>
                    <a:pt x="73" y="52"/>
                    <a:pt x="73" y="52"/>
                    <a:pt x="73" y="52"/>
                  </a:cubicBezTo>
                  <a:cubicBezTo>
                    <a:pt x="73" y="52"/>
                    <a:pt x="74" y="52"/>
                    <a:pt x="74" y="52"/>
                  </a:cubicBezTo>
                  <a:cubicBezTo>
                    <a:pt x="74" y="52"/>
                    <a:pt x="74" y="52"/>
                    <a:pt x="73" y="52"/>
                  </a:cubicBezTo>
                  <a:cubicBezTo>
                    <a:pt x="74" y="52"/>
                    <a:pt x="74" y="52"/>
                    <a:pt x="74" y="52"/>
                  </a:cubicBezTo>
                  <a:cubicBezTo>
                    <a:pt x="74" y="52"/>
                    <a:pt x="74" y="51"/>
                    <a:pt x="74" y="51"/>
                  </a:cubicBezTo>
                  <a:cubicBezTo>
                    <a:pt x="74" y="51"/>
                    <a:pt x="74" y="51"/>
                    <a:pt x="74" y="51"/>
                  </a:cubicBezTo>
                  <a:cubicBezTo>
                    <a:pt x="74" y="51"/>
                    <a:pt x="74" y="51"/>
                    <a:pt x="74" y="51"/>
                  </a:cubicBezTo>
                  <a:cubicBezTo>
                    <a:pt x="74" y="51"/>
                    <a:pt x="75" y="51"/>
                    <a:pt x="75" y="51"/>
                  </a:cubicBezTo>
                  <a:cubicBezTo>
                    <a:pt x="75" y="51"/>
                    <a:pt x="75" y="51"/>
                    <a:pt x="75" y="51"/>
                  </a:cubicBezTo>
                  <a:cubicBezTo>
                    <a:pt x="75" y="52"/>
                    <a:pt x="74" y="52"/>
                    <a:pt x="74" y="52"/>
                  </a:cubicBezTo>
                  <a:cubicBezTo>
                    <a:pt x="74" y="52"/>
                    <a:pt x="74" y="52"/>
                    <a:pt x="74" y="52"/>
                  </a:cubicBezTo>
                  <a:cubicBezTo>
                    <a:pt x="75" y="52"/>
                    <a:pt x="76" y="52"/>
                    <a:pt x="76" y="52"/>
                  </a:cubicBezTo>
                  <a:cubicBezTo>
                    <a:pt x="76" y="53"/>
                    <a:pt x="76" y="52"/>
                    <a:pt x="76" y="53"/>
                  </a:cubicBezTo>
                  <a:cubicBezTo>
                    <a:pt x="76" y="53"/>
                    <a:pt x="76" y="54"/>
                    <a:pt x="75" y="54"/>
                  </a:cubicBezTo>
                  <a:cubicBezTo>
                    <a:pt x="75" y="54"/>
                    <a:pt x="75" y="54"/>
                    <a:pt x="75" y="54"/>
                  </a:cubicBezTo>
                  <a:cubicBezTo>
                    <a:pt x="75" y="54"/>
                    <a:pt x="75" y="54"/>
                    <a:pt x="76" y="54"/>
                  </a:cubicBezTo>
                  <a:cubicBezTo>
                    <a:pt x="76" y="54"/>
                    <a:pt x="76" y="54"/>
                    <a:pt x="76" y="54"/>
                  </a:cubicBezTo>
                  <a:cubicBezTo>
                    <a:pt x="75" y="54"/>
                    <a:pt x="75" y="54"/>
                    <a:pt x="75" y="54"/>
                  </a:cubicBezTo>
                  <a:cubicBezTo>
                    <a:pt x="75" y="54"/>
                    <a:pt x="75" y="54"/>
                    <a:pt x="75" y="54"/>
                  </a:cubicBezTo>
                  <a:cubicBezTo>
                    <a:pt x="75" y="54"/>
                    <a:pt x="75" y="54"/>
                    <a:pt x="76" y="54"/>
                  </a:cubicBezTo>
                  <a:cubicBezTo>
                    <a:pt x="76" y="54"/>
                    <a:pt x="76" y="55"/>
                    <a:pt x="76" y="55"/>
                  </a:cubicBezTo>
                  <a:cubicBezTo>
                    <a:pt x="77" y="55"/>
                    <a:pt x="76" y="55"/>
                    <a:pt x="77" y="56"/>
                  </a:cubicBezTo>
                  <a:cubicBezTo>
                    <a:pt x="77" y="56"/>
                    <a:pt x="77" y="56"/>
                    <a:pt x="77" y="56"/>
                  </a:cubicBezTo>
                  <a:cubicBezTo>
                    <a:pt x="77" y="56"/>
                    <a:pt x="77" y="56"/>
                    <a:pt x="78" y="56"/>
                  </a:cubicBezTo>
                  <a:cubicBezTo>
                    <a:pt x="78" y="56"/>
                    <a:pt x="78" y="57"/>
                    <a:pt x="78" y="57"/>
                  </a:cubicBezTo>
                  <a:cubicBezTo>
                    <a:pt x="78" y="57"/>
                    <a:pt x="78" y="57"/>
                    <a:pt x="78" y="58"/>
                  </a:cubicBezTo>
                  <a:cubicBezTo>
                    <a:pt x="78" y="58"/>
                    <a:pt x="78" y="58"/>
                    <a:pt x="78" y="58"/>
                  </a:cubicBezTo>
                  <a:cubicBezTo>
                    <a:pt x="78" y="57"/>
                    <a:pt x="79" y="58"/>
                    <a:pt x="79" y="58"/>
                  </a:cubicBezTo>
                  <a:cubicBezTo>
                    <a:pt x="79" y="58"/>
                    <a:pt x="79" y="58"/>
                    <a:pt x="79" y="58"/>
                  </a:cubicBezTo>
                  <a:cubicBezTo>
                    <a:pt x="79" y="59"/>
                    <a:pt x="78" y="59"/>
                    <a:pt x="78" y="59"/>
                  </a:cubicBezTo>
                  <a:moveTo>
                    <a:pt x="73" y="55"/>
                  </a:move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moveTo>
                    <a:pt x="73" y="56"/>
                  </a:moveTo>
                  <a:cubicBezTo>
                    <a:pt x="73" y="56"/>
                    <a:pt x="73" y="56"/>
                    <a:pt x="73" y="57"/>
                  </a:cubicBezTo>
                  <a:cubicBezTo>
                    <a:pt x="73" y="57"/>
                    <a:pt x="73" y="57"/>
                    <a:pt x="73" y="58"/>
                  </a:cubicBezTo>
                  <a:cubicBezTo>
                    <a:pt x="73" y="58"/>
                    <a:pt x="73" y="58"/>
                    <a:pt x="73" y="58"/>
                  </a:cubicBezTo>
                  <a:cubicBezTo>
                    <a:pt x="72" y="58"/>
                    <a:pt x="72" y="58"/>
                    <a:pt x="72" y="58"/>
                  </a:cubicBezTo>
                  <a:cubicBezTo>
                    <a:pt x="72" y="58"/>
                    <a:pt x="72" y="58"/>
                    <a:pt x="72" y="59"/>
                  </a:cubicBezTo>
                  <a:cubicBezTo>
                    <a:pt x="72" y="59"/>
                    <a:pt x="72" y="59"/>
                    <a:pt x="72" y="59"/>
                  </a:cubicBezTo>
                  <a:cubicBezTo>
                    <a:pt x="71" y="59"/>
                    <a:pt x="71" y="59"/>
                    <a:pt x="71" y="59"/>
                  </a:cubicBezTo>
                  <a:cubicBezTo>
                    <a:pt x="71" y="59"/>
                    <a:pt x="71" y="59"/>
                    <a:pt x="71" y="59"/>
                  </a:cubicBezTo>
                  <a:cubicBezTo>
                    <a:pt x="70" y="59"/>
                    <a:pt x="70" y="59"/>
                    <a:pt x="70" y="59"/>
                  </a:cubicBezTo>
                  <a:cubicBezTo>
                    <a:pt x="70" y="59"/>
                    <a:pt x="70" y="59"/>
                    <a:pt x="70" y="59"/>
                  </a:cubicBezTo>
                  <a:cubicBezTo>
                    <a:pt x="70" y="59"/>
                    <a:pt x="70" y="59"/>
                    <a:pt x="70" y="59"/>
                  </a:cubicBezTo>
                  <a:cubicBezTo>
                    <a:pt x="69" y="59"/>
                    <a:pt x="69" y="59"/>
                    <a:pt x="69" y="59"/>
                  </a:cubicBezTo>
                  <a:cubicBezTo>
                    <a:pt x="70" y="59"/>
                    <a:pt x="70" y="59"/>
                    <a:pt x="70" y="59"/>
                  </a:cubicBezTo>
                  <a:cubicBezTo>
                    <a:pt x="70" y="59"/>
                    <a:pt x="70" y="59"/>
                    <a:pt x="70" y="59"/>
                  </a:cubicBezTo>
                  <a:cubicBezTo>
                    <a:pt x="70" y="59"/>
                    <a:pt x="69" y="59"/>
                    <a:pt x="69" y="59"/>
                  </a:cubicBezTo>
                  <a:cubicBezTo>
                    <a:pt x="69" y="58"/>
                    <a:pt x="69" y="58"/>
                    <a:pt x="69" y="58"/>
                  </a:cubicBezTo>
                  <a:cubicBezTo>
                    <a:pt x="69"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7"/>
                    <a:pt x="70" y="57"/>
                    <a:pt x="71" y="57"/>
                  </a:cubicBezTo>
                  <a:cubicBezTo>
                    <a:pt x="71" y="57"/>
                    <a:pt x="71" y="57"/>
                    <a:pt x="70" y="57"/>
                  </a:cubicBezTo>
                  <a:cubicBezTo>
                    <a:pt x="70" y="57"/>
                    <a:pt x="70" y="57"/>
                    <a:pt x="70" y="57"/>
                  </a:cubicBezTo>
                  <a:cubicBezTo>
                    <a:pt x="70" y="57"/>
                    <a:pt x="70" y="57"/>
                    <a:pt x="70" y="57"/>
                  </a:cubicBezTo>
                  <a:cubicBezTo>
                    <a:pt x="70" y="57"/>
                    <a:pt x="70" y="57"/>
                    <a:pt x="70" y="57"/>
                  </a:cubicBezTo>
                  <a:cubicBezTo>
                    <a:pt x="70" y="57"/>
                    <a:pt x="70" y="57"/>
                    <a:pt x="70" y="57"/>
                  </a:cubicBezTo>
                  <a:cubicBezTo>
                    <a:pt x="70" y="57"/>
                    <a:pt x="70" y="57"/>
                    <a:pt x="70" y="57"/>
                  </a:cubicBezTo>
                  <a:cubicBezTo>
                    <a:pt x="70" y="57"/>
                    <a:pt x="70" y="57"/>
                    <a:pt x="70" y="57"/>
                  </a:cubicBezTo>
                  <a:cubicBezTo>
                    <a:pt x="70" y="56"/>
                    <a:pt x="70" y="56"/>
                    <a:pt x="70" y="57"/>
                  </a:cubicBezTo>
                  <a:cubicBezTo>
                    <a:pt x="70" y="56"/>
                    <a:pt x="70" y="56"/>
                    <a:pt x="70" y="56"/>
                  </a:cubicBezTo>
                  <a:cubicBezTo>
                    <a:pt x="70" y="56"/>
                    <a:pt x="70" y="56"/>
                    <a:pt x="70" y="56"/>
                  </a:cubicBezTo>
                  <a:cubicBezTo>
                    <a:pt x="70" y="56"/>
                    <a:pt x="70"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6"/>
                    <a:pt x="71" y="56"/>
                    <a:pt x="71" y="56"/>
                  </a:cubicBezTo>
                  <a:cubicBezTo>
                    <a:pt x="71" y="55"/>
                    <a:pt x="71" y="55"/>
                    <a:pt x="72" y="55"/>
                  </a:cubicBezTo>
                  <a:cubicBezTo>
                    <a:pt x="72" y="55"/>
                    <a:pt x="72" y="55"/>
                    <a:pt x="72" y="55"/>
                  </a:cubicBezTo>
                  <a:cubicBezTo>
                    <a:pt x="72" y="55"/>
                    <a:pt x="73" y="55"/>
                    <a:pt x="73" y="55"/>
                  </a:cubicBezTo>
                  <a:cubicBezTo>
                    <a:pt x="73" y="55"/>
                    <a:pt x="73" y="56"/>
                    <a:pt x="73" y="56"/>
                  </a:cubicBezTo>
                  <a:moveTo>
                    <a:pt x="70" y="79"/>
                  </a:moveTo>
                  <a:cubicBezTo>
                    <a:pt x="70" y="79"/>
                    <a:pt x="70" y="78"/>
                    <a:pt x="70" y="78"/>
                  </a:cubicBezTo>
                  <a:cubicBezTo>
                    <a:pt x="70" y="78"/>
                    <a:pt x="70" y="78"/>
                    <a:pt x="70" y="78"/>
                  </a:cubicBezTo>
                  <a:cubicBezTo>
                    <a:pt x="70" y="78"/>
                    <a:pt x="71" y="77"/>
                    <a:pt x="71" y="77"/>
                  </a:cubicBezTo>
                  <a:cubicBezTo>
                    <a:pt x="71" y="77"/>
                    <a:pt x="72" y="77"/>
                    <a:pt x="72" y="76"/>
                  </a:cubicBezTo>
                  <a:cubicBezTo>
                    <a:pt x="73" y="76"/>
                    <a:pt x="73" y="75"/>
                    <a:pt x="73" y="75"/>
                  </a:cubicBezTo>
                  <a:cubicBezTo>
                    <a:pt x="73" y="75"/>
                    <a:pt x="73" y="75"/>
                    <a:pt x="73" y="75"/>
                  </a:cubicBezTo>
                  <a:cubicBezTo>
                    <a:pt x="73" y="75"/>
                    <a:pt x="74" y="75"/>
                    <a:pt x="74" y="75"/>
                  </a:cubicBezTo>
                  <a:cubicBezTo>
                    <a:pt x="74" y="75"/>
                    <a:pt x="75" y="75"/>
                    <a:pt x="75" y="75"/>
                  </a:cubicBezTo>
                  <a:cubicBezTo>
                    <a:pt x="75" y="75"/>
                    <a:pt x="76" y="76"/>
                    <a:pt x="76" y="75"/>
                  </a:cubicBezTo>
                  <a:cubicBezTo>
                    <a:pt x="77" y="75"/>
                    <a:pt x="77" y="75"/>
                    <a:pt x="77" y="75"/>
                  </a:cubicBezTo>
                  <a:cubicBezTo>
                    <a:pt x="77" y="75"/>
                    <a:pt x="77" y="75"/>
                    <a:pt x="77" y="75"/>
                  </a:cubicBezTo>
                  <a:cubicBezTo>
                    <a:pt x="78" y="75"/>
                    <a:pt x="78" y="75"/>
                    <a:pt x="78" y="75"/>
                  </a:cubicBezTo>
                  <a:cubicBezTo>
                    <a:pt x="78" y="75"/>
                    <a:pt x="78" y="74"/>
                    <a:pt x="78" y="74"/>
                  </a:cubicBezTo>
                  <a:cubicBezTo>
                    <a:pt x="79" y="74"/>
                    <a:pt x="79" y="74"/>
                    <a:pt x="80" y="74"/>
                  </a:cubicBezTo>
                  <a:cubicBezTo>
                    <a:pt x="80" y="74"/>
                    <a:pt x="80" y="74"/>
                    <a:pt x="80" y="74"/>
                  </a:cubicBezTo>
                  <a:cubicBezTo>
                    <a:pt x="80" y="74"/>
                    <a:pt x="80" y="74"/>
                    <a:pt x="80" y="74"/>
                  </a:cubicBezTo>
                  <a:cubicBezTo>
                    <a:pt x="81" y="74"/>
                    <a:pt x="81" y="74"/>
                    <a:pt x="81" y="74"/>
                  </a:cubicBezTo>
                  <a:cubicBezTo>
                    <a:pt x="81" y="74"/>
                    <a:pt x="82" y="74"/>
                    <a:pt x="82" y="74"/>
                  </a:cubicBezTo>
                  <a:cubicBezTo>
                    <a:pt x="82" y="74"/>
                    <a:pt x="83" y="74"/>
                    <a:pt x="83" y="74"/>
                  </a:cubicBezTo>
                  <a:cubicBezTo>
                    <a:pt x="83" y="74"/>
                    <a:pt x="83" y="74"/>
                    <a:pt x="83" y="74"/>
                  </a:cubicBezTo>
                  <a:cubicBezTo>
                    <a:pt x="84" y="74"/>
                    <a:pt x="84" y="74"/>
                    <a:pt x="84" y="74"/>
                  </a:cubicBezTo>
                  <a:cubicBezTo>
                    <a:pt x="84" y="74"/>
                    <a:pt x="84" y="74"/>
                    <a:pt x="84" y="74"/>
                  </a:cubicBezTo>
                  <a:cubicBezTo>
                    <a:pt x="85" y="74"/>
                    <a:pt x="85" y="73"/>
                    <a:pt x="85" y="73"/>
                  </a:cubicBezTo>
                  <a:cubicBezTo>
                    <a:pt x="85" y="73"/>
                    <a:pt x="86" y="73"/>
                    <a:pt x="86" y="73"/>
                  </a:cubicBezTo>
                  <a:cubicBezTo>
                    <a:pt x="86" y="73"/>
                    <a:pt x="86" y="73"/>
                    <a:pt x="86" y="74"/>
                  </a:cubicBezTo>
                  <a:cubicBezTo>
                    <a:pt x="86" y="74"/>
                    <a:pt x="86" y="74"/>
                    <a:pt x="86" y="74"/>
                  </a:cubicBezTo>
                  <a:cubicBezTo>
                    <a:pt x="86" y="74"/>
                    <a:pt x="86" y="74"/>
                    <a:pt x="86" y="74"/>
                  </a:cubicBezTo>
                  <a:cubicBezTo>
                    <a:pt x="86" y="74"/>
                    <a:pt x="87" y="74"/>
                    <a:pt x="87" y="74"/>
                  </a:cubicBezTo>
                  <a:cubicBezTo>
                    <a:pt x="87" y="74"/>
                    <a:pt x="86" y="74"/>
                    <a:pt x="87" y="75"/>
                  </a:cubicBezTo>
                  <a:cubicBezTo>
                    <a:pt x="87" y="75"/>
                    <a:pt x="87" y="75"/>
                    <a:pt x="87" y="75"/>
                  </a:cubicBezTo>
                  <a:cubicBezTo>
                    <a:pt x="87" y="75"/>
                    <a:pt x="86" y="76"/>
                    <a:pt x="86" y="76"/>
                  </a:cubicBezTo>
                  <a:cubicBezTo>
                    <a:pt x="86" y="77"/>
                    <a:pt x="86" y="77"/>
                    <a:pt x="86" y="77"/>
                  </a:cubicBezTo>
                  <a:cubicBezTo>
                    <a:pt x="87" y="77"/>
                    <a:pt x="87" y="77"/>
                    <a:pt x="87" y="77"/>
                  </a:cubicBezTo>
                  <a:cubicBezTo>
                    <a:pt x="87" y="77"/>
                    <a:pt x="87" y="77"/>
                    <a:pt x="87" y="77"/>
                  </a:cubicBezTo>
                  <a:cubicBezTo>
                    <a:pt x="87" y="77"/>
                    <a:pt x="88" y="77"/>
                    <a:pt x="88" y="78"/>
                  </a:cubicBezTo>
                  <a:cubicBezTo>
                    <a:pt x="89" y="77"/>
                    <a:pt x="89" y="77"/>
                    <a:pt x="89" y="77"/>
                  </a:cubicBezTo>
                  <a:cubicBezTo>
                    <a:pt x="89" y="78"/>
                    <a:pt x="89" y="78"/>
                    <a:pt x="89" y="78"/>
                  </a:cubicBezTo>
                  <a:cubicBezTo>
                    <a:pt x="89" y="78"/>
                    <a:pt x="89" y="78"/>
                    <a:pt x="90" y="78"/>
                  </a:cubicBezTo>
                  <a:cubicBezTo>
                    <a:pt x="90" y="78"/>
                    <a:pt x="90" y="78"/>
                    <a:pt x="90" y="78"/>
                  </a:cubicBezTo>
                  <a:cubicBezTo>
                    <a:pt x="90" y="78"/>
                    <a:pt x="90" y="79"/>
                    <a:pt x="91" y="79"/>
                  </a:cubicBezTo>
                  <a:cubicBezTo>
                    <a:pt x="91" y="79"/>
                    <a:pt x="92" y="79"/>
                    <a:pt x="92" y="79"/>
                  </a:cubicBezTo>
                  <a:cubicBezTo>
                    <a:pt x="92" y="79"/>
                    <a:pt x="93" y="80"/>
                    <a:pt x="93" y="80"/>
                  </a:cubicBezTo>
                  <a:cubicBezTo>
                    <a:pt x="93" y="80"/>
                    <a:pt x="94" y="80"/>
                    <a:pt x="94" y="80"/>
                  </a:cubicBezTo>
                  <a:cubicBezTo>
                    <a:pt x="95" y="79"/>
                    <a:pt x="94" y="79"/>
                    <a:pt x="94" y="78"/>
                  </a:cubicBezTo>
                  <a:cubicBezTo>
                    <a:pt x="94" y="78"/>
                    <a:pt x="95" y="77"/>
                    <a:pt x="96" y="78"/>
                  </a:cubicBezTo>
                  <a:cubicBezTo>
                    <a:pt x="96" y="78"/>
                    <a:pt x="96" y="78"/>
                    <a:pt x="97" y="78"/>
                  </a:cubicBezTo>
                  <a:cubicBezTo>
                    <a:pt x="97" y="78"/>
                    <a:pt x="97" y="78"/>
                    <a:pt x="97" y="78"/>
                  </a:cubicBezTo>
                  <a:cubicBezTo>
                    <a:pt x="98" y="78"/>
                    <a:pt x="98" y="78"/>
                    <a:pt x="98" y="78"/>
                  </a:cubicBezTo>
                  <a:cubicBezTo>
                    <a:pt x="98" y="78"/>
                    <a:pt x="98" y="79"/>
                    <a:pt x="98" y="79"/>
                  </a:cubicBezTo>
                  <a:cubicBezTo>
                    <a:pt x="99" y="79"/>
                    <a:pt x="99" y="79"/>
                    <a:pt x="99" y="79"/>
                  </a:cubicBezTo>
                  <a:cubicBezTo>
                    <a:pt x="99" y="79"/>
                    <a:pt x="100" y="79"/>
                    <a:pt x="100" y="79"/>
                  </a:cubicBezTo>
                  <a:cubicBezTo>
                    <a:pt x="100" y="79"/>
                    <a:pt x="100" y="79"/>
                    <a:pt x="100" y="79"/>
                  </a:cubicBezTo>
                  <a:cubicBezTo>
                    <a:pt x="101" y="79"/>
                    <a:pt x="101" y="79"/>
                    <a:pt x="101" y="79"/>
                  </a:cubicBezTo>
                  <a:cubicBezTo>
                    <a:pt x="101" y="79"/>
                    <a:pt x="101" y="79"/>
                    <a:pt x="102" y="79"/>
                  </a:cubicBezTo>
                  <a:cubicBezTo>
                    <a:pt x="102" y="79"/>
                    <a:pt x="102" y="79"/>
                    <a:pt x="102" y="79"/>
                  </a:cubicBezTo>
                  <a:cubicBezTo>
                    <a:pt x="102" y="79"/>
                    <a:pt x="103" y="79"/>
                    <a:pt x="104" y="79"/>
                  </a:cubicBezTo>
                  <a:cubicBezTo>
                    <a:pt x="104" y="79"/>
                    <a:pt x="104" y="79"/>
                    <a:pt x="104" y="79"/>
                  </a:cubicBezTo>
                  <a:cubicBezTo>
                    <a:pt x="104" y="79"/>
                    <a:pt x="104" y="79"/>
                    <a:pt x="105" y="79"/>
                  </a:cubicBezTo>
                  <a:cubicBezTo>
                    <a:pt x="105" y="79"/>
                    <a:pt x="105" y="79"/>
                    <a:pt x="106" y="79"/>
                  </a:cubicBezTo>
                  <a:cubicBezTo>
                    <a:pt x="106" y="79"/>
                    <a:pt x="106" y="80"/>
                    <a:pt x="106" y="81"/>
                  </a:cubicBezTo>
                  <a:cubicBezTo>
                    <a:pt x="106" y="81"/>
                    <a:pt x="106" y="81"/>
                    <a:pt x="106" y="82"/>
                  </a:cubicBezTo>
                  <a:cubicBezTo>
                    <a:pt x="106" y="82"/>
                    <a:pt x="105" y="82"/>
                    <a:pt x="105" y="82"/>
                  </a:cubicBezTo>
                  <a:cubicBezTo>
                    <a:pt x="105" y="81"/>
                    <a:pt x="105" y="81"/>
                    <a:pt x="104" y="80"/>
                  </a:cubicBezTo>
                  <a:cubicBezTo>
                    <a:pt x="104" y="80"/>
                    <a:pt x="104" y="80"/>
                    <a:pt x="104" y="80"/>
                  </a:cubicBezTo>
                  <a:cubicBezTo>
                    <a:pt x="104" y="81"/>
                    <a:pt x="105" y="81"/>
                    <a:pt x="105" y="82"/>
                  </a:cubicBezTo>
                  <a:cubicBezTo>
                    <a:pt x="105" y="82"/>
                    <a:pt x="105" y="83"/>
                    <a:pt x="105" y="83"/>
                  </a:cubicBezTo>
                  <a:cubicBezTo>
                    <a:pt x="106" y="84"/>
                    <a:pt x="106" y="84"/>
                    <a:pt x="106" y="85"/>
                  </a:cubicBezTo>
                  <a:cubicBezTo>
                    <a:pt x="106" y="85"/>
                    <a:pt x="107" y="85"/>
                    <a:pt x="107" y="85"/>
                  </a:cubicBezTo>
                  <a:cubicBezTo>
                    <a:pt x="107" y="85"/>
                    <a:pt x="107" y="85"/>
                    <a:pt x="107" y="85"/>
                  </a:cubicBezTo>
                  <a:cubicBezTo>
                    <a:pt x="107" y="86"/>
                    <a:pt x="107" y="86"/>
                    <a:pt x="107" y="86"/>
                  </a:cubicBezTo>
                  <a:cubicBezTo>
                    <a:pt x="107" y="86"/>
                    <a:pt x="107" y="86"/>
                    <a:pt x="107" y="86"/>
                  </a:cubicBezTo>
                  <a:cubicBezTo>
                    <a:pt x="108" y="87"/>
                    <a:pt x="108" y="87"/>
                    <a:pt x="108" y="88"/>
                  </a:cubicBezTo>
                  <a:cubicBezTo>
                    <a:pt x="108" y="88"/>
                    <a:pt x="108" y="89"/>
                    <a:pt x="108" y="90"/>
                  </a:cubicBezTo>
                  <a:cubicBezTo>
                    <a:pt x="108" y="90"/>
                    <a:pt x="109" y="90"/>
                    <a:pt x="109" y="90"/>
                  </a:cubicBezTo>
                  <a:cubicBezTo>
                    <a:pt x="109" y="91"/>
                    <a:pt x="110" y="92"/>
                    <a:pt x="110" y="93"/>
                  </a:cubicBezTo>
                  <a:cubicBezTo>
                    <a:pt x="110" y="93"/>
                    <a:pt x="110" y="93"/>
                    <a:pt x="110" y="93"/>
                  </a:cubicBezTo>
                  <a:cubicBezTo>
                    <a:pt x="110" y="93"/>
                    <a:pt x="110" y="92"/>
                    <a:pt x="110" y="92"/>
                  </a:cubicBezTo>
                  <a:cubicBezTo>
                    <a:pt x="110" y="92"/>
                    <a:pt x="110" y="93"/>
                    <a:pt x="111" y="93"/>
                  </a:cubicBezTo>
                  <a:cubicBezTo>
                    <a:pt x="111" y="93"/>
                    <a:pt x="111" y="93"/>
                    <a:pt x="111" y="93"/>
                  </a:cubicBezTo>
                  <a:cubicBezTo>
                    <a:pt x="111" y="93"/>
                    <a:pt x="111" y="93"/>
                    <a:pt x="112" y="94"/>
                  </a:cubicBezTo>
                  <a:cubicBezTo>
                    <a:pt x="112" y="94"/>
                    <a:pt x="112" y="94"/>
                    <a:pt x="112" y="94"/>
                  </a:cubicBezTo>
                  <a:cubicBezTo>
                    <a:pt x="112" y="94"/>
                    <a:pt x="112" y="94"/>
                    <a:pt x="112" y="94"/>
                  </a:cubicBezTo>
                  <a:cubicBezTo>
                    <a:pt x="112" y="95"/>
                    <a:pt x="113" y="95"/>
                    <a:pt x="113" y="95"/>
                  </a:cubicBezTo>
                  <a:cubicBezTo>
                    <a:pt x="113" y="95"/>
                    <a:pt x="113" y="95"/>
                    <a:pt x="112" y="96"/>
                  </a:cubicBezTo>
                  <a:cubicBezTo>
                    <a:pt x="112" y="96"/>
                    <a:pt x="112" y="96"/>
                    <a:pt x="112" y="96"/>
                  </a:cubicBezTo>
                  <a:cubicBezTo>
                    <a:pt x="112" y="96"/>
                    <a:pt x="112" y="96"/>
                    <a:pt x="112" y="96"/>
                  </a:cubicBezTo>
                  <a:cubicBezTo>
                    <a:pt x="113" y="96"/>
                    <a:pt x="113" y="96"/>
                    <a:pt x="113" y="96"/>
                  </a:cubicBezTo>
                  <a:cubicBezTo>
                    <a:pt x="113" y="96"/>
                    <a:pt x="113" y="96"/>
                    <a:pt x="114" y="97"/>
                  </a:cubicBezTo>
                  <a:cubicBezTo>
                    <a:pt x="114" y="97"/>
                    <a:pt x="114" y="97"/>
                    <a:pt x="114" y="97"/>
                  </a:cubicBezTo>
                  <a:cubicBezTo>
                    <a:pt x="114" y="96"/>
                    <a:pt x="115" y="96"/>
                    <a:pt x="115" y="96"/>
                  </a:cubicBezTo>
                  <a:cubicBezTo>
                    <a:pt x="115" y="96"/>
                    <a:pt x="115" y="96"/>
                    <a:pt x="116" y="96"/>
                  </a:cubicBezTo>
                  <a:cubicBezTo>
                    <a:pt x="116" y="96"/>
                    <a:pt x="116" y="96"/>
                    <a:pt x="116" y="96"/>
                  </a:cubicBezTo>
                  <a:cubicBezTo>
                    <a:pt x="116" y="96"/>
                    <a:pt x="116" y="96"/>
                    <a:pt x="116" y="96"/>
                  </a:cubicBezTo>
                  <a:cubicBezTo>
                    <a:pt x="116" y="96"/>
                    <a:pt x="117" y="96"/>
                    <a:pt x="117" y="96"/>
                  </a:cubicBezTo>
                  <a:cubicBezTo>
                    <a:pt x="117" y="96"/>
                    <a:pt x="117" y="96"/>
                    <a:pt x="117" y="96"/>
                  </a:cubicBezTo>
                  <a:cubicBezTo>
                    <a:pt x="117" y="96"/>
                    <a:pt x="118" y="96"/>
                    <a:pt x="118" y="96"/>
                  </a:cubicBezTo>
                  <a:cubicBezTo>
                    <a:pt x="118" y="96"/>
                    <a:pt x="119" y="96"/>
                    <a:pt x="119" y="95"/>
                  </a:cubicBezTo>
                  <a:cubicBezTo>
                    <a:pt x="119" y="95"/>
                    <a:pt x="119" y="95"/>
                    <a:pt x="119" y="95"/>
                  </a:cubicBezTo>
                  <a:cubicBezTo>
                    <a:pt x="119" y="96"/>
                    <a:pt x="119" y="96"/>
                    <a:pt x="119" y="96"/>
                  </a:cubicBezTo>
                  <a:cubicBezTo>
                    <a:pt x="119" y="96"/>
                    <a:pt x="119" y="96"/>
                    <a:pt x="119" y="96"/>
                  </a:cubicBezTo>
                  <a:cubicBezTo>
                    <a:pt x="119" y="96"/>
                    <a:pt x="119" y="96"/>
                    <a:pt x="119" y="96"/>
                  </a:cubicBezTo>
                  <a:cubicBezTo>
                    <a:pt x="119" y="97"/>
                    <a:pt x="119" y="97"/>
                    <a:pt x="119" y="97"/>
                  </a:cubicBezTo>
                  <a:cubicBezTo>
                    <a:pt x="119" y="97"/>
                    <a:pt x="119" y="97"/>
                    <a:pt x="119" y="97"/>
                  </a:cubicBezTo>
                  <a:cubicBezTo>
                    <a:pt x="119" y="98"/>
                    <a:pt x="119" y="98"/>
                    <a:pt x="119" y="98"/>
                  </a:cubicBezTo>
                  <a:cubicBezTo>
                    <a:pt x="118" y="98"/>
                    <a:pt x="118" y="98"/>
                    <a:pt x="118" y="99"/>
                  </a:cubicBezTo>
                  <a:cubicBezTo>
                    <a:pt x="118" y="99"/>
                    <a:pt x="118" y="99"/>
                    <a:pt x="118" y="99"/>
                  </a:cubicBezTo>
                  <a:cubicBezTo>
                    <a:pt x="118" y="99"/>
                    <a:pt x="118" y="99"/>
                    <a:pt x="118" y="100"/>
                  </a:cubicBezTo>
                  <a:cubicBezTo>
                    <a:pt x="118" y="100"/>
                    <a:pt x="118" y="100"/>
                    <a:pt x="118" y="100"/>
                  </a:cubicBezTo>
                  <a:cubicBezTo>
                    <a:pt x="117" y="101"/>
                    <a:pt x="117" y="102"/>
                    <a:pt x="116" y="102"/>
                  </a:cubicBezTo>
                  <a:cubicBezTo>
                    <a:pt x="116" y="102"/>
                    <a:pt x="116" y="103"/>
                    <a:pt x="115" y="103"/>
                  </a:cubicBezTo>
                  <a:cubicBezTo>
                    <a:pt x="115" y="104"/>
                    <a:pt x="114" y="104"/>
                    <a:pt x="113" y="104"/>
                  </a:cubicBezTo>
                  <a:cubicBezTo>
                    <a:pt x="113" y="105"/>
                    <a:pt x="112" y="106"/>
                    <a:pt x="112" y="106"/>
                  </a:cubicBezTo>
                  <a:cubicBezTo>
                    <a:pt x="112" y="106"/>
                    <a:pt x="112" y="107"/>
                    <a:pt x="112" y="107"/>
                  </a:cubicBezTo>
                  <a:cubicBezTo>
                    <a:pt x="111" y="107"/>
                    <a:pt x="111" y="107"/>
                    <a:pt x="111" y="107"/>
                  </a:cubicBezTo>
                  <a:cubicBezTo>
                    <a:pt x="111" y="107"/>
                    <a:pt x="111" y="107"/>
                    <a:pt x="110" y="107"/>
                  </a:cubicBezTo>
                  <a:cubicBezTo>
                    <a:pt x="110" y="108"/>
                    <a:pt x="110" y="108"/>
                    <a:pt x="110" y="108"/>
                  </a:cubicBezTo>
                  <a:cubicBezTo>
                    <a:pt x="110" y="109"/>
                    <a:pt x="110" y="109"/>
                    <a:pt x="110" y="109"/>
                  </a:cubicBezTo>
                  <a:cubicBezTo>
                    <a:pt x="110" y="109"/>
                    <a:pt x="110" y="109"/>
                    <a:pt x="110" y="109"/>
                  </a:cubicBezTo>
                  <a:cubicBezTo>
                    <a:pt x="110" y="109"/>
                    <a:pt x="109" y="110"/>
                    <a:pt x="109" y="110"/>
                  </a:cubicBezTo>
                  <a:cubicBezTo>
                    <a:pt x="109" y="110"/>
                    <a:pt x="110" y="111"/>
                    <a:pt x="110" y="111"/>
                  </a:cubicBezTo>
                  <a:cubicBezTo>
                    <a:pt x="110" y="111"/>
                    <a:pt x="110" y="111"/>
                    <a:pt x="110" y="111"/>
                  </a:cubicBezTo>
                  <a:cubicBezTo>
                    <a:pt x="110" y="111"/>
                    <a:pt x="110" y="111"/>
                    <a:pt x="110" y="112"/>
                  </a:cubicBezTo>
                  <a:cubicBezTo>
                    <a:pt x="110" y="112"/>
                    <a:pt x="110" y="113"/>
                    <a:pt x="110" y="113"/>
                  </a:cubicBezTo>
                  <a:cubicBezTo>
                    <a:pt x="110" y="113"/>
                    <a:pt x="111" y="113"/>
                    <a:pt x="111" y="114"/>
                  </a:cubicBezTo>
                  <a:cubicBezTo>
                    <a:pt x="111" y="114"/>
                    <a:pt x="111" y="114"/>
                    <a:pt x="111" y="114"/>
                  </a:cubicBezTo>
                  <a:cubicBezTo>
                    <a:pt x="111" y="115"/>
                    <a:pt x="111" y="115"/>
                    <a:pt x="111" y="115"/>
                  </a:cubicBezTo>
                  <a:cubicBezTo>
                    <a:pt x="111" y="116"/>
                    <a:pt x="111" y="116"/>
                    <a:pt x="111" y="116"/>
                  </a:cubicBezTo>
                  <a:cubicBezTo>
                    <a:pt x="111" y="116"/>
                    <a:pt x="111" y="116"/>
                    <a:pt x="111" y="117"/>
                  </a:cubicBezTo>
                  <a:cubicBezTo>
                    <a:pt x="111" y="117"/>
                    <a:pt x="111" y="117"/>
                    <a:pt x="111" y="117"/>
                  </a:cubicBezTo>
                  <a:cubicBezTo>
                    <a:pt x="111" y="117"/>
                    <a:pt x="111" y="117"/>
                    <a:pt x="111" y="117"/>
                  </a:cubicBezTo>
                  <a:cubicBezTo>
                    <a:pt x="111" y="117"/>
                    <a:pt x="111" y="117"/>
                    <a:pt x="111" y="117"/>
                  </a:cubicBezTo>
                  <a:cubicBezTo>
                    <a:pt x="111" y="118"/>
                    <a:pt x="111" y="118"/>
                    <a:pt x="111" y="118"/>
                  </a:cubicBezTo>
                  <a:cubicBezTo>
                    <a:pt x="110" y="118"/>
                    <a:pt x="110" y="119"/>
                    <a:pt x="110" y="119"/>
                  </a:cubicBezTo>
                  <a:cubicBezTo>
                    <a:pt x="109" y="119"/>
                    <a:pt x="109" y="119"/>
                    <a:pt x="108" y="120"/>
                  </a:cubicBezTo>
                  <a:cubicBezTo>
                    <a:pt x="108" y="120"/>
                    <a:pt x="107" y="120"/>
                    <a:pt x="107" y="121"/>
                  </a:cubicBezTo>
                  <a:cubicBezTo>
                    <a:pt x="107" y="121"/>
                    <a:pt x="106" y="121"/>
                    <a:pt x="106" y="121"/>
                  </a:cubicBezTo>
                  <a:cubicBezTo>
                    <a:pt x="106" y="122"/>
                    <a:pt x="106" y="122"/>
                    <a:pt x="106" y="122"/>
                  </a:cubicBezTo>
                  <a:cubicBezTo>
                    <a:pt x="106" y="122"/>
                    <a:pt x="106" y="122"/>
                    <a:pt x="106" y="122"/>
                  </a:cubicBezTo>
                  <a:cubicBezTo>
                    <a:pt x="106" y="123"/>
                    <a:pt x="106" y="123"/>
                    <a:pt x="106" y="123"/>
                  </a:cubicBezTo>
                  <a:cubicBezTo>
                    <a:pt x="107" y="123"/>
                    <a:pt x="107" y="123"/>
                    <a:pt x="107" y="123"/>
                  </a:cubicBezTo>
                  <a:cubicBezTo>
                    <a:pt x="107" y="124"/>
                    <a:pt x="107" y="124"/>
                    <a:pt x="107" y="124"/>
                  </a:cubicBezTo>
                  <a:cubicBezTo>
                    <a:pt x="107" y="125"/>
                    <a:pt x="106" y="125"/>
                    <a:pt x="106" y="125"/>
                  </a:cubicBezTo>
                  <a:cubicBezTo>
                    <a:pt x="106" y="125"/>
                    <a:pt x="106" y="125"/>
                    <a:pt x="106" y="125"/>
                  </a:cubicBezTo>
                  <a:cubicBezTo>
                    <a:pt x="106" y="125"/>
                    <a:pt x="107" y="125"/>
                    <a:pt x="107" y="125"/>
                  </a:cubicBezTo>
                  <a:cubicBezTo>
                    <a:pt x="106" y="126"/>
                    <a:pt x="106" y="126"/>
                    <a:pt x="105" y="126"/>
                  </a:cubicBezTo>
                  <a:cubicBezTo>
                    <a:pt x="105" y="126"/>
                    <a:pt x="104" y="126"/>
                    <a:pt x="104" y="127"/>
                  </a:cubicBezTo>
                  <a:cubicBezTo>
                    <a:pt x="104" y="127"/>
                    <a:pt x="104" y="127"/>
                    <a:pt x="104" y="127"/>
                  </a:cubicBezTo>
                  <a:cubicBezTo>
                    <a:pt x="104" y="127"/>
                    <a:pt x="104" y="127"/>
                    <a:pt x="104" y="127"/>
                  </a:cubicBezTo>
                  <a:cubicBezTo>
                    <a:pt x="105" y="127"/>
                    <a:pt x="104" y="128"/>
                    <a:pt x="104" y="128"/>
                  </a:cubicBezTo>
                  <a:cubicBezTo>
                    <a:pt x="104" y="128"/>
                    <a:pt x="104" y="128"/>
                    <a:pt x="104" y="129"/>
                  </a:cubicBezTo>
                  <a:cubicBezTo>
                    <a:pt x="104" y="129"/>
                    <a:pt x="104" y="129"/>
                    <a:pt x="104" y="129"/>
                  </a:cubicBezTo>
                  <a:cubicBezTo>
                    <a:pt x="104" y="129"/>
                    <a:pt x="103" y="129"/>
                    <a:pt x="103" y="130"/>
                  </a:cubicBezTo>
                  <a:cubicBezTo>
                    <a:pt x="102" y="131"/>
                    <a:pt x="102" y="132"/>
                    <a:pt x="100" y="133"/>
                  </a:cubicBezTo>
                  <a:cubicBezTo>
                    <a:pt x="100" y="133"/>
                    <a:pt x="100" y="133"/>
                    <a:pt x="100" y="134"/>
                  </a:cubicBezTo>
                  <a:cubicBezTo>
                    <a:pt x="99" y="134"/>
                    <a:pt x="99" y="134"/>
                    <a:pt x="99" y="134"/>
                  </a:cubicBezTo>
                  <a:cubicBezTo>
                    <a:pt x="99" y="134"/>
                    <a:pt x="99" y="134"/>
                    <a:pt x="98" y="134"/>
                  </a:cubicBezTo>
                  <a:cubicBezTo>
                    <a:pt x="98" y="134"/>
                    <a:pt x="98" y="134"/>
                    <a:pt x="98" y="134"/>
                  </a:cubicBezTo>
                  <a:cubicBezTo>
                    <a:pt x="98" y="134"/>
                    <a:pt x="98" y="134"/>
                    <a:pt x="98" y="134"/>
                  </a:cubicBezTo>
                  <a:cubicBezTo>
                    <a:pt x="98" y="134"/>
                    <a:pt x="97" y="134"/>
                    <a:pt x="97" y="134"/>
                  </a:cubicBezTo>
                  <a:cubicBezTo>
                    <a:pt x="97" y="134"/>
                    <a:pt x="97" y="134"/>
                    <a:pt x="97" y="134"/>
                  </a:cubicBezTo>
                  <a:cubicBezTo>
                    <a:pt x="96" y="134"/>
                    <a:pt x="96" y="134"/>
                    <a:pt x="96" y="134"/>
                  </a:cubicBezTo>
                  <a:cubicBezTo>
                    <a:pt x="96" y="134"/>
                    <a:pt x="95" y="134"/>
                    <a:pt x="95" y="134"/>
                  </a:cubicBezTo>
                  <a:cubicBezTo>
                    <a:pt x="95" y="134"/>
                    <a:pt x="95" y="134"/>
                    <a:pt x="94" y="134"/>
                  </a:cubicBezTo>
                  <a:cubicBezTo>
                    <a:pt x="94" y="134"/>
                    <a:pt x="94" y="135"/>
                    <a:pt x="94" y="135"/>
                  </a:cubicBezTo>
                  <a:cubicBezTo>
                    <a:pt x="94" y="135"/>
                    <a:pt x="94" y="135"/>
                    <a:pt x="93" y="134"/>
                  </a:cubicBezTo>
                  <a:cubicBezTo>
                    <a:pt x="93" y="134"/>
                    <a:pt x="93" y="134"/>
                    <a:pt x="93" y="134"/>
                  </a:cubicBezTo>
                  <a:cubicBezTo>
                    <a:pt x="93" y="134"/>
                    <a:pt x="93" y="134"/>
                    <a:pt x="93" y="134"/>
                  </a:cubicBezTo>
                  <a:cubicBezTo>
                    <a:pt x="93" y="134"/>
                    <a:pt x="93" y="134"/>
                    <a:pt x="93" y="134"/>
                  </a:cubicBezTo>
                  <a:cubicBezTo>
                    <a:pt x="93" y="134"/>
                    <a:pt x="93" y="134"/>
                    <a:pt x="93" y="134"/>
                  </a:cubicBezTo>
                  <a:cubicBezTo>
                    <a:pt x="93" y="134"/>
                    <a:pt x="93" y="134"/>
                    <a:pt x="93" y="134"/>
                  </a:cubicBezTo>
                  <a:cubicBezTo>
                    <a:pt x="93" y="134"/>
                    <a:pt x="93" y="134"/>
                    <a:pt x="93" y="134"/>
                  </a:cubicBezTo>
                  <a:cubicBezTo>
                    <a:pt x="93" y="134"/>
                    <a:pt x="93" y="134"/>
                    <a:pt x="93" y="134"/>
                  </a:cubicBezTo>
                  <a:cubicBezTo>
                    <a:pt x="93" y="134"/>
                    <a:pt x="93" y="134"/>
                    <a:pt x="93" y="134"/>
                  </a:cubicBezTo>
                  <a:cubicBezTo>
                    <a:pt x="93" y="133"/>
                    <a:pt x="92" y="133"/>
                    <a:pt x="92" y="133"/>
                  </a:cubicBezTo>
                  <a:cubicBezTo>
                    <a:pt x="92" y="133"/>
                    <a:pt x="92" y="133"/>
                    <a:pt x="93" y="133"/>
                  </a:cubicBezTo>
                  <a:cubicBezTo>
                    <a:pt x="93" y="132"/>
                    <a:pt x="92" y="131"/>
                    <a:pt x="92" y="131"/>
                  </a:cubicBezTo>
                  <a:cubicBezTo>
                    <a:pt x="92" y="130"/>
                    <a:pt x="92" y="130"/>
                    <a:pt x="91" y="129"/>
                  </a:cubicBezTo>
                  <a:cubicBezTo>
                    <a:pt x="91" y="129"/>
                    <a:pt x="91" y="128"/>
                    <a:pt x="90" y="128"/>
                  </a:cubicBezTo>
                  <a:cubicBezTo>
                    <a:pt x="90" y="127"/>
                    <a:pt x="90" y="127"/>
                    <a:pt x="90" y="127"/>
                  </a:cubicBezTo>
                  <a:cubicBezTo>
                    <a:pt x="90" y="127"/>
                    <a:pt x="90" y="127"/>
                    <a:pt x="90" y="127"/>
                  </a:cubicBezTo>
                  <a:cubicBezTo>
                    <a:pt x="90" y="127"/>
                    <a:pt x="90" y="127"/>
                    <a:pt x="90" y="126"/>
                  </a:cubicBezTo>
                  <a:cubicBezTo>
                    <a:pt x="90" y="126"/>
                    <a:pt x="90" y="126"/>
                    <a:pt x="90" y="126"/>
                  </a:cubicBezTo>
                  <a:cubicBezTo>
                    <a:pt x="90" y="126"/>
                    <a:pt x="90" y="125"/>
                    <a:pt x="90" y="125"/>
                  </a:cubicBezTo>
                  <a:cubicBezTo>
                    <a:pt x="90" y="125"/>
                    <a:pt x="90" y="125"/>
                    <a:pt x="89" y="124"/>
                  </a:cubicBezTo>
                  <a:cubicBezTo>
                    <a:pt x="90" y="124"/>
                    <a:pt x="89" y="123"/>
                    <a:pt x="89" y="123"/>
                  </a:cubicBezTo>
                  <a:cubicBezTo>
                    <a:pt x="89" y="122"/>
                    <a:pt x="88" y="121"/>
                    <a:pt x="88" y="121"/>
                  </a:cubicBezTo>
                  <a:cubicBezTo>
                    <a:pt x="88" y="120"/>
                    <a:pt x="87" y="120"/>
                    <a:pt x="87" y="120"/>
                  </a:cubicBezTo>
                  <a:cubicBezTo>
                    <a:pt x="87" y="119"/>
                    <a:pt x="87" y="119"/>
                    <a:pt x="87" y="118"/>
                  </a:cubicBezTo>
                  <a:cubicBezTo>
                    <a:pt x="88" y="118"/>
                    <a:pt x="88" y="117"/>
                    <a:pt x="88" y="116"/>
                  </a:cubicBezTo>
                  <a:cubicBezTo>
                    <a:pt x="88" y="116"/>
                    <a:pt x="88" y="116"/>
                    <a:pt x="88" y="116"/>
                  </a:cubicBezTo>
                  <a:cubicBezTo>
                    <a:pt x="88" y="116"/>
                    <a:pt x="88" y="116"/>
                    <a:pt x="88" y="115"/>
                  </a:cubicBezTo>
                  <a:cubicBezTo>
                    <a:pt x="88" y="115"/>
                    <a:pt x="88" y="115"/>
                    <a:pt x="89" y="115"/>
                  </a:cubicBezTo>
                  <a:cubicBezTo>
                    <a:pt x="89" y="115"/>
                    <a:pt x="89" y="115"/>
                    <a:pt x="89" y="114"/>
                  </a:cubicBezTo>
                  <a:cubicBezTo>
                    <a:pt x="89" y="114"/>
                    <a:pt x="89" y="114"/>
                    <a:pt x="89" y="114"/>
                  </a:cubicBezTo>
                  <a:cubicBezTo>
                    <a:pt x="89" y="113"/>
                    <a:pt x="88" y="113"/>
                    <a:pt x="89" y="112"/>
                  </a:cubicBezTo>
                  <a:cubicBezTo>
                    <a:pt x="89" y="112"/>
                    <a:pt x="88" y="112"/>
                    <a:pt x="88" y="111"/>
                  </a:cubicBezTo>
                  <a:cubicBezTo>
                    <a:pt x="88" y="111"/>
                    <a:pt x="88" y="111"/>
                    <a:pt x="88" y="111"/>
                  </a:cubicBezTo>
                  <a:cubicBezTo>
                    <a:pt x="88" y="110"/>
                    <a:pt x="88" y="110"/>
                    <a:pt x="88" y="110"/>
                  </a:cubicBezTo>
                  <a:cubicBezTo>
                    <a:pt x="88" y="110"/>
                    <a:pt x="88" y="110"/>
                    <a:pt x="88" y="109"/>
                  </a:cubicBezTo>
                  <a:cubicBezTo>
                    <a:pt x="88" y="109"/>
                    <a:pt x="87" y="109"/>
                    <a:pt x="87" y="109"/>
                  </a:cubicBezTo>
                  <a:cubicBezTo>
                    <a:pt x="87" y="108"/>
                    <a:pt x="87" y="108"/>
                    <a:pt x="86" y="108"/>
                  </a:cubicBezTo>
                  <a:cubicBezTo>
                    <a:pt x="86" y="108"/>
                    <a:pt x="86" y="107"/>
                    <a:pt x="86" y="107"/>
                  </a:cubicBezTo>
                  <a:cubicBezTo>
                    <a:pt x="86" y="107"/>
                    <a:pt x="86" y="107"/>
                    <a:pt x="86" y="107"/>
                  </a:cubicBezTo>
                  <a:cubicBezTo>
                    <a:pt x="86" y="107"/>
                    <a:pt x="86" y="107"/>
                    <a:pt x="86" y="107"/>
                  </a:cubicBezTo>
                  <a:cubicBezTo>
                    <a:pt x="86" y="107"/>
                    <a:pt x="85" y="107"/>
                    <a:pt x="85" y="107"/>
                  </a:cubicBezTo>
                  <a:cubicBezTo>
                    <a:pt x="85" y="107"/>
                    <a:pt x="85" y="106"/>
                    <a:pt x="85" y="106"/>
                  </a:cubicBezTo>
                  <a:cubicBezTo>
                    <a:pt x="85" y="106"/>
                    <a:pt x="85" y="106"/>
                    <a:pt x="85" y="106"/>
                  </a:cubicBezTo>
                  <a:cubicBezTo>
                    <a:pt x="85" y="106"/>
                    <a:pt x="85" y="106"/>
                    <a:pt x="85" y="106"/>
                  </a:cubicBezTo>
                  <a:cubicBezTo>
                    <a:pt x="85" y="106"/>
                    <a:pt x="85" y="106"/>
                    <a:pt x="85" y="106"/>
                  </a:cubicBezTo>
                  <a:cubicBezTo>
                    <a:pt x="85" y="106"/>
                    <a:pt x="85" y="105"/>
                    <a:pt x="85" y="105"/>
                  </a:cubicBezTo>
                  <a:cubicBezTo>
                    <a:pt x="86" y="105"/>
                    <a:pt x="86" y="105"/>
                    <a:pt x="86" y="105"/>
                  </a:cubicBezTo>
                  <a:cubicBezTo>
                    <a:pt x="86" y="105"/>
                    <a:pt x="86" y="105"/>
                    <a:pt x="86" y="105"/>
                  </a:cubicBezTo>
                  <a:cubicBezTo>
                    <a:pt x="86" y="105"/>
                    <a:pt x="86" y="105"/>
                    <a:pt x="85" y="105"/>
                  </a:cubicBezTo>
                  <a:cubicBezTo>
                    <a:pt x="86" y="105"/>
                    <a:pt x="86" y="104"/>
                    <a:pt x="86" y="104"/>
                  </a:cubicBezTo>
                  <a:cubicBezTo>
                    <a:pt x="86" y="104"/>
                    <a:pt x="85" y="104"/>
                    <a:pt x="85" y="104"/>
                  </a:cubicBezTo>
                  <a:cubicBezTo>
                    <a:pt x="85" y="104"/>
                    <a:pt x="85" y="104"/>
                    <a:pt x="85" y="104"/>
                  </a:cubicBezTo>
                  <a:cubicBezTo>
                    <a:pt x="86" y="104"/>
                    <a:pt x="86" y="104"/>
                    <a:pt x="86" y="103"/>
                  </a:cubicBezTo>
                  <a:cubicBezTo>
                    <a:pt x="86" y="103"/>
                    <a:pt x="86" y="103"/>
                    <a:pt x="86" y="103"/>
                  </a:cubicBezTo>
                  <a:cubicBezTo>
                    <a:pt x="86" y="103"/>
                    <a:pt x="86" y="103"/>
                    <a:pt x="86" y="103"/>
                  </a:cubicBezTo>
                  <a:cubicBezTo>
                    <a:pt x="86" y="102"/>
                    <a:pt x="86" y="102"/>
                    <a:pt x="86" y="102"/>
                  </a:cubicBezTo>
                  <a:cubicBezTo>
                    <a:pt x="86" y="102"/>
                    <a:pt x="86" y="102"/>
                    <a:pt x="86" y="102"/>
                  </a:cubicBezTo>
                  <a:cubicBezTo>
                    <a:pt x="86" y="102"/>
                    <a:pt x="86" y="102"/>
                    <a:pt x="86" y="102"/>
                  </a:cubicBezTo>
                  <a:cubicBezTo>
                    <a:pt x="86" y="102"/>
                    <a:pt x="86" y="102"/>
                    <a:pt x="86" y="102"/>
                  </a:cubicBezTo>
                  <a:cubicBezTo>
                    <a:pt x="85" y="102"/>
                    <a:pt x="85" y="102"/>
                    <a:pt x="85" y="101"/>
                  </a:cubicBezTo>
                  <a:cubicBezTo>
                    <a:pt x="85" y="101"/>
                    <a:pt x="85" y="101"/>
                    <a:pt x="84" y="101"/>
                  </a:cubicBezTo>
                  <a:cubicBezTo>
                    <a:pt x="85" y="101"/>
                    <a:pt x="85" y="101"/>
                    <a:pt x="85" y="101"/>
                  </a:cubicBezTo>
                  <a:cubicBezTo>
                    <a:pt x="84" y="102"/>
                    <a:pt x="84" y="101"/>
                    <a:pt x="84" y="101"/>
                  </a:cubicBezTo>
                  <a:cubicBezTo>
                    <a:pt x="83" y="102"/>
                    <a:pt x="82" y="101"/>
                    <a:pt x="82" y="101"/>
                  </a:cubicBezTo>
                  <a:cubicBezTo>
                    <a:pt x="82" y="101"/>
                    <a:pt x="82" y="101"/>
                    <a:pt x="82" y="101"/>
                  </a:cubicBezTo>
                  <a:cubicBezTo>
                    <a:pt x="82" y="101"/>
                    <a:pt x="82" y="101"/>
                    <a:pt x="82" y="101"/>
                  </a:cubicBezTo>
                  <a:cubicBezTo>
                    <a:pt x="82" y="101"/>
                    <a:pt x="82" y="101"/>
                    <a:pt x="82" y="101"/>
                  </a:cubicBezTo>
                  <a:cubicBezTo>
                    <a:pt x="82" y="100"/>
                    <a:pt x="82" y="100"/>
                    <a:pt x="82" y="100"/>
                  </a:cubicBezTo>
                  <a:cubicBezTo>
                    <a:pt x="82" y="100"/>
                    <a:pt x="81" y="100"/>
                    <a:pt x="81" y="100"/>
                  </a:cubicBezTo>
                  <a:cubicBezTo>
                    <a:pt x="81" y="100"/>
                    <a:pt x="81" y="100"/>
                    <a:pt x="81" y="100"/>
                  </a:cubicBezTo>
                  <a:cubicBezTo>
                    <a:pt x="80" y="100"/>
                    <a:pt x="79" y="100"/>
                    <a:pt x="79" y="100"/>
                  </a:cubicBezTo>
                  <a:cubicBezTo>
                    <a:pt x="79" y="100"/>
                    <a:pt x="79" y="100"/>
                    <a:pt x="79" y="100"/>
                  </a:cubicBezTo>
                  <a:cubicBezTo>
                    <a:pt x="78" y="100"/>
                    <a:pt x="78" y="100"/>
                    <a:pt x="78" y="100"/>
                  </a:cubicBezTo>
                  <a:cubicBezTo>
                    <a:pt x="77" y="101"/>
                    <a:pt x="77" y="101"/>
                    <a:pt x="76" y="101"/>
                  </a:cubicBezTo>
                  <a:cubicBezTo>
                    <a:pt x="76" y="101"/>
                    <a:pt x="75" y="101"/>
                    <a:pt x="75" y="101"/>
                  </a:cubicBezTo>
                  <a:cubicBezTo>
                    <a:pt x="75" y="101"/>
                    <a:pt x="75" y="101"/>
                    <a:pt x="75" y="101"/>
                  </a:cubicBezTo>
                  <a:cubicBezTo>
                    <a:pt x="75" y="101"/>
                    <a:pt x="75" y="101"/>
                    <a:pt x="75" y="101"/>
                  </a:cubicBezTo>
                  <a:cubicBezTo>
                    <a:pt x="74" y="101"/>
                    <a:pt x="74" y="101"/>
                    <a:pt x="73" y="101"/>
                  </a:cubicBezTo>
                  <a:cubicBezTo>
                    <a:pt x="73" y="101"/>
                    <a:pt x="73" y="101"/>
                    <a:pt x="73" y="101"/>
                  </a:cubicBezTo>
                  <a:cubicBezTo>
                    <a:pt x="72" y="101"/>
                    <a:pt x="72" y="101"/>
                    <a:pt x="72" y="102"/>
                  </a:cubicBezTo>
                  <a:cubicBezTo>
                    <a:pt x="72" y="102"/>
                    <a:pt x="71" y="101"/>
                    <a:pt x="71" y="101"/>
                  </a:cubicBezTo>
                  <a:cubicBezTo>
                    <a:pt x="70" y="101"/>
                    <a:pt x="70" y="100"/>
                    <a:pt x="69" y="100"/>
                  </a:cubicBezTo>
                  <a:cubicBezTo>
                    <a:pt x="69" y="100"/>
                    <a:pt x="69" y="100"/>
                    <a:pt x="69" y="100"/>
                  </a:cubicBezTo>
                  <a:cubicBezTo>
                    <a:pt x="68" y="100"/>
                    <a:pt x="68" y="99"/>
                    <a:pt x="68" y="99"/>
                  </a:cubicBezTo>
                  <a:cubicBezTo>
                    <a:pt x="68" y="99"/>
                    <a:pt x="68" y="99"/>
                    <a:pt x="68" y="99"/>
                  </a:cubicBezTo>
                  <a:cubicBezTo>
                    <a:pt x="67" y="99"/>
                    <a:pt x="67" y="99"/>
                    <a:pt x="67" y="98"/>
                  </a:cubicBezTo>
                  <a:cubicBezTo>
                    <a:pt x="67" y="98"/>
                    <a:pt x="67" y="98"/>
                    <a:pt x="67" y="98"/>
                  </a:cubicBezTo>
                  <a:cubicBezTo>
                    <a:pt x="67" y="98"/>
                    <a:pt x="67" y="98"/>
                    <a:pt x="67" y="98"/>
                  </a:cubicBezTo>
                  <a:cubicBezTo>
                    <a:pt x="67" y="98"/>
                    <a:pt x="67" y="98"/>
                    <a:pt x="67" y="98"/>
                  </a:cubicBezTo>
                  <a:cubicBezTo>
                    <a:pt x="67" y="98"/>
                    <a:pt x="67" y="98"/>
                    <a:pt x="67" y="98"/>
                  </a:cubicBezTo>
                  <a:cubicBezTo>
                    <a:pt x="67" y="98"/>
                    <a:pt x="67" y="98"/>
                    <a:pt x="67" y="98"/>
                  </a:cubicBezTo>
                  <a:cubicBezTo>
                    <a:pt x="67" y="97"/>
                    <a:pt x="67" y="97"/>
                    <a:pt x="67" y="97"/>
                  </a:cubicBezTo>
                  <a:cubicBezTo>
                    <a:pt x="67" y="97"/>
                    <a:pt x="67" y="97"/>
                    <a:pt x="67" y="97"/>
                  </a:cubicBezTo>
                  <a:cubicBezTo>
                    <a:pt x="66" y="97"/>
                    <a:pt x="66" y="97"/>
                    <a:pt x="66" y="97"/>
                  </a:cubicBezTo>
                  <a:cubicBezTo>
                    <a:pt x="66" y="96"/>
                    <a:pt x="66" y="96"/>
                    <a:pt x="66" y="96"/>
                  </a:cubicBezTo>
                  <a:cubicBezTo>
                    <a:pt x="66" y="96"/>
                    <a:pt x="66" y="96"/>
                    <a:pt x="66" y="96"/>
                  </a:cubicBezTo>
                  <a:cubicBezTo>
                    <a:pt x="66" y="96"/>
                    <a:pt x="66" y="96"/>
                    <a:pt x="66" y="96"/>
                  </a:cubicBezTo>
                  <a:cubicBezTo>
                    <a:pt x="65" y="96"/>
                    <a:pt x="65" y="96"/>
                    <a:pt x="65" y="96"/>
                  </a:cubicBezTo>
                  <a:cubicBezTo>
                    <a:pt x="65" y="96"/>
                    <a:pt x="65" y="96"/>
                    <a:pt x="65" y="95"/>
                  </a:cubicBezTo>
                  <a:cubicBezTo>
                    <a:pt x="65" y="95"/>
                    <a:pt x="65" y="95"/>
                    <a:pt x="65" y="95"/>
                  </a:cubicBezTo>
                  <a:cubicBezTo>
                    <a:pt x="65" y="95"/>
                    <a:pt x="65" y="95"/>
                    <a:pt x="65" y="95"/>
                  </a:cubicBezTo>
                  <a:cubicBezTo>
                    <a:pt x="65" y="95"/>
                    <a:pt x="65" y="95"/>
                    <a:pt x="65" y="95"/>
                  </a:cubicBezTo>
                  <a:cubicBezTo>
                    <a:pt x="64" y="95"/>
                    <a:pt x="64" y="95"/>
                    <a:pt x="64" y="95"/>
                  </a:cubicBezTo>
                  <a:cubicBezTo>
                    <a:pt x="64" y="95"/>
                    <a:pt x="64" y="94"/>
                    <a:pt x="64" y="94"/>
                  </a:cubicBezTo>
                  <a:cubicBezTo>
                    <a:pt x="64" y="94"/>
                    <a:pt x="64" y="94"/>
                    <a:pt x="64" y="94"/>
                  </a:cubicBezTo>
                  <a:cubicBezTo>
                    <a:pt x="64" y="94"/>
                    <a:pt x="64" y="94"/>
                    <a:pt x="64" y="94"/>
                  </a:cubicBezTo>
                  <a:cubicBezTo>
                    <a:pt x="64" y="94"/>
                    <a:pt x="64" y="93"/>
                    <a:pt x="64" y="93"/>
                  </a:cubicBezTo>
                  <a:cubicBezTo>
                    <a:pt x="64" y="93"/>
                    <a:pt x="64" y="93"/>
                    <a:pt x="64" y="93"/>
                  </a:cubicBezTo>
                  <a:cubicBezTo>
                    <a:pt x="64" y="93"/>
                    <a:pt x="64" y="92"/>
                    <a:pt x="64" y="92"/>
                  </a:cubicBezTo>
                  <a:cubicBezTo>
                    <a:pt x="64" y="92"/>
                    <a:pt x="64" y="92"/>
                    <a:pt x="64" y="91"/>
                  </a:cubicBezTo>
                  <a:cubicBezTo>
                    <a:pt x="65" y="91"/>
                    <a:pt x="65" y="90"/>
                    <a:pt x="64" y="89"/>
                  </a:cubicBezTo>
                  <a:cubicBezTo>
                    <a:pt x="65" y="89"/>
                    <a:pt x="65" y="88"/>
                    <a:pt x="64" y="88"/>
                  </a:cubicBezTo>
                  <a:cubicBezTo>
                    <a:pt x="64" y="88"/>
                    <a:pt x="64" y="88"/>
                    <a:pt x="64" y="88"/>
                  </a:cubicBezTo>
                  <a:cubicBezTo>
                    <a:pt x="64" y="88"/>
                    <a:pt x="64" y="87"/>
                    <a:pt x="64" y="87"/>
                  </a:cubicBezTo>
                  <a:cubicBezTo>
                    <a:pt x="64" y="87"/>
                    <a:pt x="64" y="87"/>
                    <a:pt x="65" y="86"/>
                  </a:cubicBezTo>
                  <a:cubicBezTo>
                    <a:pt x="65" y="86"/>
                    <a:pt x="65" y="86"/>
                    <a:pt x="65" y="85"/>
                  </a:cubicBezTo>
                  <a:cubicBezTo>
                    <a:pt x="65" y="85"/>
                    <a:pt x="66" y="85"/>
                    <a:pt x="66" y="85"/>
                  </a:cubicBezTo>
                  <a:cubicBezTo>
                    <a:pt x="66" y="84"/>
                    <a:pt x="66" y="84"/>
                    <a:pt x="66" y="84"/>
                  </a:cubicBezTo>
                  <a:cubicBezTo>
                    <a:pt x="66" y="84"/>
                    <a:pt x="66" y="84"/>
                    <a:pt x="66" y="83"/>
                  </a:cubicBezTo>
                  <a:cubicBezTo>
                    <a:pt x="66" y="83"/>
                    <a:pt x="67" y="83"/>
                    <a:pt x="67" y="83"/>
                  </a:cubicBezTo>
                  <a:cubicBezTo>
                    <a:pt x="67" y="83"/>
                    <a:pt x="67" y="82"/>
                    <a:pt x="67" y="82"/>
                  </a:cubicBezTo>
                  <a:cubicBezTo>
                    <a:pt x="68" y="82"/>
                    <a:pt x="68" y="82"/>
                    <a:pt x="68" y="82"/>
                  </a:cubicBezTo>
                  <a:cubicBezTo>
                    <a:pt x="69" y="81"/>
                    <a:pt x="69" y="81"/>
                    <a:pt x="70" y="80"/>
                  </a:cubicBezTo>
                  <a:cubicBezTo>
                    <a:pt x="70" y="80"/>
                    <a:pt x="70" y="79"/>
                    <a:pt x="70" y="79"/>
                  </a:cubicBezTo>
                  <a:moveTo>
                    <a:pt x="66" y="44"/>
                  </a:moveTo>
                  <a:cubicBezTo>
                    <a:pt x="66" y="44"/>
                    <a:pt x="66" y="44"/>
                    <a:pt x="66" y="44"/>
                  </a:cubicBezTo>
                  <a:cubicBezTo>
                    <a:pt x="66" y="44"/>
                    <a:pt x="66" y="44"/>
                    <a:pt x="65" y="44"/>
                  </a:cubicBezTo>
                  <a:cubicBezTo>
                    <a:pt x="65" y="44"/>
                    <a:pt x="65" y="45"/>
                    <a:pt x="64" y="45"/>
                  </a:cubicBezTo>
                  <a:cubicBezTo>
                    <a:pt x="64" y="45"/>
                    <a:pt x="64" y="45"/>
                    <a:pt x="64" y="45"/>
                  </a:cubicBezTo>
                  <a:cubicBezTo>
                    <a:pt x="63" y="45"/>
                    <a:pt x="63" y="45"/>
                    <a:pt x="63" y="45"/>
                  </a:cubicBezTo>
                  <a:cubicBezTo>
                    <a:pt x="62" y="45"/>
                    <a:pt x="62" y="45"/>
                    <a:pt x="62" y="45"/>
                  </a:cubicBezTo>
                  <a:cubicBezTo>
                    <a:pt x="62" y="45"/>
                    <a:pt x="61" y="45"/>
                    <a:pt x="61" y="45"/>
                  </a:cubicBezTo>
                  <a:cubicBezTo>
                    <a:pt x="61" y="45"/>
                    <a:pt x="60" y="45"/>
                    <a:pt x="60" y="45"/>
                  </a:cubicBezTo>
                  <a:cubicBezTo>
                    <a:pt x="60" y="44"/>
                    <a:pt x="60" y="44"/>
                    <a:pt x="60" y="44"/>
                  </a:cubicBezTo>
                  <a:cubicBezTo>
                    <a:pt x="60" y="44"/>
                    <a:pt x="60" y="44"/>
                    <a:pt x="60" y="44"/>
                  </a:cubicBezTo>
                  <a:cubicBezTo>
                    <a:pt x="59" y="44"/>
                    <a:pt x="59" y="44"/>
                    <a:pt x="59" y="44"/>
                  </a:cubicBezTo>
                  <a:cubicBezTo>
                    <a:pt x="59" y="44"/>
                    <a:pt x="59" y="44"/>
                    <a:pt x="59" y="44"/>
                  </a:cubicBezTo>
                  <a:cubicBezTo>
                    <a:pt x="59" y="44"/>
                    <a:pt x="59" y="44"/>
                    <a:pt x="59" y="44"/>
                  </a:cubicBezTo>
                  <a:cubicBezTo>
                    <a:pt x="59" y="43"/>
                    <a:pt x="60" y="43"/>
                    <a:pt x="60" y="43"/>
                  </a:cubicBezTo>
                  <a:cubicBezTo>
                    <a:pt x="60" y="43"/>
                    <a:pt x="60" y="43"/>
                    <a:pt x="60" y="43"/>
                  </a:cubicBezTo>
                  <a:cubicBezTo>
                    <a:pt x="60" y="43"/>
                    <a:pt x="60" y="43"/>
                    <a:pt x="60" y="43"/>
                  </a:cubicBezTo>
                  <a:cubicBezTo>
                    <a:pt x="60" y="43"/>
                    <a:pt x="60" y="43"/>
                    <a:pt x="59" y="43"/>
                  </a:cubicBezTo>
                  <a:cubicBezTo>
                    <a:pt x="59" y="42"/>
                    <a:pt x="58" y="43"/>
                    <a:pt x="58" y="42"/>
                  </a:cubicBezTo>
                  <a:cubicBezTo>
                    <a:pt x="58" y="42"/>
                    <a:pt x="58" y="42"/>
                    <a:pt x="58" y="42"/>
                  </a:cubicBezTo>
                  <a:cubicBezTo>
                    <a:pt x="58" y="42"/>
                    <a:pt x="59" y="42"/>
                    <a:pt x="59" y="42"/>
                  </a:cubicBezTo>
                  <a:cubicBezTo>
                    <a:pt x="59" y="42"/>
                    <a:pt x="59" y="42"/>
                    <a:pt x="59" y="42"/>
                  </a:cubicBezTo>
                  <a:cubicBezTo>
                    <a:pt x="59" y="42"/>
                    <a:pt x="59" y="42"/>
                    <a:pt x="59" y="42"/>
                  </a:cubicBezTo>
                  <a:cubicBezTo>
                    <a:pt x="59" y="41"/>
                    <a:pt x="59" y="42"/>
                    <a:pt x="60" y="42"/>
                  </a:cubicBezTo>
                  <a:cubicBezTo>
                    <a:pt x="60" y="42"/>
                    <a:pt x="60" y="42"/>
                    <a:pt x="60" y="42"/>
                  </a:cubicBezTo>
                  <a:cubicBezTo>
                    <a:pt x="59" y="42"/>
                    <a:pt x="59" y="42"/>
                    <a:pt x="59" y="41"/>
                  </a:cubicBezTo>
                  <a:cubicBezTo>
                    <a:pt x="59" y="41"/>
                    <a:pt x="59" y="41"/>
                    <a:pt x="59" y="41"/>
                  </a:cubicBezTo>
                  <a:cubicBezTo>
                    <a:pt x="59" y="41"/>
                    <a:pt x="59" y="41"/>
                    <a:pt x="59" y="41"/>
                  </a:cubicBezTo>
                  <a:cubicBezTo>
                    <a:pt x="60" y="41"/>
                    <a:pt x="60" y="41"/>
                    <a:pt x="61" y="42"/>
                  </a:cubicBezTo>
                  <a:cubicBezTo>
                    <a:pt x="61" y="42"/>
                    <a:pt x="60" y="42"/>
                    <a:pt x="60" y="42"/>
                  </a:cubicBezTo>
                  <a:cubicBezTo>
                    <a:pt x="61" y="43"/>
                    <a:pt x="61" y="43"/>
                    <a:pt x="61" y="43"/>
                  </a:cubicBezTo>
                  <a:cubicBezTo>
                    <a:pt x="61" y="43"/>
                    <a:pt x="61" y="43"/>
                    <a:pt x="61" y="43"/>
                  </a:cubicBezTo>
                  <a:cubicBezTo>
                    <a:pt x="61" y="42"/>
                    <a:pt x="61" y="43"/>
                    <a:pt x="61" y="42"/>
                  </a:cubicBezTo>
                  <a:cubicBezTo>
                    <a:pt x="61" y="42"/>
                    <a:pt x="61" y="42"/>
                    <a:pt x="61" y="42"/>
                  </a:cubicBezTo>
                  <a:cubicBezTo>
                    <a:pt x="61" y="42"/>
                    <a:pt x="62" y="42"/>
                    <a:pt x="62" y="42"/>
                  </a:cubicBezTo>
                  <a:cubicBezTo>
                    <a:pt x="62" y="42"/>
                    <a:pt x="62" y="42"/>
                    <a:pt x="62" y="42"/>
                  </a:cubicBezTo>
                  <a:cubicBezTo>
                    <a:pt x="62" y="42"/>
                    <a:pt x="62" y="42"/>
                    <a:pt x="62" y="42"/>
                  </a:cubicBezTo>
                  <a:cubicBezTo>
                    <a:pt x="62" y="42"/>
                    <a:pt x="62" y="42"/>
                    <a:pt x="62" y="42"/>
                  </a:cubicBezTo>
                  <a:cubicBezTo>
                    <a:pt x="62" y="42"/>
                    <a:pt x="62" y="42"/>
                    <a:pt x="62" y="42"/>
                  </a:cubicBezTo>
                  <a:cubicBezTo>
                    <a:pt x="62" y="42"/>
                    <a:pt x="62" y="42"/>
                    <a:pt x="62" y="42"/>
                  </a:cubicBezTo>
                  <a:cubicBezTo>
                    <a:pt x="62" y="42"/>
                    <a:pt x="63" y="42"/>
                    <a:pt x="63" y="42"/>
                  </a:cubicBezTo>
                  <a:cubicBezTo>
                    <a:pt x="63" y="42"/>
                    <a:pt x="63" y="42"/>
                    <a:pt x="63" y="42"/>
                  </a:cubicBezTo>
                  <a:cubicBezTo>
                    <a:pt x="63" y="42"/>
                    <a:pt x="63" y="42"/>
                    <a:pt x="63" y="42"/>
                  </a:cubicBezTo>
                  <a:cubicBezTo>
                    <a:pt x="64" y="42"/>
                    <a:pt x="64" y="42"/>
                    <a:pt x="65" y="42"/>
                  </a:cubicBezTo>
                  <a:cubicBezTo>
                    <a:pt x="65" y="41"/>
                    <a:pt x="65" y="41"/>
                    <a:pt x="65" y="41"/>
                  </a:cubicBezTo>
                  <a:cubicBezTo>
                    <a:pt x="65" y="41"/>
                    <a:pt x="65" y="41"/>
                    <a:pt x="65" y="41"/>
                  </a:cubicBezTo>
                  <a:cubicBezTo>
                    <a:pt x="65" y="42"/>
                    <a:pt x="65" y="42"/>
                    <a:pt x="66" y="42"/>
                  </a:cubicBezTo>
                  <a:cubicBezTo>
                    <a:pt x="66" y="42"/>
                    <a:pt x="66" y="42"/>
                    <a:pt x="66" y="42"/>
                  </a:cubicBezTo>
                  <a:cubicBezTo>
                    <a:pt x="66" y="42"/>
                    <a:pt x="66" y="42"/>
                    <a:pt x="66" y="42"/>
                  </a:cubicBezTo>
                  <a:cubicBezTo>
                    <a:pt x="66" y="42"/>
                    <a:pt x="66" y="42"/>
                    <a:pt x="66" y="42"/>
                  </a:cubicBezTo>
                  <a:cubicBezTo>
                    <a:pt x="66" y="42"/>
                    <a:pt x="67" y="42"/>
                    <a:pt x="67" y="42"/>
                  </a:cubicBezTo>
                  <a:cubicBezTo>
                    <a:pt x="67" y="43"/>
                    <a:pt x="67" y="43"/>
                    <a:pt x="67" y="43"/>
                  </a:cubicBezTo>
                  <a:cubicBezTo>
                    <a:pt x="67" y="43"/>
                    <a:pt x="66" y="44"/>
                    <a:pt x="66" y="44"/>
                  </a:cubicBezTo>
                  <a:moveTo>
                    <a:pt x="85" y="102"/>
                  </a:moveTo>
                  <a:cubicBezTo>
                    <a:pt x="85" y="102"/>
                    <a:pt x="85" y="103"/>
                    <a:pt x="85" y="103"/>
                  </a:cubicBezTo>
                  <a:cubicBezTo>
                    <a:pt x="85" y="103"/>
                    <a:pt x="85" y="103"/>
                    <a:pt x="85" y="103"/>
                  </a:cubicBezTo>
                  <a:cubicBezTo>
                    <a:pt x="85" y="102"/>
                    <a:pt x="85" y="102"/>
                    <a:pt x="85" y="102"/>
                  </a:cubicBezTo>
                  <a:cubicBezTo>
                    <a:pt x="85" y="102"/>
                    <a:pt x="85" y="102"/>
                    <a:pt x="85" y="102"/>
                  </a:cubicBezTo>
                  <a:cubicBezTo>
                    <a:pt x="85" y="102"/>
                    <a:pt x="85" y="102"/>
                    <a:pt x="85" y="102"/>
                  </a:cubicBezTo>
                  <a:moveTo>
                    <a:pt x="113" y="123"/>
                  </a:moveTo>
                  <a:cubicBezTo>
                    <a:pt x="113" y="123"/>
                    <a:pt x="113" y="123"/>
                    <a:pt x="113" y="123"/>
                  </a:cubicBezTo>
                  <a:cubicBezTo>
                    <a:pt x="114" y="123"/>
                    <a:pt x="114" y="121"/>
                    <a:pt x="114" y="121"/>
                  </a:cubicBezTo>
                  <a:cubicBezTo>
                    <a:pt x="114" y="121"/>
                    <a:pt x="114" y="121"/>
                    <a:pt x="114" y="121"/>
                  </a:cubicBezTo>
                  <a:cubicBezTo>
                    <a:pt x="114" y="121"/>
                    <a:pt x="114" y="121"/>
                    <a:pt x="114" y="120"/>
                  </a:cubicBezTo>
                  <a:cubicBezTo>
                    <a:pt x="114" y="120"/>
                    <a:pt x="113" y="120"/>
                    <a:pt x="113" y="119"/>
                  </a:cubicBezTo>
                  <a:cubicBezTo>
                    <a:pt x="114" y="119"/>
                    <a:pt x="114" y="119"/>
                    <a:pt x="114" y="118"/>
                  </a:cubicBezTo>
                  <a:cubicBezTo>
                    <a:pt x="114" y="118"/>
                    <a:pt x="114" y="118"/>
                    <a:pt x="114" y="118"/>
                  </a:cubicBezTo>
                  <a:cubicBezTo>
                    <a:pt x="114" y="118"/>
                    <a:pt x="114" y="118"/>
                    <a:pt x="114" y="118"/>
                  </a:cubicBezTo>
                  <a:cubicBezTo>
                    <a:pt x="115" y="118"/>
                    <a:pt x="115" y="118"/>
                    <a:pt x="115" y="118"/>
                  </a:cubicBezTo>
                  <a:cubicBezTo>
                    <a:pt x="115" y="118"/>
                    <a:pt x="115" y="118"/>
                    <a:pt x="115" y="118"/>
                  </a:cubicBezTo>
                  <a:cubicBezTo>
                    <a:pt x="115" y="118"/>
                    <a:pt x="115" y="118"/>
                    <a:pt x="115" y="118"/>
                  </a:cubicBezTo>
                  <a:cubicBezTo>
                    <a:pt x="115" y="118"/>
                    <a:pt x="115" y="118"/>
                    <a:pt x="115" y="118"/>
                  </a:cubicBezTo>
                  <a:cubicBezTo>
                    <a:pt x="116" y="118"/>
                    <a:pt x="116" y="118"/>
                    <a:pt x="116" y="118"/>
                  </a:cubicBezTo>
                  <a:cubicBezTo>
                    <a:pt x="116" y="118"/>
                    <a:pt x="116" y="118"/>
                    <a:pt x="116" y="118"/>
                  </a:cubicBezTo>
                  <a:cubicBezTo>
                    <a:pt x="116" y="118"/>
                    <a:pt x="116" y="118"/>
                    <a:pt x="116" y="118"/>
                  </a:cubicBezTo>
                  <a:cubicBezTo>
                    <a:pt x="116" y="118"/>
                    <a:pt x="116" y="118"/>
                    <a:pt x="116" y="117"/>
                  </a:cubicBezTo>
                  <a:cubicBezTo>
                    <a:pt x="116" y="117"/>
                    <a:pt x="116" y="117"/>
                    <a:pt x="116" y="117"/>
                  </a:cubicBezTo>
                  <a:cubicBezTo>
                    <a:pt x="116" y="117"/>
                    <a:pt x="116" y="117"/>
                    <a:pt x="116" y="117"/>
                  </a:cubicBezTo>
                  <a:cubicBezTo>
                    <a:pt x="116" y="117"/>
                    <a:pt x="116" y="117"/>
                    <a:pt x="116" y="117"/>
                  </a:cubicBezTo>
                  <a:cubicBezTo>
                    <a:pt x="116" y="117"/>
                    <a:pt x="117" y="117"/>
                    <a:pt x="117" y="117"/>
                  </a:cubicBezTo>
                  <a:cubicBezTo>
                    <a:pt x="117" y="117"/>
                    <a:pt x="117" y="117"/>
                    <a:pt x="117" y="117"/>
                  </a:cubicBezTo>
                  <a:cubicBezTo>
                    <a:pt x="117" y="117"/>
                    <a:pt x="117" y="117"/>
                    <a:pt x="117" y="117"/>
                  </a:cubicBezTo>
                  <a:cubicBezTo>
                    <a:pt x="117" y="117"/>
                    <a:pt x="117" y="117"/>
                    <a:pt x="117" y="117"/>
                  </a:cubicBezTo>
                  <a:cubicBezTo>
                    <a:pt x="117" y="117"/>
                    <a:pt x="117" y="117"/>
                    <a:pt x="117" y="117"/>
                  </a:cubicBezTo>
                  <a:cubicBezTo>
                    <a:pt x="117" y="116"/>
                    <a:pt x="117" y="116"/>
                    <a:pt x="117" y="116"/>
                  </a:cubicBezTo>
                  <a:cubicBezTo>
                    <a:pt x="117" y="116"/>
                    <a:pt x="117" y="116"/>
                    <a:pt x="117" y="116"/>
                  </a:cubicBezTo>
                  <a:cubicBezTo>
                    <a:pt x="117" y="116"/>
                    <a:pt x="117" y="116"/>
                    <a:pt x="117" y="116"/>
                  </a:cubicBezTo>
                  <a:cubicBezTo>
                    <a:pt x="117" y="116"/>
                    <a:pt x="117" y="116"/>
                    <a:pt x="117" y="116"/>
                  </a:cubicBezTo>
                  <a:cubicBezTo>
                    <a:pt x="118" y="116"/>
                    <a:pt x="118" y="116"/>
                    <a:pt x="117" y="115"/>
                  </a:cubicBezTo>
                  <a:cubicBezTo>
                    <a:pt x="118" y="115"/>
                    <a:pt x="118" y="115"/>
                    <a:pt x="118" y="115"/>
                  </a:cubicBezTo>
                  <a:cubicBezTo>
                    <a:pt x="118" y="115"/>
                    <a:pt x="118" y="115"/>
                    <a:pt x="118" y="116"/>
                  </a:cubicBezTo>
                  <a:cubicBezTo>
                    <a:pt x="118" y="116"/>
                    <a:pt x="118" y="117"/>
                    <a:pt x="119" y="117"/>
                  </a:cubicBezTo>
                  <a:cubicBezTo>
                    <a:pt x="119" y="117"/>
                    <a:pt x="119" y="117"/>
                    <a:pt x="119" y="118"/>
                  </a:cubicBezTo>
                  <a:cubicBezTo>
                    <a:pt x="119" y="118"/>
                    <a:pt x="119" y="118"/>
                    <a:pt x="119" y="118"/>
                  </a:cubicBezTo>
                  <a:cubicBezTo>
                    <a:pt x="118" y="118"/>
                    <a:pt x="118" y="118"/>
                    <a:pt x="118" y="118"/>
                  </a:cubicBezTo>
                  <a:cubicBezTo>
                    <a:pt x="118" y="118"/>
                    <a:pt x="118" y="118"/>
                    <a:pt x="118" y="118"/>
                  </a:cubicBezTo>
                  <a:cubicBezTo>
                    <a:pt x="118" y="118"/>
                    <a:pt x="118" y="118"/>
                    <a:pt x="118" y="118"/>
                  </a:cubicBezTo>
                  <a:cubicBezTo>
                    <a:pt x="118" y="118"/>
                    <a:pt x="118" y="118"/>
                    <a:pt x="118" y="119"/>
                  </a:cubicBezTo>
                  <a:cubicBezTo>
                    <a:pt x="118" y="119"/>
                    <a:pt x="118" y="119"/>
                    <a:pt x="118" y="119"/>
                  </a:cubicBezTo>
                  <a:cubicBezTo>
                    <a:pt x="118" y="120"/>
                    <a:pt x="118" y="120"/>
                    <a:pt x="118" y="120"/>
                  </a:cubicBezTo>
                  <a:cubicBezTo>
                    <a:pt x="117" y="121"/>
                    <a:pt x="117" y="123"/>
                    <a:pt x="117" y="124"/>
                  </a:cubicBezTo>
                  <a:cubicBezTo>
                    <a:pt x="116" y="125"/>
                    <a:pt x="116" y="126"/>
                    <a:pt x="116" y="126"/>
                  </a:cubicBezTo>
                  <a:cubicBezTo>
                    <a:pt x="116" y="126"/>
                    <a:pt x="115" y="126"/>
                    <a:pt x="115" y="126"/>
                  </a:cubicBezTo>
                  <a:cubicBezTo>
                    <a:pt x="115" y="126"/>
                    <a:pt x="115" y="126"/>
                    <a:pt x="114" y="126"/>
                  </a:cubicBezTo>
                  <a:cubicBezTo>
                    <a:pt x="114" y="126"/>
                    <a:pt x="114" y="126"/>
                    <a:pt x="114" y="126"/>
                  </a:cubicBezTo>
                  <a:cubicBezTo>
                    <a:pt x="113" y="126"/>
                    <a:pt x="114" y="126"/>
                    <a:pt x="113" y="125"/>
                  </a:cubicBezTo>
                  <a:cubicBezTo>
                    <a:pt x="113" y="125"/>
                    <a:pt x="113" y="125"/>
                    <a:pt x="113" y="125"/>
                  </a:cubicBezTo>
                  <a:cubicBezTo>
                    <a:pt x="113" y="125"/>
                    <a:pt x="113" y="125"/>
                    <a:pt x="113" y="124"/>
                  </a:cubicBezTo>
                  <a:cubicBezTo>
                    <a:pt x="113" y="124"/>
                    <a:pt x="113" y="124"/>
                    <a:pt x="113" y="124"/>
                  </a:cubicBezTo>
                  <a:cubicBezTo>
                    <a:pt x="113" y="123"/>
                    <a:pt x="113" y="123"/>
                    <a:pt x="113" y="123"/>
                  </a:cubicBezTo>
                  <a:moveTo>
                    <a:pt x="105" y="75"/>
                  </a:moveTo>
                  <a:cubicBezTo>
                    <a:pt x="105" y="75"/>
                    <a:pt x="105" y="76"/>
                    <a:pt x="105" y="76"/>
                  </a:cubicBezTo>
                  <a:cubicBezTo>
                    <a:pt x="105" y="76"/>
                    <a:pt x="105" y="76"/>
                    <a:pt x="105" y="76"/>
                  </a:cubicBezTo>
                  <a:cubicBezTo>
                    <a:pt x="104" y="76"/>
                    <a:pt x="104" y="76"/>
                    <a:pt x="104" y="76"/>
                  </a:cubicBezTo>
                  <a:cubicBezTo>
                    <a:pt x="104" y="76"/>
                    <a:pt x="104" y="76"/>
                    <a:pt x="104" y="75"/>
                  </a:cubicBezTo>
                  <a:cubicBezTo>
                    <a:pt x="104" y="75"/>
                    <a:pt x="104" y="75"/>
                    <a:pt x="104" y="75"/>
                  </a:cubicBezTo>
                  <a:cubicBezTo>
                    <a:pt x="104" y="75"/>
                    <a:pt x="104" y="75"/>
                    <a:pt x="104" y="75"/>
                  </a:cubicBezTo>
                  <a:cubicBezTo>
                    <a:pt x="105" y="75"/>
                    <a:pt x="105" y="75"/>
                    <a:pt x="105" y="75"/>
                  </a:cubicBezTo>
                  <a:cubicBezTo>
                    <a:pt x="105" y="75"/>
                    <a:pt x="105" y="75"/>
                    <a:pt x="106" y="75"/>
                  </a:cubicBezTo>
                  <a:cubicBezTo>
                    <a:pt x="106" y="75"/>
                    <a:pt x="105" y="75"/>
                    <a:pt x="105" y="75"/>
                  </a:cubicBezTo>
                  <a:cubicBezTo>
                    <a:pt x="105" y="75"/>
                    <a:pt x="105" y="75"/>
                    <a:pt x="105" y="75"/>
                  </a:cubicBezTo>
                  <a:moveTo>
                    <a:pt x="98" y="76"/>
                  </a:moveTo>
                  <a:cubicBezTo>
                    <a:pt x="98" y="75"/>
                    <a:pt x="98" y="75"/>
                    <a:pt x="98" y="75"/>
                  </a:cubicBezTo>
                  <a:cubicBezTo>
                    <a:pt x="98"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7" y="75"/>
                    <a:pt x="97" y="75"/>
                    <a:pt x="97" y="75"/>
                  </a:cubicBezTo>
                  <a:cubicBezTo>
                    <a:pt x="98" y="75"/>
                    <a:pt x="98" y="75"/>
                    <a:pt x="98" y="75"/>
                  </a:cubicBezTo>
                  <a:cubicBezTo>
                    <a:pt x="98" y="75"/>
                    <a:pt x="98" y="75"/>
                    <a:pt x="99" y="75"/>
                  </a:cubicBezTo>
                  <a:cubicBezTo>
                    <a:pt x="99" y="75"/>
                    <a:pt x="99" y="75"/>
                    <a:pt x="99" y="75"/>
                  </a:cubicBezTo>
                  <a:cubicBezTo>
                    <a:pt x="99" y="75"/>
                    <a:pt x="99" y="75"/>
                    <a:pt x="99" y="75"/>
                  </a:cubicBezTo>
                  <a:cubicBezTo>
                    <a:pt x="99" y="75"/>
                    <a:pt x="99" y="75"/>
                    <a:pt x="99" y="75"/>
                  </a:cubicBezTo>
                  <a:cubicBezTo>
                    <a:pt x="99" y="75"/>
                    <a:pt x="99" y="75"/>
                    <a:pt x="99" y="75"/>
                  </a:cubicBezTo>
                  <a:cubicBezTo>
                    <a:pt x="99" y="75"/>
                    <a:pt x="99" y="75"/>
                    <a:pt x="99" y="75"/>
                  </a:cubicBezTo>
                  <a:cubicBezTo>
                    <a:pt x="99" y="76"/>
                    <a:pt x="98" y="76"/>
                    <a:pt x="98" y="76"/>
                  </a:cubicBezTo>
                  <a:moveTo>
                    <a:pt x="90" y="74"/>
                  </a:moveTo>
                  <a:cubicBezTo>
                    <a:pt x="90" y="74"/>
                    <a:pt x="90" y="74"/>
                    <a:pt x="90" y="74"/>
                  </a:cubicBezTo>
                  <a:cubicBezTo>
                    <a:pt x="89" y="74"/>
                    <a:pt x="89" y="73"/>
                    <a:pt x="88" y="73"/>
                  </a:cubicBezTo>
                  <a:cubicBezTo>
                    <a:pt x="88" y="73"/>
                    <a:pt x="88" y="73"/>
                    <a:pt x="88" y="73"/>
                  </a:cubicBezTo>
                  <a:cubicBezTo>
                    <a:pt x="88" y="73"/>
                    <a:pt x="88" y="73"/>
                    <a:pt x="89" y="73"/>
                  </a:cubicBezTo>
                  <a:cubicBezTo>
                    <a:pt x="89" y="73"/>
                    <a:pt x="89" y="73"/>
                    <a:pt x="90" y="73"/>
                  </a:cubicBezTo>
                  <a:cubicBezTo>
                    <a:pt x="90" y="73"/>
                    <a:pt x="90" y="73"/>
                    <a:pt x="90" y="73"/>
                  </a:cubicBezTo>
                  <a:cubicBezTo>
                    <a:pt x="90" y="73"/>
                    <a:pt x="90" y="73"/>
                    <a:pt x="90" y="73"/>
                  </a:cubicBezTo>
                  <a:cubicBezTo>
                    <a:pt x="90" y="73"/>
                    <a:pt x="90" y="73"/>
                    <a:pt x="90" y="73"/>
                  </a:cubicBezTo>
                  <a:cubicBezTo>
                    <a:pt x="90" y="73"/>
                    <a:pt x="90" y="74"/>
                    <a:pt x="90" y="74"/>
                  </a:cubicBezTo>
                  <a:moveTo>
                    <a:pt x="86" y="71"/>
                  </a:moveTo>
                  <a:cubicBezTo>
                    <a:pt x="86" y="71"/>
                    <a:pt x="86" y="71"/>
                    <a:pt x="86" y="72"/>
                  </a:cubicBezTo>
                  <a:cubicBezTo>
                    <a:pt x="85" y="72"/>
                    <a:pt x="85" y="72"/>
                    <a:pt x="85" y="72"/>
                  </a:cubicBezTo>
                  <a:cubicBezTo>
                    <a:pt x="85" y="72"/>
                    <a:pt x="85" y="72"/>
                    <a:pt x="85" y="72"/>
                  </a:cubicBezTo>
                  <a:cubicBezTo>
                    <a:pt x="84" y="72"/>
                    <a:pt x="85" y="71"/>
                    <a:pt x="85" y="71"/>
                  </a:cubicBezTo>
                  <a:cubicBezTo>
                    <a:pt x="85" y="70"/>
                    <a:pt x="84" y="70"/>
                    <a:pt x="84" y="70"/>
                  </a:cubicBezTo>
                  <a:cubicBezTo>
                    <a:pt x="84" y="70"/>
                    <a:pt x="84" y="70"/>
                    <a:pt x="84" y="70"/>
                  </a:cubicBezTo>
                  <a:cubicBezTo>
                    <a:pt x="85" y="70"/>
                    <a:pt x="85" y="70"/>
                    <a:pt x="85" y="70"/>
                  </a:cubicBezTo>
                  <a:cubicBezTo>
                    <a:pt x="85" y="70"/>
                    <a:pt x="86" y="70"/>
                    <a:pt x="86" y="70"/>
                  </a:cubicBezTo>
                  <a:cubicBezTo>
                    <a:pt x="86" y="70"/>
                    <a:pt x="86" y="71"/>
                    <a:pt x="86" y="71"/>
                  </a:cubicBezTo>
                  <a:cubicBezTo>
                    <a:pt x="86" y="71"/>
                    <a:pt x="86" y="71"/>
                    <a:pt x="86" y="71"/>
                  </a:cubicBezTo>
                  <a:moveTo>
                    <a:pt x="85" y="70"/>
                  </a:move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9"/>
                  </a:cubicBezTo>
                  <a:cubicBezTo>
                    <a:pt x="85" y="69"/>
                    <a:pt x="85" y="69"/>
                    <a:pt x="85" y="68"/>
                  </a:cubicBezTo>
                  <a:cubicBezTo>
                    <a:pt x="85" y="68"/>
                    <a:pt x="85" y="68"/>
                    <a:pt x="85" y="68"/>
                  </a:cubicBezTo>
                  <a:cubicBezTo>
                    <a:pt x="85" y="68"/>
                    <a:pt x="85" y="68"/>
                    <a:pt x="85" y="68"/>
                  </a:cubicBezTo>
                  <a:cubicBezTo>
                    <a:pt x="85" y="68"/>
                    <a:pt x="85" y="68"/>
                    <a:pt x="85" y="68"/>
                  </a:cubicBezTo>
                  <a:cubicBezTo>
                    <a:pt x="85" y="68"/>
                    <a:pt x="85" y="68"/>
                    <a:pt x="85" y="68"/>
                  </a:cubicBezTo>
                  <a:cubicBezTo>
                    <a:pt x="85" y="68"/>
                    <a:pt x="86" y="69"/>
                    <a:pt x="85" y="70"/>
                  </a:cubicBezTo>
                  <a:cubicBezTo>
                    <a:pt x="85" y="70"/>
                    <a:pt x="85" y="70"/>
                    <a:pt x="85" y="70"/>
                  </a:cubicBezTo>
                  <a:moveTo>
                    <a:pt x="61" y="30"/>
                  </a:moveTo>
                  <a:cubicBezTo>
                    <a:pt x="61" y="30"/>
                    <a:pt x="60" y="30"/>
                    <a:pt x="60" y="30"/>
                  </a:cubicBezTo>
                  <a:cubicBezTo>
                    <a:pt x="60" y="30"/>
                    <a:pt x="60" y="30"/>
                    <a:pt x="60" y="30"/>
                  </a:cubicBezTo>
                  <a:cubicBezTo>
                    <a:pt x="60" y="30"/>
                    <a:pt x="60" y="30"/>
                    <a:pt x="60" y="30"/>
                  </a:cubicBezTo>
                  <a:cubicBezTo>
                    <a:pt x="60" y="30"/>
                    <a:pt x="59" y="30"/>
                    <a:pt x="59" y="30"/>
                  </a:cubicBezTo>
                  <a:cubicBezTo>
                    <a:pt x="59" y="30"/>
                    <a:pt x="58" y="30"/>
                    <a:pt x="58" y="30"/>
                  </a:cubicBezTo>
                  <a:cubicBezTo>
                    <a:pt x="58" y="30"/>
                    <a:pt x="59" y="30"/>
                    <a:pt x="59" y="30"/>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0" y="30"/>
                  </a:cubicBezTo>
                  <a:cubicBezTo>
                    <a:pt x="60" y="30"/>
                    <a:pt x="60" y="30"/>
                    <a:pt x="61" y="30"/>
                  </a:cubicBezTo>
                  <a:cubicBezTo>
                    <a:pt x="61" y="30"/>
                    <a:pt x="61" y="30"/>
                    <a:pt x="61" y="30"/>
                  </a:cubicBezTo>
                  <a:moveTo>
                    <a:pt x="59" y="29"/>
                  </a:moveTo>
                  <a:cubicBezTo>
                    <a:pt x="59" y="29"/>
                    <a:pt x="59" y="30"/>
                    <a:pt x="59" y="30"/>
                  </a:cubicBezTo>
                  <a:cubicBezTo>
                    <a:pt x="59" y="30"/>
                    <a:pt x="59" y="30"/>
                    <a:pt x="59" y="30"/>
                  </a:cubicBezTo>
                  <a:cubicBezTo>
                    <a:pt x="58" y="30"/>
                    <a:pt x="58" y="30"/>
                    <a:pt x="58" y="30"/>
                  </a:cubicBezTo>
                  <a:cubicBezTo>
                    <a:pt x="58" y="30"/>
                    <a:pt x="58" y="30"/>
                    <a:pt x="58" y="30"/>
                  </a:cubicBezTo>
                  <a:cubicBezTo>
                    <a:pt x="58" y="30"/>
                    <a:pt x="58" y="30"/>
                    <a:pt x="58" y="30"/>
                  </a:cubicBezTo>
                  <a:cubicBezTo>
                    <a:pt x="59" y="30"/>
                    <a:pt x="59" y="29"/>
                    <a:pt x="59" y="29"/>
                  </a:cubicBezTo>
                  <a:cubicBezTo>
                    <a:pt x="59" y="29"/>
                    <a:pt x="59" y="29"/>
                    <a:pt x="60" y="29"/>
                  </a:cubicBezTo>
                  <a:cubicBezTo>
                    <a:pt x="60" y="29"/>
                    <a:pt x="60" y="29"/>
                    <a:pt x="60" y="29"/>
                  </a:cubicBezTo>
                  <a:cubicBezTo>
                    <a:pt x="60" y="29"/>
                    <a:pt x="59" y="29"/>
                    <a:pt x="59" y="29"/>
                  </a:cubicBezTo>
                  <a:moveTo>
                    <a:pt x="58" y="29"/>
                  </a:moveTo>
                  <a:cubicBezTo>
                    <a:pt x="58" y="29"/>
                    <a:pt x="58" y="29"/>
                    <a:pt x="58" y="29"/>
                  </a:cubicBezTo>
                  <a:cubicBezTo>
                    <a:pt x="58" y="29"/>
                    <a:pt x="59" y="29"/>
                    <a:pt x="59" y="29"/>
                  </a:cubicBezTo>
                  <a:cubicBezTo>
                    <a:pt x="58" y="29"/>
                    <a:pt x="58" y="29"/>
                    <a:pt x="58" y="29"/>
                  </a:cubicBezTo>
                  <a:cubicBezTo>
                    <a:pt x="58" y="29"/>
                    <a:pt x="58" y="29"/>
                    <a:pt x="58" y="29"/>
                  </a:cubicBezTo>
                  <a:moveTo>
                    <a:pt x="59" y="26"/>
                  </a:moveTo>
                  <a:cubicBezTo>
                    <a:pt x="59" y="26"/>
                    <a:pt x="59" y="26"/>
                    <a:pt x="59" y="26"/>
                  </a:cubicBezTo>
                  <a:cubicBezTo>
                    <a:pt x="59" y="26"/>
                    <a:pt x="59" y="25"/>
                    <a:pt x="59" y="25"/>
                  </a:cubicBezTo>
                  <a:cubicBezTo>
                    <a:pt x="59" y="25"/>
                    <a:pt x="59" y="25"/>
                    <a:pt x="59" y="25"/>
                  </a:cubicBezTo>
                  <a:cubicBezTo>
                    <a:pt x="59" y="25"/>
                    <a:pt x="59" y="25"/>
                    <a:pt x="59" y="25"/>
                  </a:cubicBezTo>
                  <a:cubicBezTo>
                    <a:pt x="59" y="25"/>
                    <a:pt x="60" y="25"/>
                    <a:pt x="60" y="25"/>
                  </a:cubicBezTo>
                  <a:cubicBezTo>
                    <a:pt x="60" y="25"/>
                    <a:pt x="60" y="25"/>
                    <a:pt x="60" y="25"/>
                  </a:cubicBezTo>
                  <a:cubicBezTo>
                    <a:pt x="60" y="26"/>
                    <a:pt x="59" y="26"/>
                    <a:pt x="59" y="26"/>
                  </a:cubicBezTo>
                  <a:moveTo>
                    <a:pt x="59" y="26"/>
                  </a:moveTo>
                  <a:cubicBezTo>
                    <a:pt x="58" y="27"/>
                    <a:pt x="58" y="26"/>
                    <a:pt x="58" y="26"/>
                  </a:cubicBezTo>
                  <a:cubicBezTo>
                    <a:pt x="58" y="26"/>
                    <a:pt x="58" y="26"/>
                    <a:pt x="59" y="26"/>
                  </a:cubicBezTo>
                  <a:cubicBezTo>
                    <a:pt x="59" y="26"/>
                    <a:pt x="59" y="26"/>
                    <a:pt x="59" y="26"/>
                  </a:cubicBezTo>
                  <a:moveTo>
                    <a:pt x="58" y="26"/>
                  </a:moveTo>
                  <a:cubicBezTo>
                    <a:pt x="58" y="26"/>
                    <a:pt x="58" y="26"/>
                    <a:pt x="58" y="26"/>
                  </a:cubicBezTo>
                  <a:cubicBezTo>
                    <a:pt x="58" y="26"/>
                    <a:pt x="58" y="26"/>
                    <a:pt x="58" y="26"/>
                  </a:cubicBezTo>
                  <a:cubicBezTo>
                    <a:pt x="58" y="26"/>
                    <a:pt x="58" y="26"/>
                    <a:pt x="58" y="26"/>
                  </a:cubicBezTo>
                  <a:moveTo>
                    <a:pt x="59" y="28"/>
                  </a:moveTo>
                  <a:cubicBezTo>
                    <a:pt x="59" y="28"/>
                    <a:pt x="58" y="28"/>
                    <a:pt x="58" y="27"/>
                  </a:cubicBezTo>
                  <a:cubicBezTo>
                    <a:pt x="58" y="27"/>
                    <a:pt x="59" y="27"/>
                    <a:pt x="59" y="27"/>
                  </a:cubicBezTo>
                  <a:cubicBezTo>
                    <a:pt x="59" y="27"/>
                    <a:pt x="59" y="27"/>
                    <a:pt x="59" y="27"/>
                  </a:cubicBezTo>
                  <a:cubicBezTo>
                    <a:pt x="59" y="27"/>
                    <a:pt x="59" y="27"/>
                    <a:pt x="59" y="27"/>
                  </a:cubicBezTo>
                  <a:cubicBezTo>
                    <a:pt x="59" y="27"/>
                    <a:pt x="59" y="27"/>
                    <a:pt x="59" y="28"/>
                  </a:cubicBezTo>
                  <a:moveTo>
                    <a:pt x="60" y="33"/>
                  </a:moveTo>
                  <a:cubicBezTo>
                    <a:pt x="60" y="33"/>
                    <a:pt x="60" y="33"/>
                    <a:pt x="60" y="33"/>
                  </a:cubicBezTo>
                  <a:cubicBezTo>
                    <a:pt x="59" y="33"/>
                    <a:pt x="59" y="33"/>
                    <a:pt x="59" y="33"/>
                  </a:cubicBezTo>
                  <a:cubicBezTo>
                    <a:pt x="59" y="33"/>
                    <a:pt x="59" y="33"/>
                    <a:pt x="59" y="34"/>
                  </a:cubicBezTo>
                  <a:cubicBezTo>
                    <a:pt x="59" y="34"/>
                    <a:pt x="59" y="34"/>
                    <a:pt x="59" y="34"/>
                  </a:cubicBezTo>
                  <a:cubicBezTo>
                    <a:pt x="59" y="34"/>
                    <a:pt x="59" y="34"/>
                    <a:pt x="59" y="34"/>
                  </a:cubicBezTo>
                  <a:cubicBezTo>
                    <a:pt x="59" y="34"/>
                    <a:pt x="59" y="34"/>
                    <a:pt x="59" y="34"/>
                  </a:cubicBezTo>
                  <a:cubicBezTo>
                    <a:pt x="59" y="34"/>
                    <a:pt x="58" y="34"/>
                    <a:pt x="58" y="34"/>
                  </a:cubicBezTo>
                  <a:cubicBezTo>
                    <a:pt x="58" y="34"/>
                    <a:pt x="58" y="34"/>
                    <a:pt x="58" y="34"/>
                  </a:cubicBezTo>
                  <a:cubicBezTo>
                    <a:pt x="58" y="34"/>
                    <a:pt x="58" y="33"/>
                    <a:pt x="58" y="33"/>
                  </a:cubicBezTo>
                  <a:cubicBezTo>
                    <a:pt x="59" y="33"/>
                    <a:pt x="59" y="33"/>
                    <a:pt x="59" y="33"/>
                  </a:cubicBezTo>
                  <a:cubicBezTo>
                    <a:pt x="59" y="33"/>
                    <a:pt x="59" y="33"/>
                    <a:pt x="59" y="33"/>
                  </a:cubicBezTo>
                  <a:cubicBezTo>
                    <a:pt x="59" y="33"/>
                    <a:pt x="59" y="33"/>
                    <a:pt x="59" y="33"/>
                  </a:cubicBezTo>
                  <a:cubicBezTo>
                    <a:pt x="60" y="33"/>
                    <a:pt x="60" y="33"/>
                    <a:pt x="60" y="33"/>
                  </a:cubicBezTo>
                  <a:cubicBezTo>
                    <a:pt x="60" y="33"/>
                    <a:pt x="60" y="33"/>
                    <a:pt x="60" y="33"/>
                  </a:cubicBezTo>
                  <a:moveTo>
                    <a:pt x="46" y="52"/>
                  </a:moveTo>
                  <a:cubicBezTo>
                    <a:pt x="46" y="52"/>
                    <a:pt x="46" y="52"/>
                    <a:pt x="46" y="51"/>
                  </a:cubicBezTo>
                  <a:cubicBezTo>
                    <a:pt x="46" y="51"/>
                    <a:pt x="46" y="51"/>
                    <a:pt x="46" y="51"/>
                  </a:cubicBezTo>
                  <a:cubicBezTo>
                    <a:pt x="46" y="51"/>
                    <a:pt x="46" y="51"/>
                    <a:pt x="46" y="52"/>
                  </a:cubicBezTo>
                  <a:cubicBezTo>
                    <a:pt x="46" y="52"/>
                    <a:pt x="46" y="52"/>
                    <a:pt x="46" y="52"/>
                  </a:cubicBezTo>
                  <a:cubicBezTo>
                    <a:pt x="46" y="52"/>
                    <a:pt x="46" y="52"/>
                    <a:pt x="46" y="52"/>
                  </a:cubicBezTo>
                  <a:moveTo>
                    <a:pt x="41" y="70"/>
                  </a:moveTo>
                  <a:cubicBezTo>
                    <a:pt x="41" y="70"/>
                    <a:pt x="41" y="70"/>
                    <a:pt x="41" y="70"/>
                  </a:cubicBezTo>
                  <a:cubicBezTo>
                    <a:pt x="41" y="70"/>
                    <a:pt x="41" y="70"/>
                    <a:pt x="41" y="70"/>
                  </a:cubicBezTo>
                  <a:cubicBezTo>
                    <a:pt x="41" y="70"/>
                    <a:pt x="41" y="70"/>
                    <a:pt x="41" y="70"/>
                  </a:cubicBezTo>
                  <a:cubicBezTo>
                    <a:pt x="41" y="70"/>
                    <a:pt x="41" y="70"/>
                    <a:pt x="41" y="70"/>
                  </a:cubicBezTo>
                  <a:cubicBezTo>
                    <a:pt x="41" y="70"/>
                    <a:pt x="41" y="69"/>
                    <a:pt x="41" y="69"/>
                  </a:cubicBezTo>
                  <a:cubicBezTo>
                    <a:pt x="41" y="69"/>
                    <a:pt x="41" y="69"/>
                    <a:pt x="41" y="69"/>
                  </a:cubicBezTo>
                  <a:cubicBezTo>
                    <a:pt x="41" y="69"/>
                    <a:pt x="41" y="69"/>
                    <a:pt x="41" y="69"/>
                  </a:cubicBezTo>
                  <a:cubicBezTo>
                    <a:pt x="41" y="69"/>
                    <a:pt x="40" y="70"/>
                    <a:pt x="40" y="70"/>
                  </a:cubicBezTo>
                  <a:cubicBezTo>
                    <a:pt x="40" y="70"/>
                    <a:pt x="40" y="70"/>
                    <a:pt x="39" y="70"/>
                  </a:cubicBezTo>
                  <a:cubicBezTo>
                    <a:pt x="39" y="70"/>
                    <a:pt x="39" y="70"/>
                    <a:pt x="39" y="70"/>
                  </a:cubicBezTo>
                  <a:cubicBezTo>
                    <a:pt x="40" y="70"/>
                    <a:pt x="40" y="69"/>
                    <a:pt x="40" y="69"/>
                  </a:cubicBezTo>
                  <a:cubicBezTo>
                    <a:pt x="40" y="69"/>
                    <a:pt x="40" y="69"/>
                    <a:pt x="40" y="69"/>
                  </a:cubicBezTo>
                  <a:cubicBezTo>
                    <a:pt x="40" y="69"/>
                    <a:pt x="40" y="69"/>
                    <a:pt x="40" y="69"/>
                  </a:cubicBezTo>
                  <a:cubicBezTo>
                    <a:pt x="40" y="69"/>
                    <a:pt x="40" y="69"/>
                    <a:pt x="40" y="69"/>
                  </a:cubicBezTo>
                  <a:cubicBezTo>
                    <a:pt x="40" y="69"/>
                    <a:pt x="40" y="69"/>
                    <a:pt x="40" y="69"/>
                  </a:cubicBezTo>
                  <a:cubicBezTo>
                    <a:pt x="40" y="69"/>
                    <a:pt x="40" y="69"/>
                    <a:pt x="40" y="69"/>
                  </a:cubicBezTo>
                  <a:cubicBezTo>
                    <a:pt x="40" y="69"/>
                    <a:pt x="40" y="69"/>
                    <a:pt x="40" y="69"/>
                  </a:cubicBezTo>
                  <a:cubicBezTo>
                    <a:pt x="39" y="69"/>
                    <a:pt x="39" y="69"/>
                    <a:pt x="39" y="69"/>
                  </a:cubicBezTo>
                  <a:cubicBezTo>
                    <a:pt x="39" y="69"/>
                    <a:pt x="39" y="69"/>
                    <a:pt x="39" y="69"/>
                  </a:cubicBezTo>
                  <a:cubicBezTo>
                    <a:pt x="38" y="69"/>
                    <a:pt x="38" y="69"/>
                    <a:pt x="38" y="69"/>
                  </a:cubicBezTo>
                  <a:cubicBezTo>
                    <a:pt x="37" y="69"/>
                    <a:pt x="37" y="69"/>
                    <a:pt x="37" y="69"/>
                  </a:cubicBezTo>
                  <a:cubicBezTo>
                    <a:pt x="37" y="69"/>
                    <a:pt x="37" y="69"/>
                    <a:pt x="37" y="69"/>
                  </a:cubicBezTo>
                  <a:cubicBezTo>
                    <a:pt x="37" y="69"/>
                    <a:pt x="37" y="68"/>
                    <a:pt x="38" y="68"/>
                  </a:cubicBezTo>
                  <a:cubicBezTo>
                    <a:pt x="37" y="68"/>
                    <a:pt x="37" y="68"/>
                    <a:pt x="37" y="68"/>
                  </a:cubicBezTo>
                  <a:cubicBezTo>
                    <a:pt x="37" y="68"/>
                    <a:pt x="37" y="68"/>
                    <a:pt x="37" y="68"/>
                  </a:cubicBezTo>
                  <a:cubicBezTo>
                    <a:pt x="37" y="68"/>
                    <a:pt x="38" y="68"/>
                    <a:pt x="38" y="68"/>
                  </a:cubicBezTo>
                  <a:cubicBezTo>
                    <a:pt x="38" y="67"/>
                    <a:pt x="38" y="67"/>
                    <a:pt x="38" y="67"/>
                  </a:cubicBezTo>
                  <a:cubicBezTo>
                    <a:pt x="38" y="67"/>
                    <a:pt x="38" y="66"/>
                    <a:pt x="39" y="65"/>
                  </a:cubicBezTo>
                  <a:cubicBezTo>
                    <a:pt x="39" y="65"/>
                    <a:pt x="39" y="65"/>
                    <a:pt x="40" y="65"/>
                  </a:cubicBezTo>
                  <a:cubicBezTo>
                    <a:pt x="40" y="65"/>
                    <a:pt x="40" y="65"/>
                    <a:pt x="40" y="65"/>
                  </a:cubicBezTo>
                  <a:cubicBezTo>
                    <a:pt x="40" y="65"/>
                    <a:pt x="40" y="65"/>
                    <a:pt x="40" y="65"/>
                  </a:cubicBezTo>
                  <a:cubicBezTo>
                    <a:pt x="40" y="65"/>
                    <a:pt x="40" y="65"/>
                    <a:pt x="40" y="65"/>
                  </a:cubicBezTo>
                  <a:cubicBezTo>
                    <a:pt x="40" y="65"/>
                    <a:pt x="39" y="65"/>
                    <a:pt x="39" y="65"/>
                  </a:cubicBezTo>
                  <a:cubicBezTo>
                    <a:pt x="40" y="66"/>
                    <a:pt x="39" y="66"/>
                    <a:pt x="39" y="67"/>
                  </a:cubicBezTo>
                  <a:cubicBezTo>
                    <a:pt x="39" y="67"/>
                    <a:pt x="39" y="67"/>
                    <a:pt x="39" y="67"/>
                  </a:cubicBezTo>
                  <a:cubicBezTo>
                    <a:pt x="39" y="67"/>
                    <a:pt x="40" y="67"/>
                    <a:pt x="40" y="67"/>
                  </a:cubicBezTo>
                  <a:cubicBezTo>
                    <a:pt x="40" y="67"/>
                    <a:pt x="39" y="67"/>
                    <a:pt x="39" y="67"/>
                  </a:cubicBezTo>
                  <a:cubicBezTo>
                    <a:pt x="39" y="67"/>
                    <a:pt x="39" y="67"/>
                    <a:pt x="39" y="67"/>
                  </a:cubicBezTo>
                  <a:cubicBezTo>
                    <a:pt x="39" y="67"/>
                    <a:pt x="39" y="67"/>
                    <a:pt x="39" y="67"/>
                  </a:cubicBezTo>
                  <a:cubicBezTo>
                    <a:pt x="40" y="67"/>
                    <a:pt x="40" y="68"/>
                    <a:pt x="40" y="67"/>
                  </a:cubicBezTo>
                  <a:cubicBezTo>
                    <a:pt x="40" y="67"/>
                    <a:pt x="40" y="67"/>
                    <a:pt x="40" y="67"/>
                  </a:cubicBezTo>
                  <a:cubicBezTo>
                    <a:pt x="41" y="67"/>
                    <a:pt x="41" y="67"/>
                    <a:pt x="41" y="67"/>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2" y="68"/>
                  </a:cubicBezTo>
                  <a:cubicBezTo>
                    <a:pt x="42" y="68"/>
                    <a:pt x="42" y="68"/>
                    <a:pt x="42" y="68"/>
                  </a:cubicBezTo>
                  <a:cubicBezTo>
                    <a:pt x="42" y="68"/>
                    <a:pt x="42" y="68"/>
                    <a:pt x="42" y="68"/>
                  </a:cubicBezTo>
                  <a:cubicBezTo>
                    <a:pt x="41" y="69"/>
                    <a:pt x="41" y="68"/>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2" y="69"/>
                    <a:pt x="42" y="69"/>
                    <a:pt x="42" y="69"/>
                  </a:cubicBezTo>
                  <a:cubicBezTo>
                    <a:pt x="42" y="69"/>
                    <a:pt x="42" y="69"/>
                    <a:pt x="42" y="69"/>
                  </a:cubicBezTo>
                  <a:cubicBezTo>
                    <a:pt x="42" y="69"/>
                    <a:pt x="42" y="69"/>
                    <a:pt x="42" y="69"/>
                  </a:cubicBezTo>
                  <a:cubicBezTo>
                    <a:pt x="42" y="70"/>
                    <a:pt x="42" y="70"/>
                    <a:pt x="42" y="70"/>
                  </a:cubicBezTo>
                  <a:cubicBezTo>
                    <a:pt x="42" y="70"/>
                    <a:pt x="41" y="70"/>
                    <a:pt x="41" y="70"/>
                  </a:cubicBezTo>
                  <a:moveTo>
                    <a:pt x="41" y="116"/>
                  </a:moveTo>
                  <a:cubicBezTo>
                    <a:pt x="41" y="116"/>
                    <a:pt x="40" y="116"/>
                    <a:pt x="40" y="116"/>
                  </a:cubicBezTo>
                  <a:cubicBezTo>
                    <a:pt x="39" y="116"/>
                    <a:pt x="39" y="115"/>
                    <a:pt x="40" y="115"/>
                  </a:cubicBezTo>
                  <a:cubicBezTo>
                    <a:pt x="40" y="115"/>
                    <a:pt x="41" y="115"/>
                    <a:pt x="41" y="115"/>
                  </a:cubicBezTo>
                  <a:cubicBezTo>
                    <a:pt x="41" y="115"/>
                    <a:pt x="41" y="115"/>
                    <a:pt x="41" y="116"/>
                  </a:cubicBezTo>
                  <a:moveTo>
                    <a:pt x="40" y="38"/>
                  </a:moveTo>
                  <a:cubicBezTo>
                    <a:pt x="41" y="38"/>
                    <a:pt x="40" y="39"/>
                    <a:pt x="40" y="39"/>
                  </a:cubicBezTo>
                  <a:cubicBezTo>
                    <a:pt x="40" y="39"/>
                    <a:pt x="40" y="39"/>
                    <a:pt x="40" y="39"/>
                  </a:cubicBezTo>
                  <a:cubicBezTo>
                    <a:pt x="40" y="39"/>
                    <a:pt x="40" y="38"/>
                    <a:pt x="40" y="38"/>
                  </a:cubicBezTo>
                  <a:moveTo>
                    <a:pt x="35" y="71"/>
                  </a:moveTo>
                  <a:cubicBezTo>
                    <a:pt x="35" y="70"/>
                    <a:pt x="35" y="70"/>
                    <a:pt x="36" y="70"/>
                  </a:cubicBezTo>
                  <a:cubicBezTo>
                    <a:pt x="36" y="70"/>
                    <a:pt x="36" y="70"/>
                    <a:pt x="36" y="70"/>
                  </a:cubicBezTo>
                  <a:cubicBezTo>
                    <a:pt x="36" y="70"/>
                    <a:pt x="36" y="70"/>
                    <a:pt x="36" y="71"/>
                  </a:cubicBezTo>
                  <a:cubicBezTo>
                    <a:pt x="35" y="71"/>
                    <a:pt x="35" y="71"/>
                    <a:pt x="35" y="71"/>
                  </a:cubicBezTo>
                  <a:cubicBezTo>
                    <a:pt x="35" y="71"/>
                    <a:pt x="35" y="71"/>
                    <a:pt x="35" y="71"/>
                  </a:cubicBezTo>
                  <a:cubicBezTo>
                    <a:pt x="36" y="71"/>
                    <a:pt x="36" y="70"/>
                    <a:pt x="36" y="71"/>
                  </a:cubicBezTo>
                  <a:cubicBezTo>
                    <a:pt x="36" y="71"/>
                    <a:pt x="35" y="71"/>
                    <a:pt x="35" y="71"/>
                  </a:cubicBezTo>
                  <a:moveTo>
                    <a:pt x="31" y="96"/>
                  </a:moveTo>
                  <a:cubicBezTo>
                    <a:pt x="30" y="96"/>
                    <a:pt x="30" y="96"/>
                    <a:pt x="30" y="96"/>
                  </a:cubicBezTo>
                  <a:cubicBezTo>
                    <a:pt x="30" y="96"/>
                    <a:pt x="30" y="96"/>
                    <a:pt x="30" y="96"/>
                  </a:cubicBezTo>
                  <a:cubicBezTo>
                    <a:pt x="30" y="96"/>
                    <a:pt x="30" y="96"/>
                    <a:pt x="30" y="96"/>
                  </a:cubicBezTo>
                  <a:cubicBezTo>
                    <a:pt x="30" y="96"/>
                    <a:pt x="31" y="96"/>
                    <a:pt x="31" y="96"/>
                  </a:cubicBezTo>
                  <a:cubicBezTo>
                    <a:pt x="31" y="96"/>
                    <a:pt x="31" y="96"/>
                    <a:pt x="31" y="96"/>
                  </a:cubicBezTo>
                  <a:moveTo>
                    <a:pt x="30" y="106"/>
                  </a:moveTo>
                  <a:cubicBezTo>
                    <a:pt x="30" y="106"/>
                    <a:pt x="30" y="106"/>
                    <a:pt x="30" y="106"/>
                  </a:cubicBezTo>
                  <a:cubicBezTo>
                    <a:pt x="30" y="106"/>
                    <a:pt x="30" y="106"/>
                    <a:pt x="30" y="106"/>
                  </a:cubicBezTo>
                  <a:cubicBezTo>
                    <a:pt x="30" y="106"/>
                    <a:pt x="30" y="106"/>
                    <a:pt x="30" y="106"/>
                  </a:cubicBezTo>
                  <a:cubicBezTo>
                    <a:pt x="31" y="106"/>
                    <a:pt x="31" y="106"/>
                    <a:pt x="31" y="106"/>
                  </a:cubicBezTo>
                  <a:cubicBezTo>
                    <a:pt x="31" y="106"/>
                    <a:pt x="31" y="106"/>
                    <a:pt x="31" y="106"/>
                  </a:cubicBezTo>
                  <a:cubicBezTo>
                    <a:pt x="31" y="106"/>
                    <a:pt x="31" y="106"/>
                    <a:pt x="31" y="106"/>
                  </a:cubicBezTo>
                  <a:cubicBezTo>
                    <a:pt x="31" y="106"/>
                    <a:pt x="31" y="106"/>
                    <a:pt x="31" y="106"/>
                  </a:cubicBezTo>
                  <a:cubicBezTo>
                    <a:pt x="31" y="106"/>
                    <a:pt x="30" y="106"/>
                    <a:pt x="30" y="106"/>
                  </a:cubicBezTo>
                  <a:cubicBezTo>
                    <a:pt x="30" y="106"/>
                    <a:pt x="30" y="106"/>
                    <a:pt x="30" y="106"/>
                  </a:cubicBezTo>
                  <a:cubicBezTo>
                    <a:pt x="30" y="106"/>
                    <a:pt x="30" y="106"/>
                    <a:pt x="30" y="106"/>
                  </a:cubicBezTo>
                  <a:cubicBezTo>
                    <a:pt x="30" y="106"/>
                    <a:pt x="30" y="106"/>
                    <a:pt x="30" y="106"/>
                  </a:cubicBezTo>
                  <a:moveTo>
                    <a:pt x="28" y="96"/>
                  </a:moveTo>
                  <a:cubicBezTo>
                    <a:pt x="28" y="96"/>
                    <a:pt x="28" y="96"/>
                    <a:pt x="28" y="96"/>
                  </a:cubicBezTo>
                  <a:cubicBezTo>
                    <a:pt x="28" y="96"/>
                    <a:pt x="28" y="96"/>
                    <a:pt x="27" y="96"/>
                  </a:cubicBezTo>
                  <a:cubicBezTo>
                    <a:pt x="27" y="96"/>
                    <a:pt x="27" y="96"/>
                    <a:pt x="27" y="96"/>
                  </a:cubicBezTo>
                  <a:cubicBezTo>
                    <a:pt x="27" y="96"/>
                    <a:pt x="27" y="96"/>
                    <a:pt x="27" y="97"/>
                  </a:cubicBezTo>
                  <a:cubicBezTo>
                    <a:pt x="26" y="97"/>
                    <a:pt x="26" y="96"/>
                    <a:pt x="26" y="96"/>
                  </a:cubicBezTo>
                  <a:cubicBezTo>
                    <a:pt x="26" y="96"/>
                    <a:pt x="26" y="96"/>
                    <a:pt x="26" y="96"/>
                  </a:cubicBezTo>
                  <a:cubicBezTo>
                    <a:pt x="25" y="96"/>
                    <a:pt x="25" y="96"/>
                    <a:pt x="25" y="96"/>
                  </a:cubicBezTo>
                  <a:cubicBezTo>
                    <a:pt x="25" y="96"/>
                    <a:pt x="25" y="96"/>
                    <a:pt x="25" y="96"/>
                  </a:cubicBezTo>
                  <a:cubicBezTo>
                    <a:pt x="24" y="96"/>
                    <a:pt x="24" y="96"/>
                    <a:pt x="24" y="96"/>
                  </a:cubicBezTo>
                  <a:cubicBezTo>
                    <a:pt x="24" y="96"/>
                    <a:pt x="24" y="96"/>
                    <a:pt x="24" y="96"/>
                  </a:cubicBezTo>
                  <a:cubicBezTo>
                    <a:pt x="24" y="96"/>
                    <a:pt x="24" y="96"/>
                    <a:pt x="24" y="96"/>
                  </a:cubicBezTo>
                  <a:cubicBezTo>
                    <a:pt x="25" y="96"/>
                    <a:pt x="26" y="96"/>
                    <a:pt x="26" y="96"/>
                  </a:cubicBezTo>
                  <a:cubicBezTo>
                    <a:pt x="26" y="96"/>
                    <a:pt x="26" y="96"/>
                    <a:pt x="26" y="96"/>
                  </a:cubicBezTo>
                  <a:cubicBezTo>
                    <a:pt x="25" y="96"/>
                    <a:pt x="26" y="95"/>
                    <a:pt x="26" y="95"/>
                  </a:cubicBezTo>
                  <a:cubicBezTo>
                    <a:pt x="25" y="95"/>
                    <a:pt x="25" y="95"/>
                    <a:pt x="25" y="95"/>
                  </a:cubicBezTo>
                  <a:cubicBezTo>
                    <a:pt x="25" y="95"/>
                    <a:pt x="25" y="95"/>
                    <a:pt x="25" y="95"/>
                  </a:cubicBezTo>
                  <a:cubicBezTo>
                    <a:pt x="25" y="95"/>
                    <a:pt x="25" y="95"/>
                    <a:pt x="25" y="95"/>
                  </a:cubicBezTo>
                  <a:cubicBezTo>
                    <a:pt x="25" y="95"/>
                    <a:pt x="25" y="95"/>
                    <a:pt x="25" y="95"/>
                  </a:cubicBezTo>
                  <a:cubicBezTo>
                    <a:pt x="26" y="95"/>
                    <a:pt x="26" y="95"/>
                    <a:pt x="26" y="95"/>
                  </a:cubicBezTo>
                  <a:cubicBezTo>
                    <a:pt x="26" y="95"/>
                    <a:pt x="26" y="95"/>
                    <a:pt x="26" y="95"/>
                  </a:cubicBezTo>
                  <a:cubicBezTo>
                    <a:pt x="27" y="95"/>
                    <a:pt x="27" y="95"/>
                    <a:pt x="27" y="95"/>
                  </a:cubicBezTo>
                  <a:cubicBezTo>
                    <a:pt x="27" y="95"/>
                    <a:pt x="27" y="95"/>
                    <a:pt x="27" y="95"/>
                  </a:cubicBezTo>
                  <a:cubicBezTo>
                    <a:pt x="27" y="95"/>
                    <a:pt x="28" y="95"/>
                    <a:pt x="28" y="95"/>
                  </a:cubicBezTo>
                  <a:cubicBezTo>
                    <a:pt x="28" y="95"/>
                    <a:pt x="29" y="95"/>
                    <a:pt x="29" y="96"/>
                  </a:cubicBezTo>
                  <a:cubicBezTo>
                    <a:pt x="29" y="96"/>
                    <a:pt x="29" y="96"/>
                    <a:pt x="29" y="96"/>
                  </a:cubicBezTo>
                  <a:cubicBezTo>
                    <a:pt x="29" y="96"/>
                    <a:pt x="29" y="96"/>
                    <a:pt x="28" y="96"/>
                  </a:cubicBezTo>
                  <a:moveTo>
                    <a:pt x="23" y="80"/>
                  </a:moveTo>
                  <a:cubicBezTo>
                    <a:pt x="23" y="80"/>
                    <a:pt x="23" y="81"/>
                    <a:pt x="23" y="81"/>
                  </a:cubicBezTo>
                  <a:cubicBezTo>
                    <a:pt x="23" y="81"/>
                    <a:pt x="23" y="81"/>
                    <a:pt x="23" y="81"/>
                  </a:cubicBezTo>
                  <a:cubicBezTo>
                    <a:pt x="23" y="80"/>
                    <a:pt x="23" y="80"/>
                    <a:pt x="23" y="80"/>
                  </a:cubicBezTo>
                  <a:moveTo>
                    <a:pt x="23" y="80"/>
                  </a:moveTo>
                  <a:cubicBezTo>
                    <a:pt x="23" y="80"/>
                    <a:pt x="23" y="80"/>
                    <a:pt x="23" y="80"/>
                  </a:cubicBezTo>
                  <a:cubicBezTo>
                    <a:pt x="23" y="80"/>
                    <a:pt x="23" y="80"/>
                    <a:pt x="23" y="80"/>
                  </a:cubicBezTo>
                  <a:cubicBezTo>
                    <a:pt x="23" y="80"/>
                    <a:pt x="23" y="80"/>
                    <a:pt x="23" y="80"/>
                  </a:cubicBezTo>
                  <a:moveTo>
                    <a:pt x="23" y="80"/>
                  </a:moveTo>
                  <a:cubicBezTo>
                    <a:pt x="23" y="80"/>
                    <a:pt x="23" y="80"/>
                    <a:pt x="23" y="80"/>
                  </a:cubicBezTo>
                  <a:cubicBezTo>
                    <a:pt x="23" y="80"/>
                    <a:pt x="23" y="80"/>
                    <a:pt x="23" y="80"/>
                  </a:cubicBezTo>
                  <a:close/>
                  <a:moveTo>
                    <a:pt x="22" y="96"/>
                  </a:moveTo>
                  <a:cubicBezTo>
                    <a:pt x="22" y="96"/>
                    <a:pt x="22" y="96"/>
                    <a:pt x="22" y="96"/>
                  </a:cubicBezTo>
                  <a:cubicBezTo>
                    <a:pt x="22" y="97"/>
                    <a:pt x="21" y="96"/>
                    <a:pt x="21" y="96"/>
                  </a:cubicBezTo>
                  <a:cubicBezTo>
                    <a:pt x="21" y="96"/>
                    <a:pt x="21" y="96"/>
                    <a:pt x="21" y="96"/>
                  </a:cubicBezTo>
                  <a:cubicBezTo>
                    <a:pt x="22" y="96"/>
                    <a:pt x="22" y="96"/>
                    <a:pt x="23" y="96"/>
                  </a:cubicBezTo>
                  <a:cubicBezTo>
                    <a:pt x="23" y="96"/>
                    <a:pt x="23" y="96"/>
                    <a:pt x="23" y="96"/>
                  </a:cubicBezTo>
                  <a:cubicBezTo>
                    <a:pt x="22" y="96"/>
                    <a:pt x="22" y="96"/>
                    <a:pt x="22" y="96"/>
                  </a:cubicBezTo>
                  <a:moveTo>
                    <a:pt x="143" y="98"/>
                  </a:moveTo>
                  <a:cubicBezTo>
                    <a:pt x="143" y="97"/>
                    <a:pt x="143" y="97"/>
                    <a:pt x="143" y="97"/>
                  </a:cubicBezTo>
                  <a:cubicBezTo>
                    <a:pt x="143" y="97"/>
                    <a:pt x="144" y="98"/>
                    <a:pt x="144" y="98"/>
                  </a:cubicBezTo>
                  <a:cubicBezTo>
                    <a:pt x="144" y="98"/>
                    <a:pt x="144" y="98"/>
                    <a:pt x="144" y="99"/>
                  </a:cubicBezTo>
                  <a:cubicBezTo>
                    <a:pt x="144" y="99"/>
                    <a:pt x="144" y="99"/>
                    <a:pt x="144" y="99"/>
                  </a:cubicBezTo>
                  <a:cubicBezTo>
                    <a:pt x="144" y="100"/>
                    <a:pt x="144" y="100"/>
                    <a:pt x="143" y="100"/>
                  </a:cubicBezTo>
                  <a:cubicBezTo>
                    <a:pt x="143" y="100"/>
                    <a:pt x="143" y="100"/>
                    <a:pt x="143" y="99"/>
                  </a:cubicBezTo>
                  <a:cubicBezTo>
                    <a:pt x="143" y="98"/>
                    <a:pt x="143" y="98"/>
                    <a:pt x="143" y="98"/>
                  </a:cubicBezTo>
                  <a:cubicBezTo>
                    <a:pt x="143" y="98"/>
                    <a:pt x="143" y="98"/>
                    <a:pt x="143" y="98"/>
                  </a:cubicBezTo>
                  <a:cubicBezTo>
                    <a:pt x="143" y="98"/>
                    <a:pt x="143" y="98"/>
                    <a:pt x="142" y="98"/>
                  </a:cubicBezTo>
                  <a:cubicBezTo>
                    <a:pt x="142" y="98"/>
                    <a:pt x="143" y="98"/>
                    <a:pt x="143" y="98"/>
                  </a:cubicBezTo>
                  <a:cubicBezTo>
                    <a:pt x="143" y="98"/>
                    <a:pt x="143" y="98"/>
                    <a:pt x="143" y="98"/>
                  </a:cubicBezTo>
                  <a:moveTo>
                    <a:pt x="85" y="53"/>
                  </a:moveTo>
                  <a:cubicBezTo>
                    <a:pt x="86" y="53"/>
                    <a:pt x="86" y="52"/>
                    <a:pt x="86" y="52"/>
                  </a:cubicBezTo>
                  <a:cubicBezTo>
                    <a:pt x="86" y="52"/>
                    <a:pt x="86" y="52"/>
                    <a:pt x="86" y="52"/>
                  </a:cubicBezTo>
                  <a:cubicBezTo>
                    <a:pt x="86" y="52"/>
                    <a:pt x="86" y="52"/>
                    <a:pt x="86" y="52"/>
                  </a:cubicBezTo>
                  <a:cubicBezTo>
                    <a:pt x="86" y="52"/>
                    <a:pt x="86" y="52"/>
                    <a:pt x="86" y="52"/>
                  </a:cubicBezTo>
                  <a:cubicBezTo>
                    <a:pt x="86" y="52"/>
                    <a:pt x="86" y="52"/>
                    <a:pt x="86" y="53"/>
                  </a:cubicBezTo>
                  <a:cubicBezTo>
                    <a:pt x="86" y="53"/>
                    <a:pt x="86" y="53"/>
                    <a:pt x="86" y="53"/>
                  </a:cubicBezTo>
                  <a:cubicBezTo>
                    <a:pt x="86" y="53"/>
                    <a:pt x="85" y="53"/>
                    <a:pt x="85" y="53"/>
                  </a:cubicBezTo>
                  <a:cubicBezTo>
                    <a:pt x="85" y="53"/>
                    <a:pt x="85" y="53"/>
                    <a:pt x="85" y="53"/>
                  </a:cubicBezTo>
                  <a:cubicBezTo>
                    <a:pt x="85" y="53"/>
                    <a:pt x="85" y="53"/>
                    <a:pt x="84" y="53"/>
                  </a:cubicBezTo>
                  <a:cubicBezTo>
                    <a:pt x="84" y="53"/>
                    <a:pt x="85" y="53"/>
                    <a:pt x="85" y="53"/>
                  </a:cubicBezTo>
                  <a:cubicBezTo>
                    <a:pt x="85" y="53"/>
                    <a:pt x="85" y="53"/>
                    <a:pt x="85" y="53"/>
                  </a:cubicBezTo>
                  <a:moveTo>
                    <a:pt x="87" y="54"/>
                  </a:moveTo>
                  <a:cubicBezTo>
                    <a:pt x="87" y="55"/>
                    <a:pt x="87" y="55"/>
                    <a:pt x="88" y="55"/>
                  </a:cubicBezTo>
                  <a:cubicBezTo>
                    <a:pt x="88" y="55"/>
                    <a:pt x="88" y="54"/>
                    <a:pt x="88" y="54"/>
                  </a:cubicBezTo>
                  <a:cubicBezTo>
                    <a:pt x="88" y="54"/>
                    <a:pt x="88" y="54"/>
                    <a:pt x="88" y="54"/>
                  </a:cubicBezTo>
                  <a:cubicBezTo>
                    <a:pt x="88" y="55"/>
                    <a:pt x="88" y="55"/>
                    <a:pt x="88" y="55"/>
                  </a:cubicBezTo>
                  <a:cubicBezTo>
                    <a:pt x="88" y="55"/>
                    <a:pt x="88" y="55"/>
                    <a:pt x="88" y="55"/>
                  </a:cubicBezTo>
                  <a:cubicBezTo>
                    <a:pt x="88" y="55"/>
                    <a:pt x="88" y="55"/>
                    <a:pt x="88" y="55"/>
                  </a:cubicBezTo>
                  <a:cubicBezTo>
                    <a:pt x="88" y="55"/>
                    <a:pt x="88" y="55"/>
                    <a:pt x="88" y="55"/>
                  </a:cubicBezTo>
                  <a:cubicBezTo>
                    <a:pt x="88" y="55"/>
                    <a:pt x="88" y="55"/>
                    <a:pt x="87" y="55"/>
                  </a:cubicBezTo>
                  <a:cubicBezTo>
                    <a:pt x="87" y="55"/>
                    <a:pt x="87" y="55"/>
                    <a:pt x="87" y="55"/>
                  </a:cubicBezTo>
                  <a:cubicBezTo>
                    <a:pt x="87" y="55"/>
                    <a:pt x="87" y="55"/>
                    <a:pt x="87" y="55"/>
                  </a:cubicBezTo>
                  <a:cubicBezTo>
                    <a:pt x="87" y="55"/>
                    <a:pt x="87" y="55"/>
                    <a:pt x="87" y="54"/>
                  </a:cubicBezTo>
                  <a:cubicBezTo>
                    <a:pt x="87" y="54"/>
                    <a:pt x="87" y="54"/>
                    <a:pt x="87" y="54"/>
                  </a:cubicBezTo>
                  <a:moveTo>
                    <a:pt x="28" y="75"/>
                  </a:moveTo>
                  <a:cubicBezTo>
                    <a:pt x="28" y="75"/>
                    <a:pt x="28" y="75"/>
                    <a:pt x="28" y="75"/>
                  </a:cubicBezTo>
                  <a:cubicBezTo>
                    <a:pt x="28" y="75"/>
                    <a:pt x="28" y="75"/>
                    <a:pt x="28" y="75"/>
                  </a:cubicBezTo>
                  <a:cubicBezTo>
                    <a:pt x="28" y="75"/>
                    <a:pt x="28" y="75"/>
                    <a:pt x="28" y="75"/>
                  </a:cubicBezTo>
                  <a:cubicBezTo>
                    <a:pt x="28" y="75"/>
                    <a:pt x="28" y="75"/>
                    <a:pt x="28" y="75"/>
                  </a:cubicBezTo>
                  <a:cubicBezTo>
                    <a:pt x="28" y="75"/>
                    <a:pt x="28" y="75"/>
                    <a:pt x="28" y="75"/>
                  </a:cubicBezTo>
                  <a:moveTo>
                    <a:pt x="28" y="75"/>
                  </a:moveTo>
                  <a:cubicBezTo>
                    <a:pt x="28" y="75"/>
                    <a:pt x="28" y="75"/>
                    <a:pt x="28" y="75"/>
                  </a:cubicBezTo>
                  <a:cubicBezTo>
                    <a:pt x="28" y="75"/>
                    <a:pt x="28" y="75"/>
                    <a:pt x="28" y="75"/>
                  </a:cubicBezTo>
                  <a:close/>
                  <a:moveTo>
                    <a:pt x="23" y="80"/>
                  </a:moveTo>
                  <a:cubicBezTo>
                    <a:pt x="23" y="80"/>
                    <a:pt x="23" y="80"/>
                    <a:pt x="23" y="80"/>
                  </a:cubicBezTo>
                  <a:cubicBezTo>
                    <a:pt x="23" y="80"/>
                    <a:pt x="23" y="80"/>
                    <a:pt x="23" y="80"/>
                  </a:cubicBezTo>
                  <a:cubicBezTo>
                    <a:pt x="23" y="80"/>
                    <a:pt x="23" y="80"/>
                    <a:pt x="23" y="80"/>
                  </a:cubicBezTo>
                  <a:moveTo>
                    <a:pt x="23" y="80"/>
                  </a:moveTo>
                  <a:cubicBezTo>
                    <a:pt x="23" y="80"/>
                    <a:pt x="23" y="80"/>
                    <a:pt x="23" y="80"/>
                  </a:cubicBezTo>
                  <a:cubicBezTo>
                    <a:pt x="23" y="80"/>
                    <a:pt x="23" y="80"/>
                    <a:pt x="23" y="80"/>
                  </a:cubicBezTo>
                  <a:close/>
                  <a:moveTo>
                    <a:pt x="23" y="80"/>
                  </a:moveTo>
                  <a:cubicBezTo>
                    <a:pt x="23" y="80"/>
                    <a:pt x="23" y="80"/>
                    <a:pt x="23" y="80"/>
                  </a:cubicBezTo>
                  <a:cubicBezTo>
                    <a:pt x="23" y="80"/>
                    <a:pt x="23" y="80"/>
                    <a:pt x="23" y="80"/>
                  </a:cubicBezTo>
                  <a:close/>
                  <a:moveTo>
                    <a:pt x="23" y="80"/>
                  </a:moveTo>
                  <a:cubicBezTo>
                    <a:pt x="23" y="80"/>
                    <a:pt x="23" y="80"/>
                    <a:pt x="23" y="80"/>
                  </a:cubicBezTo>
                  <a:cubicBezTo>
                    <a:pt x="23" y="80"/>
                    <a:pt x="23" y="80"/>
                    <a:pt x="23" y="80"/>
                  </a:cubicBezTo>
                  <a:close/>
                </a:path>
              </a:pathLst>
            </a:custGeom>
            <a:solidFill>
              <a:srgbClr val="6A3C7C"/>
            </a:solidFill>
            <a:ln>
              <a:noFill/>
            </a:ln>
            <a:effectLst>
              <a:outerShdw dist="63500" dir="8100000" algn="ctr" rotWithShape="0">
                <a:srgbClr val="000000">
                  <a:alpha val="25000"/>
                </a:srgbClr>
              </a:outerShdw>
            </a:effectLst>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19469" name="TextBox 13"/>
            <p:cNvSpPr txBox="1">
              <a:spLocks noChangeArrowheads="1"/>
            </p:cNvSpPr>
            <p:nvPr/>
          </p:nvSpPr>
          <p:spPr bwMode="auto">
            <a:xfrm>
              <a:off x="6527006" y="3092053"/>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0" name="TextBox 13"/>
            <p:cNvSpPr txBox="1">
              <a:spLocks noChangeArrowheads="1"/>
            </p:cNvSpPr>
            <p:nvPr/>
          </p:nvSpPr>
          <p:spPr bwMode="auto">
            <a:xfrm>
              <a:off x="6790135" y="3313510"/>
              <a:ext cx="12549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val 2713"/>
          <p:cNvSpPr>
            <a:spLocks noChangeArrowheads="1"/>
          </p:cNvSpPr>
          <p:nvPr/>
        </p:nvSpPr>
        <p:spPr bwMode="auto">
          <a:xfrm>
            <a:off x="3662396" y="2961237"/>
            <a:ext cx="1893903" cy="431867"/>
          </a:xfrm>
          <a:prstGeom prst="ellipse">
            <a:avLst/>
          </a:prstGeom>
          <a:solidFill>
            <a:srgbClr val="EEECE1">
              <a:alpha val="36862"/>
            </a:srgbClr>
          </a:solidFill>
          <a:ln>
            <a:noFill/>
          </a:ln>
          <a:effectLst/>
          <a:extLst>
            <a:ext uri="{91240B29-F687-4F45-9708-019B960494DF}">
              <a14:hiddenLine xmlns:a14="http://schemas.microsoft.com/office/drawing/2010/main" w="9525">
                <a:solidFill>
                  <a:srgbClr val="99FF66"/>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sz="1215" kern="0" dirty="0">
              <a:solidFill>
                <a:sysClr val="windowText" lastClr="000000"/>
              </a:solidFill>
              <a:latin typeface="Impact" panose="020B0806030902050204" pitchFamily="34" charset="0"/>
              <a:ea typeface="微软雅黑" panose="020B0503020204020204" pitchFamily="34" charset="-122"/>
            </a:endParaRPr>
          </a:p>
        </p:txBody>
      </p:sp>
      <p:sp>
        <p:nvSpPr>
          <p:cNvPr id="121" name="TextBox 19"/>
          <p:cNvSpPr txBox="1">
            <a:spLocks noChangeArrowheads="1"/>
          </p:cNvSpPr>
          <p:nvPr/>
        </p:nvSpPr>
        <p:spPr bwMode="auto">
          <a:xfrm>
            <a:off x="3288202" y="3500342"/>
            <a:ext cx="2095042" cy="45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822960" eaLnBrk="1" hangingPunct="1">
              <a:lnSpc>
                <a:spcPct val="120000"/>
              </a:lnSpc>
              <a:defRPr/>
            </a:pPr>
            <a:r>
              <a:rPr lang="zh-CN" altLang="en-US" sz="2160" b="1" kern="0" dirty="0">
                <a:solidFill>
                  <a:schemeClr val="bg1">
                    <a:lumMod val="50000"/>
                  </a:schemeClr>
                </a:solidFill>
                <a:latin typeface="微软雅黑" panose="020B0503020204020204" pitchFamily="34" charset="-122"/>
                <a:ea typeface="微软雅黑" panose="020B0503020204020204" pitchFamily="34" charset="-122"/>
              </a:rPr>
              <a:t>点击输入标题</a:t>
            </a:r>
            <a:endParaRPr lang="zh-CN" altLang="en-US" sz="216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22" name="直接连接符 121"/>
          <p:cNvCxnSpPr/>
          <p:nvPr/>
        </p:nvCxnSpPr>
        <p:spPr>
          <a:xfrm>
            <a:off x="5398967" y="2368851"/>
            <a:ext cx="0" cy="1445077"/>
          </a:xfrm>
          <a:prstGeom prst="line">
            <a:avLst/>
          </a:prstGeom>
          <a:noFill/>
          <a:ln w="9525" cap="flat" cmpd="sng" algn="ctr">
            <a:solidFill>
              <a:srgbClr val="F79646">
                <a:shade val="95000"/>
                <a:satMod val="105000"/>
              </a:srgbClr>
            </a:solidFill>
            <a:prstDash val="solid"/>
            <a:headEnd type="oval"/>
            <a:tailEnd type="oval"/>
          </a:ln>
          <a:effectLst>
            <a:outerShdw blurRad="50800" dist="38100" dir="5400000" algn="t" rotWithShape="0">
              <a:prstClr val="black">
                <a:alpha val="40000"/>
              </a:prstClr>
            </a:outerShdw>
          </a:effectLst>
        </p:spPr>
      </p:cxnSp>
      <p:sp>
        <p:nvSpPr>
          <p:cNvPr id="123" name="Rectangle 17"/>
          <p:cNvSpPr>
            <a:spLocks noChangeArrowheads="1"/>
          </p:cNvSpPr>
          <p:nvPr/>
        </p:nvSpPr>
        <p:spPr bwMode="auto">
          <a:xfrm>
            <a:off x="5412506" y="3556768"/>
            <a:ext cx="1949234" cy="624145"/>
          </a:xfrm>
          <a:prstGeom prst="rect">
            <a:avLst/>
          </a:prstGeom>
          <a:noFill/>
          <a:ln w="9525">
            <a:noFill/>
            <a:miter lim="800000"/>
          </a:ln>
          <a:effectLst/>
        </p:spPr>
        <p:txBody>
          <a:bodyPr wrap="square">
            <a:spAutoFit/>
          </a:bodyPr>
          <a:lstStyle/>
          <a:p>
            <a:pPr defTabSz="822960">
              <a:lnSpc>
                <a:spcPct val="120000"/>
              </a:lnSpc>
              <a:defRPr/>
            </a:pPr>
            <a:r>
              <a:rPr lang="zh-CN" altLang="en-US" sz="1440" kern="0" dirty="0">
                <a:solidFill>
                  <a:prstClr val="white">
                    <a:lumMod val="50000"/>
                  </a:prstClr>
                </a:solidFill>
                <a:latin typeface="微软雅黑" panose="020B0503020204020204" pitchFamily="34" charset="-122"/>
                <a:ea typeface="微软雅黑" panose="020B0503020204020204" pitchFamily="34" charset="-122"/>
              </a:rPr>
              <a:t>点击输入文本点击输入文本</a:t>
            </a:r>
            <a:endParaRPr lang="zh-CN" altLang="en-US" sz="1440" kern="0" dirty="0">
              <a:solidFill>
                <a:prstClr val="white">
                  <a:lumMod val="50000"/>
                </a:prstClr>
              </a:solidFill>
              <a:latin typeface="微软雅黑" panose="020B0503020204020204" pitchFamily="34" charset="-122"/>
              <a:ea typeface="微软雅黑" panose="020B0503020204020204" pitchFamily="34" charset="-122"/>
            </a:endParaRPr>
          </a:p>
        </p:txBody>
      </p:sp>
      <p:cxnSp>
        <p:nvCxnSpPr>
          <p:cNvPr id="125" name="直接连接符 124"/>
          <p:cNvCxnSpPr/>
          <p:nvPr/>
        </p:nvCxnSpPr>
        <p:spPr>
          <a:xfrm>
            <a:off x="5300279" y="2023446"/>
            <a:ext cx="2370600" cy="0"/>
          </a:xfrm>
          <a:prstGeom prst="line">
            <a:avLst/>
          </a:prstGeom>
          <a:noFill/>
          <a:ln w="9525" cap="flat" cmpd="sng" algn="ctr">
            <a:solidFill>
              <a:srgbClr val="F79646">
                <a:shade val="95000"/>
                <a:satMod val="105000"/>
              </a:srgbClr>
            </a:solidFill>
            <a:prstDash val="solid"/>
            <a:headEnd type="oval"/>
            <a:tailEnd type="oval"/>
          </a:ln>
          <a:effectLst>
            <a:outerShdw blurRad="50800" dist="38100" dir="5400000" algn="t" rotWithShape="0">
              <a:prstClr val="black">
                <a:alpha val="40000"/>
              </a:prstClr>
            </a:outerShdw>
          </a:effectLst>
        </p:spPr>
      </p:cxnSp>
      <p:sp>
        <p:nvSpPr>
          <p:cNvPr id="126" name="TextBox 19"/>
          <p:cNvSpPr txBox="1">
            <a:spLocks noChangeArrowheads="1"/>
          </p:cNvSpPr>
          <p:nvPr/>
        </p:nvSpPr>
        <p:spPr bwMode="auto">
          <a:xfrm>
            <a:off x="5791539" y="1573307"/>
            <a:ext cx="1879340" cy="45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822960" eaLnBrk="1" hangingPunct="1">
              <a:lnSpc>
                <a:spcPct val="120000"/>
              </a:lnSpc>
              <a:defRPr/>
            </a:pPr>
            <a:r>
              <a:rPr lang="zh-CN" altLang="en-US" sz="2160" b="1" kern="0" dirty="0">
                <a:solidFill>
                  <a:schemeClr val="bg1">
                    <a:lumMod val="50000"/>
                  </a:schemeClr>
                </a:solidFill>
                <a:latin typeface="微软雅黑" panose="020B0503020204020204" pitchFamily="34" charset="-122"/>
                <a:ea typeface="微软雅黑" panose="020B0503020204020204" pitchFamily="34" charset="-122"/>
              </a:rPr>
              <a:t>点击输入标题</a:t>
            </a:r>
            <a:endParaRPr lang="zh-CN" altLang="en-US" sz="216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7" name="Rectangle 17"/>
          <p:cNvSpPr>
            <a:spLocks noChangeArrowheads="1"/>
          </p:cNvSpPr>
          <p:nvPr/>
        </p:nvSpPr>
        <p:spPr bwMode="auto">
          <a:xfrm>
            <a:off x="5791539" y="2086917"/>
            <a:ext cx="1959044" cy="624145"/>
          </a:xfrm>
          <a:prstGeom prst="rect">
            <a:avLst/>
          </a:prstGeom>
          <a:noFill/>
          <a:ln w="9525">
            <a:noFill/>
            <a:miter lim="800000"/>
          </a:ln>
          <a:effectLst/>
        </p:spPr>
        <p:txBody>
          <a:bodyPr wrap="square">
            <a:spAutoFit/>
          </a:bodyPr>
          <a:lstStyle/>
          <a:p>
            <a:pPr algn="r" defTabSz="822960">
              <a:lnSpc>
                <a:spcPct val="120000"/>
              </a:lnSpc>
              <a:defRPr/>
            </a:pPr>
            <a:r>
              <a:rPr lang="zh-CN" altLang="en-US" sz="1440" kern="0" dirty="0">
                <a:solidFill>
                  <a:prstClr val="white">
                    <a:lumMod val="50000"/>
                  </a:prstClr>
                </a:solidFill>
                <a:latin typeface="微软雅黑" panose="020B0503020204020204" pitchFamily="34" charset="-122"/>
                <a:ea typeface="微软雅黑" panose="020B0503020204020204" pitchFamily="34" charset="-122"/>
              </a:rPr>
              <a:t>点击输入文本点击输入文本点击输入文本</a:t>
            </a:r>
            <a:endParaRPr lang="zh-CN" altLang="en-US" sz="1440" kern="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129" name="组合 128"/>
          <p:cNvGrpSpPr/>
          <p:nvPr/>
        </p:nvGrpSpPr>
        <p:grpSpPr>
          <a:xfrm>
            <a:off x="1335363" y="1767729"/>
            <a:ext cx="2361125" cy="457433"/>
            <a:chOff x="1213067" y="2603156"/>
            <a:chExt cx="2089566" cy="667547"/>
          </a:xfrm>
        </p:grpSpPr>
        <p:sp>
          <p:nvSpPr>
            <p:cNvPr id="131" name="TextBox 19"/>
            <p:cNvSpPr txBox="1">
              <a:spLocks noChangeArrowheads="1"/>
            </p:cNvSpPr>
            <p:nvPr/>
          </p:nvSpPr>
          <p:spPr bwMode="auto">
            <a:xfrm>
              <a:off x="1213067" y="2603156"/>
              <a:ext cx="1728238" cy="66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822960" eaLnBrk="1" hangingPunct="1">
                <a:lnSpc>
                  <a:spcPct val="120000"/>
                </a:lnSpc>
                <a:defRPr/>
              </a:pPr>
              <a:r>
                <a:rPr lang="zh-CN" altLang="en-US" sz="2160" b="1" kern="0" dirty="0">
                  <a:solidFill>
                    <a:schemeClr val="bg1">
                      <a:lumMod val="50000"/>
                    </a:schemeClr>
                  </a:solidFill>
                  <a:latin typeface="微软雅黑" panose="020B0503020204020204" pitchFamily="34" charset="-122"/>
                  <a:ea typeface="微软雅黑" panose="020B0503020204020204" pitchFamily="34" charset="-122"/>
                </a:rPr>
                <a:t>点击输入标题</a:t>
              </a:r>
              <a:endParaRPr lang="zh-CN" altLang="en-US" sz="216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2" name="直接连接符 131"/>
            <p:cNvCxnSpPr/>
            <p:nvPr/>
          </p:nvCxnSpPr>
          <p:spPr>
            <a:xfrm flipH="1">
              <a:off x="1213067" y="3253479"/>
              <a:ext cx="2089566" cy="0"/>
            </a:xfrm>
            <a:prstGeom prst="line">
              <a:avLst/>
            </a:prstGeom>
            <a:noFill/>
            <a:ln w="9525" cap="flat" cmpd="sng" algn="ctr">
              <a:solidFill>
                <a:srgbClr val="F79646">
                  <a:shade val="95000"/>
                  <a:satMod val="105000"/>
                </a:srgbClr>
              </a:solidFill>
              <a:prstDash val="solid"/>
              <a:headEnd type="oval"/>
              <a:tailEnd type="oval"/>
            </a:ln>
            <a:effectLst>
              <a:outerShdw blurRad="50800" dist="38100" dir="5400000" algn="t" rotWithShape="0">
                <a:prstClr val="black">
                  <a:alpha val="40000"/>
                </a:prstClr>
              </a:outerShdw>
            </a:effectLst>
          </p:spPr>
        </p:cxnSp>
      </p:grpSp>
      <p:sp>
        <p:nvSpPr>
          <p:cNvPr id="130" name="Rectangle 17"/>
          <p:cNvSpPr>
            <a:spLocks noChangeArrowheads="1"/>
          </p:cNvSpPr>
          <p:nvPr/>
        </p:nvSpPr>
        <p:spPr bwMode="auto">
          <a:xfrm>
            <a:off x="1335363" y="2258828"/>
            <a:ext cx="2035660" cy="624145"/>
          </a:xfrm>
          <a:prstGeom prst="rect">
            <a:avLst/>
          </a:prstGeom>
          <a:noFill/>
          <a:ln w="9525">
            <a:noFill/>
            <a:miter lim="800000"/>
          </a:ln>
          <a:effectLst/>
        </p:spPr>
        <p:txBody>
          <a:bodyPr wrap="square">
            <a:spAutoFit/>
          </a:bodyPr>
          <a:lstStyle/>
          <a:p>
            <a:pPr defTabSz="822960">
              <a:lnSpc>
                <a:spcPct val="120000"/>
              </a:lnSpc>
              <a:defRPr/>
            </a:pPr>
            <a:r>
              <a:rPr lang="zh-CN" altLang="en-US" sz="1440" kern="0" dirty="0">
                <a:solidFill>
                  <a:prstClr val="white">
                    <a:lumMod val="50000"/>
                  </a:prstClr>
                </a:solidFill>
                <a:latin typeface="微软雅黑" panose="020B0503020204020204" pitchFamily="34" charset="-122"/>
                <a:ea typeface="微软雅黑" panose="020B0503020204020204" pitchFamily="34" charset="-122"/>
              </a:rPr>
              <a:t>点击输入文本点击输入文本点击输入文本</a:t>
            </a:r>
            <a:endParaRPr lang="zh-CN" altLang="en-US" sz="1440" kern="0" dirty="0">
              <a:solidFill>
                <a:prstClr val="white">
                  <a:lumMod val="50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538383" y="1282723"/>
            <a:ext cx="2104942" cy="1885201"/>
            <a:chOff x="3455790" y="2102581"/>
            <a:chExt cx="2338824" cy="2094668"/>
          </a:xfrm>
        </p:grpSpPr>
        <p:sp>
          <p:nvSpPr>
            <p:cNvPr id="133" name="深色2"/>
            <p:cNvSpPr/>
            <p:nvPr/>
          </p:nvSpPr>
          <p:spPr bwMode="auto">
            <a:xfrm>
              <a:off x="4081894" y="2102581"/>
              <a:ext cx="1712720" cy="1014094"/>
            </a:xfrm>
            <a:custGeom>
              <a:avLst/>
              <a:gdLst>
                <a:gd name="T0" fmla="*/ 0 w 1296"/>
                <a:gd name="T1" fmla="*/ 0 h 768"/>
                <a:gd name="T2" fmla="*/ 2147483647 w 1296"/>
                <a:gd name="T3" fmla="*/ 2147483647 h 768"/>
                <a:gd name="T4" fmla="*/ 2147483647 w 1296"/>
                <a:gd name="T5" fmla="*/ 2147483647 h 768"/>
                <a:gd name="T6" fmla="*/ 2147483647 w 1296"/>
                <a:gd name="T7" fmla="*/ 0 h 768"/>
                <a:gd name="T8" fmla="*/ 0 w 1296"/>
                <a:gd name="T9" fmla="*/ 0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0"/>
                  </a:moveTo>
                  <a:lnTo>
                    <a:pt x="432" y="768"/>
                  </a:lnTo>
                  <a:lnTo>
                    <a:pt x="1296" y="768"/>
                  </a:lnTo>
                  <a:lnTo>
                    <a:pt x="864" y="0"/>
                  </a:lnTo>
                  <a:lnTo>
                    <a:pt x="0" y="0"/>
                  </a:lnTo>
                  <a:close/>
                </a:path>
              </a:pathLst>
            </a:custGeom>
            <a:solidFill>
              <a:srgbClr val="92D050"/>
            </a:solidFill>
            <a:ln w="3175" cap="flat" cmpd="sng" algn="ctr">
              <a:noFill/>
              <a:prstDash val="solid"/>
            </a:ln>
            <a:effectLst>
              <a:innerShdw blurRad="63500" dist="50800" dir="13500000">
                <a:prstClr val="black">
                  <a:alpha val="50000"/>
                </a:prstClr>
              </a:innerShdw>
            </a:effectLst>
          </p:spPr>
          <p:txBody>
            <a:bodyPr vert="eaVert" anchor="ctr"/>
            <a:lstStyle/>
            <a:p>
              <a:endParaRPr lang="zh-CN" altLang="en-US" sz="2880" kern="0" dirty="0">
                <a:solidFill>
                  <a:sysClr val="window" lastClr="FFFFFF"/>
                </a:solidFill>
                <a:latin typeface="微软雅黑" panose="020B0503020204020204" pitchFamily="34" charset="-122"/>
                <a:ea typeface="微软雅黑" panose="020B0503020204020204" pitchFamily="34" charset="-122"/>
              </a:endParaRPr>
            </a:p>
          </p:txBody>
        </p:sp>
        <p:sp>
          <p:nvSpPr>
            <p:cNvPr id="134" name="深色1"/>
            <p:cNvSpPr/>
            <p:nvPr/>
          </p:nvSpPr>
          <p:spPr bwMode="auto">
            <a:xfrm>
              <a:off x="3455790" y="2121920"/>
              <a:ext cx="1142217" cy="2029398"/>
            </a:xfrm>
            <a:custGeom>
              <a:avLst/>
              <a:gdLst>
                <a:gd name="T0" fmla="*/ 0 w 864"/>
                <a:gd name="T1" fmla="*/ 2147483647 h 1536"/>
                <a:gd name="T2" fmla="*/ 2147483647 w 864"/>
                <a:gd name="T3" fmla="*/ 2147483647 h 1536"/>
                <a:gd name="T4" fmla="*/ 2147483647 w 864"/>
                <a:gd name="T5" fmla="*/ 2147483647 h 1536"/>
                <a:gd name="T6" fmla="*/ 2147483647 w 864"/>
                <a:gd name="T7" fmla="*/ 0 h 1536"/>
                <a:gd name="T8" fmla="*/ 0 w 864"/>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536">
                  <a:moveTo>
                    <a:pt x="0" y="768"/>
                  </a:moveTo>
                  <a:lnTo>
                    <a:pt x="432" y="1536"/>
                  </a:lnTo>
                  <a:lnTo>
                    <a:pt x="864" y="768"/>
                  </a:lnTo>
                  <a:lnTo>
                    <a:pt x="432" y="0"/>
                  </a:lnTo>
                  <a:lnTo>
                    <a:pt x="0" y="768"/>
                  </a:lnTo>
                  <a:close/>
                </a:path>
              </a:pathLst>
            </a:custGeom>
            <a:solidFill>
              <a:srgbClr val="FF6D67"/>
            </a:solidFill>
            <a:ln w="3175" cap="flat" cmpd="sng" algn="ctr">
              <a:noFill/>
              <a:prstDash val="solid"/>
            </a:ln>
            <a:effectLst>
              <a:innerShdw blurRad="63500" dist="50800" dir="13500000">
                <a:prstClr val="black">
                  <a:alpha val="50000"/>
                </a:prstClr>
              </a:innerShdw>
            </a:effectLst>
          </p:spPr>
          <p:txBody>
            <a:bodyPr vert="eaVert" anchor="ctr"/>
            <a:lstStyle/>
            <a:p>
              <a:pPr>
                <a:defRPr/>
              </a:pPr>
              <a:endParaRPr lang="zh-CN" altLang="en-US" sz="2880" kern="0" dirty="0">
                <a:solidFill>
                  <a:sysClr val="window" lastClr="FFFFFF"/>
                </a:solidFill>
                <a:latin typeface="微软雅黑" panose="020B0503020204020204" pitchFamily="34" charset="-122"/>
                <a:ea typeface="微软雅黑" panose="020B0503020204020204" pitchFamily="34" charset="-122"/>
              </a:endParaRPr>
            </a:p>
          </p:txBody>
        </p:sp>
        <p:sp>
          <p:nvSpPr>
            <p:cNvPr id="135" name="深色3"/>
            <p:cNvSpPr/>
            <p:nvPr/>
          </p:nvSpPr>
          <p:spPr bwMode="auto">
            <a:xfrm>
              <a:off x="4073433" y="3180737"/>
              <a:ext cx="1712720" cy="1016512"/>
            </a:xfrm>
            <a:custGeom>
              <a:avLst/>
              <a:gdLst>
                <a:gd name="T0" fmla="*/ 0 w 1296"/>
                <a:gd name="T1" fmla="*/ 2147483647 h 768"/>
                <a:gd name="T2" fmla="*/ 2147483647 w 1296"/>
                <a:gd name="T3" fmla="*/ 2147483647 h 768"/>
                <a:gd name="T4" fmla="*/ 2147483647 w 1296"/>
                <a:gd name="T5" fmla="*/ 0 h 768"/>
                <a:gd name="T6" fmla="*/ 2147483647 w 1296"/>
                <a:gd name="T7" fmla="*/ 0 h 768"/>
                <a:gd name="T8" fmla="*/ 0 w 1296"/>
                <a:gd name="T9" fmla="*/ 2147483647 h 7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6" h="768">
                  <a:moveTo>
                    <a:pt x="0" y="768"/>
                  </a:moveTo>
                  <a:lnTo>
                    <a:pt x="864" y="768"/>
                  </a:lnTo>
                  <a:lnTo>
                    <a:pt x="1296" y="0"/>
                  </a:lnTo>
                  <a:lnTo>
                    <a:pt x="432" y="0"/>
                  </a:lnTo>
                  <a:lnTo>
                    <a:pt x="0" y="768"/>
                  </a:lnTo>
                  <a:close/>
                </a:path>
              </a:pathLst>
            </a:custGeom>
            <a:solidFill>
              <a:srgbClr val="F5C058"/>
            </a:solidFill>
            <a:ln w="3175" cap="flat" cmpd="sng" algn="ctr">
              <a:noFill/>
              <a:prstDash val="solid"/>
            </a:ln>
            <a:effectLst>
              <a:innerShdw blurRad="63500" dist="50800" dir="13500000">
                <a:prstClr val="black">
                  <a:alpha val="50000"/>
                </a:prstClr>
              </a:innerShdw>
            </a:effectLst>
          </p:spPr>
          <p:txBody>
            <a:bodyPr vert="eaVert" anchor="ctr"/>
            <a:lstStyle/>
            <a:p>
              <a:endParaRPr lang="zh-CN" altLang="en-US" sz="2880"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2250"/>
                                  </p:stCondLst>
                                  <p:childTnLst>
                                    <p:set>
                                      <p:cBhvr>
                                        <p:cTn id="10" dur="1" fill="hold">
                                          <p:stCondLst>
                                            <p:cond delay="0"/>
                                          </p:stCondLst>
                                        </p:cTn>
                                        <p:tgtEl>
                                          <p:spTgt spid="129"/>
                                        </p:tgtEl>
                                        <p:attrNameLst>
                                          <p:attrName>style.visibility</p:attrName>
                                        </p:attrNameLst>
                                      </p:cBhvr>
                                      <p:to>
                                        <p:strVal val="visible"/>
                                      </p:to>
                                    </p:set>
                                    <p:anim calcmode="lin" valueType="num">
                                      <p:cBhvr additive="base">
                                        <p:cTn id="11" dur="500" fill="hold"/>
                                        <p:tgtEl>
                                          <p:spTgt spid="129"/>
                                        </p:tgtEl>
                                        <p:attrNameLst>
                                          <p:attrName>ppt_x</p:attrName>
                                        </p:attrNameLst>
                                      </p:cBhvr>
                                      <p:tavLst>
                                        <p:tav tm="0">
                                          <p:val>
                                            <p:strVal val="1+#ppt_w/2"/>
                                          </p:val>
                                        </p:tav>
                                        <p:tav tm="100000">
                                          <p:val>
                                            <p:strVal val="#ppt_x"/>
                                          </p:val>
                                        </p:tav>
                                      </p:tavLst>
                                    </p:anim>
                                    <p:anim calcmode="lin" valueType="num">
                                      <p:cBhvr additive="base">
                                        <p:cTn id="12" dur="500" fill="hold"/>
                                        <p:tgtEl>
                                          <p:spTgt spid="12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250"/>
                                  </p:stCondLst>
                                  <p:childTnLst>
                                    <p:set>
                                      <p:cBhvr>
                                        <p:cTn id="14" dur="1" fill="hold">
                                          <p:stCondLst>
                                            <p:cond delay="0"/>
                                          </p:stCondLst>
                                        </p:cTn>
                                        <p:tgtEl>
                                          <p:spTgt spid="130"/>
                                        </p:tgtEl>
                                        <p:attrNameLst>
                                          <p:attrName>style.visibility</p:attrName>
                                        </p:attrNameLst>
                                      </p:cBhvr>
                                      <p:to>
                                        <p:strVal val="visible"/>
                                      </p:to>
                                    </p:set>
                                    <p:anim calcmode="lin" valueType="num">
                                      <p:cBhvr additive="base">
                                        <p:cTn id="15" dur="500" fill="hold"/>
                                        <p:tgtEl>
                                          <p:spTgt spid="130"/>
                                        </p:tgtEl>
                                        <p:attrNameLst>
                                          <p:attrName>ppt_x</p:attrName>
                                        </p:attrNameLst>
                                      </p:cBhvr>
                                      <p:tavLst>
                                        <p:tav tm="0">
                                          <p:val>
                                            <p:strVal val="1+#ppt_w/2"/>
                                          </p:val>
                                        </p:tav>
                                        <p:tav tm="100000">
                                          <p:val>
                                            <p:strVal val="#ppt_x"/>
                                          </p:val>
                                        </p:tav>
                                      </p:tavLst>
                                    </p:anim>
                                    <p:anim calcmode="lin" valueType="num">
                                      <p:cBhvr additive="base">
                                        <p:cTn id="16" dur="500" fill="hold"/>
                                        <p:tgtEl>
                                          <p:spTgt spid="13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0"/>
                                  </p:stCondLst>
                                  <p:childTnLst>
                                    <p:set>
                                      <p:cBhvr>
                                        <p:cTn id="18" dur="1" fill="hold">
                                          <p:stCondLst>
                                            <p:cond delay="0"/>
                                          </p:stCondLst>
                                        </p:cTn>
                                        <p:tgtEl>
                                          <p:spTgt spid="125"/>
                                        </p:tgtEl>
                                        <p:attrNameLst>
                                          <p:attrName>style.visibility</p:attrName>
                                        </p:attrNameLst>
                                      </p:cBhvr>
                                      <p:to>
                                        <p:strVal val="visible"/>
                                      </p:to>
                                    </p:set>
                                    <p:anim calcmode="lin" valueType="num">
                                      <p:cBhvr additive="base">
                                        <p:cTn id="19" dur="500" fill="hold"/>
                                        <p:tgtEl>
                                          <p:spTgt spid="125"/>
                                        </p:tgtEl>
                                        <p:attrNameLst>
                                          <p:attrName>ppt_x</p:attrName>
                                        </p:attrNameLst>
                                      </p:cBhvr>
                                      <p:tavLst>
                                        <p:tav tm="0">
                                          <p:val>
                                            <p:strVal val="0-#ppt_w/2"/>
                                          </p:val>
                                        </p:tav>
                                        <p:tav tm="100000">
                                          <p:val>
                                            <p:strVal val="#ppt_x"/>
                                          </p:val>
                                        </p:tav>
                                      </p:tavLst>
                                    </p:anim>
                                    <p:anim calcmode="lin" valueType="num">
                                      <p:cBhvr additive="base">
                                        <p:cTn id="20" dur="500" fill="hold"/>
                                        <p:tgtEl>
                                          <p:spTgt spid="12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300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500" fill="hold"/>
                                        <p:tgtEl>
                                          <p:spTgt spid="126"/>
                                        </p:tgtEl>
                                        <p:attrNameLst>
                                          <p:attrName>ppt_x</p:attrName>
                                        </p:attrNameLst>
                                      </p:cBhvr>
                                      <p:tavLst>
                                        <p:tav tm="0">
                                          <p:val>
                                            <p:strVal val="0-#ppt_w/2"/>
                                          </p:val>
                                        </p:tav>
                                        <p:tav tm="100000">
                                          <p:val>
                                            <p:strVal val="#ppt_x"/>
                                          </p:val>
                                        </p:tav>
                                      </p:tavLst>
                                    </p:anim>
                                    <p:anim calcmode="lin" valueType="num">
                                      <p:cBhvr additive="base">
                                        <p:cTn id="24" dur="500" fill="hold"/>
                                        <p:tgtEl>
                                          <p:spTgt spid="1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3000"/>
                                  </p:stCondLst>
                                  <p:childTnLst>
                                    <p:set>
                                      <p:cBhvr>
                                        <p:cTn id="26" dur="1" fill="hold">
                                          <p:stCondLst>
                                            <p:cond delay="0"/>
                                          </p:stCondLst>
                                        </p:cTn>
                                        <p:tgtEl>
                                          <p:spTgt spid="127"/>
                                        </p:tgtEl>
                                        <p:attrNameLst>
                                          <p:attrName>style.visibility</p:attrName>
                                        </p:attrNameLst>
                                      </p:cBhvr>
                                      <p:to>
                                        <p:strVal val="visible"/>
                                      </p:to>
                                    </p:set>
                                    <p:anim calcmode="lin" valueType="num">
                                      <p:cBhvr additive="base">
                                        <p:cTn id="27" dur="500" fill="hold"/>
                                        <p:tgtEl>
                                          <p:spTgt spid="127"/>
                                        </p:tgtEl>
                                        <p:attrNameLst>
                                          <p:attrName>ppt_x</p:attrName>
                                        </p:attrNameLst>
                                      </p:cBhvr>
                                      <p:tavLst>
                                        <p:tav tm="0">
                                          <p:val>
                                            <p:strVal val="0-#ppt_w/2"/>
                                          </p:val>
                                        </p:tav>
                                        <p:tav tm="100000">
                                          <p:val>
                                            <p:strVal val="#ppt_x"/>
                                          </p:val>
                                        </p:tav>
                                      </p:tavLst>
                                    </p:anim>
                                    <p:anim calcmode="lin" valueType="num">
                                      <p:cBhvr additive="base">
                                        <p:cTn id="28" dur="500" fill="hold"/>
                                        <p:tgtEl>
                                          <p:spTgt spid="127"/>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3500"/>
                                  </p:stCondLst>
                                  <p:childTnLst>
                                    <p:set>
                                      <p:cBhvr>
                                        <p:cTn id="30" dur="1" fill="hold">
                                          <p:stCondLst>
                                            <p:cond delay="0"/>
                                          </p:stCondLst>
                                        </p:cTn>
                                        <p:tgtEl>
                                          <p:spTgt spid="121"/>
                                        </p:tgtEl>
                                        <p:attrNameLst>
                                          <p:attrName>style.visibility</p:attrName>
                                        </p:attrNameLst>
                                      </p:cBhvr>
                                      <p:to>
                                        <p:strVal val="visible"/>
                                      </p:to>
                                    </p:set>
                                    <p:anim calcmode="lin" valueType="num">
                                      <p:cBhvr additive="base">
                                        <p:cTn id="31" dur="500" fill="hold"/>
                                        <p:tgtEl>
                                          <p:spTgt spid="121"/>
                                        </p:tgtEl>
                                        <p:attrNameLst>
                                          <p:attrName>ppt_x</p:attrName>
                                        </p:attrNameLst>
                                      </p:cBhvr>
                                      <p:tavLst>
                                        <p:tav tm="0">
                                          <p:val>
                                            <p:strVal val="#ppt_x"/>
                                          </p:val>
                                        </p:tav>
                                        <p:tav tm="100000">
                                          <p:val>
                                            <p:strVal val="#ppt_x"/>
                                          </p:val>
                                        </p:tav>
                                      </p:tavLst>
                                    </p:anim>
                                    <p:anim calcmode="lin" valueType="num">
                                      <p:cBhvr additive="base">
                                        <p:cTn id="32" dur="500" fill="hold"/>
                                        <p:tgtEl>
                                          <p:spTgt spid="121"/>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350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500" fill="hold"/>
                                        <p:tgtEl>
                                          <p:spTgt spid="123"/>
                                        </p:tgtEl>
                                        <p:attrNameLst>
                                          <p:attrName>ppt_x</p:attrName>
                                        </p:attrNameLst>
                                      </p:cBhvr>
                                      <p:tavLst>
                                        <p:tav tm="0">
                                          <p:val>
                                            <p:strVal val="#ppt_x"/>
                                          </p:val>
                                        </p:tav>
                                        <p:tav tm="100000">
                                          <p:val>
                                            <p:strVal val="#ppt_x"/>
                                          </p:val>
                                        </p:tav>
                                      </p:tavLst>
                                    </p:anim>
                                    <p:anim calcmode="lin" valueType="num">
                                      <p:cBhvr additive="base">
                                        <p:cTn id="36" dur="500" fill="hold"/>
                                        <p:tgtEl>
                                          <p:spTgt spid="123"/>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3500"/>
                                  </p:stCondLst>
                                  <p:childTnLst>
                                    <p:set>
                                      <p:cBhvr>
                                        <p:cTn id="38" dur="1" fill="hold">
                                          <p:stCondLst>
                                            <p:cond delay="0"/>
                                          </p:stCondLst>
                                        </p:cTn>
                                        <p:tgtEl>
                                          <p:spTgt spid="122"/>
                                        </p:tgtEl>
                                        <p:attrNameLst>
                                          <p:attrName>style.visibility</p:attrName>
                                        </p:attrNameLst>
                                      </p:cBhvr>
                                      <p:to>
                                        <p:strVal val="visible"/>
                                      </p:to>
                                    </p:set>
                                    <p:anim calcmode="lin" valueType="num">
                                      <p:cBhvr additive="base">
                                        <p:cTn id="39" dur="500" fill="hold"/>
                                        <p:tgtEl>
                                          <p:spTgt spid="122"/>
                                        </p:tgtEl>
                                        <p:attrNameLst>
                                          <p:attrName>ppt_x</p:attrName>
                                        </p:attrNameLst>
                                      </p:cBhvr>
                                      <p:tavLst>
                                        <p:tav tm="0">
                                          <p:val>
                                            <p:strVal val="#ppt_x"/>
                                          </p:val>
                                        </p:tav>
                                        <p:tav tm="100000">
                                          <p:val>
                                            <p:strVal val="#ppt_x"/>
                                          </p:val>
                                        </p:tav>
                                      </p:tavLst>
                                    </p:anim>
                                    <p:anim calcmode="lin" valueType="num">
                                      <p:cBhvr additive="base">
                                        <p:cTn id="40" dur="500" fill="hold"/>
                                        <p:tgtEl>
                                          <p:spTgt spid="1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3" grpId="0"/>
      <p:bldP spid="126" grpId="0"/>
      <p:bldP spid="127"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0"/>
            <a:ext cx="9144000" cy="5159341"/>
          </a:xfrm>
          <a:prstGeom prst="rect">
            <a:avLst/>
          </a:prstGeom>
        </p:spPr>
      </p:pic>
      <p:pic>
        <p:nvPicPr>
          <p:cNvPr id="5" name="图片 4"/>
          <p:cNvPicPr>
            <a:picLocks noChangeAspect="1"/>
          </p:cNvPicPr>
          <p:nvPr/>
        </p:nvPicPr>
        <p:blipFill>
          <a:blip r:embed="rId2" cstate="email"/>
          <a:stretch>
            <a:fillRect/>
          </a:stretch>
        </p:blipFill>
        <p:spPr>
          <a:xfrm>
            <a:off x="0" y="3087874"/>
            <a:ext cx="9144000" cy="2071468"/>
          </a:xfrm>
          <a:prstGeom prst="rect">
            <a:avLst/>
          </a:prstGeom>
        </p:spPr>
      </p:pic>
      <p:pic>
        <p:nvPicPr>
          <p:cNvPr id="3" name="图片 2"/>
          <p:cNvPicPr>
            <a:picLocks noChangeAspect="1"/>
          </p:cNvPicPr>
          <p:nvPr/>
        </p:nvPicPr>
        <p:blipFill>
          <a:blip r:embed="rId3" cstate="email"/>
          <a:stretch>
            <a:fillRect/>
          </a:stretch>
        </p:blipFill>
        <p:spPr>
          <a:xfrm>
            <a:off x="6995885" y="79561"/>
            <a:ext cx="1901372" cy="1285941"/>
          </a:xfrm>
          <a:prstGeom prst="rect">
            <a:avLst/>
          </a:prstGeom>
        </p:spPr>
      </p:pic>
      <p:pic>
        <p:nvPicPr>
          <p:cNvPr id="4" name="图片 3"/>
          <p:cNvPicPr>
            <a:picLocks noChangeAspect="1"/>
          </p:cNvPicPr>
          <p:nvPr/>
        </p:nvPicPr>
        <p:blipFill>
          <a:blip r:embed="rId4" cstate="email"/>
          <a:stretch>
            <a:fillRect/>
          </a:stretch>
        </p:blipFill>
        <p:spPr>
          <a:xfrm>
            <a:off x="-1" y="0"/>
            <a:ext cx="2293257" cy="1612036"/>
          </a:xfrm>
          <a:prstGeom prst="rect">
            <a:avLst/>
          </a:prstGeom>
        </p:spPr>
      </p:pic>
      <p:grpSp>
        <p:nvGrpSpPr>
          <p:cNvPr id="21" name="组合 20"/>
          <p:cNvGrpSpPr/>
          <p:nvPr/>
        </p:nvGrpSpPr>
        <p:grpSpPr>
          <a:xfrm>
            <a:off x="3309426" y="840944"/>
            <a:ext cx="3470672" cy="558403"/>
            <a:chOff x="3309426" y="840944"/>
            <a:chExt cx="3470672" cy="558403"/>
          </a:xfrm>
        </p:grpSpPr>
        <p:sp>
          <p:nvSpPr>
            <p:cNvPr id="9" name="任意多边形 8"/>
            <p:cNvSpPr/>
            <p:nvPr>
              <p:custDataLst>
                <p:tags r:id="rId5"/>
              </p:custDataLst>
            </p:nvPr>
          </p:nvSpPr>
          <p:spPr bwMode="auto">
            <a:xfrm flipH="1">
              <a:off x="3343954" y="840944"/>
              <a:ext cx="3405188" cy="475059"/>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w="9525">
              <a:noFill/>
              <a:round/>
            </a:ln>
          </p:spPr>
          <p:txBody>
            <a:bodyPr anchor="ctr" anchorCtr="1">
              <a:normAutofit/>
            </a:bodyPr>
            <a:lstStyle/>
            <a:p>
              <a:pPr algn="ctr">
                <a:defRPr/>
              </a:pPr>
              <a:r>
                <a:rPr lang="zh-CN" altLang="en-US" sz="1800" kern="0" dirty="0">
                  <a:solidFill>
                    <a:srgbClr val="FFFFFF"/>
                  </a:solidFill>
                  <a:latin typeface="微软雅黑" panose="020B0503020204020204" pitchFamily="34" charset="-122"/>
                  <a:ea typeface="微软雅黑" panose="020B0503020204020204" pitchFamily="34" charset="-122"/>
                </a:rPr>
                <a:t>单击此处添加文字标题</a:t>
              </a:r>
              <a:endParaRPr lang="zh-CN" altLang="zh-CN" sz="1800" kern="0" dirty="0">
                <a:solidFill>
                  <a:srgbClr val="FFFFFF"/>
                </a:solidFill>
                <a:latin typeface="微软雅黑" panose="020B0503020204020204" pitchFamily="34" charset="-122"/>
                <a:ea typeface="微软雅黑" panose="020B0503020204020204" pitchFamily="34" charset="-122"/>
              </a:endParaRPr>
            </a:p>
          </p:txBody>
        </p:sp>
        <p:sp>
          <p:nvSpPr>
            <p:cNvPr id="10" name="Freeform 4"/>
            <p:cNvSpPr/>
            <p:nvPr>
              <p:custDataLst>
                <p:tags r:id="rId6"/>
              </p:custDataLst>
            </p:nvPr>
          </p:nvSpPr>
          <p:spPr bwMode="auto">
            <a:xfrm flipH="1">
              <a:off x="3309426" y="858803"/>
              <a:ext cx="207169" cy="54054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FEB0CA"/>
                </a:gs>
                <a:gs pos="100000">
                  <a:srgbClr val="FC5A90"/>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sp>
          <p:nvSpPr>
            <p:cNvPr id="11" name="Freeform 16"/>
            <p:cNvSpPr/>
            <p:nvPr>
              <p:custDataLst>
                <p:tags r:id="rId7"/>
              </p:custDataLst>
            </p:nvPr>
          </p:nvSpPr>
          <p:spPr bwMode="auto">
            <a:xfrm>
              <a:off x="6588407" y="858803"/>
              <a:ext cx="191691" cy="54054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FEB0CA"/>
                </a:gs>
                <a:gs pos="100000">
                  <a:srgbClr val="FC5A90"/>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grpSp>
      <p:grpSp>
        <p:nvGrpSpPr>
          <p:cNvPr id="22" name="组合 21"/>
          <p:cNvGrpSpPr/>
          <p:nvPr/>
        </p:nvGrpSpPr>
        <p:grpSpPr>
          <a:xfrm>
            <a:off x="3309426" y="1613659"/>
            <a:ext cx="3470672" cy="559594"/>
            <a:chOff x="3309426" y="1613659"/>
            <a:chExt cx="3470672" cy="559594"/>
          </a:xfrm>
        </p:grpSpPr>
        <p:sp>
          <p:nvSpPr>
            <p:cNvPr id="12" name="任意多边形 11"/>
            <p:cNvSpPr/>
            <p:nvPr>
              <p:custDataLst>
                <p:tags r:id="rId8"/>
              </p:custDataLst>
            </p:nvPr>
          </p:nvSpPr>
          <p:spPr bwMode="auto">
            <a:xfrm flipH="1">
              <a:off x="3343954" y="1613659"/>
              <a:ext cx="3405188"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w="9525">
              <a:noFill/>
              <a:round/>
            </a:ln>
          </p:spPr>
          <p:txBody>
            <a:bodyPr anchor="ctr" anchorCtr="1">
              <a:normAutofit/>
            </a:bodyPr>
            <a:lstStyle/>
            <a:p>
              <a:pPr lvl="0" algn="ctr">
                <a:defRPr/>
              </a:pPr>
              <a:r>
                <a:rPr lang="zh-CN" altLang="en-US" sz="1800" kern="0" dirty="0">
                  <a:solidFill>
                    <a:srgbClr val="FFFFFF"/>
                  </a:solidFill>
                  <a:latin typeface="微软雅黑" panose="020B0503020204020204" pitchFamily="34" charset="-122"/>
                  <a:ea typeface="微软雅黑" panose="020B0503020204020204" pitchFamily="34" charset="-122"/>
                </a:rPr>
                <a:t>单击此处添加文字标题</a:t>
              </a:r>
              <a:endParaRPr lang="zh-CN" altLang="zh-CN" sz="1800" kern="0" dirty="0">
                <a:solidFill>
                  <a:srgbClr val="FFFFFF"/>
                </a:solidFill>
                <a:latin typeface="微软雅黑" panose="020B0503020204020204" pitchFamily="34" charset="-122"/>
                <a:ea typeface="微软雅黑" panose="020B0503020204020204" pitchFamily="34" charset="-122"/>
              </a:endParaRPr>
            </a:p>
          </p:txBody>
        </p:sp>
        <p:sp>
          <p:nvSpPr>
            <p:cNvPr id="13" name="Freeform 7"/>
            <p:cNvSpPr/>
            <p:nvPr>
              <p:custDataLst>
                <p:tags r:id="rId9"/>
              </p:custDataLst>
            </p:nvPr>
          </p:nvSpPr>
          <p:spPr bwMode="auto">
            <a:xfrm flipH="1">
              <a:off x="3309426" y="1632709"/>
              <a:ext cx="207169" cy="54054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B1EAF5"/>
                </a:gs>
                <a:gs pos="100000">
                  <a:srgbClr val="14859C"/>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sp>
          <p:nvSpPr>
            <p:cNvPr id="14" name="Freeform 19"/>
            <p:cNvSpPr/>
            <p:nvPr>
              <p:custDataLst>
                <p:tags r:id="rId10"/>
              </p:custDataLst>
            </p:nvPr>
          </p:nvSpPr>
          <p:spPr bwMode="auto">
            <a:xfrm>
              <a:off x="6588407" y="1632709"/>
              <a:ext cx="191691" cy="54054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B1EAF5"/>
                </a:gs>
                <a:gs pos="100000">
                  <a:srgbClr val="14859C"/>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grpSp>
      <p:grpSp>
        <p:nvGrpSpPr>
          <p:cNvPr id="23" name="组合 22"/>
          <p:cNvGrpSpPr/>
          <p:nvPr/>
        </p:nvGrpSpPr>
        <p:grpSpPr>
          <a:xfrm>
            <a:off x="3309426" y="2387566"/>
            <a:ext cx="3470672" cy="559593"/>
            <a:chOff x="3309426" y="2387566"/>
            <a:chExt cx="3470672" cy="559593"/>
          </a:xfrm>
        </p:grpSpPr>
        <p:sp>
          <p:nvSpPr>
            <p:cNvPr id="15" name="任意多边形 14"/>
            <p:cNvSpPr/>
            <p:nvPr>
              <p:custDataLst>
                <p:tags r:id="rId11"/>
              </p:custDataLst>
            </p:nvPr>
          </p:nvSpPr>
          <p:spPr bwMode="auto">
            <a:xfrm flipH="1">
              <a:off x="3343954" y="2387566"/>
              <a:ext cx="3405188"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ln>
          </p:spPr>
          <p:txBody>
            <a:bodyPr anchor="ctr" anchorCtr="1">
              <a:normAutofit/>
            </a:bodyPr>
            <a:lstStyle/>
            <a:p>
              <a:pPr lvl="0" algn="ctr">
                <a:defRPr/>
              </a:pPr>
              <a:r>
                <a:rPr lang="zh-CN" altLang="en-US" sz="1800" kern="0" dirty="0">
                  <a:solidFill>
                    <a:srgbClr val="FFFFFF"/>
                  </a:solidFill>
                  <a:latin typeface="微软雅黑" panose="020B0503020204020204" pitchFamily="34" charset="-122"/>
                  <a:ea typeface="微软雅黑" panose="020B0503020204020204" pitchFamily="34" charset="-122"/>
                </a:rPr>
                <a:t>单击此处添加文字标题</a:t>
              </a:r>
              <a:endParaRPr lang="zh-CN" altLang="zh-CN" sz="1800" kern="0" dirty="0">
                <a:solidFill>
                  <a:srgbClr val="FFFFFF"/>
                </a:solidFill>
                <a:latin typeface="微软雅黑" panose="020B0503020204020204" pitchFamily="34" charset="-122"/>
                <a:ea typeface="微软雅黑" panose="020B0503020204020204" pitchFamily="34" charset="-122"/>
              </a:endParaRPr>
            </a:p>
          </p:txBody>
        </p:sp>
        <p:sp>
          <p:nvSpPr>
            <p:cNvPr id="16" name="Freeform 10"/>
            <p:cNvSpPr/>
            <p:nvPr>
              <p:custDataLst>
                <p:tags r:id="rId12"/>
              </p:custDataLst>
            </p:nvPr>
          </p:nvSpPr>
          <p:spPr bwMode="auto">
            <a:xfrm flipH="1">
              <a:off x="3309426" y="2405425"/>
              <a:ext cx="207169"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sp>
          <p:nvSpPr>
            <p:cNvPr id="17" name="Freeform 22"/>
            <p:cNvSpPr/>
            <p:nvPr>
              <p:custDataLst>
                <p:tags r:id="rId13"/>
              </p:custDataLst>
            </p:nvPr>
          </p:nvSpPr>
          <p:spPr bwMode="auto">
            <a:xfrm>
              <a:off x="6588407" y="2405425"/>
              <a:ext cx="19169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grpSp>
      <p:grpSp>
        <p:nvGrpSpPr>
          <p:cNvPr id="24" name="组合 23"/>
          <p:cNvGrpSpPr/>
          <p:nvPr/>
        </p:nvGrpSpPr>
        <p:grpSpPr>
          <a:xfrm>
            <a:off x="3309426" y="3160281"/>
            <a:ext cx="3470672" cy="559595"/>
            <a:chOff x="3309426" y="3160281"/>
            <a:chExt cx="3470672" cy="559595"/>
          </a:xfrm>
        </p:grpSpPr>
        <p:sp>
          <p:nvSpPr>
            <p:cNvPr id="18" name="任意多边形 17"/>
            <p:cNvSpPr/>
            <p:nvPr>
              <p:custDataLst>
                <p:tags r:id="rId14"/>
              </p:custDataLst>
            </p:nvPr>
          </p:nvSpPr>
          <p:spPr bwMode="auto">
            <a:xfrm flipH="1">
              <a:off x="3343954" y="3160281"/>
              <a:ext cx="3405188" cy="475059"/>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w="9525">
              <a:noFill/>
              <a:round/>
            </a:ln>
          </p:spPr>
          <p:txBody>
            <a:bodyPr anchor="ctr" anchorCtr="1">
              <a:normAutofit/>
            </a:bodyPr>
            <a:lstStyle/>
            <a:p>
              <a:pPr lvl="0" algn="ctr">
                <a:defRPr/>
              </a:pPr>
              <a:r>
                <a:rPr lang="zh-CN" altLang="en-US" sz="1800" kern="0" dirty="0">
                  <a:solidFill>
                    <a:srgbClr val="FFFFFF"/>
                  </a:solidFill>
                  <a:latin typeface="微软雅黑" panose="020B0503020204020204" pitchFamily="34" charset="-122"/>
                  <a:ea typeface="微软雅黑" panose="020B0503020204020204" pitchFamily="34" charset="-122"/>
                </a:rPr>
                <a:t>单击此处添加文字标题</a:t>
              </a:r>
              <a:endParaRPr lang="zh-CN" altLang="zh-CN" sz="1800" kern="0" dirty="0">
                <a:solidFill>
                  <a:srgbClr val="FFFFFF"/>
                </a:solidFill>
                <a:latin typeface="微软雅黑" panose="020B0503020204020204" pitchFamily="34" charset="-122"/>
                <a:ea typeface="微软雅黑" panose="020B0503020204020204" pitchFamily="34" charset="-122"/>
              </a:endParaRPr>
            </a:p>
          </p:txBody>
        </p:sp>
        <p:sp>
          <p:nvSpPr>
            <p:cNvPr id="19" name="Freeform 13"/>
            <p:cNvSpPr/>
            <p:nvPr>
              <p:custDataLst>
                <p:tags r:id="rId15"/>
              </p:custDataLst>
            </p:nvPr>
          </p:nvSpPr>
          <p:spPr bwMode="auto">
            <a:xfrm flipH="1">
              <a:off x="3309426" y="3179332"/>
              <a:ext cx="207169" cy="54054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FFEA9B"/>
                </a:gs>
                <a:gs pos="100000">
                  <a:srgbClr val="DAAB00"/>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sp>
          <p:nvSpPr>
            <p:cNvPr id="20" name="Freeform 25"/>
            <p:cNvSpPr/>
            <p:nvPr>
              <p:custDataLst>
                <p:tags r:id="rId16"/>
              </p:custDataLst>
            </p:nvPr>
          </p:nvSpPr>
          <p:spPr bwMode="auto">
            <a:xfrm>
              <a:off x="6588407" y="3179332"/>
              <a:ext cx="191691" cy="54054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FFEA9B"/>
                </a:gs>
                <a:gs pos="100000">
                  <a:srgbClr val="DAAB00"/>
                </a:gs>
              </a:gsLst>
              <a:lin ang="0" scaled="1"/>
            </a:gradFill>
            <a:ln w="9525">
              <a:noFill/>
              <a:round/>
            </a:ln>
          </p:spPr>
          <p:txBody>
            <a:bodyPr/>
            <a:lstStyle/>
            <a:p>
              <a:pPr>
                <a:defRPr/>
              </a:pPr>
              <a:endParaRPr lang="zh-CN" altLang="zh-CN" sz="1015" kern="0">
                <a:solidFill>
                  <a:srgbClr val="000000"/>
                </a:solidFill>
                <a:latin typeface="Arial" panose="020B0604020202020204"/>
              </a:endParaRPr>
            </a:p>
          </p:txBody>
        </p:sp>
      </p:grpSp>
      <p:grpSp>
        <p:nvGrpSpPr>
          <p:cNvPr id="27" name="组合 26"/>
          <p:cNvGrpSpPr/>
          <p:nvPr/>
        </p:nvGrpSpPr>
        <p:grpSpPr>
          <a:xfrm>
            <a:off x="710004" y="1944484"/>
            <a:ext cx="1943161" cy="726484"/>
            <a:chOff x="710004" y="1944484"/>
            <a:chExt cx="1943161" cy="726484"/>
          </a:xfrm>
        </p:grpSpPr>
        <p:sp>
          <p:nvSpPr>
            <p:cNvPr id="25" name="文本框 24"/>
            <p:cNvSpPr txBox="1"/>
            <p:nvPr>
              <p:custDataLst>
                <p:tags r:id="rId17"/>
              </p:custDataLst>
            </p:nvPr>
          </p:nvSpPr>
          <p:spPr>
            <a:xfrm>
              <a:off x="710004" y="2422759"/>
              <a:ext cx="1943161" cy="248209"/>
            </a:xfrm>
            <a:prstGeom prst="rect">
              <a:avLst/>
            </a:prstGeom>
            <a:noFill/>
          </p:spPr>
          <p:txBody>
            <a:bodyPr wrap="none">
              <a:spAutoFit/>
            </a:bodyPr>
            <a:lstStyle/>
            <a:p>
              <a:pPr>
                <a:defRPr/>
              </a:pPr>
              <a:r>
                <a:rPr lang="en-US" altLang="zh-CN" sz="1015" spc="300" dirty="0">
                  <a:solidFill>
                    <a:schemeClr val="bg1">
                      <a:lumMod val="50000"/>
                    </a:schemeClr>
                  </a:solidFill>
                  <a:latin typeface="微软雅黑" panose="020B0503020204020204" pitchFamily="34" charset="-122"/>
                  <a:ea typeface="微软雅黑" panose="020B0503020204020204" pitchFamily="34" charset="-122"/>
                </a:rPr>
                <a:t>Table of Contents</a:t>
              </a:r>
              <a:endParaRPr lang="zh-CN" altLang="en-US" sz="1015" spc="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文本框 1"/>
            <p:cNvSpPr txBox="1">
              <a:spLocks noChangeArrowheads="1"/>
            </p:cNvSpPr>
            <p:nvPr>
              <p:custDataLst>
                <p:tags r:id="rId18"/>
              </p:custDataLst>
            </p:nvPr>
          </p:nvSpPr>
          <p:spPr bwMode="auto">
            <a:xfrm>
              <a:off x="980052" y="1944484"/>
              <a:ext cx="1515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a:solidFill>
                    <a:srgbClr val="FD8CB1"/>
                  </a:solidFill>
                  <a:latin typeface="微软雅黑" panose="020B0503020204020204" pitchFamily="34" charset="-122"/>
                  <a:ea typeface="微软雅黑" panose="020B0503020204020204" pitchFamily="34" charset="-122"/>
                </a:rPr>
                <a:t>内</a:t>
              </a:r>
              <a:r>
                <a:rPr lang="zh-CN" altLang="en-US" sz="2400" b="1">
                  <a:solidFill>
                    <a:srgbClr val="5CD2EA"/>
                  </a:solidFill>
                  <a:latin typeface="微软雅黑" panose="020B0503020204020204" pitchFamily="34" charset="-122"/>
                  <a:ea typeface="微软雅黑" panose="020B0503020204020204" pitchFamily="34" charset="-122"/>
                </a:rPr>
                <a:t>容</a:t>
              </a:r>
              <a:r>
                <a:rPr lang="zh-CN" altLang="en-US" sz="2400" b="1">
                  <a:solidFill>
                    <a:srgbClr val="92D050"/>
                  </a:solidFill>
                  <a:latin typeface="微软雅黑" panose="020B0503020204020204" pitchFamily="34" charset="-122"/>
                  <a:ea typeface="微软雅黑" panose="020B0503020204020204" pitchFamily="34" charset="-122"/>
                </a:rPr>
                <a:t>大</a:t>
              </a:r>
              <a:r>
                <a:rPr lang="zh-CN" altLang="en-US" sz="2400" b="1">
                  <a:solidFill>
                    <a:srgbClr val="FFD333"/>
                  </a:solidFill>
                  <a:latin typeface="微软雅黑" panose="020B0503020204020204" pitchFamily="34" charset="-122"/>
                  <a:ea typeface="微软雅黑" panose="020B0503020204020204" pitchFamily="34" charset="-122"/>
                </a:rPr>
                <a:t>纲</a:t>
              </a:r>
              <a:endParaRPr lang="zh-CN" altLang="en-US" sz="2400" b="1">
                <a:solidFill>
                  <a:srgbClr val="FFD333"/>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strVal val="#ppt_w+.3"/>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Effect transition="in" filter="fade">
                                      <p:cBhvr>
                                        <p:cTn id="15" dur="1000"/>
                                        <p:tgtEl>
                                          <p:spTgt spid="21"/>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strVal val="#ppt_w+.3"/>
                                          </p:val>
                                        </p:tav>
                                        <p:tav tm="100000">
                                          <p:val>
                                            <p:strVal val="#ppt_w"/>
                                          </p:val>
                                        </p:tav>
                                      </p:tavLst>
                                    </p:anim>
                                    <p:anim calcmode="lin" valueType="num">
                                      <p:cBhvr>
                                        <p:cTn id="20" dur="1000" fill="hold"/>
                                        <p:tgtEl>
                                          <p:spTgt spid="22"/>
                                        </p:tgtEl>
                                        <p:attrNameLst>
                                          <p:attrName>ppt_h</p:attrName>
                                        </p:attrNameLst>
                                      </p:cBhvr>
                                      <p:tavLst>
                                        <p:tav tm="0">
                                          <p:val>
                                            <p:strVal val="#ppt_h"/>
                                          </p:val>
                                        </p:tav>
                                        <p:tav tm="100000">
                                          <p:val>
                                            <p:strVal val="#ppt_h"/>
                                          </p:val>
                                        </p:tav>
                                      </p:tavLst>
                                    </p:anim>
                                    <p:animEffect transition="in" filter="fade">
                                      <p:cBhvr>
                                        <p:cTn id="21" dur="1000"/>
                                        <p:tgtEl>
                                          <p:spTgt spid="22"/>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strVal val="#ppt_w+.3"/>
                                          </p:val>
                                        </p:tav>
                                        <p:tav tm="100000">
                                          <p:val>
                                            <p:strVal val="#ppt_w"/>
                                          </p:val>
                                        </p:tav>
                                      </p:tavLst>
                                    </p:anim>
                                    <p:anim calcmode="lin" valueType="num">
                                      <p:cBhvr>
                                        <p:cTn id="26" dur="1000" fill="hold"/>
                                        <p:tgtEl>
                                          <p:spTgt spid="23"/>
                                        </p:tgtEl>
                                        <p:attrNameLst>
                                          <p:attrName>ppt_h</p:attrName>
                                        </p:attrNameLst>
                                      </p:cBhvr>
                                      <p:tavLst>
                                        <p:tav tm="0">
                                          <p:val>
                                            <p:strVal val="#ppt_h"/>
                                          </p:val>
                                        </p:tav>
                                        <p:tav tm="100000">
                                          <p:val>
                                            <p:strVal val="#ppt_h"/>
                                          </p:val>
                                        </p:tav>
                                      </p:tavLst>
                                    </p:anim>
                                    <p:animEffect transition="in" filter="fade">
                                      <p:cBhvr>
                                        <p:cTn id="27" dur="1000"/>
                                        <p:tgtEl>
                                          <p:spTgt spid="23"/>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strVal val="#ppt_w+.3"/>
                                          </p:val>
                                        </p:tav>
                                        <p:tav tm="100000">
                                          <p:val>
                                            <p:strVal val="#ppt_w"/>
                                          </p:val>
                                        </p:tav>
                                      </p:tavLst>
                                    </p:anim>
                                    <p:anim calcmode="lin" valueType="num">
                                      <p:cBhvr>
                                        <p:cTn id="32" dur="1000" fill="hold"/>
                                        <p:tgtEl>
                                          <p:spTgt spid="24"/>
                                        </p:tgtEl>
                                        <p:attrNameLst>
                                          <p:attrName>ppt_h</p:attrName>
                                        </p:attrNameLst>
                                      </p:cBhvr>
                                      <p:tavLst>
                                        <p:tav tm="0">
                                          <p:val>
                                            <p:strVal val="#ppt_h"/>
                                          </p:val>
                                        </p:tav>
                                        <p:tav tm="100000">
                                          <p:val>
                                            <p:strVal val="#ppt_h"/>
                                          </p:val>
                                        </p:tav>
                                      </p:tavLst>
                                    </p:anim>
                                    <p:animEffect transition="in" filter="fade">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2"/>
          <p:cNvSpPr/>
          <p:nvPr/>
        </p:nvSpPr>
        <p:spPr>
          <a:xfrm>
            <a:off x="1913562" y="1275943"/>
            <a:ext cx="1179602" cy="1179602"/>
          </a:xfrm>
          <a:prstGeom prst="ellipse">
            <a:avLst/>
          </a:prstGeom>
          <a:noFill/>
          <a:ln w="101600" cap="rnd" cmpd="sng">
            <a:solidFill>
              <a:srgbClr val="0070C0">
                <a:alpha val="10196"/>
              </a:srgb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21" name="Arc 14"/>
          <p:cNvSpPr/>
          <p:nvPr/>
        </p:nvSpPr>
        <p:spPr>
          <a:xfrm rot="249144">
            <a:off x="1913562" y="1275943"/>
            <a:ext cx="1179602" cy="1179602"/>
          </a:xfrm>
          <a:prstGeom prst="arc">
            <a:avLst>
              <a:gd name="adj1" fmla="val 16018236"/>
              <a:gd name="adj2" fmla="val 7971649"/>
            </a:avLst>
          </a:prstGeom>
          <a:noFill/>
          <a:ln w="101600" cap="rnd" cmpd="sng">
            <a:solidFill>
              <a:srgbClr val="92D05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22" name="Oval 12"/>
          <p:cNvSpPr/>
          <p:nvPr/>
        </p:nvSpPr>
        <p:spPr>
          <a:xfrm>
            <a:off x="3937704" y="1296997"/>
            <a:ext cx="1179602" cy="1179602"/>
          </a:xfrm>
          <a:prstGeom prst="ellipse">
            <a:avLst/>
          </a:prstGeom>
          <a:noFill/>
          <a:ln w="101600" cap="rnd" cmpd="sng">
            <a:solidFill>
              <a:srgbClr val="0070C0">
                <a:alpha val="10196"/>
              </a:srgb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23" name="Arc 14"/>
          <p:cNvSpPr/>
          <p:nvPr/>
        </p:nvSpPr>
        <p:spPr>
          <a:xfrm rot="249144">
            <a:off x="3945150" y="1296997"/>
            <a:ext cx="1179602" cy="1179602"/>
          </a:xfrm>
          <a:prstGeom prst="arc">
            <a:avLst>
              <a:gd name="adj1" fmla="val 16018236"/>
              <a:gd name="adj2" fmla="val 12749509"/>
            </a:avLst>
          </a:prstGeom>
          <a:noFill/>
          <a:ln w="101600" cap="rnd" cmpd="sng">
            <a:solidFill>
              <a:srgbClr val="FF6D6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sp>
        <p:nvSpPr>
          <p:cNvPr id="24" name="Oval 12"/>
          <p:cNvSpPr/>
          <p:nvPr/>
        </p:nvSpPr>
        <p:spPr>
          <a:xfrm>
            <a:off x="5989398" y="1296997"/>
            <a:ext cx="1179602" cy="1179602"/>
          </a:xfrm>
          <a:prstGeom prst="ellipse">
            <a:avLst/>
          </a:prstGeom>
          <a:noFill/>
          <a:ln w="101600" cap="rnd" cmpd="sng">
            <a:solidFill>
              <a:srgbClr val="0070C0">
                <a:alpha val="10196"/>
              </a:srgb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010">
              <a:solidFill>
                <a:srgbClr val="FFFFFF"/>
              </a:solidFill>
            </a:endParaRPr>
          </a:p>
        </p:txBody>
      </p:sp>
      <p:sp>
        <p:nvSpPr>
          <p:cNvPr id="25" name="Arc 14"/>
          <p:cNvSpPr/>
          <p:nvPr/>
        </p:nvSpPr>
        <p:spPr>
          <a:xfrm rot="249144">
            <a:off x="5996844" y="1296997"/>
            <a:ext cx="1179602" cy="1179602"/>
          </a:xfrm>
          <a:prstGeom prst="arc">
            <a:avLst>
              <a:gd name="adj1" fmla="val 16018236"/>
              <a:gd name="adj2" fmla="val 5714737"/>
            </a:avLst>
          </a:prstGeom>
          <a:noFill/>
          <a:ln w="101600" cap="rnd" cmpd="sng">
            <a:solidFill>
              <a:srgbClr val="F5C058"/>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0"/>
          </a:p>
        </p:txBody>
      </p:sp>
      <p:grpSp>
        <p:nvGrpSpPr>
          <p:cNvPr id="26" name="组合 25"/>
          <p:cNvGrpSpPr/>
          <p:nvPr/>
        </p:nvGrpSpPr>
        <p:grpSpPr>
          <a:xfrm>
            <a:off x="2050071" y="1412453"/>
            <a:ext cx="906585" cy="906585"/>
            <a:chOff x="2734139" y="1882867"/>
            <a:chExt cx="1209095" cy="1209095"/>
          </a:xfrm>
        </p:grpSpPr>
        <p:grpSp>
          <p:nvGrpSpPr>
            <p:cNvPr id="27" name="组合 26"/>
            <p:cNvGrpSpPr/>
            <p:nvPr/>
          </p:nvGrpSpPr>
          <p:grpSpPr>
            <a:xfrm>
              <a:off x="2734139" y="1882867"/>
              <a:ext cx="1209095" cy="1209095"/>
              <a:chOff x="3724323" y="1908536"/>
              <a:chExt cx="1329153" cy="1329153"/>
            </a:xfrm>
          </p:grpSpPr>
          <p:sp>
            <p:nvSpPr>
              <p:cNvPr id="29" name="椭圆 2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0" name="椭圆 29"/>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28" name="文本框 9"/>
            <p:cNvSpPr txBox="1"/>
            <p:nvPr/>
          </p:nvSpPr>
          <p:spPr>
            <a:xfrm>
              <a:off x="2825947" y="2348880"/>
              <a:ext cx="1064225" cy="276968"/>
            </a:xfrm>
            <a:prstGeom prst="rect">
              <a:avLst/>
            </a:prstGeom>
            <a:noFill/>
          </p:spPr>
          <p:txBody>
            <a:bodyPr wrap="square" lIns="51422" tIns="25711" rIns="51422" bIns="25711" rtlCol="0">
              <a:spAutoFit/>
            </a:bodyPr>
            <a:lstStyle/>
            <a:p>
              <a:pPr marL="0" lvl="1" algn="ctr"/>
              <a:r>
                <a:rPr lang="en-US" altLang="zh-CN" sz="1010" dirty="0">
                  <a:solidFill>
                    <a:schemeClr val="bg1"/>
                  </a:solidFill>
                  <a:latin typeface="Impact MT Std" pitchFamily="34" charset="0"/>
                  <a:ea typeface="方正兰亭黑简体" panose="02000000000000000000" pitchFamily="2" charset="-122"/>
                </a:rPr>
                <a:t>65%</a:t>
              </a:r>
              <a:endParaRPr lang="zh-CN" altLang="en-US" sz="1010" dirty="0">
                <a:solidFill>
                  <a:schemeClr val="bg1"/>
                </a:solidFill>
                <a:latin typeface="Impact MT Std" pitchFamily="34" charset="0"/>
                <a:ea typeface="方正兰亭黑简体" panose="02000000000000000000" pitchFamily="2" charset="-122"/>
              </a:endParaRPr>
            </a:p>
          </p:txBody>
        </p:sp>
      </p:grpSp>
      <p:grpSp>
        <p:nvGrpSpPr>
          <p:cNvPr id="31" name="组合 30"/>
          <p:cNvGrpSpPr/>
          <p:nvPr/>
        </p:nvGrpSpPr>
        <p:grpSpPr>
          <a:xfrm>
            <a:off x="4077246" y="1437920"/>
            <a:ext cx="906585" cy="906585"/>
            <a:chOff x="5437742" y="1916832"/>
            <a:chExt cx="1209095" cy="1209095"/>
          </a:xfrm>
        </p:grpSpPr>
        <p:grpSp>
          <p:nvGrpSpPr>
            <p:cNvPr id="32" name="组合 31"/>
            <p:cNvGrpSpPr/>
            <p:nvPr/>
          </p:nvGrpSpPr>
          <p:grpSpPr>
            <a:xfrm>
              <a:off x="5437742" y="1916832"/>
              <a:ext cx="1209095" cy="1209095"/>
              <a:chOff x="3724323" y="1908536"/>
              <a:chExt cx="1329153" cy="1329153"/>
            </a:xfrm>
          </p:grpSpPr>
          <p:sp>
            <p:nvSpPr>
              <p:cNvPr id="34" name="椭圆 3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5" name="椭圆 34"/>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33" name="文本框 9"/>
            <p:cNvSpPr txBox="1"/>
            <p:nvPr/>
          </p:nvSpPr>
          <p:spPr>
            <a:xfrm>
              <a:off x="5566717" y="2331765"/>
              <a:ext cx="1064225" cy="276968"/>
            </a:xfrm>
            <a:prstGeom prst="rect">
              <a:avLst/>
            </a:prstGeom>
            <a:noFill/>
          </p:spPr>
          <p:txBody>
            <a:bodyPr wrap="square" lIns="51422" tIns="25711" rIns="51422" bIns="25711" rtlCol="0">
              <a:spAutoFit/>
            </a:bodyPr>
            <a:lstStyle/>
            <a:p>
              <a:pPr marL="0" lvl="1" algn="ctr"/>
              <a:r>
                <a:rPr lang="en-US" altLang="zh-CN" sz="1010" dirty="0">
                  <a:solidFill>
                    <a:schemeClr val="bg1"/>
                  </a:solidFill>
                  <a:latin typeface="Impact MT Std" pitchFamily="34" charset="0"/>
                  <a:ea typeface="方正兰亭黑简体" panose="02000000000000000000" pitchFamily="2" charset="-122"/>
                </a:rPr>
                <a:t>95%</a:t>
              </a:r>
              <a:endParaRPr lang="zh-CN" altLang="en-US" sz="1010" dirty="0">
                <a:solidFill>
                  <a:schemeClr val="bg1"/>
                </a:solidFill>
                <a:latin typeface="Impact MT Std" pitchFamily="34" charset="0"/>
                <a:ea typeface="方正兰亭黑简体" panose="02000000000000000000" pitchFamily="2" charset="-122"/>
              </a:endParaRPr>
            </a:p>
          </p:txBody>
        </p:sp>
      </p:grpSp>
      <p:grpSp>
        <p:nvGrpSpPr>
          <p:cNvPr id="36" name="组合 35"/>
          <p:cNvGrpSpPr/>
          <p:nvPr/>
        </p:nvGrpSpPr>
        <p:grpSpPr>
          <a:xfrm>
            <a:off x="6156561" y="1437920"/>
            <a:ext cx="906585" cy="906585"/>
            <a:chOff x="8210884" y="1916832"/>
            <a:chExt cx="1209095" cy="1209095"/>
          </a:xfrm>
        </p:grpSpPr>
        <p:grpSp>
          <p:nvGrpSpPr>
            <p:cNvPr id="37" name="组合 36"/>
            <p:cNvGrpSpPr/>
            <p:nvPr/>
          </p:nvGrpSpPr>
          <p:grpSpPr>
            <a:xfrm>
              <a:off x="8210884" y="1916832"/>
              <a:ext cx="1209095" cy="1209095"/>
              <a:chOff x="3724323" y="1908536"/>
              <a:chExt cx="1329153" cy="1329153"/>
            </a:xfrm>
          </p:grpSpPr>
          <p:sp>
            <p:nvSpPr>
              <p:cNvPr id="39" name="椭圆 3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0" name="椭圆 39"/>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38" name="文本框 9"/>
            <p:cNvSpPr txBox="1"/>
            <p:nvPr/>
          </p:nvSpPr>
          <p:spPr>
            <a:xfrm>
              <a:off x="8345730" y="2331765"/>
              <a:ext cx="1064225" cy="276968"/>
            </a:xfrm>
            <a:prstGeom prst="rect">
              <a:avLst/>
            </a:prstGeom>
            <a:noFill/>
          </p:spPr>
          <p:txBody>
            <a:bodyPr wrap="square" lIns="51422" tIns="25711" rIns="51422" bIns="25711" rtlCol="0">
              <a:spAutoFit/>
            </a:bodyPr>
            <a:lstStyle/>
            <a:p>
              <a:pPr marL="0" lvl="1" algn="ctr"/>
              <a:r>
                <a:rPr lang="en-US" altLang="zh-CN" sz="1010" dirty="0">
                  <a:solidFill>
                    <a:schemeClr val="bg1"/>
                  </a:solidFill>
                  <a:latin typeface="Impact MT Std" pitchFamily="34" charset="0"/>
                  <a:ea typeface="方正兰亭黑简体" panose="02000000000000000000" pitchFamily="2" charset="-122"/>
                </a:rPr>
                <a:t>45%</a:t>
              </a:r>
              <a:endParaRPr lang="zh-CN" altLang="en-US" sz="1010" dirty="0">
                <a:solidFill>
                  <a:schemeClr val="bg1"/>
                </a:solidFill>
                <a:latin typeface="Impact MT Std" pitchFamily="34" charset="0"/>
                <a:ea typeface="方正兰亭黑简体" panose="02000000000000000000" pitchFamily="2" charset="-122"/>
              </a:endParaRPr>
            </a:p>
          </p:txBody>
        </p:sp>
      </p:grpSp>
      <p:grpSp>
        <p:nvGrpSpPr>
          <p:cNvPr id="41" name="组合 40"/>
          <p:cNvGrpSpPr/>
          <p:nvPr/>
        </p:nvGrpSpPr>
        <p:grpSpPr>
          <a:xfrm>
            <a:off x="1872404" y="2610153"/>
            <a:ext cx="1242034" cy="703135"/>
            <a:chOff x="2497187" y="3480219"/>
            <a:chExt cx="1656477" cy="937757"/>
          </a:xfrm>
        </p:grpSpPr>
        <p:grpSp>
          <p:nvGrpSpPr>
            <p:cNvPr id="42" name="组合 41"/>
            <p:cNvGrpSpPr/>
            <p:nvPr/>
          </p:nvGrpSpPr>
          <p:grpSpPr>
            <a:xfrm>
              <a:off x="2497187" y="3764325"/>
              <a:ext cx="153895" cy="316672"/>
              <a:chOff x="5300663" y="2555875"/>
              <a:chExt cx="165100" cy="339726"/>
            </a:xfrm>
          </p:grpSpPr>
          <p:sp>
            <p:nvSpPr>
              <p:cNvPr id="47" name="Oval 19"/>
              <p:cNvSpPr>
                <a:spLocks noChangeArrowheads="1"/>
              </p:cNvSpPr>
              <p:nvPr/>
            </p:nvSpPr>
            <p:spPr bwMode="auto">
              <a:xfrm>
                <a:off x="5353051" y="2555875"/>
                <a:ext cx="63500" cy="60325"/>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8"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43" name="组合 42"/>
            <p:cNvGrpSpPr/>
            <p:nvPr/>
          </p:nvGrpSpPr>
          <p:grpSpPr>
            <a:xfrm>
              <a:off x="2699498" y="3480219"/>
              <a:ext cx="1333743" cy="937757"/>
              <a:chOff x="4271689" y="1207551"/>
              <a:chExt cx="1333743" cy="937757"/>
            </a:xfrm>
          </p:grpSpPr>
          <p:sp>
            <p:nvSpPr>
              <p:cNvPr id="45" name="文本框 30"/>
              <p:cNvSpPr txBox="1"/>
              <p:nvPr/>
            </p:nvSpPr>
            <p:spPr>
              <a:xfrm>
                <a:off x="4283968" y="1207551"/>
                <a:ext cx="1276564" cy="330860"/>
              </a:xfrm>
              <a:prstGeom prst="rect">
                <a:avLst/>
              </a:prstGeom>
              <a:noFill/>
            </p:spPr>
            <p:txBody>
              <a:bodyPr wrap="square" rtlCol="0">
                <a:spAutoFit/>
              </a:bodyPr>
              <a:lstStyle/>
              <a:p>
                <a:pPr algn="ctr"/>
                <a:r>
                  <a:rPr lang="zh-CN" altLang="en-US" sz="1010" b="1" dirty="0">
                    <a:solidFill>
                      <a:srgbClr val="92D050"/>
                    </a:solidFill>
                    <a:latin typeface="微软雅黑" panose="020B0503020204020204" pitchFamily="34" charset="-122"/>
                    <a:ea typeface="微软雅黑" panose="020B0503020204020204" pitchFamily="34" charset="-122"/>
                  </a:rPr>
                  <a:t>添加标题</a:t>
                </a:r>
                <a:endParaRPr lang="zh-CN" altLang="en-US" sz="1010" b="1" dirty="0">
                  <a:solidFill>
                    <a:srgbClr val="92D050"/>
                  </a:solidFill>
                  <a:latin typeface="微软雅黑" panose="020B0503020204020204" pitchFamily="34" charset="-122"/>
                  <a:ea typeface="微软雅黑" panose="020B0503020204020204" pitchFamily="34" charset="-122"/>
                </a:endParaRPr>
              </a:p>
            </p:txBody>
          </p:sp>
          <p:sp>
            <p:nvSpPr>
              <p:cNvPr id="46" name="文本框 31"/>
              <p:cNvSpPr txBox="1"/>
              <p:nvPr/>
            </p:nvSpPr>
            <p:spPr>
              <a:xfrm>
                <a:off x="4271689" y="1504967"/>
                <a:ext cx="1333743" cy="640341"/>
              </a:xfrm>
              <a:prstGeom prst="rect">
                <a:avLst/>
              </a:prstGeom>
              <a:noFill/>
            </p:spPr>
            <p:txBody>
              <a:bodyPr wrap="square" rtlCol="0">
                <a:spAutoFit/>
              </a:bodyPr>
              <a:lstStyle/>
              <a:p>
                <a:pPr algn="ctr">
                  <a:lnSpc>
                    <a:spcPct val="12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点击添加内容点击添加内容</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4" name="任意多边形 151"/>
            <p:cNvSpPr>
              <a:spLocks noChangeArrowheads="1"/>
            </p:cNvSpPr>
            <p:nvPr/>
          </p:nvSpPr>
          <p:spPr bwMode="auto">
            <a:xfrm>
              <a:off x="2579074" y="34984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92D05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010"/>
            </a:p>
          </p:txBody>
        </p:sp>
      </p:grpSp>
      <p:grpSp>
        <p:nvGrpSpPr>
          <p:cNvPr id="49" name="组合 48"/>
          <p:cNvGrpSpPr/>
          <p:nvPr/>
        </p:nvGrpSpPr>
        <p:grpSpPr>
          <a:xfrm>
            <a:off x="3924097" y="2619941"/>
            <a:ext cx="1241508" cy="693345"/>
            <a:chOff x="5233491" y="3493273"/>
            <a:chExt cx="1655775" cy="924701"/>
          </a:xfrm>
        </p:grpSpPr>
        <p:grpSp>
          <p:nvGrpSpPr>
            <p:cNvPr id="50" name="组合 49"/>
            <p:cNvGrpSpPr/>
            <p:nvPr/>
          </p:nvGrpSpPr>
          <p:grpSpPr>
            <a:xfrm>
              <a:off x="5314676" y="3493273"/>
              <a:ext cx="1574590" cy="924701"/>
              <a:chOff x="4509578" y="2151568"/>
              <a:chExt cx="1574590" cy="924701"/>
            </a:xfrm>
          </p:grpSpPr>
          <p:grpSp>
            <p:nvGrpSpPr>
              <p:cNvPr id="54" name="组合 53"/>
              <p:cNvGrpSpPr/>
              <p:nvPr/>
            </p:nvGrpSpPr>
            <p:grpSpPr>
              <a:xfrm>
                <a:off x="4630002" y="2151568"/>
                <a:ext cx="1333743" cy="924701"/>
                <a:chOff x="4271689" y="1246457"/>
                <a:chExt cx="1333743" cy="840638"/>
              </a:xfrm>
            </p:grpSpPr>
            <p:sp>
              <p:nvSpPr>
                <p:cNvPr id="56" name="文本框 156"/>
                <p:cNvSpPr txBox="1"/>
                <p:nvPr/>
              </p:nvSpPr>
              <p:spPr>
                <a:xfrm>
                  <a:off x="4283968" y="1246457"/>
                  <a:ext cx="1276564" cy="300783"/>
                </a:xfrm>
                <a:prstGeom prst="rect">
                  <a:avLst/>
                </a:prstGeom>
                <a:noFill/>
              </p:spPr>
              <p:txBody>
                <a:bodyPr wrap="square" rtlCol="0">
                  <a:spAutoFit/>
                </a:bodyPr>
                <a:lstStyle/>
                <a:p>
                  <a:pPr algn="ctr"/>
                  <a:r>
                    <a:rPr lang="zh-CN" altLang="en-US" sz="1010" b="1" dirty="0">
                      <a:solidFill>
                        <a:srgbClr val="FF6D67"/>
                      </a:solidFill>
                      <a:latin typeface="微软雅黑" panose="020B0503020204020204" pitchFamily="34" charset="-122"/>
                      <a:ea typeface="微软雅黑" panose="020B0503020204020204" pitchFamily="34" charset="-122"/>
                    </a:rPr>
                    <a:t>添加标题</a:t>
                  </a:r>
                  <a:endParaRPr lang="zh-CN" altLang="en-US" sz="1010" b="1" dirty="0">
                    <a:solidFill>
                      <a:srgbClr val="FF6D67"/>
                    </a:solidFill>
                    <a:latin typeface="微软雅黑" panose="020B0503020204020204" pitchFamily="34" charset="-122"/>
                    <a:ea typeface="微软雅黑" panose="020B0503020204020204" pitchFamily="34" charset="-122"/>
                  </a:endParaRPr>
                </a:p>
              </p:txBody>
            </p:sp>
            <p:sp>
              <p:nvSpPr>
                <p:cNvPr id="57" name="文本框 157"/>
                <p:cNvSpPr txBox="1"/>
                <p:nvPr/>
              </p:nvSpPr>
              <p:spPr>
                <a:xfrm>
                  <a:off x="4271689" y="1504967"/>
                  <a:ext cx="1333743" cy="582128"/>
                </a:xfrm>
                <a:prstGeom prst="rect">
                  <a:avLst/>
                </a:prstGeom>
                <a:noFill/>
              </p:spPr>
              <p:txBody>
                <a:bodyPr wrap="square" rtlCol="0">
                  <a:spAutoFit/>
                </a:bodyPr>
                <a:lstStyle/>
                <a:p>
                  <a:pPr algn="ctr">
                    <a:lnSpc>
                      <a:spcPct val="12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点击添加内容点击添加内容</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5" name="任意多边形 151"/>
              <p:cNvSpPr>
                <a:spLocks noChangeArrowheads="1"/>
              </p:cNvSpPr>
              <p:nvPr/>
            </p:nvSpPr>
            <p:spPr bwMode="auto">
              <a:xfrm>
                <a:off x="4509578" y="21608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F6D67"/>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010"/>
              </a:p>
            </p:txBody>
          </p:sp>
        </p:grpSp>
        <p:grpSp>
          <p:nvGrpSpPr>
            <p:cNvPr id="51" name="组合 50"/>
            <p:cNvGrpSpPr/>
            <p:nvPr/>
          </p:nvGrpSpPr>
          <p:grpSpPr>
            <a:xfrm>
              <a:off x="5233491" y="3758557"/>
              <a:ext cx="153895" cy="316672"/>
              <a:chOff x="5300663" y="2555875"/>
              <a:chExt cx="165100" cy="339726"/>
            </a:xfrm>
            <a:solidFill>
              <a:srgbClr val="FF6D67"/>
            </a:solidFill>
          </p:grpSpPr>
          <p:sp>
            <p:nvSpPr>
              <p:cNvPr id="52" name="Oval 19"/>
              <p:cNvSpPr>
                <a:spLocks noChangeArrowheads="1"/>
              </p:cNvSpPr>
              <p:nvPr/>
            </p:nvSpPr>
            <p:spPr bwMode="auto">
              <a:xfrm>
                <a:off x="5353051" y="2555875"/>
                <a:ext cx="63500" cy="6032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3"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grpSp>
        <p:nvGrpSpPr>
          <p:cNvPr id="58" name="组合 57"/>
          <p:cNvGrpSpPr/>
          <p:nvPr/>
        </p:nvGrpSpPr>
        <p:grpSpPr>
          <a:xfrm>
            <a:off x="5975790" y="2610153"/>
            <a:ext cx="1242503" cy="703135"/>
            <a:chOff x="7969795" y="3480219"/>
            <a:chExt cx="1657102" cy="937757"/>
          </a:xfrm>
        </p:grpSpPr>
        <p:grpSp>
          <p:nvGrpSpPr>
            <p:cNvPr id="59" name="组合 58"/>
            <p:cNvGrpSpPr/>
            <p:nvPr/>
          </p:nvGrpSpPr>
          <p:grpSpPr>
            <a:xfrm>
              <a:off x="8172731" y="3480219"/>
              <a:ext cx="1333743" cy="937757"/>
              <a:chOff x="4271689" y="1207551"/>
              <a:chExt cx="1333743" cy="937757"/>
            </a:xfrm>
          </p:grpSpPr>
          <p:sp>
            <p:nvSpPr>
              <p:cNvPr id="64" name="文本框 169"/>
              <p:cNvSpPr txBox="1"/>
              <p:nvPr/>
            </p:nvSpPr>
            <p:spPr>
              <a:xfrm>
                <a:off x="4283968" y="1207551"/>
                <a:ext cx="1276564" cy="330860"/>
              </a:xfrm>
              <a:prstGeom prst="rect">
                <a:avLst/>
              </a:prstGeom>
              <a:noFill/>
            </p:spPr>
            <p:txBody>
              <a:bodyPr wrap="square" rtlCol="0">
                <a:spAutoFit/>
              </a:bodyPr>
              <a:lstStyle/>
              <a:p>
                <a:pPr algn="ctr"/>
                <a:r>
                  <a:rPr lang="zh-CN" altLang="en-US" sz="1010" b="1" dirty="0">
                    <a:solidFill>
                      <a:srgbClr val="F5C058"/>
                    </a:solidFill>
                    <a:latin typeface="微软雅黑" panose="020B0503020204020204" pitchFamily="34" charset="-122"/>
                    <a:ea typeface="微软雅黑" panose="020B0503020204020204" pitchFamily="34" charset="-122"/>
                  </a:rPr>
                  <a:t>添加标题</a:t>
                </a:r>
                <a:endParaRPr lang="zh-CN" altLang="en-US" sz="1010" b="1" dirty="0">
                  <a:solidFill>
                    <a:srgbClr val="F5C058"/>
                  </a:solidFill>
                  <a:latin typeface="微软雅黑" panose="020B0503020204020204" pitchFamily="34" charset="-122"/>
                  <a:ea typeface="微软雅黑" panose="020B0503020204020204" pitchFamily="34" charset="-122"/>
                </a:endParaRPr>
              </a:p>
            </p:txBody>
          </p:sp>
          <p:sp>
            <p:nvSpPr>
              <p:cNvPr id="65" name="文本框 170"/>
              <p:cNvSpPr txBox="1"/>
              <p:nvPr/>
            </p:nvSpPr>
            <p:spPr>
              <a:xfrm>
                <a:off x="4271689" y="1504967"/>
                <a:ext cx="1333743" cy="640341"/>
              </a:xfrm>
              <a:prstGeom prst="rect">
                <a:avLst/>
              </a:prstGeom>
              <a:noFill/>
            </p:spPr>
            <p:txBody>
              <a:bodyPr wrap="square" rtlCol="0">
                <a:spAutoFit/>
              </a:bodyPr>
              <a:lstStyle/>
              <a:p>
                <a:pPr algn="ctr">
                  <a:lnSpc>
                    <a:spcPct val="12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点击添加内容点击添加内容</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0" name="任意多边形 151"/>
            <p:cNvSpPr>
              <a:spLocks noChangeArrowheads="1"/>
            </p:cNvSpPr>
            <p:nvPr/>
          </p:nvSpPr>
          <p:spPr bwMode="auto">
            <a:xfrm>
              <a:off x="8052307" y="34984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5C058"/>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010"/>
            </a:p>
          </p:txBody>
        </p:sp>
        <p:grpSp>
          <p:nvGrpSpPr>
            <p:cNvPr id="61" name="组合 60"/>
            <p:cNvGrpSpPr/>
            <p:nvPr/>
          </p:nvGrpSpPr>
          <p:grpSpPr>
            <a:xfrm>
              <a:off x="7969795" y="3754796"/>
              <a:ext cx="153895" cy="316672"/>
              <a:chOff x="5300663" y="2555875"/>
              <a:chExt cx="165100" cy="339726"/>
            </a:xfrm>
            <a:solidFill>
              <a:srgbClr val="F5C058"/>
            </a:solidFill>
          </p:grpSpPr>
          <p:sp>
            <p:nvSpPr>
              <p:cNvPr id="62" name="Oval 19"/>
              <p:cNvSpPr>
                <a:spLocks noChangeArrowheads="1"/>
              </p:cNvSpPr>
              <p:nvPr/>
            </p:nvSpPr>
            <p:spPr bwMode="auto">
              <a:xfrm>
                <a:off x="5353051" y="2555875"/>
                <a:ext cx="63500" cy="6032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sp>
        <p:nvSpPr>
          <p:cNvPr id="66" name="TextBox 65"/>
          <p:cNvSpPr txBox="1"/>
          <p:nvPr/>
        </p:nvSpPr>
        <p:spPr>
          <a:xfrm>
            <a:off x="1080304" y="4026223"/>
            <a:ext cx="7109156" cy="512448"/>
          </a:xfrm>
          <a:prstGeom prst="rect">
            <a:avLst/>
          </a:prstGeom>
          <a:noFill/>
        </p:spPr>
        <p:txBody>
          <a:bodyPr wrap="square" rtlCol="0">
            <a:spAutoFit/>
          </a:bodyPr>
          <a:lstStyle/>
          <a:p>
            <a:pPr>
              <a:lnSpc>
                <a:spcPct val="130000"/>
              </a:lnSpc>
              <a:spcBef>
                <a:spcPct val="0"/>
              </a:spcBef>
            </a:pPr>
            <a:r>
              <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7" name="组合 66"/>
          <p:cNvGrpSpPr/>
          <p:nvPr/>
        </p:nvGrpSpPr>
        <p:grpSpPr>
          <a:xfrm>
            <a:off x="657327" y="3649098"/>
            <a:ext cx="1269068" cy="542411"/>
            <a:chOff x="5557184" y="1268760"/>
            <a:chExt cx="1692531" cy="723403"/>
          </a:xfrm>
        </p:grpSpPr>
        <p:sp>
          <p:nvSpPr>
            <p:cNvPr id="68"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68562" tIns="34281" rIns="68562" bIns="34281" numCol="1" anchor="t" anchorCtr="0" compatLnSpc="1"/>
            <a:lstStyle/>
            <a:p>
              <a:endParaRPr lang="zh-CN" altLang="en-US" sz="1010"/>
            </a:p>
          </p:txBody>
        </p:sp>
        <p:sp>
          <p:nvSpPr>
            <p:cNvPr id="69"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68562" tIns="34281" rIns="68562" bIns="34281" numCol="1" anchor="t" anchorCtr="0" compatLnSpc="1"/>
            <a:lstStyle/>
            <a:p>
              <a:endParaRPr lang="zh-CN" altLang="en-US" sz="1010"/>
            </a:p>
          </p:txBody>
        </p:sp>
        <p:sp>
          <p:nvSpPr>
            <p:cNvPr id="70"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p>
          </p:txBody>
        </p:sp>
        <p:sp>
          <p:nvSpPr>
            <p:cNvPr id="71"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68562" tIns="34281" rIns="68562" bIns="34281" numCol="1" anchor="t" anchorCtr="0" compatLnSpc="1"/>
            <a:lstStyle/>
            <a:p>
              <a:endParaRPr lang="zh-CN" altLang="en-US" sz="1010">
                <a:solidFill>
                  <a:srgbClr val="00B0F0"/>
                </a:solidFill>
              </a:endParaRPr>
            </a:p>
          </p:txBody>
        </p:sp>
        <p:sp>
          <p:nvSpPr>
            <p:cNvPr id="72"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73"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68562" tIns="34281" rIns="68562" bIns="34281" numCol="1" anchor="t" anchorCtr="0" compatLnSpc="1"/>
            <a:lstStyle/>
            <a:p>
              <a:endParaRPr lang="zh-CN" altLang="en-US" sz="1010"/>
            </a:p>
          </p:txBody>
        </p:sp>
        <p:sp>
          <p:nvSpPr>
            <p:cNvPr id="74" name="文本框 164"/>
            <p:cNvSpPr txBox="1"/>
            <p:nvPr/>
          </p:nvSpPr>
          <p:spPr>
            <a:xfrm>
              <a:off x="5809555" y="1311698"/>
              <a:ext cx="1296144" cy="330861"/>
            </a:xfrm>
            <a:prstGeom prst="rect">
              <a:avLst/>
            </a:prstGeom>
            <a:noFill/>
          </p:spPr>
          <p:txBody>
            <a:bodyPr wrap="square" rtlCol="0">
              <a:spAutoFit/>
            </a:bodyPr>
            <a:lstStyle/>
            <a:p>
              <a:pPr algn="ctr"/>
              <a:r>
                <a:rPr lang="zh-CN" altLang="en-US" sz="1010" b="1" dirty="0">
                  <a:solidFill>
                    <a:schemeClr val="bg1"/>
                  </a:solidFill>
                  <a:latin typeface="微软雅黑" panose="020B0503020204020204" pitchFamily="34" charset="-122"/>
                  <a:ea typeface="微软雅黑" panose="020B0503020204020204" pitchFamily="34" charset="-122"/>
                </a:rPr>
                <a:t>添加标题</a:t>
              </a:r>
              <a:r>
                <a:rPr lang="en-US" altLang="zh-CN" sz="1010" b="1" dirty="0">
                  <a:solidFill>
                    <a:schemeClr val="bg1"/>
                  </a:solidFill>
                  <a:latin typeface="微软雅黑" panose="020B0503020204020204" pitchFamily="34" charset="-122"/>
                  <a:ea typeface="微软雅黑" panose="020B0503020204020204" pitchFamily="34" charset="-122"/>
                </a:rPr>
                <a:t> </a:t>
              </a:r>
              <a:endParaRPr lang="zh-CN" altLang="en-US" sz="101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ppt_w</p:attrName>
                                        </p:attrNameLst>
                                      </p:cBhvr>
                                      <p:tavLst>
                                        <p:tav tm="0">
                                          <p:val>
                                            <p:fltVal val="0"/>
                                          </p:val>
                                        </p:tav>
                                        <p:tav tm="100000">
                                          <p:val>
                                            <p:strVal val="#ppt_w"/>
                                          </p:val>
                                        </p:tav>
                                      </p:tavLst>
                                    </p:anim>
                                    <p:anim calcmode="lin" valueType="num">
                                      <p:cBhvr>
                                        <p:cTn id="62" dur="500" fill="hold"/>
                                        <p:tgtEl>
                                          <p:spTgt spid="25"/>
                                        </p:tgtEl>
                                        <p:attrNameLst>
                                          <p:attrName>ppt_h</p:attrName>
                                        </p:attrNameLst>
                                      </p:cBhvr>
                                      <p:tavLst>
                                        <p:tav tm="0">
                                          <p:val>
                                            <p:fltVal val="0"/>
                                          </p:val>
                                        </p:tav>
                                        <p:tav tm="100000">
                                          <p:val>
                                            <p:strVal val="#ppt_h"/>
                                          </p:val>
                                        </p:tav>
                                      </p:tavLst>
                                    </p:anim>
                                    <p:animEffect transition="in" filter="fade">
                                      <p:cBhvr>
                                        <p:cTn id="63" dur="500"/>
                                        <p:tgtEl>
                                          <p:spTgt spid="25"/>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anim calcmode="lin" valueType="num">
                                      <p:cBhvr>
                                        <p:cTn id="74" dur="1000" fill="hold"/>
                                        <p:tgtEl>
                                          <p:spTgt spid="58"/>
                                        </p:tgtEl>
                                        <p:attrNameLst>
                                          <p:attrName>ppt_x</p:attrName>
                                        </p:attrNameLst>
                                      </p:cBhvr>
                                      <p:tavLst>
                                        <p:tav tm="0">
                                          <p:val>
                                            <p:strVal val="#ppt_x"/>
                                          </p:val>
                                        </p:tav>
                                        <p:tav tm="100000">
                                          <p:val>
                                            <p:strVal val="#ppt_x"/>
                                          </p:val>
                                        </p:tav>
                                      </p:tavLst>
                                    </p:anim>
                                    <p:anim calcmode="lin" valueType="num">
                                      <p:cBhvr>
                                        <p:cTn id="75" dur="1000" fill="hold"/>
                                        <p:tgtEl>
                                          <p:spTgt spid="58"/>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1000"/>
                                        <p:tgtEl>
                                          <p:spTgt spid="67"/>
                                        </p:tgtEl>
                                      </p:cBhvr>
                                    </p:animEffect>
                                    <p:anim calcmode="lin" valueType="num">
                                      <p:cBhvr>
                                        <p:cTn id="80" dur="1000" fill="hold"/>
                                        <p:tgtEl>
                                          <p:spTgt spid="67"/>
                                        </p:tgtEl>
                                        <p:attrNameLst>
                                          <p:attrName>ppt_x</p:attrName>
                                        </p:attrNameLst>
                                      </p:cBhvr>
                                      <p:tavLst>
                                        <p:tav tm="0">
                                          <p:val>
                                            <p:strVal val="#ppt_x"/>
                                          </p:val>
                                        </p:tav>
                                        <p:tav tm="100000">
                                          <p:val>
                                            <p:strVal val="#ppt_x"/>
                                          </p:val>
                                        </p:tav>
                                      </p:tavLst>
                                    </p:anim>
                                    <p:anim calcmode="lin" valueType="num">
                                      <p:cBhvr>
                                        <p:cTn id="81" dur="1000" fill="hold"/>
                                        <p:tgtEl>
                                          <p:spTgt spid="67"/>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fill="hold"/>
                                        <p:tgtEl>
                                          <p:spTgt spid="66"/>
                                        </p:tgtEl>
                                        <p:attrNameLst>
                                          <p:attrName>ppt_x</p:attrName>
                                        </p:attrNameLst>
                                      </p:cBhvr>
                                      <p:tavLst>
                                        <p:tav tm="0">
                                          <p:val>
                                            <p:strVal val="1+#ppt_w/2"/>
                                          </p:val>
                                        </p:tav>
                                        <p:tav tm="100000">
                                          <p:val>
                                            <p:strVal val="#ppt_x"/>
                                          </p:val>
                                        </p:tav>
                                      </p:tavLst>
                                    </p:anim>
                                    <p:anim calcmode="lin" valueType="num">
                                      <p:cBhvr additive="base">
                                        <p:cTn id="86"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4" grpId="0" animBg="1"/>
      <p:bldP spid="25" grpId="0" animBg="1"/>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0"/>
            <a:ext cx="9144000" cy="5159341"/>
          </a:xfrm>
          <a:prstGeom prst="rect">
            <a:avLst/>
          </a:prstGeom>
        </p:spPr>
      </p:pic>
      <p:pic>
        <p:nvPicPr>
          <p:cNvPr id="5" name="图片 4"/>
          <p:cNvPicPr>
            <a:picLocks noChangeAspect="1"/>
          </p:cNvPicPr>
          <p:nvPr/>
        </p:nvPicPr>
        <p:blipFill>
          <a:blip r:embed="rId2" cstate="email"/>
          <a:stretch>
            <a:fillRect/>
          </a:stretch>
        </p:blipFill>
        <p:spPr>
          <a:xfrm>
            <a:off x="0" y="3087874"/>
            <a:ext cx="9144000" cy="2071468"/>
          </a:xfrm>
          <a:prstGeom prst="rect">
            <a:avLst/>
          </a:prstGeom>
        </p:spPr>
      </p:pic>
      <p:pic>
        <p:nvPicPr>
          <p:cNvPr id="3" name="图片 2"/>
          <p:cNvPicPr>
            <a:picLocks noChangeAspect="1"/>
          </p:cNvPicPr>
          <p:nvPr/>
        </p:nvPicPr>
        <p:blipFill>
          <a:blip r:embed="rId3" cstate="email"/>
          <a:stretch>
            <a:fillRect/>
          </a:stretch>
        </p:blipFill>
        <p:spPr>
          <a:xfrm>
            <a:off x="6995885" y="79561"/>
            <a:ext cx="1901372" cy="1285941"/>
          </a:xfrm>
          <a:prstGeom prst="rect">
            <a:avLst/>
          </a:prstGeom>
        </p:spPr>
      </p:pic>
      <p:pic>
        <p:nvPicPr>
          <p:cNvPr id="4" name="图片 3"/>
          <p:cNvPicPr>
            <a:picLocks noChangeAspect="1"/>
          </p:cNvPicPr>
          <p:nvPr/>
        </p:nvPicPr>
        <p:blipFill>
          <a:blip r:embed="rId4" cstate="email"/>
          <a:stretch>
            <a:fillRect/>
          </a:stretch>
        </p:blipFill>
        <p:spPr>
          <a:xfrm>
            <a:off x="-1" y="0"/>
            <a:ext cx="2293257" cy="1612036"/>
          </a:xfrm>
          <a:prstGeom prst="rect">
            <a:avLst/>
          </a:prstGeom>
        </p:spPr>
      </p:pic>
      <p:sp>
        <p:nvSpPr>
          <p:cNvPr id="28" name="文本占位符 4"/>
          <p:cNvSpPr txBox="1"/>
          <p:nvPr>
            <p:custDataLst>
              <p:tags r:id="rId5"/>
            </p:custDataLst>
          </p:nvPr>
        </p:nvSpPr>
        <p:spPr>
          <a:xfrm>
            <a:off x="2206631" y="1254703"/>
            <a:ext cx="1714500" cy="2069795"/>
          </a:xfrm>
          <a:prstGeom prst="rect">
            <a:avLst/>
          </a:prstGeom>
        </p:spPr>
        <p:txBody>
          <a:bodyPr vert="horz" lIns="0" tIns="34290" rIns="0" bIns="34290" rtlCol="0" anchor="ctr">
            <a:noAutofit/>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anose="04060505060202020A04"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defRPr/>
            </a:pPr>
            <a:r>
              <a:rPr lang="en-US" altLang="zh-CN" sz="13875" dirty="0">
                <a:gradFill>
                  <a:gsLst>
                    <a:gs pos="0">
                      <a:srgbClr val="00A1C7"/>
                    </a:gs>
                    <a:gs pos="100000">
                      <a:srgbClr val="A3C902"/>
                    </a:gs>
                  </a:gsLst>
                  <a:lin ang="5400000" scaled="0"/>
                </a:gradFill>
              </a:rPr>
              <a:t>4</a:t>
            </a:r>
            <a:endParaRPr lang="en-US" altLang="en-US" sz="13875" dirty="0">
              <a:gradFill>
                <a:gsLst>
                  <a:gs pos="0">
                    <a:srgbClr val="00A1C7"/>
                  </a:gs>
                  <a:gs pos="100000">
                    <a:srgbClr val="A3C902"/>
                  </a:gs>
                </a:gsLst>
                <a:lin ang="5400000" scaled="0"/>
              </a:gradFill>
            </a:endParaRPr>
          </a:p>
        </p:txBody>
      </p:sp>
      <p:sp>
        <p:nvSpPr>
          <p:cNvPr id="29" name="标题 5"/>
          <p:cNvSpPr txBox="1"/>
          <p:nvPr>
            <p:custDataLst>
              <p:tags r:id="rId6"/>
            </p:custDataLst>
          </p:nvPr>
        </p:nvSpPr>
        <p:spPr>
          <a:xfrm>
            <a:off x="3485531" y="2527261"/>
            <a:ext cx="3515400" cy="457199"/>
          </a:xfrm>
          <a:prstGeom prst="roundRect">
            <a:avLst>
              <a:gd name="adj" fmla="val 50000"/>
            </a:avLst>
          </a:prstGeom>
          <a:noFill/>
          <a:ln w="12700">
            <a:gradFill>
              <a:gsLst>
                <a:gs pos="0">
                  <a:srgbClr val="00A1C7"/>
                </a:gs>
                <a:gs pos="100000">
                  <a:srgbClr val="A3C902"/>
                </a:gs>
              </a:gsLst>
              <a:lin ang="7800000" scaled="0"/>
            </a:grad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000" b="1" i="0" kern="1200" baseline="0">
                <a:gradFill>
                  <a:gsLst>
                    <a:gs pos="0">
                      <a:schemeClr val="accent2"/>
                    </a:gs>
                    <a:gs pos="100000">
                      <a:schemeClr val="accent1"/>
                    </a:gs>
                  </a:gsLst>
                  <a:lin ang="6600000" scaled="0"/>
                </a:gradFill>
                <a:latin typeface="幼圆" panose="02010509060101010101" pitchFamily="49" charset="-122"/>
                <a:ea typeface="幼圆" panose="02010509060101010101" pitchFamily="49" charset="-122"/>
                <a:cs typeface="+mj-cs"/>
              </a:defRPr>
            </a:lvl1pPr>
          </a:lstStyle>
          <a:p>
            <a:pPr lvl="0" algn="ctr">
              <a:defRPr/>
            </a:pPr>
            <a:r>
              <a:rPr lang="zh-CN" altLang="en-US" sz="2700" dirty="0">
                <a:gradFill>
                  <a:gsLst>
                    <a:gs pos="0">
                      <a:srgbClr val="00A1C7"/>
                    </a:gs>
                    <a:gs pos="100000">
                      <a:srgbClr val="A3C902"/>
                    </a:gs>
                  </a:gsLst>
                  <a:lin ang="6600000" scaled="0"/>
                </a:gradFill>
              </a:rPr>
              <a:t>单击此处添加文字标题</a:t>
            </a:r>
            <a:endParaRPr lang="en-US" altLang="zh-CN" sz="2700" dirty="0">
              <a:gradFill>
                <a:gsLst>
                  <a:gs pos="0">
                    <a:srgbClr val="00A1C7"/>
                  </a:gs>
                  <a:gs pos="100000">
                    <a:srgbClr val="A3C902"/>
                  </a:gs>
                </a:gsLst>
                <a:lin ang="6600000" scaled="0"/>
              </a:gradFill>
            </a:endParaRPr>
          </a:p>
        </p:txBody>
      </p:sp>
      <p:sp>
        <p:nvSpPr>
          <p:cNvPr id="30" name="文本占位符 6"/>
          <p:cNvSpPr txBox="1"/>
          <p:nvPr>
            <p:custDataLst>
              <p:tags r:id="rId7"/>
            </p:custDataLst>
          </p:nvPr>
        </p:nvSpPr>
        <p:spPr>
          <a:xfrm>
            <a:off x="2569030" y="2133600"/>
            <a:ext cx="1543926" cy="290247"/>
          </a:xfrm>
          <a:prstGeom prst="rect">
            <a:avLst/>
          </a:prstGeom>
          <a:solidFill>
            <a:srgbClr val="FFFFFF"/>
          </a:solidFill>
        </p:spPr>
        <p:txBody>
          <a:bodyPr vert="horz" lIns="68580" tIns="34290" rIns="68580" bIns="34290" rtlCol="0" anchor="ctr">
            <a:noAutofit/>
          </a:bodyPr>
          <a:lstStyle>
            <a:lvl1pPr marL="0" indent="0" algn="l" defTabSz="914400" rtl="0" eaLnBrk="1" latinLnBrk="0" hangingPunct="1">
              <a:lnSpc>
                <a:spcPct val="110000"/>
              </a:lnSpc>
              <a:spcBef>
                <a:spcPts val="1800"/>
              </a:spcBef>
              <a:spcAft>
                <a:spcPts val="0"/>
              </a:spcAft>
              <a:buSzPct val="80000"/>
              <a:buFontTx/>
              <a:buNone/>
              <a:defRPr sz="1600" b="1" kern="1200" baseline="0">
                <a:solidFill>
                  <a:schemeClr val="accent1"/>
                </a:solidFill>
                <a:latin typeface="Felix Titling" panose="04060505060202020A04" pitchFamily="82" charset="0"/>
                <a:ea typeface="幼圆" panose="02010509060101010101" pitchFamily="49" charset="-122"/>
                <a:cs typeface="+mn-cs"/>
              </a:defRPr>
            </a:lvl1pPr>
            <a:lvl2pPr marL="457200" indent="0" algn="just" defTabSz="914400" rtl="0" eaLnBrk="1" latinLnBrk="0" hangingPunct="1">
              <a:lnSpc>
                <a:spcPct val="130000"/>
              </a:lnSpc>
              <a:spcBef>
                <a:spcPts val="200"/>
              </a:spcBef>
              <a:spcAft>
                <a:spcPts val="800"/>
              </a:spcAft>
              <a:buFont typeface="宋体-方正超大字符集" panose="03000509000000000000" pitchFamily="65" charset="-122"/>
              <a:buNone/>
              <a:defRPr sz="2000" kern="1200" baseline="0">
                <a:solidFill>
                  <a:schemeClr val="tx1">
                    <a:tint val="75000"/>
                  </a:schemeClr>
                </a:solidFill>
                <a:latin typeface="宋体-方正超大字符集" panose="03000509000000000000" pitchFamily="65" charset="-122"/>
                <a:ea typeface="宋体-方正超大字符集" panose="03000509000000000000" pitchFamily="65"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lgn="ctr">
              <a:defRPr/>
            </a:pPr>
            <a:r>
              <a:rPr lang="zh-CN" altLang="en-US" sz="1800" dirty="0">
                <a:solidFill>
                  <a:srgbClr val="A3C902"/>
                </a:solidFill>
              </a:rPr>
              <a:t>第四部分</a:t>
            </a:r>
            <a:endParaRPr lang="en-US" altLang="zh-CN" sz="1800" dirty="0">
              <a:solidFill>
                <a:srgbClr val="A3C902"/>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104" y="1298853"/>
            <a:ext cx="8291514" cy="3183851"/>
            <a:chOff x="-63104" y="1298853"/>
            <a:chExt cx="8291514" cy="3183851"/>
          </a:xfrm>
        </p:grpSpPr>
        <p:sp>
          <p:nvSpPr>
            <p:cNvPr id="7171" name="Freeform 21"/>
            <p:cNvSpPr>
              <a:spLocks noChangeArrowheads="1"/>
            </p:cNvSpPr>
            <p:nvPr/>
          </p:nvSpPr>
          <p:spPr bwMode="auto">
            <a:xfrm>
              <a:off x="-63104" y="1795463"/>
              <a:ext cx="7346157" cy="2687241"/>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2700">
              <a:solidFill>
                <a:srgbClr val="404040"/>
              </a:solidFill>
              <a:prstDash val="sysDot"/>
              <a:round/>
            </a:ln>
            <a:effectLst>
              <a:outerShdw dist="63500" dir="81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txBody>
            <a:bodyPr/>
            <a:lstStyle/>
            <a:p>
              <a:pPr eaLnBrk="0" hangingPunct="0"/>
              <a:endParaRPr lang="zh-CN" altLang="en-US" sz="1015"/>
            </a:p>
          </p:txBody>
        </p:sp>
        <p:grpSp>
          <p:nvGrpSpPr>
            <p:cNvPr id="2" name="组合 1"/>
            <p:cNvGrpSpPr/>
            <p:nvPr/>
          </p:nvGrpSpPr>
          <p:grpSpPr>
            <a:xfrm>
              <a:off x="1107282" y="1298853"/>
              <a:ext cx="7121128" cy="2921109"/>
              <a:chOff x="1107282" y="1298853"/>
              <a:chExt cx="7121128" cy="2921109"/>
            </a:xfrm>
          </p:grpSpPr>
          <p:sp>
            <p:nvSpPr>
              <p:cNvPr id="7172" name="Oval 19"/>
              <p:cNvSpPr>
                <a:spLocks noChangeArrowheads="1"/>
              </p:cNvSpPr>
              <p:nvPr/>
            </p:nvSpPr>
            <p:spPr bwMode="auto">
              <a:xfrm>
                <a:off x="2667001" y="3234929"/>
                <a:ext cx="898922" cy="897731"/>
              </a:xfrm>
              <a:prstGeom prst="ellipse">
                <a:avLst/>
              </a:pr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B</a:t>
                </a:r>
                <a:endParaRPr lang="en-US" altLang="zh-CN" sz="2325">
                  <a:solidFill>
                    <a:srgbClr val="FFFFFF"/>
                  </a:solidFill>
                  <a:sym typeface="Arial" panose="020B0604020202020204" pitchFamily="34" charset="0"/>
                </a:endParaRPr>
              </a:p>
            </p:txBody>
          </p:sp>
          <p:sp>
            <p:nvSpPr>
              <p:cNvPr id="7173" name="Oval 19"/>
              <p:cNvSpPr>
                <a:spLocks noChangeArrowheads="1"/>
              </p:cNvSpPr>
              <p:nvPr/>
            </p:nvSpPr>
            <p:spPr bwMode="auto">
              <a:xfrm>
                <a:off x="4085035" y="2213373"/>
                <a:ext cx="898922" cy="896540"/>
              </a:xfrm>
              <a:prstGeom prst="ellipse">
                <a:avLst/>
              </a:pr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C</a:t>
                </a:r>
                <a:endParaRPr lang="en-US" altLang="zh-CN" sz="2325">
                  <a:solidFill>
                    <a:srgbClr val="FFFFFF"/>
                  </a:solidFill>
                  <a:sym typeface="Arial" panose="020B0604020202020204" pitchFamily="34" charset="0"/>
                </a:endParaRPr>
              </a:p>
            </p:txBody>
          </p:sp>
          <p:sp>
            <p:nvSpPr>
              <p:cNvPr id="7174" name="Oval 19"/>
              <p:cNvSpPr>
                <a:spLocks noChangeArrowheads="1"/>
              </p:cNvSpPr>
              <p:nvPr/>
            </p:nvSpPr>
            <p:spPr bwMode="auto">
              <a:xfrm>
                <a:off x="5495926" y="2612232"/>
                <a:ext cx="898922" cy="897731"/>
              </a:xfrm>
              <a:prstGeom prst="ellipse">
                <a:avLst/>
              </a:pr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D</a:t>
                </a:r>
                <a:endParaRPr lang="en-US" altLang="zh-CN" sz="2325">
                  <a:solidFill>
                    <a:srgbClr val="FFFFFF"/>
                  </a:solidFill>
                  <a:sym typeface="Arial" panose="020B0604020202020204" pitchFamily="34" charset="0"/>
                </a:endParaRPr>
              </a:p>
            </p:txBody>
          </p:sp>
          <p:sp>
            <p:nvSpPr>
              <p:cNvPr id="7175" name="Oval 19"/>
              <p:cNvSpPr>
                <a:spLocks noChangeArrowheads="1"/>
              </p:cNvSpPr>
              <p:nvPr/>
            </p:nvSpPr>
            <p:spPr bwMode="auto">
              <a:xfrm>
                <a:off x="1225153" y="2768204"/>
                <a:ext cx="898922" cy="897731"/>
              </a:xfrm>
              <a:prstGeom prst="ellipse">
                <a:avLst/>
              </a:pr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A</a:t>
                </a:r>
                <a:endParaRPr lang="en-US" altLang="zh-CN" sz="2325">
                  <a:solidFill>
                    <a:srgbClr val="FFFFFF"/>
                  </a:solidFill>
                  <a:sym typeface="Arial" panose="020B0604020202020204" pitchFamily="34" charset="0"/>
                </a:endParaRPr>
              </a:p>
            </p:txBody>
          </p:sp>
          <p:cxnSp>
            <p:nvCxnSpPr>
              <p:cNvPr id="7176" name="Straight Connector 55"/>
              <p:cNvCxnSpPr>
                <a:cxnSpLocks noChangeShapeType="1"/>
              </p:cNvCxnSpPr>
              <p:nvPr/>
            </p:nvCxnSpPr>
            <p:spPr bwMode="auto">
              <a:xfrm flipV="1">
                <a:off x="3127772" y="2984898"/>
                <a:ext cx="0" cy="644128"/>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7177" name="Straight Connector 56"/>
              <p:cNvCxnSpPr>
                <a:cxnSpLocks noChangeShapeType="1"/>
              </p:cNvCxnSpPr>
              <p:nvPr/>
            </p:nvCxnSpPr>
            <p:spPr bwMode="auto">
              <a:xfrm>
                <a:off x="4541044" y="2662237"/>
                <a:ext cx="0" cy="644129"/>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7178" name="Straight Connector 57"/>
              <p:cNvCxnSpPr>
                <a:cxnSpLocks noChangeShapeType="1"/>
              </p:cNvCxnSpPr>
              <p:nvPr/>
            </p:nvCxnSpPr>
            <p:spPr bwMode="auto">
              <a:xfrm flipV="1">
                <a:off x="5954316" y="2450306"/>
                <a:ext cx="0" cy="644129"/>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cxnSp>
            <p:nvCxnSpPr>
              <p:cNvPr id="7179" name="Straight Connector 60"/>
              <p:cNvCxnSpPr>
                <a:cxnSpLocks noChangeShapeType="1"/>
              </p:cNvCxnSpPr>
              <p:nvPr/>
            </p:nvCxnSpPr>
            <p:spPr bwMode="auto">
              <a:xfrm flipV="1">
                <a:off x="1696641" y="2609850"/>
                <a:ext cx="0" cy="645319"/>
              </a:xfrm>
              <a:prstGeom prst="line">
                <a:avLst/>
              </a:prstGeom>
              <a:noFill/>
              <a:ln w="6350">
                <a:solidFill>
                  <a:srgbClr val="ADBACA"/>
                </a:solidFill>
                <a:round/>
                <a:tailEnd type="oval" w="med" len="med"/>
              </a:ln>
              <a:extLst>
                <a:ext uri="{909E8E84-426E-40DD-AFC4-6F175D3DCCD1}">
                  <a14:hiddenFill xmlns:a14="http://schemas.microsoft.com/office/drawing/2010/main">
                    <a:noFill/>
                  </a14:hiddenFill>
                </a:ext>
              </a:extLst>
            </p:spPr>
          </p:cxnSp>
          <p:sp>
            <p:nvSpPr>
              <p:cNvPr id="7180" name="Oval 19"/>
              <p:cNvSpPr>
                <a:spLocks noChangeArrowheads="1"/>
              </p:cNvSpPr>
              <p:nvPr/>
            </p:nvSpPr>
            <p:spPr bwMode="auto">
              <a:xfrm>
                <a:off x="2743200" y="3306367"/>
                <a:ext cx="747713" cy="745331"/>
              </a:xfrm>
              <a:prstGeom prst="ellipse">
                <a:avLst/>
              </a:prstGeom>
              <a:solidFill>
                <a:srgbClr val="F07474"/>
              </a:solidFill>
              <a:ln w="28575">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B</a:t>
                </a:r>
                <a:endParaRPr lang="en-US" altLang="zh-CN" sz="2325">
                  <a:solidFill>
                    <a:srgbClr val="FFFFFF"/>
                  </a:solidFill>
                  <a:sym typeface="Arial" panose="020B0604020202020204" pitchFamily="34" charset="0"/>
                </a:endParaRPr>
              </a:p>
            </p:txBody>
          </p:sp>
          <p:sp>
            <p:nvSpPr>
              <p:cNvPr id="7181" name="Oval 19"/>
              <p:cNvSpPr>
                <a:spLocks noChangeArrowheads="1"/>
              </p:cNvSpPr>
              <p:nvPr/>
            </p:nvSpPr>
            <p:spPr bwMode="auto">
              <a:xfrm>
                <a:off x="4167187" y="2289573"/>
                <a:ext cx="747713" cy="745331"/>
              </a:xfrm>
              <a:prstGeom prst="ellipse">
                <a:avLst/>
              </a:prstGeom>
              <a:solidFill>
                <a:srgbClr val="FFC000"/>
              </a:solidFill>
              <a:ln w="28575">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C</a:t>
                </a:r>
                <a:endParaRPr lang="en-US" altLang="zh-CN" sz="2325">
                  <a:solidFill>
                    <a:srgbClr val="FFFFFF"/>
                  </a:solidFill>
                  <a:sym typeface="Arial" panose="020B0604020202020204" pitchFamily="34" charset="0"/>
                </a:endParaRPr>
              </a:p>
            </p:txBody>
          </p:sp>
          <p:sp>
            <p:nvSpPr>
              <p:cNvPr id="7182" name="Oval 19"/>
              <p:cNvSpPr>
                <a:spLocks noChangeArrowheads="1"/>
              </p:cNvSpPr>
              <p:nvPr/>
            </p:nvSpPr>
            <p:spPr bwMode="auto">
              <a:xfrm>
                <a:off x="5591176" y="2684860"/>
                <a:ext cx="746522" cy="744140"/>
              </a:xfrm>
              <a:prstGeom prst="ellipse">
                <a:avLst/>
              </a:prstGeom>
              <a:solidFill>
                <a:srgbClr val="92D050"/>
              </a:solidFill>
              <a:ln w="28575">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D</a:t>
                </a:r>
                <a:endParaRPr lang="en-US" altLang="zh-CN" sz="2325">
                  <a:solidFill>
                    <a:srgbClr val="FFFFFF"/>
                  </a:solidFill>
                  <a:sym typeface="Arial" panose="020B0604020202020204" pitchFamily="34" charset="0"/>
                </a:endParaRPr>
              </a:p>
            </p:txBody>
          </p:sp>
          <p:sp>
            <p:nvSpPr>
              <p:cNvPr id="7183" name="Oval 19"/>
              <p:cNvSpPr>
                <a:spLocks noChangeArrowheads="1"/>
              </p:cNvSpPr>
              <p:nvPr/>
            </p:nvSpPr>
            <p:spPr bwMode="auto">
              <a:xfrm>
                <a:off x="1320403" y="2840832"/>
                <a:ext cx="746522" cy="745331"/>
              </a:xfrm>
              <a:prstGeom prst="ellipse">
                <a:avLst/>
              </a:prstGeom>
              <a:solidFill>
                <a:srgbClr val="FFBF53"/>
              </a:solidFill>
              <a:ln w="28575">
                <a:solidFill>
                  <a:schemeClr val="bg1"/>
                </a:solidFill>
                <a:round/>
              </a:ln>
              <a:effectLst>
                <a:outerShdw dist="63500" dir="8100000" algn="ctr" rotWithShape="0">
                  <a:srgbClr val="000000">
                    <a:alpha val="25000"/>
                  </a:srgbClr>
                </a:outerShdw>
              </a:effectLst>
            </p:spPr>
            <p:txBody>
              <a:bodyPr anchor="ctr"/>
              <a:lstStyle/>
              <a:p>
                <a:pPr algn="ctr"/>
                <a:r>
                  <a:rPr lang="en-US" altLang="zh-CN" sz="2325">
                    <a:solidFill>
                      <a:srgbClr val="FFFFFF"/>
                    </a:solidFill>
                    <a:sym typeface="Arial" panose="020B0604020202020204" pitchFamily="34" charset="0"/>
                  </a:rPr>
                  <a:t>A</a:t>
                </a:r>
                <a:endParaRPr lang="en-US" altLang="zh-CN" sz="2325">
                  <a:solidFill>
                    <a:srgbClr val="FFFFFF"/>
                  </a:solidFill>
                  <a:sym typeface="Arial" panose="020B0604020202020204" pitchFamily="34" charset="0"/>
                </a:endParaRPr>
              </a:p>
            </p:txBody>
          </p:sp>
          <p:sp>
            <p:nvSpPr>
              <p:cNvPr id="7184" name="Freeform 22"/>
              <p:cNvSpPr>
                <a:spLocks noChangeArrowheads="1"/>
              </p:cNvSpPr>
              <p:nvPr/>
            </p:nvSpPr>
            <p:spPr bwMode="auto">
              <a:xfrm>
                <a:off x="7506891" y="1684735"/>
                <a:ext cx="304800" cy="266700"/>
              </a:xfrm>
              <a:custGeom>
                <a:avLst/>
                <a:gdLst>
                  <a:gd name="T0" fmla="*/ 71 w 71"/>
                  <a:gd name="T1" fmla="*/ 3 h 62"/>
                  <a:gd name="T2" fmla="*/ 0 w 71"/>
                  <a:gd name="T3" fmla="*/ 62 h 62"/>
                  <a:gd name="T4" fmla="*/ 14 w 71"/>
                  <a:gd name="T5" fmla="*/ 0 h 62"/>
                  <a:gd name="T6" fmla="*/ 71 w 71"/>
                  <a:gd name="T7" fmla="*/ 3 h 62"/>
                </a:gdLst>
                <a:ahLst/>
                <a:cxnLst>
                  <a:cxn ang="0">
                    <a:pos x="T0" y="T1"/>
                  </a:cxn>
                  <a:cxn ang="0">
                    <a:pos x="T2" y="T3"/>
                  </a:cxn>
                  <a:cxn ang="0">
                    <a:pos x="T4" y="T5"/>
                  </a:cxn>
                  <a:cxn ang="0">
                    <a:pos x="T6" y="T7"/>
                  </a:cxn>
                </a:cxnLst>
                <a:rect l="0" t="0" r="r" b="b"/>
                <a:pathLst>
                  <a:path w="71" h="62">
                    <a:moveTo>
                      <a:pt x="71" y="3"/>
                    </a:moveTo>
                    <a:lnTo>
                      <a:pt x="0" y="62"/>
                    </a:lnTo>
                    <a:lnTo>
                      <a:pt x="14" y="0"/>
                    </a:lnTo>
                    <a:lnTo>
                      <a:pt x="71" y="3"/>
                    </a:lnTo>
                    <a:close/>
                  </a:path>
                </a:pathLst>
              </a:custGeom>
              <a:solidFill>
                <a:srgbClr val="56617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7185" name="Freeform 23"/>
              <p:cNvSpPr>
                <a:spLocks noChangeArrowheads="1"/>
              </p:cNvSpPr>
              <p:nvPr/>
            </p:nvSpPr>
            <p:spPr bwMode="auto">
              <a:xfrm>
                <a:off x="7241381" y="1358504"/>
                <a:ext cx="987029" cy="510778"/>
              </a:xfrm>
              <a:custGeom>
                <a:avLst/>
                <a:gdLst>
                  <a:gd name="T0" fmla="*/ 230 w 230"/>
                  <a:gd name="T1" fmla="*/ 0 h 119"/>
                  <a:gd name="T2" fmla="*/ 0 w 230"/>
                  <a:gd name="T3" fmla="*/ 26 h 119"/>
                  <a:gd name="T4" fmla="*/ 140 w 230"/>
                  <a:gd name="T5" fmla="*/ 119 h 119"/>
                  <a:gd name="T6" fmla="*/ 230 w 230"/>
                  <a:gd name="T7" fmla="*/ 0 h 119"/>
                </a:gdLst>
                <a:ahLst/>
                <a:cxnLst>
                  <a:cxn ang="0">
                    <a:pos x="T0" y="T1"/>
                  </a:cxn>
                  <a:cxn ang="0">
                    <a:pos x="T2" y="T3"/>
                  </a:cxn>
                  <a:cxn ang="0">
                    <a:pos x="T4" y="T5"/>
                  </a:cxn>
                  <a:cxn ang="0">
                    <a:pos x="T6" y="T7"/>
                  </a:cxn>
                </a:cxnLst>
                <a:rect l="0" t="0" r="r" b="b"/>
                <a:pathLst>
                  <a:path w="230" h="119">
                    <a:moveTo>
                      <a:pt x="230" y="0"/>
                    </a:moveTo>
                    <a:lnTo>
                      <a:pt x="0" y="26"/>
                    </a:lnTo>
                    <a:lnTo>
                      <a:pt x="140" y="119"/>
                    </a:lnTo>
                    <a:lnTo>
                      <a:pt x="230" y="0"/>
                    </a:lnTo>
                    <a:close/>
                  </a:path>
                </a:pathLst>
              </a:custGeom>
              <a:solidFill>
                <a:srgbClr val="404040"/>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7186" name="Freeform 24"/>
              <p:cNvSpPr>
                <a:spLocks noChangeArrowheads="1"/>
              </p:cNvSpPr>
              <p:nvPr/>
            </p:nvSpPr>
            <p:spPr bwMode="auto">
              <a:xfrm>
                <a:off x="7455694" y="1393031"/>
                <a:ext cx="700088" cy="558404"/>
              </a:xfrm>
              <a:custGeom>
                <a:avLst/>
                <a:gdLst>
                  <a:gd name="T0" fmla="*/ 163 w 163"/>
                  <a:gd name="T1" fmla="*/ 0 h 130"/>
                  <a:gd name="T2" fmla="*/ 0 w 163"/>
                  <a:gd name="T3" fmla="*/ 52 h 130"/>
                  <a:gd name="T4" fmla="*/ 12 w 163"/>
                  <a:gd name="T5" fmla="*/ 130 h 130"/>
                  <a:gd name="T6" fmla="*/ 26 w 163"/>
                  <a:gd name="T7" fmla="*/ 68 h 130"/>
                  <a:gd name="T8" fmla="*/ 163 w 163"/>
                  <a:gd name="T9" fmla="*/ 0 h 130"/>
                </a:gdLst>
                <a:ahLst/>
                <a:cxnLst>
                  <a:cxn ang="0">
                    <a:pos x="T0" y="T1"/>
                  </a:cxn>
                  <a:cxn ang="0">
                    <a:pos x="T2" y="T3"/>
                  </a:cxn>
                  <a:cxn ang="0">
                    <a:pos x="T4" y="T5"/>
                  </a:cxn>
                  <a:cxn ang="0">
                    <a:pos x="T6" y="T7"/>
                  </a:cxn>
                  <a:cxn ang="0">
                    <a:pos x="T8" y="T9"/>
                  </a:cxn>
                </a:cxnLst>
                <a:rect l="0" t="0" r="r" b="b"/>
                <a:pathLst>
                  <a:path w="163" h="130">
                    <a:moveTo>
                      <a:pt x="163" y="0"/>
                    </a:moveTo>
                    <a:lnTo>
                      <a:pt x="0" y="52"/>
                    </a:lnTo>
                    <a:lnTo>
                      <a:pt x="12" y="130"/>
                    </a:lnTo>
                    <a:lnTo>
                      <a:pt x="26" y="68"/>
                    </a:lnTo>
                    <a:lnTo>
                      <a:pt x="163" y="0"/>
                    </a:lnTo>
                    <a:close/>
                  </a:path>
                </a:pathLst>
              </a:custGeom>
              <a:solidFill>
                <a:srgbClr val="404040"/>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7187" name="TextBox 72"/>
              <p:cNvSpPr txBox="1">
                <a:spLocks noChangeArrowheads="1"/>
              </p:cNvSpPr>
              <p:nvPr/>
            </p:nvSpPr>
            <p:spPr bwMode="auto">
              <a:xfrm flipH="1">
                <a:off x="2547938" y="1697712"/>
                <a:ext cx="1179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AU" altLang="en-US" sz="2400" b="1">
                    <a:solidFill>
                      <a:srgbClr val="F07474"/>
                    </a:solidFill>
                    <a:latin typeface="Arial" panose="020B0604020202020204" pitchFamily="34" charset="0"/>
                    <a:ea typeface="微软雅黑" panose="020B0503020204020204" pitchFamily="34" charset="-122"/>
                    <a:sym typeface="Arial" panose="020B0604020202020204" pitchFamily="34" charset="0"/>
                  </a:rPr>
                  <a:t>37%</a:t>
                </a:r>
                <a:endParaRPr lang="en-AU" altLang="en-US" sz="2400" b="1">
                  <a:solidFill>
                    <a:srgbClr val="F07474"/>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8" name="TextBox 73"/>
              <p:cNvSpPr txBox="1">
                <a:spLocks noChangeArrowheads="1"/>
              </p:cNvSpPr>
              <p:nvPr/>
            </p:nvSpPr>
            <p:spPr bwMode="auto">
              <a:xfrm flipH="1">
                <a:off x="1107282" y="1336953"/>
                <a:ext cx="1179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AU" altLang="en-US" sz="2400" b="1">
                    <a:solidFill>
                      <a:srgbClr val="FFBF53"/>
                    </a:solidFill>
                    <a:latin typeface="Arial" panose="020B0604020202020204" pitchFamily="34" charset="0"/>
                    <a:ea typeface="微软雅黑" panose="020B0503020204020204" pitchFamily="34" charset="-122"/>
                    <a:sym typeface="Arial" panose="020B0604020202020204" pitchFamily="34" charset="0"/>
                  </a:rPr>
                  <a:t>12%</a:t>
                </a:r>
                <a:endParaRPr lang="en-AU" altLang="en-US" sz="2400" b="1">
                  <a:solidFill>
                    <a:srgbClr val="FFBF53"/>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9" name="TextBox 76"/>
              <p:cNvSpPr txBox="1">
                <a:spLocks noChangeArrowheads="1"/>
              </p:cNvSpPr>
              <p:nvPr/>
            </p:nvSpPr>
            <p:spPr bwMode="auto">
              <a:xfrm flipH="1">
                <a:off x="3961210" y="3457456"/>
                <a:ext cx="1179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AU" altLang="en-US" sz="2400" b="1">
                    <a:solidFill>
                      <a:srgbClr val="02B3C5"/>
                    </a:solidFill>
                    <a:latin typeface="Arial" panose="020B0604020202020204" pitchFamily="34" charset="0"/>
                    <a:ea typeface="微软雅黑" panose="020B0503020204020204" pitchFamily="34" charset="-122"/>
                    <a:sym typeface="Arial" panose="020B0604020202020204" pitchFamily="34" charset="0"/>
                  </a:rPr>
                  <a:t>25%</a:t>
                </a:r>
                <a:endParaRPr lang="en-AU" altLang="en-US" sz="2400" b="1">
                  <a:solidFill>
                    <a:srgbClr val="02B3C5"/>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0" name="TextBox 79"/>
              <p:cNvSpPr txBox="1">
                <a:spLocks noChangeArrowheads="1"/>
              </p:cNvSpPr>
              <p:nvPr/>
            </p:nvSpPr>
            <p:spPr bwMode="auto">
              <a:xfrm flipH="1">
                <a:off x="5363766" y="1298853"/>
                <a:ext cx="11799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n-AU" altLang="en-US" sz="2400" b="1">
                    <a:solidFill>
                      <a:srgbClr val="6A3C7C"/>
                    </a:solidFill>
                    <a:latin typeface="Arial" panose="020B0604020202020204" pitchFamily="34" charset="0"/>
                    <a:ea typeface="微软雅黑" panose="020B0503020204020204" pitchFamily="34" charset="-122"/>
                    <a:sym typeface="Arial" panose="020B0604020202020204" pitchFamily="34" charset="0"/>
                  </a:rPr>
                  <a:t>9%</a:t>
                </a:r>
                <a:endParaRPr lang="en-AU" altLang="en-US" sz="2400" b="1">
                  <a:solidFill>
                    <a:srgbClr val="6A3C7C"/>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1" name="TextBox 13"/>
              <p:cNvSpPr txBox="1">
                <a:spLocks noChangeArrowheads="1"/>
              </p:cNvSpPr>
              <p:nvPr/>
            </p:nvSpPr>
            <p:spPr bwMode="auto">
              <a:xfrm>
                <a:off x="1171575" y="1752600"/>
                <a:ext cx="10334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2" name="TextBox 13"/>
              <p:cNvSpPr txBox="1">
                <a:spLocks noChangeArrowheads="1"/>
              </p:cNvSpPr>
              <p:nvPr/>
            </p:nvSpPr>
            <p:spPr bwMode="auto">
              <a:xfrm>
                <a:off x="1175148" y="1966913"/>
                <a:ext cx="10358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3" name="TextBox 13"/>
              <p:cNvSpPr txBox="1">
                <a:spLocks noChangeArrowheads="1"/>
              </p:cNvSpPr>
              <p:nvPr/>
            </p:nvSpPr>
            <p:spPr bwMode="auto">
              <a:xfrm>
                <a:off x="2574131" y="2083594"/>
                <a:ext cx="10334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4" name="TextBox 13"/>
              <p:cNvSpPr txBox="1">
                <a:spLocks noChangeArrowheads="1"/>
              </p:cNvSpPr>
              <p:nvPr/>
            </p:nvSpPr>
            <p:spPr bwMode="auto">
              <a:xfrm>
                <a:off x="2577704" y="2297907"/>
                <a:ext cx="10358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5" name="TextBox 13"/>
              <p:cNvSpPr txBox="1">
                <a:spLocks noChangeArrowheads="1"/>
              </p:cNvSpPr>
              <p:nvPr/>
            </p:nvSpPr>
            <p:spPr bwMode="auto">
              <a:xfrm>
                <a:off x="4012406" y="3867150"/>
                <a:ext cx="10334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6" name="TextBox 13"/>
              <p:cNvSpPr txBox="1">
                <a:spLocks noChangeArrowheads="1"/>
              </p:cNvSpPr>
              <p:nvPr/>
            </p:nvSpPr>
            <p:spPr bwMode="auto">
              <a:xfrm>
                <a:off x="4015979" y="4081463"/>
                <a:ext cx="10358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7" name="TextBox 13"/>
              <p:cNvSpPr txBox="1">
                <a:spLocks noChangeArrowheads="1"/>
              </p:cNvSpPr>
              <p:nvPr/>
            </p:nvSpPr>
            <p:spPr bwMode="auto">
              <a:xfrm>
                <a:off x="5437585" y="1697831"/>
                <a:ext cx="10322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8" name="TextBox 13"/>
              <p:cNvSpPr txBox="1">
                <a:spLocks noChangeArrowheads="1"/>
              </p:cNvSpPr>
              <p:nvPr/>
            </p:nvSpPr>
            <p:spPr bwMode="auto">
              <a:xfrm>
                <a:off x="5441157" y="1912144"/>
                <a:ext cx="103584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628290" y="1383928"/>
            <a:ext cx="193989" cy="174903"/>
            <a:chOff x="3720691" y="2824413"/>
            <a:chExt cx="1341120" cy="1209172"/>
          </a:xfrm>
        </p:grpSpPr>
        <p:sp>
          <p:nvSpPr>
            <p:cNvPr id="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lstStyle/>
            <a:p>
              <a:endParaRPr lang="zh-CN" altLang="en-US" sz="1010">
                <a:latin typeface="方正兰亭黑简体" panose="02000000000000000000" pitchFamily="2" charset="-122"/>
                <a:ea typeface="方正兰亭黑简体" panose="02000000000000000000" pitchFamily="2" charset="-122"/>
              </a:endParaRPr>
            </a:p>
          </p:txBody>
        </p:sp>
        <p:sp>
          <p:nvSpPr>
            <p:cNvPr id="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sz="1010">
                <a:latin typeface="方正兰亭黑简体" panose="02000000000000000000" pitchFamily="2" charset="-122"/>
                <a:ea typeface="方正兰亭黑简体" panose="02000000000000000000" pitchFamily="2" charset="-122"/>
              </a:endParaRPr>
            </a:p>
          </p:txBody>
        </p:sp>
      </p:grpSp>
      <p:sp>
        <p:nvSpPr>
          <p:cNvPr id="23" name="矩形 22"/>
          <p:cNvSpPr/>
          <p:nvPr/>
        </p:nvSpPr>
        <p:spPr>
          <a:xfrm>
            <a:off x="2690441" y="1571273"/>
            <a:ext cx="178866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en-US" altLang="zh-CN" sz="1010" b="1" dirty="0">
                <a:solidFill>
                  <a:srgbClr val="92D050"/>
                </a:solidFill>
                <a:latin typeface="方正兰亭黑简体" panose="02000000000000000000" pitchFamily="2" charset="-122"/>
                <a:ea typeface="方正兰亭黑简体" panose="02000000000000000000" pitchFamily="2" charset="-122"/>
                <a:cs typeface="Arial" panose="020B0604020202020204" pitchFamily="34" charset="0"/>
              </a:rPr>
              <a:t>QQ</a:t>
            </a:r>
            <a:r>
              <a:rPr lang="zh-CN" altLang="en-US" sz="1010" b="1" dirty="0">
                <a:solidFill>
                  <a:srgbClr val="92D050"/>
                </a:solidFill>
                <a:latin typeface="微软雅黑" panose="020B0503020204020204" pitchFamily="34" charset="-122"/>
                <a:ea typeface="微软雅黑" panose="020B0503020204020204" pitchFamily="34" charset="-122"/>
                <a:cs typeface="Arial" panose="020B0604020202020204" pitchFamily="34" charset="0"/>
              </a:rPr>
              <a:t>空间</a:t>
            </a:r>
            <a:endParaRPr lang="zh-CN" altLang="en-US" sz="1010" b="1" dirty="0">
              <a:solidFill>
                <a:srgbClr val="92D05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47"/>
          <p:cNvSpPr>
            <a:spLocks noChangeArrowheads="1"/>
          </p:cNvSpPr>
          <p:nvPr/>
        </p:nvSpPr>
        <p:spPr bwMode="auto">
          <a:xfrm>
            <a:off x="2689926" y="1813458"/>
            <a:ext cx="1727742"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在此录入上述图表的描述明，在此录入上述图表的描述说。</a:t>
            </a:r>
            <a:endParaRPr lang="zh-CN" altLang="en-US" sz="1050" dirty="0">
              <a:solidFill>
                <a:schemeClr val="bg1">
                  <a:lumMod val="50000"/>
                </a:schemeClr>
              </a:solidFill>
              <a:sym typeface="微软雅黑" panose="020B0503020204020204" pitchFamily="34" charset="-122"/>
            </a:endParaRPr>
          </a:p>
        </p:txBody>
      </p:sp>
      <p:grpSp>
        <p:nvGrpSpPr>
          <p:cNvPr id="25" name="组合 24"/>
          <p:cNvGrpSpPr/>
          <p:nvPr/>
        </p:nvGrpSpPr>
        <p:grpSpPr>
          <a:xfrm>
            <a:off x="6068682" y="1371000"/>
            <a:ext cx="193989" cy="174903"/>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lstStyle/>
            <a:p>
              <a:endParaRPr lang="zh-CN" altLang="en-US" sz="1010">
                <a:latin typeface="方正兰亭黑简体" panose="02000000000000000000" pitchFamily="2" charset="-122"/>
                <a:ea typeface="方正兰亭黑简体" panose="02000000000000000000" pitchFamily="2" charset="-122"/>
              </a:endParaRPr>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sz="1010">
                <a:latin typeface="方正兰亭黑简体" panose="02000000000000000000" pitchFamily="2" charset="-122"/>
                <a:ea typeface="方正兰亭黑简体" panose="02000000000000000000" pitchFamily="2" charset="-122"/>
              </a:endParaRPr>
            </a:p>
          </p:txBody>
        </p:sp>
      </p:grpSp>
      <p:sp>
        <p:nvSpPr>
          <p:cNvPr id="28" name="矩形 27"/>
          <p:cNvSpPr/>
          <p:nvPr/>
        </p:nvSpPr>
        <p:spPr>
          <a:xfrm>
            <a:off x="6130832" y="1571273"/>
            <a:ext cx="178866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F6D67"/>
                </a:solidFill>
                <a:latin typeface="方正兰亭黑简体" panose="02000000000000000000" pitchFamily="2" charset="-122"/>
                <a:ea typeface="方正兰亭黑简体" panose="02000000000000000000" pitchFamily="2" charset="-122"/>
                <a:cs typeface="Arial" panose="020B0604020202020204" pitchFamily="34" charset="0"/>
              </a:rPr>
              <a:t>微信营销</a:t>
            </a:r>
            <a:endParaRPr lang="zh-CN" altLang="en-US" sz="1010" b="1" dirty="0">
              <a:solidFill>
                <a:srgbClr val="FF6D6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矩形 47"/>
          <p:cNvSpPr>
            <a:spLocks noChangeArrowheads="1"/>
          </p:cNvSpPr>
          <p:nvPr/>
        </p:nvSpPr>
        <p:spPr bwMode="auto">
          <a:xfrm>
            <a:off x="6130317" y="1813458"/>
            <a:ext cx="1727742"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在此录入上述图表的描述明，在此录入上述图表的描述说。</a:t>
            </a:r>
            <a:endParaRPr lang="zh-CN" altLang="en-US" sz="1050" dirty="0">
              <a:solidFill>
                <a:schemeClr val="bg1">
                  <a:lumMod val="50000"/>
                </a:schemeClr>
              </a:solidFill>
              <a:sym typeface="微软雅黑" panose="020B0503020204020204" pitchFamily="34" charset="-122"/>
            </a:endParaRPr>
          </a:p>
        </p:txBody>
      </p:sp>
      <p:grpSp>
        <p:nvGrpSpPr>
          <p:cNvPr id="30" name="组合 29"/>
          <p:cNvGrpSpPr/>
          <p:nvPr/>
        </p:nvGrpSpPr>
        <p:grpSpPr>
          <a:xfrm>
            <a:off x="4123898" y="3077112"/>
            <a:ext cx="193989" cy="174903"/>
            <a:chOff x="3720691" y="2824413"/>
            <a:chExt cx="1341120" cy="1209172"/>
          </a:xfrm>
        </p:grpSpPr>
        <p:sp>
          <p:nvSpPr>
            <p:cNvPr id="3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68562" tIns="34281" rIns="68562" bIns="34281" numCol="1" anchor="t" anchorCtr="0" compatLnSpc="1"/>
            <a:lstStyle/>
            <a:p>
              <a:endParaRPr lang="zh-CN" altLang="en-US" sz="1010">
                <a:latin typeface="方正兰亭黑简体" panose="02000000000000000000" pitchFamily="2" charset="-122"/>
                <a:ea typeface="方正兰亭黑简体" panose="02000000000000000000" pitchFamily="2" charset="-122"/>
              </a:endParaRPr>
            </a:p>
          </p:txBody>
        </p:sp>
        <p:sp>
          <p:nvSpPr>
            <p:cNvPr id="3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endParaRPr lang="zh-CN" altLang="en-US" sz="1010">
                <a:latin typeface="方正兰亭黑简体" panose="02000000000000000000" pitchFamily="2" charset="-122"/>
                <a:ea typeface="方正兰亭黑简体" panose="02000000000000000000" pitchFamily="2" charset="-122"/>
              </a:endParaRPr>
            </a:p>
          </p:txBody>
        </p:sp>
      </p:grpSp>
      <p:sp>
        <p:nvSpPr>
          <p:cNvPr id="33" name="矩形 32"/>
          <p:cNvSpPr/>
          <p:nvPr/>
        </p:nvSpPr>
        <p:spPr>
          <a:xfrm>
            <a:off x="4186049" y="3264458"/>
            <a:ext cx="1788668" cy="224974"/>
          </a:xfrm>
          <a:prstGeom prst="rect">
            <a:avLst/>
          </a:prstGeom>
        </p:spPr>
        <p:txBody>
          <a:bodyPr wrap="square" lIns="68555" tIns="34278" rIns="68555" bIns="34278">
            <a:spAutoFit/>
          </a:bodyPr>
          <a:lstStyle/>
          <a:p>
            <a:pPr>
              <a:spcBef>
                <a:spcPct val="0"/>
              </a:spcBef>
              <a:buFont typeface="Arial" panose="020B0604020202020204" pitchFamily="34" charset="0"/>
              <a:buNone/>
            </a:pPr>
            <a:r>
              <a:rPr lang="zh-CN" altLang="en-US" sz="1010" b="1" dirty="0">
                <a:solidFill>
                  <a:srgbClr val="F5C058"/>
                </a:solidFill>
                <a:latin typeface="方正兰亭黑简体" panose="02000000000000000000" pitchFamily="2" charset="-122"/>
                <a:ea typeface="方正兰亭黑简体" panose="02000000000000000000" pitchFamily="2" charset="-122"/>
                <a:cs typeface="Arial" panose="020B0604020202020204" pitchFamily="34" charset="0"/>
              </a:rPr>
              <a:t>新浪微博</a:t>
            </a:r>
            <a:endParaRPr lang="zh-CN" altLang="en-US" sz="1010" b="1" dirty="0">
              <a:solidFill>
                <a:srgbClr val="F5C05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矩形 47"/>
          <p:cNvSpPr>
            <a:spLocks noChangeArrowheads="1"/>
          </p:cNvSpPr>
          <p:nvPr/>
        </p:nvSpPr>
        <p:spPr bwMode="auto">
          <a:xfrm>
            <a:off x="4185533" y="3506643"/>
            <a:ext cx="1727742" cy="65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50" dirty="0">
                <a:solidFill>
                  <a:schemeClr val="bg1">
                    <a:lumMod val="50000"/>
                  </a:schemeClr>
                </a:solidFill>
                <a:sym typeface="微软雅黑" panose="020B0503020204020204" pitchFamily="34" charset="-122"/>
              </a:rPr>
              <a:t>在此录入上述图表的描述明，在此录入上述图表的描述说。</a:t>
            </a:r>
            <a:endParaRPr lang="zh-CN" altLang="en-US" sz="1050" dirty="0">
              <a:solidFill>
                <a:schemeClr val="bg1">
                  <a:lumMod val="50000"/>
                </a:schemeClr>
              </a:solidFill>
              <a:sym typeface="微软雅黑" panose="020B0503020204020204" pitchFamily="34" charset="-122"/>
            </a:endParaRPr>
          </a:p>
        </p:txBody>
      </p:sp>
      <p:grpSp>
        <p:nvGrpSpPr>
          <p:cNvPr id="35" name="组合 34"/>
          <p:cNvGrpSpPr/>
          <p:nvPr/>
        </p:nvGrpSpPr>
        <p:grpSpPr>
          <a:xfrm>
            <a:off x="1522395" y="1441431"/>
            <a:ext cx="1052660" cy="1052660"/>
            <a:chOff x="3724323" y="1908536"/>
            <a:chExt cx="1329153" cy="1329153"/>
          </a:xfrm>
        </p:grpSpPr>
        <p:sp>
          <p:nvSpPr>
            <p:cNvPr id="36" name="椭圆 3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7" name="椭圆 36"/>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sp>
        <p:nvSpPr>
          <p:cNvPr id="38" name="Freeform 12"/>
          <p:cNvSpPr/>
          <p:nvPr/>
        </p:nvSpPr>
        <p:spPr bwMode="auto">
          <a:xfrm>
            <a:off x="1833873" y="1735433"/>
            <a:ext cx="429703" cy="408278"/>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nvGrpSpPr>
          <p:cNvPr id="39" name="组合 38"/>
          <p:cNvGrpSpPr/>
          <p:nvPr/>
        </p:nvGrpSpPr>
        <p:grpSpPr>
          <a:xfrm>
            <a:off x="3033413" y="3084856"/>
            <a:ext cx="1052660" cy="1052660"/>
            <a:chOff x="3724323" y="1908536"/>
            <a:chExt cx="1329153" cy="1329153"/>
          </a:xfrm>
        </p:grpSpPr>
        <p:sp>
          <p:nvSpPr>
            <p:cNvPr id="40" name="椭圆 3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1" name="椭圆 40"/>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42" name="组合 41"/>
          <p:cNvGrpSpPr/>
          <p:nvPr/>
        </p:nvGrpSpPr>
        <p:grpSpPr>
          <a:xfrm>
            <a:off x="3346352" y="3456474"/>
            <a:ext cx="393994" cy="339239"/>
            <a:chOff x="6029870" y="5579754"/>
            <a:chExt cx="525462" cy="452437"/>
          </a:xfrm>
          <a:solidFill>
            <a:schemeClr val="bg1"/>
          </a:solidFill>
        </p:grpSpPr>
        <p:sp>
          <p:nvSpPr>
            <p:cNvPr id="43" name="Freeform 14"/>
            <p:cNvSpPr>
              <a:spLocks noEditPoints="1"/>
            </p:cNvSpPr>
            <p:nvPr/>
          </p:nvSpPr>
          <p:spPr bwMode="auto">
            <a:xfrm>
              <a:off x="6029870" y="5648016"/>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4" name="Freeform 15"/>
            <p:cNvSpPr>
              <a:spLocks noEditPoints="1"/>
            </p:cNvSpPr>
            <p:nvPr/>
          </p:nvSpPr>
          <p:spPr bwMode="auto">
            <a:xfrm>
              <a:off x="6137820" y="5819466"/>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5" name="Freeform 16"/>
            <p:cNvSpPr/>
            <p:nvPr/>
          </p:nvSpPr>
          <p:spPr bwMode="auto">
            <a:xfrm>
              <a:off x="6377532" y="5579754"/>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46" name="Freeform 17"/>
            <p:cNvSpPr/>
            <p:nvPr/>
          </p:nvSpPr>
          <p:spPr bwMode="auto">
            <a:xfrm>
              <a:off x="6382295" y="5649604"/>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977122" y="1437919"/>
            <a:ext cx="1052660" cy="1052660"/>
            <a:chOff x="3724323" y="1908536"/>
            <a:chExt cx="1329153" cy="1329153"/>
          </a:xfrm>
        </p:grpSpPr>
        <p:sp>
          <p:nvSpPr>
            <p:cNvPr id="48" name="椭圆 4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9" name="椭圆 48"/>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grpSp>
      <p:grpSp>
        <p:nvGrpSpPr>
          <p:cNvPr id="50" name="组合 49"/>
          <p:cNvGrpSpPr/>
          <p:nvPr/>
        </p:nvGrpSpPr>
        <p:grpSpPr>
          <a:xfrm>
            <a:off x="5283741" y="1804703"/>
            <a:ext cx="418991" cy="345191"/>
            <a:chOff x="7140205" y="2411751"/>
            <a:chExt cx="558800" cy="460375"/>
          </a:xfrm>
          <a:solidFill>
            <a:schemeClr val="bg1"/>
          </a:solidFill>
        </p:grpSpPr>
        <p:sp>
          <p:nvSpPr>
            <p:cNvPr id="51" name="Freeform 10"/>
            <p:cNvSpPr>
              <a:spLocks noEditPoints="1"/>
            </p:cNvSpPr>
            <p:nvPr/>
          </p:nvSpPr>
          <p:spPr bwMode="auto">
            <a:xfrm>
              <a:off x="7140205" y="2411751"/>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sp>
          <p:nvSpPr>
            <p:cNvPr id="52" name="Freeform 11"/>
            <p:cNvSpPr>
              <a:spLocks noEditPoints="1"/>
            </p:cNvSpPr>
            <p:nvPr/>
          </p:nvSpPr>
          <p:spPr bwMode="auto">
            <a:xfrm>
              <a:off x="7362455" y="2565739"/>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p>
              <a:endParaRPr lang="zh-CN" altLang="en-US" sz="101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ppt_x"/>
                                          </p:val>
                                        </p:tav>
                                        <p:tav tm="100000">
                                          <p:val>
                                            <p:strVal val="#ppt_x"/>
                                          </p:val>
                                        </p:tav>
                                      </p:tavLst>
                                    </p:anim>
                                    <p:anim calcmode="lin" valueType="num">
                                      <p:cBhvr additive="base">
                                        <p:cTn id="39" dur="500" fill="hold"/>
                                        <p:tgtEl>
                                          <p:spTgt spid="50"/>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1"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2" presetClass="entr" presetSubtype="1"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 presetClass="entr" presetSubtype="4"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ppt_x"/>
                                          </p:val>
                                        </p:tav>
                                        <p:tav tm="100000">
                                          <p:val>
                                            <p:strVal val="#ppt_x"/>
                                          </p:val>
                                        </p:tav>
                                      </p:tavLst>
                                    </p:anim>
                                    <p:anim calcmode="lin" valueType="num">
                                      <p:cBhvr additive="base">
                                        <p:cTn id="59" dur="500" fill="hold"/>
                                        <p:tgtEl>
                                          <p:spTgt spid="39"/>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ppt_x"/>
                                          </p:val>
                                        </p:tav>
                                        <p:tav tm="100000">
                                          <p:val>
                                            <p:strVal val="#ppt_x"/>
                                          </p:val>
                                        </p:tav>
                                      </p:tavLst>
                                    </p:anim>
                                    <p:anim calcmode="lin" valueType="num">
                                      <p:cBhvr additive="base">
                                        <p:cTn id="64" dur="500" fill="hold"/>
                                        <p:tgtEl>
                                          <p:spTgt spid="42"/>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additive="base">
                                        <p:cTn id="74" dur="500" fill="hold"/>
                                        <p:tgtEl>
                                          <p:spTgt spid="33"/>
                                        </p:tgtEl>
                                        <p:attrNameLst>
                                          <p:attrName>ppt_x</p:attrName>
                                        </p:attrNameLst>
                                      </p:cBhvr>
                                      <p:tavLst>
                                        <p:tav tm="0">
                                          <p:val>
                                            <p:strVal val="#ppt_x"/>
                                          </p:val>
                                        </p:tav>
                                        <p:tav tm="100000">
                                          <p:val>
                                            <p:strVal val="#ppt_x"/>
                                          </p:val>
                                        </p:tav>
                                      </p:tavLst>
                                    </p:anim>
                                    <p:anim calcmode="lin" valueType="num">
                                      <p:cBhvr additive="base">
                                        <p:cTn id="75" dur="500" fill="hold"/>
                                        <p:tgtEl>
                                          <p:spTgt spid="3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33" grpId="0"/>
      <p:bldP spid="34" grpId="0"/>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18273" y="1634728"/>
            <a:ext cx="2311003" cy="2265760"/>
            <a:chOff x="3318273" y="1634728"/>
            <a:chExt cx="2311003" cy="2265760"/>
          </a:xfrm>
        </p:grpSpPr>
        <p:sp>
          <p:nvSpPr>
            <p:cNvPr id="20483" name="椭圆 3"/>
            <p:cNvSpPr>
              <a:spLocks noChangeArrowheads="1"/>
            </p:cNvSpPr>
            <p:nvPr/>
          </p:nvSpPr>
          <p:spPr bwMode="auto">
            <a:xfrm>
              <a:off x="3327797" y="1634728"/>
              <a:ext cx="2262188" cy="2260997"/>
            </a:xfrm>
            <a:prstGeom prst="ellipse">
              <a:avLst/>
            </a:pr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nchor="ctr"/>
            <a:lstStyle/>
            <a:p>
              <a:pPr algn="ctr"/>
              <a:endParaRPr lang="zh-CN" altLang="en-US" sz="2325">
                <a:solidFill>
                  <a:srgbClr val="FFFFFF"/>
                </a:solidFill>
              </a:endParaRPr>
            </a:p>
          </p:txBody>
        </p:sp>
        <p:sp>
          <p:nvSpPr>
            <p:cNvPr id="20484" name="Oval 8"/>
            <p:cNvSpPr>
              <a:spLocks noChangeArrowheads="1"/>
            </p:cNvSpPr>
            <p:nvPr/>
          </p:nvSpPr>
          <p:spPr bwMode="auto">
            <a:xfrm>
              <a:off x="3339704" y="1634729"/>
              <a:ext cx="2266950" cy="2265759"/>
            </a:xfrm>
            <a:prstGeom prst="ellipse">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5" name="Freeform 6"/>
            <p:cNvSpPr>
              <a:spLocks noEditPoints="1" noChangeArrowheads="1"/>
            </p:cNvSpPr>
            <p:nvPr/>
          </p:nvSpPr>
          <p:spPr bwMode="auto">
            <a:xfrm>
              <a:off x="3318273" y="1638300"/>
              <a:ext cx="2311003" cy="2257425"/>
            </a:xfrm>
            <a:custGeom>
              <a:avLst/>
              <a:gdLst>
                <a:gd name="T0" fmla="*/ 450 w 509"/>
                <a:gd name="T1" fmla="*/ 166 h 498"/>
                <a:gd name="T2" fmla="*/ 252 w 509"/>
                <a:gd name="T3" fmla="*/ 436 h 498"/>
                <a:gd name="T4" fmla="*/ 234 w 509"/>
                <a:gd name="T5" fmla="*/ 150 h 498"/>
                <a:gd name="T6" fmla="*/ 246 w 509"/>
                <a:gd name="T7" fmla="*/ 119 h 498"/>
                <a:gd name="T8" fmla="*/ 250 w 509"/>
                <a:gd name="T9" fmla="*/ 150 h 498"/>
                <a:gd name="T10" fmla="*/ 187 w 509"/>
                <a:gd name="T11" fmla="*/ 353 h 498"/>
                <a:gd name="T12" fmla="*/ 127 w 509"/>
                <a:gd name="T13" fmla="*/ 95 h 498"/>
                <a:gd name="T14" fmla="*/ 126 w 509"/>
                <a:gd name="T15" fmla="*/ 295 h 498"/>
                <a:gd name="T16" fmla="*/ 89 w 509"/>
                <a:gd name="T17" fmla="*/ 205 h 498"/>
                <a:gd name="T18" fmla="*/ 140 w 509"/>
                <a:gd name="T19" fmla="*/ 125 h 498"/>
                <a:gd name="T20" fmla="*/ 163 w 509"/>
                <a:gd name="T21" fmla="*/ 93 h 498"/>
                <a:gd name="T22" fmla="*/ 208 w 509"/>
                <a:gd name="T23" fmla="*/ 76 h 498"/>
                <a:gd name="T24" fmla="*/ 145 w 509"/>
                <a:gd name="T25" fmla="*/ 58 h 498"/>
                <a:gd name="T26" fmla="*/ 218 w 509"/>
                <a:gd name="T27" fmla="*/ 98 h 498"/>
                <a:gd name="T28" fmla="*/ 207 w 509"/>
                <a:gd name="T29" fmla="*/ 135 h 498"/>
                <a:gd name="T30" fmla="*/ 214 w 509"/>
                <a:gd name="T31" fmla="*/ 127 h 498"/>
                <a:gd name="T32" fmla="*/ 269 w 509"/>
                <a:gd name="T33" fmla="*/ 282 h 498"/>
                <a:gd name="T34" fmla="*/ 277 w 509"/>
                <a:gd name="T35" fmla="*/ 172 h 498"/>
                <a:gd name="T36" fmla="*/ 273 w 509"/>
                <a:gd name="T37" fmla="*/ 148 h 498"/>
                <a:gd name="T38" fmla="*/ 276 w 509"/>
                <a:gd name="T39" fmla="*/ 124 h 498"/>
                <a:gd name="T40" fmla="*/ 301 w 509"/>
                <a:gd name="T41" fmla="*/ 73 h 498"/>
                <a:gd name="T42" fmla="*/ 379 w 509"/>
                <a:gd name="T43" fmla="*/ 121 h 498"/>
                <a:gd name="T44" fmla="*/ 334 w 509"/>
                <a:gd name="T45" fmla="*/ 165 h 498"/>
                <a:gd name="T46" fmla="*/ 343 w 509"/>
                <a:gd name="T47" fmla="*/ 133 h 498"/>
                <a:gd name="T48" fmla="*/ 305 w 509"/>
                <a:gd name="T49" fmla="*/ 160 h 498"/>
                <a:gd name="T50" fmla="*/ 298 w 509"/>
                <a:gd name="T51" fmla="*/ 255 h 498"/>
                <a:gd name="T52" fmla="*/ 286 w 509"/>
                <a:gd name="T53" fmla="*/ 185 h 498"/>
                <a:gd name="T54" fmla="*/ 253 w 509"/>
                <a:gd name="T55" fmla="*/ 223 h 498"/>
                <a:gd name="T56" fmla="*/ 252 w 509"/>
                <a:gd name="T57" fmla="*/ 247 h 498"/>
                <a:gd name="T58" fmla="*/ 269 w 509"/>
                <a:gd name="T59" fmla="*/ 261 h 498"/>
                <a:gd name="T60" fmla="*/ 261 w 509"/>
                <a:gd name="T61" fmla="*/ 267 h 498"/>
                <a:gd name="T62" fmla="*/ 394 w 509"/>
                <a:gd name="T63" fmla="*/ 230 h 498"/>
                <a:gd name="T64" fmla="*/ 450 w 509"/>
                <a:gd name="T65" fmla="*/ 186 h 498"/>
                <a:gd name="T66" fmla="*/ 439 w 509"/>
                <a:gd name="T67" fmla="*/ 136 h 498"/>
                <a:gd name="T68" fmla="*/ 449 w 509"/>
                <a:gd name="T69" fmla="*/ 101 h 498"/>
                <a:gd name="T70" fmla="*/ 437 w 509"/>
                <a:gd name="T71" fmla="*/ 130 h 498"/>
                <a:gd name="T72" fmla="*/ 387 w 509"/>
                <a:gd name="T73" fmla="*/ 132 h 498"/>
                <a:gd name="T74" fmla="*/ 384 w 509"/>
                <a:gd name="T75" fmla="*/ 124 h 498"/>
                <a:gd name="T76" fmla="*/ 396 w 509"/>
                <a:gd name="T77" fmla="*/ 93 h 498"/>
                <a:gd name="T78" fmla="*/ 407 w 509"/>
                <a:gd name="T79" fmla="*/ 116 h 498"/>
                <a:gd name="T80" fmla="*/ 377 w 509"/>
                <a:gd name="T81" fmla="*/ 92 h 498"/>
                <a:gd name="T82" fmla="*/ 384 w 509"/>
                <a:gd name="T83" fmla="*/ 83 h 498"/>
                <a:gd name="T84" fmla="*/ 335 w 509"/>
                <a:gd name="T85" fmla="*/ 54 h 498"/>
                <a:gd name="T86" fmla="*/ 276 w 509"/>
                <a:gd name="T87" fmla="*/ 49 h 498"/>
                <a:gd name="T88" fmla="*/ 217 w 509"/>
                <a:gd name="T89" fmla="*/ 71 h 498"/>
                <a:gd name="T90" fmla="*/ 228 w 509"/>
                <a:gd name="T91" fmla="*/ 53 h 498"/>
                <a:gd name="T92" fmla="*/ 173 w 509"/>
                <a:gd name="T93" fmla="*/ 62 h 498"/>
                <a:gd name="T94" fmla="*/ 139 w 509"/>
                <a:gd name="T95" fmla="*/ 57 h 498"/>
                <a:gd name="T96" fmla="*/ 8 w 509"/>
                <a:gd name="T97" fmla="*/ 243 h 498"/>
                <a:gd name="T98" fmla="*/ 37 w 509"/>
                <a:gd name="T99" fmla="*/ 335 h 498"/>
                <a:gd name="T100" fmla="*/ 177 w 509"/>
                <a:gd name="T101" fmla="*/ 467 h 498"/>
                <a:gd name="T102" fmla="*/ 243 w 509"/>
                <a:gd name="T103" fmla="*/ 343 h 498"/>
                <a:gd name="T104" fmla="*/ 218 w 509"/>
                <a:gd name="T105" fmla="*/ 317 h 498"/>
                <a:gd name="T106" fmla="*/ 247 w 509"/>
                <a:gd name="T107" fmla="*/ 261 h 498"/>
                <a:gd name="T108" fmla="*/ 236 w 509"/>
                <a:gd name="T109" fmla="*/ 261 h 498"/>
                <a:gd name="T110" fmla="*/ 217 w 509"/>
                <a:gd name="T111" fmla="*/ 241 h 498"/>
                <a:gd name="T112" fmla="*/ 245 w 509"/>
                <a:gd name="T113" fmla="*/ 206 h 498"/>
                <a:gd name="T114" fmla="*/ 249 w 509"/>
                <a:gd name="T115" fmla="*/ 477 h 498"/>
                <a:gd name="T116" fmla="*/ 287 w 509"/>
                <a:gd name="T117" fmla="*/ 386 h 498"/>
                <a:gd name="T118" fmla="*/ 332 w 509"/>
                <a:gd name="T119" fmla="*/ 350 h 498"/>
                <a:gd name="T120" fmla="*/ 380 w 509"/>
                <a:gd name="T121" fmla="*/ 409 h 498"/>
                <a:gd name="T122" fmla="*/ 470 w 509"/>
                <a:gd name="T123" fmla="*/ 361 h 498"/>
                <a:gd name="T124" fmla="*/ 498 w 509"/>
                <a:gd name="T125" fmla="*/ 276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498">
                  <a:moveTo>
                    <a:pt x="435" y="73"/>
                  </a:moveTo>
                  <a:cubicBezTo>
                    <a:pt x="389" y="28"/>
                    <a:pt x="325" y="0"/>
                    <a:pt x="255" y="0"/>
                  </a:cubicBezTo>
                  <a:cubicBezTo>
                    <a:pt x="184" y="0"/>
                    <a:pt x="121" y="28"/>
                    <a:pt x="75" y="73"/>
                  </a:cubicBezTo>
                  <a:cubicBezTo>
                    <a:pt x="29" y="118"/>
                    <a:pt x="0" y="180"/>
                    <a:pt x="0" y="249"/>
                  </a:cubicBezTo>
                  <a:cubicBezTo>
                    <a:pt x="0" y="318"/>
                    <a:pt x="29" y="380"/>
                    <a:pt x="75" y="425"/>
                  </a:cubicBezTo>
                  <a:cubicBezTo>
                    <a:pt x="121" y="470"/>
                    <a:pt x="184" y="498"/>
                    <a:pt x="255" y="498"/>
                  </a:cubicBezTo>
                  <a:cubicBezTo>
                    <a:pt x="325" y="498"/>
                    <a:pt x="389" y="470"/>
                    <a:pt x="435" y="425"/>
                  </a:cubicBezTo>
                  <a:cubicBezTo>
                    <a:pt x="481" y="380"/>
                    <a:pt x="509" y="318"/>
                    <a:pt x="509" y="249"/>
                  </a:cubicBezTo>
                  <a:cubicBezTo>
                    <a:pt x="509" y="180"/>
                    <a:pt x="481" y="118"/>
                    <a:pt x="435" y="73"/>
                  </a:cubicBezTo>
                  <a:close/>
                  <a:moveTo>
                    <a:pt x="469" y="142"/>
                  </a:moveTo>
                  <a:cubicBezTo>
                    <a:pt x="466" y="157"/>
                    <a:pt x="466" y="157"/>
                    <a:pt x="466" y="157"/>
                  </a:cubicBezTo>
                  <a:cubicBezTo>
                    <a:pt x="458" y="151"/>
                    <a:pt x="458" y="151"/>
                    <a:pt x="458" y="151"/>
                  </a:cubicBezTo>
                  <a:cubicBezTo>
                    <a:pt x="456" y="151"/>
                    <a:pt x="456" y="151"/>
                    <a:pt x="456" y="151"/>
                  </a:cubicBezTo>
                  <a:cubicBezTo>
                    <a:pt x="458" y="156"/>
                    <a:pt x="458" y="156"/>
                    <a:pt x="458" y="156"/>
                  </a:cubicBezTo>
                  <a:cubicBezTo>
                    <a:pt x="456" y="170"/>
                    <a:pt x="456" y="170"/>
                    <a:pt x="456" y="170"/>
                  </a:cubicBezTo>
                  <a:cubicBezTo>
                    <a:pt x="457" y="172"/>
                    <a:pt x="457" y="172"/>
                    <a:pt x="457" y="172"/>
                  </a:cubicBezTo>
                  <a:cubicBezTo>
                    <a:pt x="455" y="170"/>
                    <a:pt x="452" y="168"/>
                    <a:pt x="450" y="166"/>
                  </a:cubicBezTo>
                  <a:cubicBezTo>
                    <a:pt x="453" y="155"/>
                    <a:pt x="455" y="145"/>
                    <a:pt x="455" y="134"/>
                  </a:cubicBezTo>
                  <a:cubicBezTo>
                    <a:pt x="455" y="132"/>
                    <a:pt x="455" y="131"/>
                    <a:pt x="455" y="129"/>
                  </a:cubicBezTo>
                  <a:cubicBezTo>
                    <a:pt x="458" y="131"/>
                    <a:pt x="460" y="133"/>
                    <a:pt x="463" y="136"/>
                  </a:cubicBezTo>
                  <a:cubicBezTo>
                    <a:pt x="463" y="136"/>
                    <a:pt x="463" y="136"/>
                    <a:pt x="463" y="136"/>
                  </a:cubicBezTo>
                  <a:cubicBezTo>
                    <a:pt x="466" y="142"/>
                    <a:pt x="466" y="142"/>
                    <a:pt x="466" y="142"/>
                  </a:cubicBezTo>
                  <a:lnTo>
                    <a:pt x="469" y="142"/>
                  </a:lnTo>
                  <a:close/>
                  <a:moveTo>
                    <a:pt x="249" y="425"/>
                  </a:moveTo>
                  <a:cubicBezTo>
                    <a:pt x="249" y="418"/>
                    <a:pt x="249" y="411"/>
                    <a:pt x="249" y="403"/>
                  </a:cubicBezTo>
                  <a:cubicBezTo>
                    <a:pt x="256" y="400"/>
                    <a:pt x="256" y="400"/>
                    <a:pt x="256" y="400"/>
                  </a:cubicBezTo>
                  <a:cubicBezTo>
                    <a:pt x="259" y="402"/>
                    <a:pt x="259" y="402"/>
                    <a:pt x="259" y="402"/>
                  </a:cubicBezTo>
                  <a:cubicBezTo>
                    <a:pt x="265" y="410"/>
                    <a:pt x="265" y="410"/>
                    <a:pt x="265" y="410"/>
                  </a:cubicBezTo>
                  <a:cubicBezTo>
                    <a:pt x="265" y="418"/>
                    <a:pt x="265" y="418"/>
                    <a:pt x="265" y="418"/>
                  </a:cubicBezTo>
                  <a:cubicBezTo>
                    <a:pt x="261" y="418"/>
                    <a:pt x="261" y="418"/>
                    <a:pt x="261" y="418"/>
                  </a:cubicBezTo>
                  <a:cubicBezTo>
                    <a:pt x="260" y="422"/>
                    <a:pt x="260" y="422"/>
                    <a:pt x="260" y="422"/>
                  </a:cubicBezTo>
                  <a:cubicBezTo>
                    <a:pt x="255" y="425"/>
                    <a:pt x="255" y="425"/>
                    <a:pt x="255" y="425"/>
                  </a:cubicBezTo>
                  <a:cubicBezTo>
                    <a:pt x="253" y="425"/>
                    <a:pt x="251" y="425"/>
                    <a:pt x="249" y="425"/>
                  </a:cubicBezTo>
                  <a:close/>
                  <a:moveTo>
                    <a:pt x="252" y="436"/>
                  </a:moveTo>
                  <a:cubicBezTo>
                    <a:pt x="249" y="439"/>
                    <a:pt x="249" y="439"/>
                    <a:pt x="249" y="439"/>
                  </a:cubicBezTo>
                  <a:cubicBezTo>
                    <a:pt x="249" y="437"/>
                    <a:pt x="249" y="435"/>
                    <a:pt x="249" y="434"/>
                  </a:cubicBezTo>
                  <a:lnTo>
                    <a:pt x="252" y="436"/>
                  </a:lnTo>
                  <a:close/>
                  <a:moveTo>
                    <a:pt x="249" y="182"/>
                  </a:moveTo>
                  <a:cubicBezTo>
                    <a:pt x="242" y="181"/>
                    <a:pt x="235" y="181"/>
                    <a:pt x="228" y="179"/>
                  </a:cubicBezTo>
                  <a:cubicBezTo>
                    <a:pt x="246" y="162"/>
                    <a:pt x="246" y="162"/>
                    <a:pt x="246" y="162"/>
                  </a:cubicBezTo>
                  <a:cubicBezTo>
                    <a:pt x="250" y="159"/>
                    <a:pt x="250" y="159"/>
                    <a:pt x="250" y="159"/>
                  </a:cubicBezTo>
                  <a:cubicBezTo>
                    <a:pt x="250" y="166"/>
                    <a:pt x="249" y="174"/>
                    <a:pt x="249" y="182"/>
                  </a:cubicBezTo>
                  <a:close/>
                  <a:moveTo>
                    <a:pt x="249" y="149"/>
                  </a:moveTo>
                  <a:cubicBezTo>
                    <a:pt x="244" y="157"/>
                    <a:pt x="244" y="157"/>
                    <a:pt x="244" y="157"/>
                  </a:cubicBezTo>
                  <a:cubicBezTo>
                    <a:pt x="240" y="155"/>
                    <a:pt x="240" y="155"/>
                    <a:pt x="240" y="155"/>
                  </a:cubicBezTo>
                  <a:cubicBezTo>
                    <a:pt x="240" y="152"/>
                    <a:pt x="240" y="152"/>
                    <a:pt x="240" y="152"/>
                  </a:cubicBezTo>
                  <a:cubicBezTo>
                    <a:pt x="237" y="150"/>
                    <a:pt x="237" y="150"/>
                    <a:pt x="237" y="150"/>
                  </a:cubicBezTo>
                  <a:cubicBezTo>
                    <a:pt x="236" y="140"/>
                    <a:pt x="236" y="140"/>
                    <a:pt x="236" y="140"/>
                  </a:cubicBezTo>
                  <a:cubicBezTo>
                    <a:pt x="234" y="137"/>
                    <a:pt x="234" y="137"/>
                    <a:pt x="234" y="137"/>
                  </a:cubicBezTo>
                  <a:cubicBezTo>
                    <a:pt x="232" y="143"/>
                    <a:pt x="232" y="143"/>
                    <a:pt x="232" y="143"/>
                  </a:cubicBezTo>
                  <a:cubicBezTo>
                    <a:pt x="234" y="150"/>
                    <a:pt x="234" y="150"/>
                    <a:pt x="234" y="150"/>
                  </a:cubicBezTo>
                  <a:cubicBezTo>
                    <a:pt x="232" y="153"/>
                    <a:pt x="232" y="153"/>
                    <a:pt x="232" y="153"/>
                  </a:cubicBezTo>
                  <a:cubicBezTo>
                    <a:pt x="218" y="150"/>
                    <a:pt x="218" y="150"/>
                    <a:pt x="218" y="150"/>
                  </a:cubicBezTo>
                  <a:cubicBezTo>
                    <a:pt x="218" y="150"/>
                    <a:pt x="218" y="150"/>
                    <a:pt x="218" y="150"/>
                  </a:cubicBezTo>
                  <a:cubicBezTo>
                    <a:pt x="218" y="148"/>
                    <a:pt x="219" y="147"/>
                    <a:pt x="219" y="145"/>
                  </a:cubicBezTo>
                  <a:cubicBezTo>
                    <a:pt x="221" y="146"/>
                    <a:pt x="221" y="146"/>
                    <a:pt x="221" y="146"/>
                  </a:cubicBezTo>
                  <a:cubicBezTo>
                    <a:pt x="222" y="145"/>
                    <a:pt x="222" y="145"/>
                    <a:pt x="222" y="145"/>
                  </a:cubicBezTo>
                  <a:cubicBezTo>
                    <a:pt x="223" y="142"/>
                    <a:pt x="223" y="142"/>
                    <a:pt x="223" y="142"/>
                  </a:cubicBezTo>
                  <a:cubicBezTo>
                    <a:pt x="221" y="139"/>
                    <a:pt x="221" y="139"/>
                    <a:pt x="221" y="139"/>
                  </a:cubicBezTo>
                  <a:cubicBezTo>
                    <a:pt x="222" y="138"/>
                    <a:pt x="222" y="137"/>
                    <a:pt x="222" y="135"/>
                  </a:cubicBezTo>
                  <a:cubicBezTo>
                    <a:pt x="223" y="135"/>
                    <a:pt x="223" y="135"/>
                    <a:pt x="223" y="135"/>
                  </a:cubicBezTo>
                  <a:cubicBezTo>
                    <a:pt x="223" y="133"/>
                    <a:pt x="223" y="133"/>
                    <a:pt x="223" y="133"/>
                  </a:cubicBezTo>
                  <a:cubicBezTo>
                    <a:pt x="226" y="125"/>
                    <a:pt x="229" y="116"/>
                    <a:pt x="232" y="107"/>
                  </a:cubicBezTo>
                  <a:cubicBezTo>
                    <a:pt x="238" y="110"/>
                    <a:pt x="244" y="111"/>
                    <a:pt x="250" y="112"/>
                  </a:cubicBezTo>
                  <a:cubicBezTo>
                    <a:pt x="251" y="115"/>
                    <a:pt x="251" y="115"/>
                    <a:pt x="251" y="115"/>
                  </a:cubicBezTo>
                  <a:cubicBezTo>
                    <a:pt x="251" y="116"/>
                    <a:pt x="251" y="117"/>
                    <a:pt x="251" y="118"/>
                  </a:cubicBezTo>
                  <a:cubicBezTo>
                    <a:pt x="251" y="119"/>
                    <a:pt x="251" y="119"/>
                    <a:pt x="251" y="119"/>
                  </a:cubicBezTo>
                  <a:cubicBezTo>
                    <a:pt x="246" y="119"/>
                    <a:pt x="246" y="119"/>
                    <a:pt x="246" y="119"/>
                  </a:cubicBezTo>
                  <a:cubicBezTo>
                    <a:pt x="244" y="120"/>
                    <a:pt x="244" y="120"/>
                    <a:pt x="244" y="120"/>
                  </a:cubicBezTo>
                  <a:cubicBezTo>
                    <a:pt x="251" y="122"/>
                    <a:pt x="251" y="122"/>
                    <a:pt x="251" y="122"/>
                  </a:cubicBezTo>
                  <a:cubicBezTo>
                    <a:pt x="251" y="126"/>
                    <a:pt x="251" y="130"/>
                    <a:pt x="250" y="135"/>
                  </a:cubicBezTo>
                  <a:cubicBezTo>
                    <a:pt x="250" y="135"/>
                    <a:pt x="250" y="135"/>
                    <a:pt x="250" y="135"/>
                  </a:cubicBezTo>
                  <a:cubicBezTo>
                    <a:pt x="249" y="135"/>
                    <a:pt x="249" y="135"/>
                    <a:pt x="249" y="135"/>
                  </a:cubicBezTo>
                  <a:cubicBezTo>
                    <a:pt x="249" y="138"/>
                    <a:pt x="249" y="138"/>
                    <a:pt x="249" y="138"/>
                  </a:cubicBezTo>
                  <a:cubicBezTo>
                    <a:pt x="247" y="140"/>
                    <a:pt x="247" y="140"/>
                    <a:pt x="247" y="140"/>
                  </a:cubicBezTo>
                  <a:cubicBezTo>
                    <a:pt x="246" y="140"/>
                    <a:pt x="246" y="140"/>
                    <a:pt x="246" y="140"/>
                  </a:cubicBezTo>
                  <a:cubicBezTo>
                    <a:pt x="245" y="137"/>
                    <a:pt x="245" y="137"/>
                    <a:pt x="245" y="137"/>
                  </a:cubicBezTo>
                  <a:cubicBezTo>
                    <a:pt x="247" y="135"/>
                    <a:pt x="247" y="135"/>
                    <a:pt x="247" y="135"/>
                  </a:cubicBezTo>
                  <a:cubicBezTo>
                    <a:pt x="245" y="133"/>
                    <a:pt x="245" y="133"/>
                    <a:pt x="245" y="133"/>
                  </a:cubicBezTo>
                  <a:cubicBezTo>
                    <a:pt x="242" y="136"/>
                    <a:pt x="242" y="136"/>
                    <a:pt x="242" y="136"/>
                  </a:cubicBezTo>
                  <a:cubicBezTo>
                    <a:pt x="242" y="138"/>
                    <a:pt x="242" y="138"/>
                    <a:pt x="242" y="138"/>
                  </a:cubicBezTo>
                  <a:cubicBezTo>
                    <a:pt x="245" y="146"/>
                    <a:pt x="245" y="146"/>
                    <a:pt x="245" y="146"/>
                  </a:cubicBezTo>
                  <a:cubicBezTo>
                    <a:pt x="250" y="146"/>
                    <a:pt x="250" y="146"/>
                    <a:pt x="250" y="146"/>
                  </a:cubicBezTo>
                  <a:cubicBezTo>
                    <a:pt x="250" y="146"/>
                    <a:pt x="250" y="146"/>
                    <a:pt x="250" y="146"/>
                  </a:cubicBezTo>
                  <a:cubicBezTo>
                    <a:pt x="250" y="147"/>
                    <a:pt x="250" y="149"/>
                    <a:pt x="250" y="150"/>
                  </a:cubicBezTo>
                  <a:lnTo>
                    <a:pt x="249" y="149"/>
                  </a:lnTo>
                  <a:close/>
                  <a:moveTo>
                    <a:pt x="189" y="364"/>
                  </a:moveTo>
                  <a:cubicBezTo>
                    <a:pt x="219" y="378"/>
                    <a:pt x="219" y="378"/>
                    <a:pt x="219" y="378"/>
                  </a:cubicBezTo>
                  <a:cubicBezTo>
                    <a:pt x="230" y="394"/>
                    <a:pt x="230" y="394"/>
                    <a:pt x="230" y="394"/>
                  </a:cubicBezTo>
                  <a:cubicBezTo>
                    <a:pt x="240" y="401"/>
                    <a:pt x="240" y="401"/>
                    <a:pt x="240" y="401"/>
                  </a:cubicBezTo>
                  <a:cubicBezTo>
                    <a:pt x="244" y="402"/>
                    <a:pt x="244" y="402"/>
                    <a:pt x="244" y="402"/>
                  </a:cubicBezTo>
                  <a:cubicBezTo>
                    <a:pt x="244" y="410"/>
                    <a:pt x="244" y="417"/>
                    <a:pt x="244" y="425"/>
                  </a:cubicBezTo>
                  <a:cubicBezTo>
                    <a:pt x="218" y="423"/>
                    <a:pt x="193" y="419"/>
                    <a:pt x="170" y="412"/>
                  </a:cubicBezTo>
                  <a:cubicBezTo>
                    <a:pt x="170" y="408"/>
                    <a:pt x="170" y="403"/>
                    <a:pt x="170" y="398"/>
                  </a:cubicBezTo>
                  <a:cubicBezTo>
                    <a:pt x="170" y="385"/>
                    <a:pt x="170" y="372"/>
                    <a:pt x="172" y="356"/>
                  </a:cubicBezTo>
                  <a:cubicBezTo>
                    <a:pt x="183" y="362"/>
                    <a:pt x="183" y="362"/>
                    <a:pt x="183" y="362"/>
                  </a:cubicBezTo>
                  <a:lnTo>
                    <a:pt x="189" y="364"/>
                  </a:lnTo>
                  <a:close/>
                  <a:moveTo>
                    <a:pt x="187" y="351"/>
                  </a:moveTo>
                  <a:cubicBezTo>
                    <a:pt x="194" y="353"/>
                    <a:pt x="202" y="354"/>
                    <a:pt x="210" y="355"/>
                  </a:cubicBezTo>
                  <a:cubicBezTo>
                    <a:pt x="210" y="356"/>
                    <a:pt x="210" y="356"/>
                    <a:pt x="210" y="356"/>
                  </a:cubicBezTo>
                  <a:cubicBezTo>
                    <a:pt x="203" y="359"/>
                    <a:pt x="203" y="359"/>
                    <a:pt x="203" y="359"/>
                  </a:cubicBezTo>
                  <a:cubicBezTo>
                    <a:pt x="187" y="353"/>
                    <a:pt x="187" y="353"/>
                    <a:pt x="187" y="353"/>
                  </a:cubicBezTo>
                  <a:lnTo>
                    <a:pt x="187" y="351"/>
                  </a:lnTo>
                  <a:close/>
                  <a:moveTo>
                    <a:pt x="165" y="411"/>
                  </a:moveTo>
                  <a:cubicBezTo>
                    <a:pt x="140" y="403"/>
                    <a:pt x="116" y="392"/>
                    <a:pt x="95" y="378"/>
                  </a:cubicBezTo>
                  <a:cubicBezTo>
                    <a:pt x="95" y="378"/>
                    <a:pt x="95" y="377"/>
                    <a:pt x="95" y="376"/>
                  </a:cubicBezTo>
                  <a:cubicBezTo>
                    <a:pt x="95" y="356"/>
                    <a:pt x="98" y="335"/>
                    <a:pt x="103" y="316"/>
                  </a:cubicBezTo>
                  <a:cubicBezTo>
                    <a:pt x="119" y="326"/>
                    <a:pt x="136" y="334"/>
                    <a:pt x="155" y="341"/>
                  </a:cubicBezTo>
                  <a:cubicBezTo>
                    <a:pt x="167" y="352"/>
                    <a:pt x="167" y="352"/>
                    <a:pt x="167" y="352"/>
                  </a:cubicBezTo>
                  <a:cubicBezTo>
                    <a:pt x="166" y="369"/>
                    <a:pt x="165" y="384"/>
                    <a:pt x="165" y="398"/>
                  </a:cubicBezTo>
                  <a:cubicBezTo>
                    <a:pt x="165" y="402"/>
                    <a:pt x="165" y="407"/>
                    <a:pt x="165" y="411"/>
                  </a:cubicBezTo>
                  <a:close/>
                  <a:moveTo>
                    <a:pt x="129" y="111"/>
                  </a:moveTo>
                  <a:cubicBezTo>
                    <a:pt x="128" y="113"/>
                    <a:pt x="128" y="113"/>
                    <a:pt x="128" y="113"/>
                  </a:cubicBezTo>
                  <a:cubicBezTo>
                    <a:pt x="122" y="116"/>
                    <a:pt x="115" y="120"/>
                    <a:pt x="108" y="124"/>
                  </a:cubicBezTo>
                  <a:cubicBezTo>
                    <a:pt x="94" y="132"/>
                    <a:pt x="81" y="141"/>
                    <a:pt x="69" y="151"/>
                  </a:cubicBezTo>
                  <a:cubicBezTo>
                    <a:pt x="68" y="145"/>
                    <a:pt x="67" y="140"/>
                    <a:pt x="67" y="134"/>
                  </a:cubicBezTo>
                  <a:cubicBezTo>
                    <a:pt x="67" y="128"/>
                    <a:pt x="68" y="121"/>
                    <a:pt x="69" y="115"/>
                  </a:cubicBezTo>
                  <a:cubicBezTo>
                    <a:pt x="85" y="105"/>
                    <a:pt x="104" y="95"/>
                    <a:pt x="128" y="87"/>
                  </a:cubicBezTo>
                  <a:cubicBezTo>
                    <a:pt x="127" y="90"/>
                    <a:pt x="127" y="93"/>
                    <a:pt x="127" y="95"/>
                  </a:cubicBezTo>
                  <a:cubicBezTo>
                    <a:pt x="127" y="101"/>
                    <a:pt x="128" y="106"/>
                    <a:pt x="129" y="111"/>
                  </a:cubicBezTo>
                  <a:close/>
                  <a:moveTo>
                    <a:pt x="136" y="128"/>
                  </a:moveTo>
                  <a:cubicBezTo>
                    <a:pt x="138" y="132"/>
                    <a:pt x="140" y="136"/>
                    <a:pt x="143" y="139"/>
                  </a:cubicBezTo>
                  <a:cubicBezTo>
                    <a:pt x="144" y="142"/>
                    <a:pt x="144" y="142"/>
                    <a:pt x="144" y="142"/>
                  </a:cubicBezTo>
                  <a:cubicBezTo>
                    <a:pt x="126" y="157"/>
                    <a:pt x="106" y="175"/>
                    <a:pt x="89" y="197"/>
                  </a:cubicBezTo>
                  <a:cubicBezTo>
                    <a:pt x="80" y="184"/>
                    <a:pt x="73" y="171"/>
                    <a:pt x="70" y="156"/>
                  </a:cubicBezTo>
                  <a:cubicBezTo>
                    <a:pt x="83" y="145"/>
                    <a:pt x="96" y="136"/>
                    <a:pt x="110" y="128"/>
                  </a:cubicBezTo>
                  <a:cubicBezTo>
                    <a:pt x="113" y="126"/>
                    <a:pt x="117" y="124"/>
                    <a:pt x="121" y="122"/>
                  </a:cubicBezTo>
                  <a:cubicBezTo>
                    <a:pt x="130" y="124"/>
                    <a:pt x="130" y="124"/>
                    <a:pt x="130" y="124"/>
                  </a:cubicBezTo>
                  <a:cubicBezTo>
                    <a:pt x="134" y="124"/>
                    <a:pt x="134" y="124"/>
                    <a:pt x="134" y="124"/>
                  </a:cubicBezTo>
                  <a:cubicBezTo>
                    <a:pt x="134" y="125"/>
                    <a:pt x="135" y="126"/>
                    <a:pt x="135" y="127"/>
                  </a:cubicBezTo>
                  <a:cubicBezTo>
                    <a:pt x="133" y="127"/>
                    <a:pt x="133" y="127"/>
                    <a:pt x="133" y="127"/>
                  </a:cubicBezTo>
                  <a:lnTo>
                    <a:pt x="136" y="128"/>
                  </a:lnTo>
                  <a:close/>
                  <a:moveTo>
                    <a:pt x="121" y="264"/>
                  </a:moveTo>
                  <a:cubicBezTo>
                    <a:pt x="122" y="264"/>
                    <a:pt x="122" y="264"/>
                    <a:pt x="122" y="264"/>
                  </a:cubicBezTo>
                  <a:cubicBezTo>
                    <a:pt x="127" y="292"/>
                    <a:pt x="127" y="292"/>
                    <a:pt x="127" y="292"/>
                  </a:cubicBezTo>
                  <a:cubicBezTo>
                    <a:pt x="126" y="295"/>
                    <a:pt x="126" y="295"/>
                    <a:pt x="126" y="295"/>
                  </a:cubicBezTo>
                  <a:cubicBezTo>
                    <a:pt x="130" y="301"/>
                    <a:pt x="130" y="301"/>
                    <a:pt x="130" y="301"/>
                  </a:cubicBezTo>
                  <a:cubicBezTo>
                    <a:pt x="131" y="311"/>
                    <a:pt x="131" y="311"/>
                    <a:pt x="131" y="311"/>
                  </a:cubicBezTo>
                  <a:cubicBezTo>
                    <a:pt x="136" y="320"/>
                    <a:pt x="136" y="320"/>
                    <a:pt x="136" y="320"/>
                  </a:cubicBezTo>
                  <a:cubicBezTo>
                    <a:pt x="138" y="316"/>
                    <a:pt x="138" y="316"/>
                    <a:pt x="138" y="316"/>
                  </a:cubicBezTo>
                  <a:cubicBezTo>
                    <a:pt x="135" y="308"/>
                    <a:pt x="135" y="308"/>
                    <a:pt x="135" y="308"/>
                  </a:cubicBezTo>
                  <a:cubicBezTo>
                    <a:pt x="130" y="285"/>
                    <a:pt x="130" y="285"/>
                    <a:pt x="130" y="285"/>
                  </a:cubicBezTo>
                  <a:cubicBezTo>
                    <a:pt x="131" y="280"/>
                    <a:pt x="131" y="280"/>
                    <a:pt x="131" y="280"/>
                  </a:cubicBezTo>
                  <a:cubicBezTo>
                    <a:pt x="136" y="282"/>
                    <a:pt x="136" y="282"/>
                    <a:pt x="136" y="282"/>
                  </a:cubicBezTo>
                  <a:cubicBezTo>
                    <a:pt x="143" y="312"/>
                    <a:pt x="143" y="312"/>
                    <a:pt x="143" y="312"/>
                  </a:cubicBezTo>
                  <a:cubicBezTo>
                    <a:pt x="151" y="329"/>
                    <a:pt x="151" y="329"/>
                    <a:pt x="151" y="329"/>
                  </a:cubicBezTo>
                  <a:cubicBezTo>
                    <a:pt x="150" y="333"/>
                    <a:pt x="150" y="333"/>
                    <a:pt x="150" y="333"/>
                  </a:cubicBezTo>
                  <a:cubicBezTo>
                    <a:pt x="134" y="326"/>
                    <a:pt x="119" y="319"/>
                    <a:pt x="105" y="310"/>
                  </a:cubicBezTo>
                  <a:cubicBezTo>
                    <a:pt x="109" y="294"/>
                    <a:pt x="115" y="279"/>
                    <a:pt x="121" y="264"/>
                  </a:cubicBezTo>
                  <a:close/>
                  <a:moveTo>
                    <a:pt x="101" y="307"/>
                  </a:moveTo>
                  <a:cubicBezTo>
                    <a:pt x="98" y="305"/>
                    <a:pt x="96" y="303"/>
                    <a:pt x="93" y="302"/>
                  </a:cubicBezTo>
                  <a:cubicBezTo>
                    <a:pt x="78" y="290"/>
                    <a:pt x="65" y="277"/>
                    <a:pt x="55" y="263"/>
                  </a:cubicBezTo>
                  <a:cubicBezTo>
                    <a:pt x="64" y="241"/>
                    <a:pt x="76" y="222"/>
                    <a:pt x="89" y="205"/>
                  </a:cubicBezTo>
                  <a:cubicBezTo>
                    <a:pt x="98" y="215"/>
                    <a:pt x="108" y="225"/>
                    <a:pt x="121" y="234"/>
                  </a:cubicBezTo>
                  <a:cubicBezTo>
                    <a:pt x="120" y="256"/>
                    <a:pt x="120" y="256"/>
                    <a:pt x="120" y="256"/>
                  </a:cubicBezTo>
                  <a:cubicBezTo>
                    <a:pt x="112" y="272"/>
                    <a:pt x="106" y="289"/>
                    <a:pt x="101" y="307"/>
                  </a:cubicBezTo>
                  <a:close/>
                  <a:moveTo>
                    <a:pt x="138" y="186"/>
                  </a:moveTo>
                  <a:cubicBezTo>
                    <a:pt x="142" y="192"/>
                    <a:pt x="142" y="192"/>
                    <a:pt x="142" y="192"/>
                  </a:cubicBezTo>
                  <a:cubicBezTo>
                    <a:pt x="140" y="204"/>
                    <a:pt x="140" y="204"/>
                    <a:pt x="140" y="204"/>
                  </a:cubicBezTo>
                  <a:cubicBezTo>
                    <a:pt x="137" y="204"/>
                    <a:pt x="137" y="204"/>
                    <a:pt x="137" y="204"/>
                  </a:cubicBezTo>
                  <a:cubicBezTo>
                    <a:pt x="122" y="229"/>
                    <a:pt x="122" y="229"/>
                    <a:pt x="122" y="229"/>
                  </a:cubicBezTo>
                  <a:cubicBezTo>
                    <a:pt x="110" y="221"/>
                    <a:pt x="100" y="211"/>
                    <a:pt x="92" y="201"/>
                  </a:cubicBezTo>
                  <a:cubicBezTo>
                    <a:pt x="103" y="187"/>
                    <a:pt x="115" y="174"/>
                    <a:pt x="128" y="162"/>
                  </a:cubicBezTo>
                  <a:cubicBezTo>
                    <a:pt x="133" y="157"/>
                    <a:pt x="138" y="153"/>
                    <a:pt x="143" y="148"/>
                  </a:cubicBezTo>
                  <a:cubicBezTo>
                    <a:pt x="143" y="153"/>
                    <a:pt x="143" y="153"/>
                    <a:pt x="143" y="153"/>
                  </a:cubicBezTo>
                  <a:cubicBezTo>
                    <a:pt x="146" y="155"/>
                    <a:pt x="146" y="155"/>
                    <a:pt x="146" y="155"/>
                  </a:cubicBezTo>
                  <a:lnTo>
                    <a:pt x="138" y="186"/>
                  </a:lnTo>
                  <a:close/>
                  <a:moveTo>
                    <a:pt x="139" y="124"/>
                  </a:moveTo>
                  <a:cubicBezTo>
                    <a:pt x="145" y="124"/>
                    <a:pt x="145" y="124"/>
                    <a:pt x="145" y="124"/>
                  </a:cubicBezTo>
                  <a:cubicBezTo>
                    <a:pt x="140" y="125"/>
                    <a:pt x="140" y="125"/>
                    <a:pt x="140" y="125"/>
                  </a:cubicBezTo>
                  <a:cubicBezTo>
                    <a:pt x="140" y="125"/>
                    <a:pt x="140" y="124"/>
                    <a:pt x="139" y="124"/>
                  </a:cubicBezTo>
                  <a:close/>
                  <a:moveTo>
                    <a:pt x="127" y="119"/>
                  </a:moveTo>
                  <a:cubicBezTo>
                    <a:pt x="128" y="119"/>
                    <a:pt x="128" y="118"/>
                    <a:pt x="129" y="118"/>
                  </a:cubicBezTo>
                  <a:cubicBezTo>
                    <a:pt x="130" y="119"/>
                    <a:pt x="130" y="119"/>
                    <a:pt x="130" y="119"/>
                  </a:cubicBezTo>
                  <a:lnTo>
                    <a:pt x="127" y="119"/>
                  </a:lnTo>
                  <a:close/>
                  <a:moveTo>
                    <a:pt x="86" y="201"/>
                  </a:moveTo>
                  <a:cubicBezTo>
                    <a:pt x="73" y="218"/>
                    <a:pt x="61" y="237"/>
                    <a:pt x="51" y="258"/>
                  </a:cubicBezTo>
                  <a:cubicBezTo>
                    <a:pt x="40" y="242"/>
                    <a:pt x="32" y="225"/>
                    <a:pt x="28" y="206"/>
                  </a:cubicBezTo>
                  <a:cubicBezTo>
                    <a:pt x="38" y="188"/>
                    <a:pt x="51" y="173"/>
                    <a:pt x="66" y="160"/>
                  </a:cubicBezTo>
                  <a:cubicBezTo>
                    <a:pt x="70" y="174"/>
                    <a:pt x="77" y="188"/>
                    <a:pt x="86" y="201"/>
                  </a:cubicBezTo>
                  <a:close/>
                  <a:moveTo>
                    <a:pt x="52" y="269"/>
                  </a:moveTo>
                  <a:cubicBezTo>
                    <a:pt x="65" y="286"/>
                    <a:pt x="81" y="300"/>
                    <a:pt x="99" y="313"/>
                  </a:cubicBezTo>
                  <a:cubicBezTo>
                    <a:pt x="94" y="333"/>
                    <a:pt x="91" y="354"/>
                    <a:pt x="91" y="375"/>
                  </a:cubicBezTo>
                  <a:cubicBezTo>
                    <a:pt x="71" y="362"/>
                    <a:pt x="53" y="346"/>
                    <a:pt x="38" y="328"/>
                  </a:cubicBezTo>
                  <a:cubicBezTo>
                    <a:pt x="40" y="307"/>
                    <a:pt x="45" y="287"/>
                    <a:pt x="52" y="269"/>
                  </a:cubicBezTo>
                  <a:close/>
                  <a:moveTo>
                    <a:pt x="165" y="94"/>
                  </a:moveTo>
                  <a:cubicBezTo>
                    <a:pt x="163" y="93"/>
                    <a:pt x="163" y="93"/>
                    <a:pt x="163" y="93"/>
                  </a:cubicBezTo>
                  <a:cubicBezTo>
                    <a:pt x="162" y="96"/>
                    <a:pt x="162" y="96"/>
                    <a:pt x="162" y="96"/>
                  </a:cubicBezTo>
                  <a:cubicBezTo>
                    <a:pt x="156" y="99"/>
                    <a:pt x="156" y="99"/>
                    <a:pt x="156" y="99"/>
                  </a:cubicBezTo>
                  <a:cubicBezTo>
                    <a:pt x="152" y="95"/>
                    <a:pt x="152" y="95"/>
                    <a:pt x="152" y="95"/>
                  </a:cubicBezTo>
                  <a:cubicBezTo>
                    <a:pt x="148" y="98"/>
                    <a:pt x="148" y="98"/>
                    <a:pt x="148" y="98"/>
                  </a:cubicBezTo>
                  <a:cubicBezTo>
                    <a:pt x="149" y="103"/>
                    <a:pt x="149" y="103"/>
                    <a:pt x="149" y="103"/>
                  </a:cubicBezTo>
                  <a:cubicBezTo>
                    <a:pt x="148" y="104"/>
                    <a:pt x="148" y="104"/>
                    <a:pt x="148" y="104"/>
                  </a:cubicBezTo>
                  <a:cubicBezTo>
                    <a:pt x="147" y="104"/>
                    <a:pt x="146" y="105"/>
                    <a:pt x="145" y="105"/>
                  </a:cubicBezTo>
                  <a:cubicBezTo>
                    <a:pt x="137" y="103"/>
                    <a:pt x="137" y="103"/>
                    <a:pt x="137" y="103"/>
                  </a:cubicBezTo>
                  <a:cubicBezTo>
                    <a:pt x="133" y="105"/>
                    <a:pt x="133" y="105"/>
                    <a:pt x="133" y="105"/>
                  </a:cubicBezTo>
                  <a:cubicBezTo>
                    <a:pt x="132" y="102"/>
                    <a:pt x="132" y="99"/>
                    <a:pt x="132" y="95"/>
                  </a:cubicBezTo>
                  <a:cubicBezTo>
                    <a:pt x="132" y="92"/>
                    <a:pt x="132" y="89"/>
                    <a:pt x="133" y="86"/>
                  </a:cubicBezTo>
                  <a:cubicBezTo>
                    <a:pt x="139" y="84"/>
                    <a:pt x="145" y="83"/>
                    <a:pt x="151" y="81"/>
                  </a:cubicBezTo>
                  <a:cubicBezTo>
                    <a:pt x="147" y="88"/>
                    <a:pt x="147" y="88"/>
                    <a:pt x="147" y="88"/>
                  </a:cubicBezTo>
                  <a:cubicBezTo>
                    <a:pt x="147" y="89"/>
                    <a:pt x="147" y="89"/>
                    <a:pt x="147" y="89"/>
                  </a:cubicBezTo>
                  <a:cubicBezTo>
                    <a:pt x="151" y="89"/>
                    <a:pt x="151" y="89"/>
                    <a:pt x="151" y="89"/>
                  </a:cubicBezTo>
                  <a:cubicBezTo>
                    <a:pt x="160" y="80"/>
                    <a:pt x="160" y="80"/>
                    <a:pt x="160" y="80"/>
                  </a:cubicBezTo>
                  <a:cubicBezTo>
                    <a:pt x="175" y="77"/>
                    <a:pt x="191" y="76"/>
                    <a:pt x="208" y="76"/>
                  </a:cubicBezTo>
                  <a:cubicBezTo>
                    <a:pt x="209" y="76"/>
                    <a:pt x="209" y="76"/>
                    <a:pt x="210" y="76"/>
                  </a:cubicBezTo>
                  <a:cubicBezTo>
                    <a:pt x="210" y="77"/>
                    <a:pt x="210" y="78"/>
                    <a:pt x="210" y="79"/>
                  </a:cubicBezTo>
                  <a:cubicBezTo>
                    <a:pt x="210" y="80"/>
                    <a:pt x="210" y="82"/>
                    <a:pt x="210" y="83"/>
                  </a:cubicBezTo>
                  <a:cubicBezTo>
                    <a:pt x="207" y="84"/>
                    <a:pt x="193" y="87"/>
                    <a:pt x="172" y="94"/>
                  </a:cubicBezTo>
                  <a:cubicBezTo>
                    <a:pt x="171" y="93"/>
                    <a:pt x="171" y="93"/>
                    <a:pt x="171" y="93"/>
                  </a:cubicBezTo>
                  <a:lnTo>
                    <a:pt x="165" y="94"/>
                  </a:lnTo>
                  <a:close/>
                  <a:moveTo>
                    <a:pt x="141" y="72"/>
                  </a:moveTo>
                  <a:cubicBezTo>
                    <a:pt x="141" y="78"/>
                    <a:pt x="141" y="78"/>
                    <a:pt x="141" y="78"/>
                  </a:cubicBezTo>
                  <a:cubicBezTo>
                    <a:pt x="142" y="78"/>
                    <a:pt x="142" y="78"/>
                    <a:pt x="142" y="78"/>
                  </a:cubicBezTo>
                  <a:cubicBezTo>
                    <a:pt x="150" y="75"/>
                    <a:pt x="150" y="75"/>
                    <a:pt x="150" y="75"/>
                  </a:cubicBezTo>
                  <a:cubicBezTo>
                    <a:pt x="151" y="77"/>
                    <a:pt x="151" y="77"/>
                    <a:pt x="151" y="77"/>
                  </a:cubicBezTo>
                  <a:cubicBezTo>
                    <a:pt x="145" y="78"/>
                    <a:pt x="139" y="79"/>
                    <a:pt x="134" y="81"/>
                  </a:cubicBezTo>
                  <a:cubicBezTo>
                    <a:pt x="135" y="75"/>
                    <a:pt x="138" y="70"/>
                    <a:pt x="140" y="65"/>
                  </a:cubicBezTo>
                  <a:cubicBezTo>
                    <a:pt x="139" y="68"/>
                    <a:pt x="139" y="68"/>
                    <a:pt x="139" y="68"/>
                  </a:cubicBezTo>
                  <a:lnTo>
                    <a:pt x="141" y="72"/>
                  </a:lnTo>
                  <a:close/>
                  <a:moveTo>
                    <a:pt x="142" y="62"/>
                  </a:moveTo>
                  <a:cubicBezTo>
                    <a:pt x="143" y="60"/>
                    <a:pt x="144" y="59"/>
                    <a:pt x="145" y="58"/>
                  </a:cubicBezTo>
                  <a:cubicBezTo>
                    <a:pt x="145" y="58"/>
                    <a:pt x="145" y="58"/>
                    <a:pt x="145" y="58"/>
                  </a:cubicBezTo>
                  <a:cubicBezTo>
                    <a:pt x="145" y="61"/>
                    <a:pt x="145" y="61"/>
                    <a:pt x="145" y="61"/>
                  </a:cubicBezTo>
                  <a:lnTo>
                    <a:pt x="142" y="62"/>
                  </a:lnTo>
                  <a:close/>
                  <a:moveTo>
                    <a:pt x="150" y="56"/>
                  </a:moveTo>
                  <a:cubicBezTo>
                    <a:pt x="152" y="59"/>
                    <a:pt x="152" y="59"/>
                    <a:pt x="152" y="59"/>
                  </a:cubicBezTo>
                  <a:cubicBezTo>
                    <a:pt x="148" y="59"/>
                    <a:pt x="148" y="59"/>
                    <a:pt x="148" y="59"/>
                  </a:cubicBezTo>
                  <a:cubicBezTo>
                    <a:pt x="145" y="57"/>
                    <a:pt x="145" y="57"/>
                    <a:pt x="145" y="57"/>
                  </a:cubicBezTo>
                  <a:cubicBezTo>
                    <a:pt x="145" y="57"/>
                    <a:pt x="145" y="57"/>
                    <a:pt x="146" y="57"/>
                  </a:cubicBezTo>
                  <a:cubicBezTo>
                    <a:pt x="147" y="57"/>
                    <a:pt x="149" y="56"/>
                    <a:pt x="150" y="56"/>
                  </a:cubicBezTo>
                  <a:close/>
                  <a:moveTo>
                    <a:pt x="212" y="88"/>
                  </a:moveTo>
                  <a:cubicBezTo>
                    <a:pt x="213" y="90"/>
                    <a:pt x="214" y="92"/>
                    <a:pt x="215" y="94"/>
                  </a:cubicBezTo>
                  <a:cubicBezTo>
                    <a:pt x="211" y="96"/>
                    <a:pt x="197" y="104"/>
                    <a:pt x="178" y="116"/>
                  </a:cubicBezTo>
                  <a:cubicBezTo>
                    <a:pt x="175" y="99"/>
                    <a:pt x="175" y="99"/>
                    <a:pt x="175" y="99"/>
                  </a:cubicBezTo>
                  <a:cubicBezTo>
                    <a:pt x="177" y="98"/>
                    <a:pt x="178" y="97"/>
                    <a:pt x="180" y="97"/>
                  </a:cubicBezTo>
                  <a:cubicBezTo>
                    <a:pt x="198" y="91"/>
                    <a:pt x="210" y="88"/>
                    <a:pt x="212" y="88"/>
                  </a:cubicBezTo>
                  <a:close/>
                  <a:moveTo>
                    <a:pt x="190" y="114"/>
                  </a:moveTo>
                  <a:cubicBezTo>
                    <a:pt x="206" y="104"/>
                    <a:pt x="217" y="99"/>
                    <a:pt x="218" y="98"/>
                  </a:cubicBezTo>
                  <a:cubicBezTo>
                    <a:pt x="220" y="100"/>
                    <a:pt x="222" y="102"/>
                    <a:pt x="225" y="103"/>
                  </a:cubicBezTo>
                  <a:cubicBezTo>
                    <a:pt x="222" y="107"/>
                    <a:pt x="217" y="112"/>
                    <a:pt x="210" y="119"/>
                  </a:cubicBezTo>
                  <a:cubicBezTo>
                    <a:pt x="207" y="118"/>
                    <a:pt x="207" y="118"/>
                    <a:pt x="207" y="118"/>
                  </a:cubicBezTo>
                  <a:cubicBezTo>
                    <a:pt x="206" y="121"/>
                    <a:pt x="206" y="121"/>
                    <a:pt x="206" y="121"/>
                  </a:cubicBezTo>
                  <a:cubicBezTo>
                    <a:pt x="203" y="124"/>
                    <a:pt x="203" y="124"/>
                    <a:pt x="203" y="124"/>
                  </a:cubicBezTo>
                  <a:cubicBezTo>
                    <a:pt x="203" y="127"/>
                    <a:pt x="203" y="127"/>
                    <a:pt x="203" y="127"/>
                  </a:cubicBezTo>
                  <a:cubicBezTo>
                    <a:pt x="203" y="128"/>
                    <a:pt x="203" y="128"/>
                    <a:pt x="203" y="128"/>
                  </a:cubicBezTo>
                  <a:cubicBezTo>
                    <a:pt x="201" y="130"/>
                    <a:pt x="199" y="132"/>
                    <a:pt x="198" y="134"/>
                  </a:cubicBezTo>
                  <a:cubicBezTo>
                    <a:pt x="191" y="126"/>
                    <a:pt x="191" y="126"/>
                    <a:pt x="191" y="126"/>
                  </a:cubicBezTo>
                  <a:cubicBezTo>
                    <a:pt x="179" y="122"/>
                    <a:pt x="179" y="122"/>
                    <a:pt x="179" y="122"/>
                  </a:cubicBezTo>
                  <a:cubicBezTo>
                    <a:pt x="183" y="119"/>
                    <a:pt x="187" y="116"/>
                    <a:pt x="190" y="114"/>
                  </a:cubicBezTo>
                  <a:close/>
                  <a:moveTo>
                    <a:pt x="207" y="130"/>
                  </a:moveTo>
                  <a:cubicBezTo>
                    <a:pt x="208" y="133"/>
                    <a:pt x="208" y="133"/>
                    <a:pt x="208" y="133"/>
                  </a:cubicBezTo>
                  <a:cubicBezTo>
                    <a:pt x="214" y="135"/>
                    <a:pt x="214" y="135"/>
                    <a:pt x="214" y="135"/>
                  </a:cubicBezTo>
                  <a:cubicBezTo>
                    <a:pt x="215" y="136"/>
                    <a:pt x="215" y="136"/>
                    <a:pt x="215" y="136"/>
                  </a:cubicBezTo>
                  <a:cubicBezTo>
                    <a:pt x="214" y="137"/>
                    <a:pt x="214" y="137"/>
                    <a:pt x="214" y="137"/>
                  </a:cubicBezTo>
                  <a:cubicBezTo>
                    <a:pt x="207" y="135"/>
                    <a:pt x="207" y="135"/>
                    <a:pt x="207" y="135"/>
                  </a:cubicBezTo>
                  <a:cubicBezTo>
                    <a:pt x="204" y="136"/>
                    <a:pt x="204" y="136"/>
                    <a:pt x="204" y="136"/>
                  </a:cubicBezTo>
                  <a:cubicBezTo>
                    <a:pt x="204" y="137"/>
                    <a:pt x="204" y="137"/>
                    <a:pt x="204" y="137"/>
                  </a:cubicBezTo>
                  <a:cubicBezTo>
                    <a:pt x="209" y="140"/>
                    <a:pt x="209" y="140"/>
                    <a:pt x="209" y="140"/>
                  </a:cubicBezTo>
                  <a:cubicBezTo>
                    <a:pt x="215" y="142"/>
                    <a:pt x="215" y="142"/>
                    <a:pt x="215" y="142"/>
                  </a:cubicBezTo>
                  <a:cubicBezTo>
                    <a:pt x="215" y="142"/>
                    <a:pt x="215" y="142"/>
                    <a:pt x="215" y="142"/>
                  </a:cubicBezTo>
                  <a:cubicBezTo>
                    <a:pt x="215" y="144"/>
                    <a:pt x="214" y="145"/>
                    <a:pt x="214" y="147"/>
                  </a:cubicBezTo>
                  <a:cubicBezTo>
                    <a:pt x="214" y="147"/>
                    <a:pt x="214" y="147"/>
                    <a:pt x="214" y="147"/>
                  </a:cubicBezTo>
                  <a:cubicBezTo>
                    <a:pt x="207" y="146"/>
                    <a:pt x="207" y="146"/>
                    <a:pt x="207" y="146"/>
                  </a:cubicBezTo>
                  <a:cubicBezTo>
                    <a:pt x="201" y="138"/>
                    <a:pt x="201" y="138"/>
                    <a:pt x="201" y="138"/>
                  </a:cubicBezTo>
                  <a:cubicBezTo>
                    <a:pt x="203" y="135"/>
                    <a:pt x="205" y="132"/>
                    <a:pt x="207" y="130"/>
                  </a:cubicBezTo>
                  <a:close/>
                  <a:moveTo>
                    <a:pt x="214" y="127"/>
                  </a:moveTo>
                  <a:cubicBezTo>
                    <a:pt x="211" y="128"/>
                    <a:pt x="211" y="128"/>
                    <a:pt x="211" y="128"/>
                  </a:cubicBezTo>
                  <a:cubicBezTo>
                    <a:pt x="208" y="129"/>
                    <a:pt x="208" y="129"/>
                    <a:pt x="208" y="129"/>
                  </a:cubicBezTo>
                  <a:cubicBezTo>
                    <a:pt x="209" y="128"/>
                    <a:pt x="210" y="127"/>
                    <a:pt x="210" y="126"/>
                  </a:cubicBezTo>
                  <a:cubicBezTo>
                    <a:pt x="218" y="118"/>
                    <a:pt x="223" y="112"/>
                    <a:pt x="227" y="108"/>
                  </a:cubicBezTo>
                  <a:cubicBezTo>
                    <a:pt x="224" y="116"/>
                    <a:pt x="222" y="123"/>
                    <a:pt x="219" y="130"/>
                  </a:cubicBezTo>
                  <a:lnTo>
                    <a:pt x="214" y="127"/>
                  </a:lnTo>
                  <a:close/>
                  <a:moveTo>
                    <a:pt x="250" y="349"/>
                  </a:moveTo>
                  <a:cubicBezTo>
                    <a:pt x="252" y="350"/>
                    <a:pt x="252" y="350"/>
                    <a:pt x="252" y="350"/>
                  </a:cubicBezTo>
                  <a:cubicBezTo>
                    <a:pt x="262" y="353"/>
                    <a:pt x="262" y="353"/>
                    <a:pt x="262" y="353"/>
                  </a:cubicBezTo>
                  <a:cubicBezTo>
                    <a:pt x="263" y="353"/>
                    <a:pt x="263" y="353"/>
                    <a:pt x="263" y="353"/>
                  </a:cubicBezTo>
                  <a:cubicBezTo>
                    <a:pt x="261" y="353"/>
                    <a:pt x="260" y="353"/>
                    <a:pt x="259" y="353"/>
                  </a:cubicBezTo>
                  <a:cubicBezTo>
                    <a:pt x="256" y="353"/>
                    <a:pt x="253" y="353"/>
                    <a:pt x="250" y="353"/>
                  </a:cubicBezTo>
                  <a:cubicBezTo>
                    <a:pt x="250" y="352"/>
                    <a:pt x="250" y="351"/>
                    <a:pt x="250" y="349"/>
                  </a:cubicBezTo>
                  <a:close/>
                  <a:moveTo>
                    <a:pt x="257" y="348"/>
                  </a:moveTo>
                  <a:cubicBezTo>
                    <a:pt x="253" y="346"/>
                    <a:pt x="253" y="346"/>
                    <a:pt x="253" y="346"/>
                  </a:cubicBezTo>
                  <a:cubicBezTo>
                    <a:pt x="250" y="345"/>
                    <a:pt x="250" y="345"/>
                    <a:pt x="250" y="345"/>
                  </a:cubicBezTo>
                  <a:cubicBezTo>
                    <a:pt x="250" y="341"/>
                    <a:pt x="250" y="337"/>
                    <a:pt x="250" y="334"/>
                  </a:cubicBezTo>
                  <a:cubicBezTo>
                    <a:pt x="252" y="333"/>
                    <a:pt x="252" y="333"/>
                    <a:pt x="252" y="333"/>
                  </a:cubicBezTo>
                  <a:cubicBezTo>
                    <a:pt x="252" y="329"/>
                    <a:pt x="252" y="329"/>
                    <a:pt x="252" y="329"/>
                  </a:cubicBezTo>
                  <a:cubicBezTo>
                    <a:pt x="251" y="325"/>
                    <a:pt x="251" y="325"/>
                    <a:pt x="251" y="325"/>
                  </a:cubicBezTo>
                  <a:cubicBezTo>
                    <a:pt x="251" y="319"/>
                    <a:pt x="251" y="312"/>
                    <a:pt x="251" y="306"/>
                  </a:cubicBezTo>
                  <a:cubicBezTo>
                    <a:pt x="268" y="293"/>
                    <a:pt x="268" y="293"/>
                    <a:pt x="268" y="293"/>
                  </a:cubicBezTo>
                  <a:cubicBezTo>
                    <a:pt x="269" y="282"/>
                    <a:pt x="269" y="282"/>
                    <a:pt x="269" y="282"/>
                  </a:cubicBezTo>
                  <a:cubicBezTo>
                    <a:pt x="273" y="277"/>
                    <a:pt x="273" y="277"/>
                    <a:pt x="273" y="277"/>
                  </a:cubicBezTo>
                  <a:cubicBezTo>
                    <a:pt x="273" y="274"/>
                    <a:pt x="273" y="274"/>
                    <a:pt x="273" y="274"/>
                  </a:cubicBezTo>
                  <a:cubicBezTo>
                    <a:pt x="289" y="274"/>
                    <a:pt x="304" y="271"/>
                    <a:pt x="319" y="268"/>
                  </a:cubicBezTo>
                  <a:cubicBezTo>
                    <a:pt x="324" y="292"/>
                    <a:pt x="329" y="318"/>
                    <a:pt x="332" y="344"/>
                  </a:cubicBezTo>
                  <a:cubicBezTo>
                    <a:pt x="313" y="349"/>
                    <a:pt x="293" y="352"/>
                    <a:pt x="272" y="353"/>
                  </a:cubicBezTo>
                  <a:cubicBezTo>
                    <a:pt x="268" y="350"/>
                    <a:pt x="268" y="350"/>
                    <a:pt x="268" y="350"/>
                  </a:cubicBezTo>
                  <a:cubicBezTo>
                    <a:pt x="264" y="350"/>
                    <a:pt x="264" y="350"/>
                    <a:pt x="264" y="350"/>
                  </a:cubicBezTo>
                  <a:lnTo>
                    <a:pt x="257" y="348"/>
                  </a:lnTo>
                  <a:close/>
                  <a:moveTo>
                    <a:pt x="261" y="170"/>
                  </a:moveTo>
                  <a:cubicBezTo>
                    <a:pt x="265" y="169"/>
                    <a:pt x="265" y="169"/>
                    <a:pt x="265" y="169"/>
                  </a:cubicBezTo>
                  <a:cubicBezTo>
                    <a:pt x="267" y="169"/>
                    <a:pt x="267" y="169"/>
                    <a:pt x="267" y="169"/>
                  </a:cubicBezTo>
                  <a:cubicBezTo>
                    <a:pt x="275" y="176"/>
                    <a:pt x="275" y="176"/>
                    <a:pt x="275" y="176"/>
                  </a:cubicBezTo>
                  <a:cubicBezTo>
                    <a:pt x="280" y="178"/>
                    <a:pt x="280" y="178"/>
                    <a:pt x="280" y="178"/>
                  </a:cubicBezTo>
                  <a:cubicBezTo>
                    <a:pt x="282" y="178"/>
                    <a:pt x="282" y="178"/>
                    <a:pt x="282" y="178"/>
                  </a:cubicBezTo>
                  <a:cubicBezTo>
                    <a:pt x="282" y="175"/>
                    <a:pt x="282" y="175"/>
                    <a:pt x="282" y="175"/>
                  </a:cubicBezTo>
                  <a:cubicBezTo>
                    <a:pt x="279" y="174"/>
                    <a:pt x="279" y="174"/>
                    <a:pt x="279" y="174"/>
                  </a:cubicBezTo>
                  <a:cubicBezTo>
                    <a:pt x="277" y="172"/>
                    <a:pt x="277" y="172"/>
                    <a:pt x="277" y="172"/>
                  </a:cubicBezTo>
                  <a:cubicBezTo>
                    <a:pt x="280" y="172"/>
                    <a:pt x="280" y="172"/>
                    <a:pt x="280" y="172"/>
                  </a:cubicBezTo>
                  <a:cubicBezTo>
                    <a:pt x="282" y="175"/>
                    <a:pt x="282" y="175"/>
                    <a:pt x="282" y="175"/>
                  </a:cubicBezTo>
                  <a:cubicBezTo>
                    <a:pt x="286" y="174"/>
                    <a:pt x="286" y="174"/>
                    <a:pt x="286" y="174"/>
                  </a:cubicBezTo>
                  <a:cubicBezTo>
                    <a:pt x="285" y="171"/>
                    <a:pt x="285" y="171"/>
                    <a:pt x="285" y="171"/>
                  </a:cubicBezTo>
                  <a:cubicBezTo>
                    <a:pt x="282" y="167"/>
                    <a:pt x="282" y="167"/>
                    <a:pt x="282" y="167"/>
                  </a:cubicBezTo>
                  <a:cubicBezTo>
                    <a:pt x="278" y="165"/>
                    <a:pt x="278" y="165"/>
                    <a:pt x="278" y="165"/>
                  </a:cubicBezTo>
                  <a:cubicBezTo>
                    <a:pt x="276" y="162"/>
                    <a:pt x="276" y="162"/>
                    <a:pt x="276" y="162"/>
                  </a:cubicBezTo>
                  <a:cubicBezTo>
                    <a:pt x="277" y="162"/>
                    <a:pt x="277" y="162"/>
                    <a:pt x="277" y="162"/>
                  </a:cubicBezTo>
                  <a:cubicBezTo>
                    <a:pt x="286" y="165"/>
                    <a:pt x="286" y="165"/>
                    <a:pt x="286" y="165"/>
                  </a:cubicBezTo>
                  <a:cubicBezTo>
                    <a:pt x="287" y="164"/>
                    <a:pt x="287" y="164"/>
                    <a:pt x="287" y="164"/>
                  </a:cubicBezTo>
                  <a:cubicBezTo>
                    <a:pt x="287" y="162"/>
                    <a:pt x="287" y="162"/>
                    <a:pt x="287" y="162"/>
                  </a:cubicBezTo>
                  <a:cubicBezTo>
                    <a:pt x="287" y="160"/>
                    <a:pt x="287" y="160"/>
                    <a:pt x="287" y="160"/>
                  </a:cubicBezTo>
                  <a:cubicBezTo>
                    <a:pt x="279" y="156"/>
                    <a:pt x="279" y="156"/>
                    <a:pt x="279" y="156"/>
                  </a:cubicBezTo>
                  <a:cubicBezTo>
                    <a:pt x="276" y="154"/>
                    <a:pt x="276" y="154"/>
                    <a:pt x="276" y="154"/>
                  </a:cubicBezTo>
                  <a:cubicBezTo>
                    <a:pt x="274" y="152"/>
                    <a:pt x="274" y="152"/>
                    <a:pt x="274" y="152"/>
                  </a:cubicBezTo>
                  <a:cubicBezTo>
                    <a:pt x="273" y="151"/>
                    <a:pt x="273" y="151"/>
                    <a:pt x="273" y="151"/>
                  </a:cubicBezTo>
                  <a:cubicBezTo>
                    <a:pt x="273" y="148"/>
                    <a:pt x="273" y="148"/>
                    <a:pt x="273" y="148"/>
                  </a:cubicBezTo>
                  <a:cubicBezTo>
                    <a:pt x="264" y="141"/>
                    <a:pt x="264" y="141"/>
                    <a:pt x="264" y="141"/>
                  </a:cubicBezTo>
                  <a:cubicBezTo>
                    <a:pt x="261" y="138"/>
                    <a:pt x="261" y="138"/>
                    <a:pt x="261" y="138"/>
                  </a:cubicBezTo>
                  <a:cubicBezTo>
                    <a:pt x="256" y="140"/>
                    <a:pt x="256" y="140"/>
                    <a:pt x="256" y="140"/>
                  </a:cubicBezTo>
                  <a:cubicBezTo>
                    <a:pt x="255" y="139"/>
                    <a:pt x="255" y="139"/>
                    <a:pt x="255" y="139"/>
                  </a:cubicBezTo>
                  <a:cubicBezTo>
                    <a:pt x="255" y="133"/>
                    <a:pt x="255" y="128"/>
                    <a:pt x="255" y="124"/>
                  </a:cubicBezTo>
                  <a:cubicBezTo>
                    <a:pt x="257" y="124"/>
                    <a:pt x="257" y="124"/>
                    <a:pt x="257" y="124"/>
                  </a:cubicBezTo>
                  <a:cubicBezTo>
                    <a:pt x="257" y="119"/>
                    <a:pt x="257" y="119"/>
                    <a:pt x="257" y="119"/>
                  </a:cubicBezTo>
                  <a:cubicBezTo>
                    <a:pt x="259" y="112"/>
                    <a:pt x="259" y="112"/>
                    <a:pt x="259" y="112"/>
                  </a:cubicBezTo>
                  <a:cubicBezTo>
                    <a:pt x="261" y="112"/>
                    <a:pt x="264" y="111"/>
                    <a:pt x="267" y="111"/>
                  </a:cubicBezTo>
                  <a:cubicBezTo>
                    <a:pt x="267" y="112"/>
                    <a:pt x="267" y="112"/>
                    <a:pt x="267" y="112"/>
                  </a:cubicBezTo>
                  <a:cubicBezTo>
                    <a:pt x="264" y="114"/>
                    <a:pt x="264" y="114"/>
                    <a:pt x="264" y="114"/>
                  </a:cubicBezTo>
                  <a:cubicBezTo>
                    <a:pt x="263" y="116"/>
                    <a:pt x="263" y="116"/>
                    <a:pt x="263" y="116"/>
                  </a:cubicBezTo>
                  <a:cubicBezTo>
                    <a:pt x="267" y="116"/>
                    <a:pt x="267" y="116"/>
                    <a:pt x="267" y="116"/>
                  </a:cubicBezTo>
                  <a:cubicBezTo>
                    <a:pt x="268" y="119"/>
                    <a:pt x="268" y="119"/>
                    <a:pt x="268" y="119"/>
                  </a:cubicBezTo>
                  <a:cubicBezTo>
                    <a:pt x="268" y="122"/>
                    <a:pt x="268" y="122"/>
                    <a:pt x="268" y="122"/>
                  </a:cubicBezTo>
                  <a:cubicBezTo>
                    <a:pt x="270" y="124"/>
                    <a:pt x="270" y="124"/>
                    <a:pt x="270" y="124"/>
                  </a:cubicBezTo>
                  <a:cubicBezTo>
                    <a:pt x="276" y="124"/>
                    <a:pt x="276" y="124"/>
                    <a:pt x="276" y="124"/>
                  </a:cubicBezTo>
                  <a:cubicBezTo>
                    <a:pt x="278" y="127"/>
                    <a:pt x="279" y="131"/>
                    <a:pt x="281" y="136"/>
                  </a:cubicBezTo>
                  <a:cubicBezTo>
                    <a:pt x="285" y="147"/>
                    <a:pt x="290" y="162"/>
                    <a:pt x="295" y="178"/>
                  </a:cubicBezTo>
                  <a:cubicBezTo>
                    <a:pt x="288" y="180"/>
                    <a:pt x="280" y="181"/>
                    <a:pt x="272" y="181"/>
                  </a:cubicBezTo>
                  <a:cubicBezTo>
                    <a:pt x="259" y="178"/>
                    <a:pt x="259" y="178"/>
                    <a:pt x="259" y="178"/>
                  </a:cubicBezTo>
                  <a:cubicBezTo>
                    <a:pt x="260" y="182"/>
                    <a:pt x="260" y="182"/>
                    <a:pt x="260" y="182"/>
                  </a:cubicBezTo>
                  <a:cubicBezTo>
                    <a:pt x="260" y="182"/>
                    <a:pt x="259" y="182"/>
                    <a:pt x="259" y="182"/>
                  </a:cubicBezTo>
                  <a:cubicBezTo>
                    <a:pt x="257" y="182"/>
                    <a:pt x="256" y="182"/>
                    <a:pt x="254" y="182"/>
                  </a:cubicBezTo>
                  <a:cubicBezTo>
                    <a:pt x="254" y="169"/>
                    <a:pt x="255" y="157"/>
                    <a:pt x="255" y="147"/>
                  </a:cubicBezTo>
                  <a:cubicBezTo>
                    <a:pt x="258" y="147"/>
                    <a:pt x="258" y="147"/>
                    <a:pt x="258" y="147"/>
                  </a:cubicBezTo>
                  <a:cubicBezTo>
                    <a:pt x="264" y="150"/>
                    <a:pt x="264" y="150"/>
                    <a:pt x="264" y="150"/>
                  </a:cubicBezTo>
                  <a:cubicBezTo>
                    <a:pt x="269" y="158"/>
                    <a:pt x="269" y="158"/>
                    <a:pt x="269" y="158"/>
                  </a:cubicBezTo>
                  <a:cubicBezTo>
                    <a:pt x="265" y="165"/>
                    <a:pt x="265" y="165"/>
                    <a:pt x="265" y="165"/>
                  </a:cubicBezTo>
                  <a:cubicBezTo>
                    <a:pt x="260" y="165"/>
                    <a:pt x="260" y="165"/>
                    <a:pt x="260" y="165"/>
                  </a:cubicBezTo>
                  <a:cubicBezTo>
                    <a:pt x="259" y="168"/>
                    <a:pt x="259" y="168"/>
                    <a:pt x="259" y="168"/>
                  </a:cubicBezTo>
                  <a:lnTo>
                    <a:pt x="261" y="170"/>
                  </a:lnTo>
                  <a:close/>
                  <a:moveTo>
                    <a:pt x="342" y="78"/>
                  </a:moveTo>
                  <a:cubicBezTo>
                    <a:pt x="321" y="74"/>
                    <a:pt x="305" y="73"/>
                    <a:pt x="301" y="73"/>
                  </a:cubicBezTo>
                  <a:cubicBezTo>
                    <a:pt x="300" y="71"/>
                    <a:pt x="299" y="69"/>
                    <a:pt x="298" y="67"/>
                  </a:cubicBezTo>
                  <a:cubicBezTo>
                    <a:pt x="304" y="66"/>
                    <a:pt x="320" y="64"/>
                    <a:pt x="339" y="61"/>
                  </a:cubicBezTo>
                  <a:cubicBezTo>
                    <a:pt x="340" y="64"/>
                    <a:pt x="340" y="64"/>
                    <a:pt x="340" y="64"/>
                  </a:cubicBezTo>
                  <a:cubicBezTo>
                    <a:pt x="337" y="72"/>
                    <a:pt x="337" y="72"/>
                    <a:pt x="337" y="72"/>
                  </a:cubicBezTo>
                  <a:lnTo>
                    <a:pt x="342" y="78"/>
                  </a:lnTo>
                  <a:close/>
                  <a:moveTo>
                    <a:pt x="301" y="78"/>
                  </a:moveTo>
                  <a:cubicBezTo>
                    <a:pt x="308" y="78"/>
                    <a:pt x="327" y="79"/>
                    <a:pt x="352" y="85"/>
                  </a:cubicBezTo>
                  <a:cubicBezTo>
                    <a:pt x="366" y="93"/>
                    <a:pt x="366" y="93"/>
                    <a:pt x="366" y="93"/>
                  </a:cubicBezTo>
                  <a:cubicBezTo>
                    <a:pt x="375" y="107"/>
                    <a:pt x="375" y="107"/>
                    <a:pt x="375" y="107"/>
                  </a:cubicBezTo>
                  <a:cubicBezTo>
                    <a:pt x="383" y="110"/>
                    <a:pt x="383" y="110"/>
                    <a:pt x="383" y="110"/>
                  </a:cubicBezTo>
                  <a:cubicBezTo>
                    <a:pt x="383" y="112"/>
                    <a:pt x="382" y="115"/>
                    <a:pt x="381" y="117"/>
                  </a:cubicBezTo>
                  <a:cubicBezTo>
                    <a:pt x="342" y="95"/>
                    <a:pt x="309" y="86"/>
                    <a:pt x="301" y="84"/>
                  </a:cubicBezTo>
                  <a:cubicBezTo>
                    <a:pt x="301" y="82"/>
                    <a:pt x="302" y="81"/>
                    <a:pt x="302" y="79"/>
                  </a:cubicBezTo>
                  <a:cubicBezTo>
                    <a:pt x="302" y="79"/>
                    <a:pt x="302" y="78"/>
                    <a:pt x="301" y="78"/>
                  </a:cubicBezTo>
                  <a:close/>
                  <a:moveTo>
                    <a:pt x="300" y="88"/>
                  </a:moveTo>
                  <a:cubicBezTo>
                    <a:pt x="303" y="89"/>
                    <a:pt x="310" y="91"/>
                    <a:pt x="321" y="95"/>
                  </a:cubicBezTo>
                  <a:cubicBezTo>
                    <a:pt x="335" y="100"/>
                    <a:pt x="356" y="109"/>
                    <a:pt x="379" y="121"/>
                  </a:cubicBezTo>
                  <a:cubicBezTo>
                    <a:pt x="376" y="129"/>
                    <a:pt x="371" y="136"/>
                    <a:pt x="364" y="143"/>
                  </a:cubicBezTo>
                  <a:cubicBezTo>
                    <a:pt x="361" y="141"/>
                    <a:pt x="358" y="138"/>
                    <a:pt x="355" y="136"/>
                  </a:cubicBezTo>
                  <a:cubicBezTo>
                    <a:pt x="356" y="133"/>
                    <a:pt x="356" y="133"/>
                    <a:pt x="356" y="133"/>
                  </a:cubicBezTo>
                  <a:cubicBezTo>
                    <a:pt x="356" y="128"/>
                    <a:pt x="356" y="128"/>
                    <a:pt x="356" y="128"/>
                  </a:cubicBezTo>
                  <a:cubicBezTo>
                    <a:pt x="355" y="127"/>
                    <a:pt x="355" y="127"/>
                    <a:pt x="355" y="127"/>
                  </a:cubicBezTo>
                  <a:cubicBezTo>
                    <a:pt x="353" y="127"/>
                    <a:pt x="353" y="127"/>
                    <a:pt x="353" y="127"/>
                  </a:cubicBezTo>
                  <a:cubicBezTo>
                    <a:pt x="351" y="125"/>
                    <a:pt x="351" y="125"/>
                    <a:pt x="351" y="125"/>
                  </a:cubicBezTo>
                  <a:cubicBezTo>
                    <a:pt x="348" y="127"/>
                    <a:pt x="348" y="127"/>
                    <a:pt x="348" y="127"/>
                  </a:cubicBezTo>
                  <a:cubicBezTo>
                    <a:pt x="347" y="129"/>
                    <a:pt x="347" y="129"/>
                    <a:pt x="347" y="129"/>
                  </a:cubicBezTo>
                  <a:cubicBezTo>
                    <a:pt x="335" y="120"/>
                    <a:pt x="324" y="112"/>
                    <a:pt x="315" y="107"/>
                  </a:cubicBezTo>
                  <a:cubicBezTo>
                    <a:pt x="315" y="106"/>
                    <a:pt x="315" y="106"/>
                    <a:pt x="315" y="106"/>
                  </a:cubicBezTo>
                  <a:cubicBezTo>
                    <a:pt x="315" y="106"/>
                    <a:pt x="315" y="106"/>
                    <a:pt x="315" y="106"/>
                  </a:cubicBezTo>
                  <a:cubicBezTo>
                    <a:pt x="308" y="102"/>
                    <a:pt x="302" y="99"/>
                    <a:pt x="298" y="96"/>
                  </a:cubicBezTo>
                  <a:cubicBezTo>
                    <a:pt x="296" y="94"/>
                    <a:pt x="296" y="94"/>
                    <a:pt x="296" y="94"/>
                  </a:cubicBezTo>
                  <a:cubicBezTo>
                    <a:pt x="298" y="92"/>
                    <a:pt x="299" y="90"/>
                    <a:pt x="300" y="88"/>
                  </a:cubicBezTo>
                  <a:close/>
                  <a:moveTo>
                    <a:pt x="323" y="149"/>
                  </a:moveTo>
                  <a:cubicBezTo>
                    <a:pt x="327" y="154"/>
                    <a:pt x="330" y="159"/>
                    <a:pt x="334" y="165"/>
                  </a:cubicBezTo>
                  <a:cubicBezTo>
                    <a:pt x="332" y="166"/>
                    <a:pt x="330" y="167"/>
                    <a:pt x="328" y="168"/>
                  </a:cubicBezTo>
                  <a:cubicBezTo>
                    <a:pt x="327" y="163"/>
                    <a:pt x="327" y="163"/>
                    <a:pt x="327" y="163"/>
                  </a:cubicBezTo>
                  <a:cubicBezTo>
                    <a:pt x="324" y="161"/>
                    <a:pt x="324" y="161"/>
                    <a:pt x="324" y="161"/>
                  </a:cubicBezTo>
                  <a:cubicBezTo>
                    <a:pt x="323" y="150"/>
                    <a:pt x="323" y="150"/>
                    <a:pt x="323" y="150"/>
                  </a:cubicBezTo>
                  <a:lnTo>
                    <a:pt x="323" y="149"/>
                  </a:lnTo>
                  <a:close/>
                  <a:moveTo>
                    <a:pt x="321" y="116"/>
                  </a:moveTo>
                  <a:cubicBezTo>
                    <a:pt x="322" y="117"/>
                    <a:pt x="324" y="118"/>
                    <a:pt x="325" y="119"/>
                  </a:cubicBezTo>
                  <a:cubicBezTo>
                    <a:pt x="324" y="119"/>
                    <a:pt x="324" y="119"/>
                    <a:pt x="324" y="119"/>
                  </a:cubicBezTo>
                  <a:lnTo>
                    <a:pt x="321" y="116"/>
                  </a:lnTo>
                  <a:close/>
                  <a:moveTo>
                    <a:pt x="326" y="145"/>
                  </a:moveTo>
                  <a:cubicBezTo>
                    <a:pt x="327" y="143"/>
                    <a:pt x="327" y="143"/>
                    <a:pt x="327" y="143"/>
                  </a:cubicBezTo>
                  <a:cubicBezTo>
                    <a:pt x="325" y="135"/>
                    <a:pt x="325" y="135"/>
                    <a:pt x="325" y="135"/>
                  </a:cubicBezTo>
                  <a:cubicBezTo>
                    <a:pt x="328" y="133"/>
                    <a:pt x="328" y="133"/>
                    <a:pt x="328" y="133"/>
                  </a:cubicBezTo>
                  <a:cubicBezTo>
                    <a:pt x="329" y="129"/>
                    <a:pt x="329" y="129"/>
                    <a:pt x="329" y="129"/>
                  </a:cubicBezTo>
                  <a:cubicBezTo>
                    <a:pt x="329" y="122"/>
                    <a:pt x="329" y="122"/>
                    <a:pt x="329" y="122"/>
                  </a:cubicBezTo>
                  <a:cubicBezTo>
                    <a:pt x="334" y="125"/>
                    <a:pt x="339" y="129"/>
                    <a:pt x="344" y="133"/>
                  </a:cubicBezTo>
                  <a:cubicBezTo>
                    <a:pt x="343" y="133"/>
                    <a:pt x="343" y="133"/>
                    <a:pt x="343" y="133"/>
                  </a:cubicBezTo>
                  <a:cubicBezTo>
                    <a:pt x="343" y="137"/>
                    <a:pt x="343" y="137"/>
                    <a:pt x="343" y="137"/>
                  </a:cubicBezTo>
                  <a:cubicBezTo>
                    <a:pt x="345" y="137"/>
                    <a:pt x="345" y="137"/>
                    <a:pt x="345" y="137"/>
                  </a:cubicBezTo>
                  <a:cubicBezTo>
                    <a:pt x="348" y="138"/>
                    <a:pt x="348" y="138"/>
                    <a:pt x="348" y="138"/>
                  </a:cubicBezTo>
                  <a:cubicBezTo>
                    <a:pt x="350" y="138"/>
                    <a:pt x="350" y="138"/>
                    <a:pt x="350" y="138"/>
                  </a:cubicBezTo>
                  <a:cubicBezTo>
                    <a:pt x="351" y="141"/>
                    <a:pt x="351" y="141"/>
                    <a:pt x="351" y="141"/>
                  </a:cubicBezTo>
                  <a:cubicBezTo>
                    <a:pt x="352" y="140"/>
                    <a:pt x="352" y="140"/>
                    <a:pt x="352" y="140"/>
                  </a:cubicBezTo>
                  <a:cubicBezTo>
                    <a:pt x="353" y="140"/>
                    <a:pt x="353" y="140"/>
                    <a:pt x="353" y="140"/>
                  </a:cubicBezTo>
                  <a:cubicBezTo>
                    <a:pt x="355" y="142"/>
                    <a:pt x="358" y="144"/>
                    <a:pt x="361" y="147"/>
                  </a:cubicBezTo>
                  <a:cubicBezTo>
                    <a:pt x="357" y="150"/>
                    <a:pt x="353" y="153"/>
                    <a:pt x="349" y="156"/>
                  </a:cubicBezTo>
                  <a:cubicBezTo>
                    <a:pt x="345" y="159"/>
                    <a:pt x="342" y="161"/>
                    <a:pt x="338" y="163"/>
                  </a:cubicBezTo>
                  <a:cubicBezTo>
                    <a:pt x="334" y="156"/>
                    <a:pt x="330" y="150"/>
                    <a:pt x="326" y="145"/>
                  </a:cubicBezTo>
                  <a:close/>
                  <a:moveTo>
                    <a:pt x="299" y="142"/>
                  </a:moveTo>
                  <a:cubicBezTo>
                    <a:pt x="301" y="148"/>
                    <a:pt x="301" y="148"/>
                    <a:pt x="301" y="148"/>
                  </a:cubicBezTo>
                  <a:cubicBezTo>
                    <a:pt x="299" y="151"/>
                    <a:pt x="299" y="151"/>
                    <a:pt x="299" y="151"/>
                  </a:cubicBezTo>
                  <a:cubicBezTo>
                    <a:pt x="301" y="154"/>
                    <a:pt x="301" y="154"/>
                    <a:pt x="301" y="154"/>
                  </a:cubicBezTo>
                  <a:cubicBezTo>
                    <a:pt x="302" y="157"/>
                    <a:pt x="302" y="157"/>
                    <a:pt x="302" y="157"/>
                  </a:cubicBezTo>
                  <a:cubicBezTo>
                    <a:pt x="305" y="160"/>
                    <a:pt x="305" y="160"/>
                    <a:pt x="305" y="160"/>
                  </a:cubicBezTo>
                  <a:cubicBezTo>
                    <a:pt x="308" y="162"/>
                    <a:pt x="308" y="162"/>
                    <a:pt x="308" y="162"/>
                  </a:cubicBezTo>
                  <a:cubicBezTo>
                    <a:pt x="312" y="169"/>
                    <a:pt x="312" y="169"/>
                    <a:pt x="312" y="169"/>
                  </a:cubicBezTo>
                  <a:cubicBezTo>
                    <a:pt x="318" y="171"/>
                    <a:pt x="318" y="171"/>
                    <a:pt x="318" y="171"/>
                  </a:cubicBezTo>
                  <a:cubicBezTo>
                    <a:pt x="320" y="171"/>
                    <a:pt x="320" y="171"/>
                    <a:pt x="320" y="171"/>
                  </a:cubicBezTo>
                  <a:cubicBezTo>
                    <a:pt x="314" y="173"/>
                    <a:pt x="307" y="176"/>
                    <a:pt x="300" y="177"/>
                  </a:cubicBezTo>
                  <a:cubicBezTo>
                    <a:pt x="293" y="157"/>
                    <a:pt x="287" y="140"/>
                    <a:pt x="283" y="128"/>
                  </a:cubicBezTo>
                  <a:cubicBezTo>
                    <a:pt x="283" y="128"/>
                    <a:pt x="283" y="128"/>
                    <a:pt x="283" y="128"/>
                  </a:cubicBezTo>
                  <a:cubicBezTo>
                    <a:pt x="285" y="131"/>
                    <a:pt x="285" y="131"/>
                    <a:pt x="285" y="131"/>
                  </a:cubicBezTo>
                  <a:cubicBezTo>
                    <a:pt x="288" y="136"/>
                    <a:pt x="288" y="136"/>
                    <a:pt x="288" y="136"/>
                  </a:cubicBezTo>
                  <a:cubicBezTo>
                    <a:pt x="293" y="140"/>
                    <a:pt x="293" y="140"/>
                    <a:pt x="293" y="140"/>
                  </a:cubicBezTo>
                  <a:lnTo>
                    <a:pt x="299" y="142"/>
                  </a:lnTo>
                  <a:close/>
                  <a:moveTo>
                    <a:pt x="283" y="261"/>
                  </a:moveTo>
                  <a:cubicBezTo>
                    <a:pt x="287" y="254"/>
                    <a:pt x="287" y="254"/>
                    <a:pt x="287" y="254"/>
                  </a:cubicBezTo>
                  <a:cubicBezTo>
                    <a:pt x="298" y="246"/>
                    <a:pt x="298" y="246"/>
                    <a:pt x="298" y="246"/>
                  </a:cubicBezTo>
                  <a:cubicBezTo>
                    <a:pt x="299" y="249"/>
                    <a:pt x="299" y="249"/>
                    <a:pt x="299" y="249"/>
                  </a:cubicBezTo>
                  <a:cubicBezTo>
                    <a:pt x="297" y="252"/>
                    <a:pt x="297" y="252"/>
                    <a:pt x="297" y="252"/>
                  </a:cubicBezTo>
                  <a:cubicBezTo>
                    <a:pt x="298" y="255"/>
                    <a:pt x="298" y="255"/>
                    <a:pt x="298" y="255"/>
                  </a:cubicBezTo>
                  <a:cubicBezTo>
                    <a:pt x="313" y="242"/>
                    <a:pt x="313" y="242"/>
                    <a:pt x="313" y="242"/>
                  </a:cubicBezTo>
                  <a:cubicBezTo>
                    <a:pt x="314" y="249"/>
                    <a:pt x="316" y="256"/>
                    <a:pt x="318" y="263"/>
                  </a:cubicBezTo>
                  <a:cubicBezTo>
                    <a:pt x="305" y="266"/>
                    <a:pt x="292" y="268"/>
                    <a:pt x="278" y="269"/>
                  </a:cubicBezTo>
                  <a:cubicBezTo>
                    <a:pt x="285" y="265"/>
                    <a:pt x="285" y="265"/>
                    <a:pt x="285" y="265"/>
                  </a:cubicBezTo>
                  <a:lnTo>
                    <a:pt x="283" y="261"/>
                  </a:lnTo>
                  <a:close/>
                  <a:moveTo>
                    <a:pt x="303" y="243"/>
                  </a:moveTo>
                  <a:cubicBezTo>
                    <a:pt x="300" y="237"/>
                    <a:pt x="300" y="237"/>
                    <a:pt x="300" y="237"/>
                  </a:cubicBezTo>
                  <a:cubicBezTo>
                    <a:pt x="301" y="231"/>
                    <a:pt x="301" y="231"/>
                    <a:pt x="301" y="231"/>
                  </a:cubicBezTo>
                  <a:cubicBezTo>
                    <a:pt x="298" y="231"/>
                    <a:pt x="298" y="231"/>
                    <a:pt x="298" y="231"/>
                  </a:cubicBezTo>
                  <a:cubicBezTo>
                    <a:pt x="286" y="239"/>
                    <a:pt x="286" y="239"/>
                    <a:pt x="286" y="239"/>
                  </a:cubicBezTo>
                  <a:cubicBezTo>
                    <a:pt x="283" y="239"/>
                    <a:pt x="283" y="239"/>
                    <a:pt x="283" y="239"/>
                  </a:cubicBezTo>
                  <a:cubicBezTo>
                    <a:pt x="291" y="228"/>
                    <a:pt x="291" y="228"/>
                    <a:pt x="291" y="228"/>
                  </a:cubicBezTo>
                  <a:cubicBezTo>
                    <a:pt x="308" y="223"/>
                    <a:pt x="308" y="223"/>
                    <a:pt x="308" y="223"/>
                  </a:cubicBezTo>
                  <a:cubicBezTo>
                    <a:pt x="309" y="228"/>
                    <a:pt x="311" y="233"/>
                    <a:pt x="312" y="238"/>
                  </a:cubicBezTo>
                  <a:lnTo>
                    <a:pt x="303" y="243"/>
                  </a:lnTo>
                  <a:close/>
                  <a:moveTo>
                    <a:pt x="300" y="200"/>
                  </a:moveTo>
                  <a:cubicBezTo>
                    <a:pt x="286" y="185"/>
                    <a:pt x="286" y="185"/>
                    <a:pt x="286" y="185"/>
                  </a:cubicBezTo>
                  <a:cubicBezTo>
                    <a:pt x="287" y="193"/>
                    <a:pt x="287" y="193"/>
                    <a:pt x="287" y="193"/>
                  </a:cubicBezTo>
                  <a:cubicBezTo>
                    <a:pt x="281" y="192"/>
                    <a:pt x="281" y="192"/>
                    <a:pt x="281" y="192"/>
                  </a:cubicBezTo>
                  <a:cubicBezTo>
                    <a:pt x="277" y="187"/>
                    <a:pt x="277" y="187"/>
                    <a:pt x="277" y="187"/>
                  </a:cubicBezTo>
                  <a:cubicBezTo>
                    <a:pt x="277" y="186"/>
                    <a:pt x="277" y="186"/>
                    <a:pt x="277" y="186"/>
                  </a:cubicBezTo>
                  <a:cubicBezTo>
                    <a:pt x="283" y="185"/>
                    <a:pt x="290" y="184"/>
                    <a:pt x="297" y="183"/>
                  </a:cubicBezTo>
                  <a:cubicBezTo>
                    <a:pt x="298" y="189"/>
                    <a:pt x="300" y="195"/>
                    <a:pt x="302" y="201"/>
                  </a:cubicBezTo>
                  <a:lnTo>
                    <a:pt x="300" y="200"/>
                  </a:lnTo>
                  <a:close/>
                  <a:moveTo>
                    <a:pt x="259" y="187"/>
                  </a:moveTo>
                  <a:cubicBezTo>
                    <a:pt x="259" y="187"/>
                    <a:pt x="260" y="187"/>
                    <a:pt x="261" y="187"/>
                  </a:cubicBezTo>
                  <a:cubicBezTo>
                    <a:pt x="261" y="187"/>
                    <a:pt x="261" y="187"/>
                    <a:pt x="261" y="187"/>
                  </a:cubicBezTo>
                  <a:cubicBezTo>
                    <a:pt x="258" y="190"/>
                    <a:pt x="258" y="190"/>
                    <a:pt x="258" y="190"/>
                  </a:cubicBezTo>
                  <a:cubicBezTo>
                    <a:pt x="261" y="197"/>
                    <a:pt x="261" y="197"/>
                    <a:pt x="261" y="197"/>
                  </a:cubicBezTo>
                  <a:cubicBezTo>
                    <a:pt x="261" y="208"/>
                    <a:pt x="261" y="208"/>
                    <a:pt x="261" y="208"/>
                  </a:cubicBezTo>
                  <a:cubicBezTo>
                    <a:pt x="258" y="210"/>
                    <a:pt x="258" y="210"/>
                    <a:pt x="258" y="210"/>
                  </a:cubicBezTo>
                  <a:cubicBezTo>
                    <a:pt x="257" y="221"/>
                    <a:pt x="257" y="221"/>
                    <a:pt x="257" y="221"/>
                  </a:cubicBezTo>
                  <a:cubicBezTo>
                    <a:pt x="255" y="224"/>
                    <a:pt x="255" y="224"/>
                    <a:pt x="255" y="224"/>
                  </a:cubicBezTo>
                  <a:cubicBezTo>
                    <a:pt x="253" y="223"/>
                    <a:pt x="253" y="223"/>
                    <a:pt x="253" y="223"/>
                  </a:cubicBezTo>
                  <a:cubicBezTo>
                    <a:pt x="253" y="210"/>
                    <a:pt x="254" y="198"/>
                    <a:pt x="254" y="187"/>
                  </a:cubicBezTo>
                  <a:cubicBezTo>
                    <a:pt x="255" y="187"/>
                    <a:pt x="257" y="187"/>
                    <a:pt x="259" y="187"/>
                  </a:cubicBezTo>
                  <a:close/>
                  <a:moveTo>
                    <a:pt x="255" y="247"/>
                  </a:moveTo>
                  <a:cubicBezTo>
                    <a:pt x="256" y="246"/>
                    <a:pt x="256" y="246"/>
                    <a:pt x="256" y="246"/>
                  </a:cubicBezTo>
                  <a:cubicBezTo>
                    <a:pt x="256" y="246"/>
                    <a:pt x="256" y="246"/>
                    <a:pt x="256" y="246"/>
                  </a:cubicBezTo>
                  <a:cubicBezTo>
                    <a:pt x="258" y="246"/>
                    <a:pt x="258" y="246"/>
                    <a:pt x="258" y="246"/>
                  </a:cubicBezTo>
                  <a:cubicBezTo>
                    <a:pt x="259" y="245"/>
                    <a:pt x="259" y="245"/>
                    <a:pt x="259" y="245"/>
                  </a:cubicBezTo>
                  <a:cubicBezTo>
                    <a:pt x="259" y="245"/>
                    <a:pt x="259" y="245"/>
                    <a:pt x="259" y="245"/>
                  </a:cubicBezTo>
                  <a:cubicBezTo>
                    <a:pt x="259" y="245"/>
                    <a:pt x="260" y="245"/>
                    <a:pt x="260" y="245"/>
                  </a:cubicBezTo>
                  <a:cubicBezTo>
                    <a:pt x="260" y="247"/>
                    <a:pt x="260" y="247"/>
                    <a:pt x="260" y="247"/>
                  </a:cubicBezTo>
                  <a:cubicBezTo>
                    <a:pt x="260" y="247"/>
                    <a:pt x="260" y="247"/>
                    <a:pt x="260" y="247"/>
                  </a:cubicBezTo>
                  <a:cubicBezTo>
                    <a:pt x="260" y="249"/>
                    <a:pt x="260" y="249"/>
                    <a:pt x="260" y="249"/>
                  </a:cubicBezTo>
                  <a:cubicBezTo>
                    <a:pt x="259" y="250"/>
                    <a:pt x="259" y="250"/>
                    <a:pt x="259" y="250"/>
                  </a:cubicBezTo>
                  <a:cubicBezTo>
                    <a:pt x="254" y="254"/>
                    <a:pt x="254" y="254"/>
                    <a:pt x="254" y="254"/>
                  </a:cubicBezTo>
                  <a:cubicBezTo>
                    <a:pt x="253" y="254"/>
                    <a:pt x="253" y="254"/>
                    <a:pt x="253" y="254"/>
                  </a:cubicBezTo>
                  <a:cubicBezTo>
                    <a:pt x="252" y="254"/>
                    <a:pt x="252" y="254"/>
                    <a:pt x="252" y="254"/>
                  </a:cubicBezTo>
                  <a:cubicBezTo>
                    <a:pt x="252" y="252"/>
                    <a:pt x="252" y="249"/>
                    <a:pt x="252" y="247"/>
                  </a:cubicBezTo>
                  <a:cubicBezTo>
                    <a:pt x="252" y="246"/>
                    <a:pt x="252" y="246"/>
                    <a:pt x="252" y="246"/>
                  </a:cubicBezTo>
                  <a:cubicBezTo>
                    <a:pt x="252" y="246"/>
                    <a:pt x="252" y="246"/>
                    <a:pt x="252" y="246"/>
                  </a:cubicBezTo>
                  <a:cubicBezTo>
                    <a:pt x="253" y="246"/>
                    <a:pt x="253" y="246"/>
                    <a:pt x="253" y="246"/>
                  </a:cubicBezTo>
                  <a:lnTo>
                    <a:pt x="255" y="247"/>
                  </a:lnTo>
                  <a:close/>
                  <a:moveTo>
                    <a:pt x="255" y="259"/>
                  </a:moveTo>
                  <a:cubicBezTo>
                    <a:pt x="255" y="257"/>
                    <a:pt x="255" y="257"/>
                    <a:pt x="255" y="257"/>
                  </a:cubicBezTo>
                  <a:cubicBezTo>
                    <a:pt x="255" y="257"/>
                    <a:pt x="255" y="257"/>
                    <a:pt x="255" y="257"/>
                  </a:cubicBezTo>
                  <a:cubicBezTo>
                    <a:pt x="256" y="255"/>
                    <a:pt x="256" y="255"/>
                    <a:pt x="256" y="255"/>
                  </a:cubicBezTo>
                  <a:cubicBezTo>
                    <a:pt x="256" y="255"/>
                    <a:pt x="256" y="255"/>
                    <a:pt x="256" y="255"/>
                  </a:cubicBezTo>
                  <a:cubicBezTo>
                    <a:pt x="261" y="254"/>
                    <a:pt x="261" y="254"/>
                    <a:pt x="261" y="254"/>
                  </a:cubicBezTo>
                  <a:cubicBezTo>
                    <a:pt x="268" y="253"/>
                    <a:pt x="268" y="253"/>
                    <a:pt x="268" y="253"/>
                  </a:cubicBezTo>
                  <a:cubicBezTo>
                    <a:pt x="268" y="253"/>
                    <a:pt x="268" y="253"/>
                    <a:pt x="268" y="253"/>
                  </a:cubicBezTo>
                  <a:cubicBezTo>
                    <a:pt x="270" y="254"/>
                    <a:pt x="270" y="254"/>
                    <a:pt x="270" y="254"/>
                  </a:cubicBezTo>
                  <a:cubicBezTo>
                    <a:pt x="271" y="257"/>
                    <a:pt x="271" y="257"/>
                    <a:pt x="271" y="257"/>
                  </a:cubicBezTo>
                  <a:cubicBezTo>
                    <a:pt x="271" y="257"/>
                    <a:pt x="271" y="257"/>
                    <a:pt x="271" y="257"/>
                  </a:cubicBezTo>
                  <a:cubicBezTo>
                    <a:pt x="269" y="260"/>
                    <a:pt x="269" y="260"/>
                    <a:pt x="269" y="260"/>
                  </a:cubicBezTo>
                  <a:cubicBezTo>
                    <a:pt x="269" y="260"/>
                    <a:pt x="269" y="260"/>
                    <a:pt x="269" y="261"/>
                  </a:cubicBezTo>
                  <a:cubicBezTo>
                    <a:pt x="269" y="261"/>
                    <a:pt x="269" y="261"/>
                    <a:pt x="269" y="260"/>
                  </a:cubicBezTo>
                  <a:cubicBezTo>
                    <a:pt x="267" y="259"/>
                    <a:pt x="267" y="259"/>
                    <a:pt x="267" y="259"/>
                  </a:cubicBezTo>
                  <a:cubicBezTo>
                    <a:pt x="266" y="259"/>
                    <a:pt x="266" y="259"/>
                    <a:pt x="266" y="259"/>
                  </a:cubicBezTo>
                  <a:cubicBezTo>
                    <a:pt x="265" y="260"/>
                    <a:pt x="265" y="260"/>
                    <a:pt x="265" y="260"/>
                  </a:cubicBezTo>
                  <a:cubicBezTo>
                    <a:pt x="265" y="261"/>
                    <a:pt x="265" y="261"/>
                    <a:pt x="265" y="261"/>
                  </a:cubicBezTo>
                  <a:cubicBezTo>
                    <a:pt x="262" y="261"/>
                    <a:pt x="262" y="261"/>
                    <a:pt x="262" y="261"/>
                  </a:cubicBezTo>
                  <a:cubicBezTo>
                    <a:pt x="261" y="261"/>
                    <a:pt x="261" y="261"/>
                    <a:pt x="261" y="261"/>
                  </a:cubicBezTo>
                  <a:cubicBezTo>
                    <a:pt x="260" y="262"/>
                    <a:pt x="260" y="262"/>
                    <a:pt x="260" y="262"/>
                  </a:cubicBezTo>
                  <a:cubicBezTo>
                    <a:pt x="260" y="261"/>
                    <a:pt x="260" y="261"/>
                    <a:pt x="260" y="261"/>
                  </a:cubicBezTo>
                  <a:cubicBezTo>
                    <a:pt x="262" y="263"/>
                    <a:pt x="262" y="263"/>
                    <a:pt x="262" y="263"/>
                  </a:cubicBezTo>
                  <a:cubicBezTo>
                    <a:pt x="264" y="266"/>
                    <a:pt x="264" y="266"/>
                    <a:pt x="264" y="266"/>
                  </a:cubicBezTo>
                  <a:cubicBezTo>
                    <a:pt x="264" y="266"/>
                    <a:pt x="264" y="266"/>
                    <a:pt x="264" y="267"/>
                  </a:cubicBezTo>
                  <a:cubicBezTo>
                    <a:pt x="264" y="267"/>
                    <a:pt x="264" y="267"/>
                    <a:pt x="264" y="267"/>
                  </a:cubicBezTo>
                  <a:cubicBezTo>
                    <a:pt x="262" y="268"/>
                    <a:pt x="262" y="268"/>
                    <a:pt x="262" y="268"/>
                  </a:cubicBezTo>
                  <a:cubicBezTo>
                    <a:pt x="261" y="268"/>
                    <a:pt x="261" y="268"/>
                    <a:pt x="261" y="268"/>
                  </a:cubicBezTo>
                  <a:cubicBezTo>
                    <a:pt x="261" y="268"/>
                    <a:pt x="261" y="268"/>
                    <a:pt x="261" y="268"/>
                  </a:cubicBezTo>
                  <a:cubicBezTo>
                    <a:pt x="261" y="267"/>
                    <a:pt x="261" y="267"/>
                    <a:pt x="261" y="267"/>
                  </a:cubicBezTo>
                  <a:cubicBezTo>
                    <a:pt x="257" y="267"/>
                    <a:pt x="257" y="267"/>
                    <a:pt x="257" y="267"/>
                  </a:cubicBezTo>
                  <a:cubicBezTo>
                    <a:pt x="252" y="268"/>
                    <a:pt x="252" y="268"/>
                    <a:pt x="252" y="268"/>
                  </a:cubicBezTo>
                  <a:cubicBezTo>
                    <a:pt x="252" y="268"/>
                    <a:pt x="252" y="268"/>
                    <a:pt x="252" y="268"/>
                  </a:cubicBezTo>
                  <a:cubicBezTo>
                    <a:pt x="252" y="266"/>
                    <a:pt x="252" y="263"/>
                    <a:pt x="252" y="260"/>
                  </a:cubicBezTo>
                  <a:lnTo>
                    <a:pt x="255" y="259"/>
                  </a:lnTo>
                  <a:close/>
                  <a:moveTo>
                    <a:pt x="312" y="220"/>
                  </a:moveTo>
                  <a:cubicBezTo>
                    <a:pt x="318" y="215"/>
                    <a:pt x="318" y="215"/>
                    <a:pt x="318" y="215"/>
                  </a:cubicBezTo>
                  <a:cubicBezTo>
                    <a:pt x="308" y="205"/>
                    <a:pt x="308" y="205"/>
                    <a:pt x="308" y="205"/>
                  </a:cubicBezTo>
                  <a:cubicBezTo>
                    <a:pt x="306" y="197"/>
                    <a:pt x="303" y="189"/>
                    <a:pt x="301" y="182"/>
                  </a:cubicBezTo>
                  <a:cubicBezTo>
                    <a:pt x="314" y="179"/>
                    <a:pt x="326" y="175"/>
                    <a:pt x="337" y="169"/>
                  </a:cubicBezTo>
                  <a:cubicBezTo>
                    <a:pt x="350" y="190"/>
                    <a:pt x="364" y="214"/>
                    <a:pt x="377" y="241"/>
                  </a:cubicBezTo>
                  <a:cubicBezTo>
                    <a:pt x="361" y="250"/>
                    <a:pt x="342" y="257"/>
                    <a:pt x="322" y="262"/>
                  </a:cubicBezTo>
                  <a:cubicBezTo>
                    <a:pt x="319" y="248"/>
                    <a:pt x="316" y="234"/>
                    <a:pt x="312" y="220"/>
                  </a:cubicBezTo>
                  <a:close/>
                  <a:moveTo>
                    <a:pt x="341" y="167"/>
                  </a:moveTo>
                  <a:cubicBezTo>
                    <a:pt x="350" y="162"/>
                    <a:pt x="358" y="156"/>
                    <a:pt x="364" y="150"/>
                  </a:cubicBezTo>
                  <a:cubicBezTo>
                    <a:pt x="383" y="166"/>
                    <a:pt x="402" y="186"/>
                    <a:pt x="419" y="209"/>
                  </a:cubicBezTo>
                  <a:cubicBezTo>
                    <a:pt x="411" y="216"/>
                    <a:pt x="403" y="224"/>
                    <a:pt x="394" y="230"/>
                  </a:cubicBezTo>
                  <a:cubicBezTo>
                    <a:pt x="390" y="233"/>
                    <a:pt x="386" y="236"/>
                    <a:pt x="381" y="239"/>
                  </a:cubicBezTo>
                  <a:cubicBezTo>
                    <a:pt x="368" y="212"/>
                    <a:pt x="354" y="188"/>
                    <a:pt x="341" y="167"/>
                  </a:cubicBezTo>
                  <a:close/>
                  <a:moveTo>
                    <a:pt x="421" y="213"/>
                  </a:moveTo>
                  <a:cubicBezTo>
                    <a:pt x="434" y="231"/>
                    <a:pt x="446" y="251"/>
                    <a:pt x="454" y="274"/>
                  </a:cubicBezTo>
                  <a:cubicBezTo>
                    <a:pt x="441" y="288"/>
                    <a:pt x="426" y="301"/>
                    <a:pt x="408" y="312"/>
                  </a:cubicBezTo>
                  <a:cubicBezTo>
                    <a:pt x="402" y="288"/>
                    <a:pt x="393" y="265"/>
                    <a:pt x="383" y="243"/>
                  </a:cubicBezTo>
                  <a:cubicBezTo>
                    <a:pt x="398" y="234"/>
                    <a:pt x="411" y="224"/>
                    <a:pt x="421" y="213"/>
                  </a:cubicBezTo>
                  <a:close/>
                  <a:moveTo>
                    <a:pt x="456" y="280"/>
                  </a:moveTo>
                  <a:cubicBezTo>
                    <a:pt x="463" y="298"/>
                    <a:pt x="467" y="318"/>
                    <a:pt x="469" y="339"/>
                  </a:cubicBezTo>
                  <a:cubicBezTo>
                    <a:pt x="454" y="355"/>
                    <a:pt x="437" y="369"/>
                    <a:pt x="418" y="381"/>
                  </a:cubicBezTo>
                  <a:cubicBezTo>
                    <a:pt x="418" y="360"/>
                    <a:pt x="415" y="339"/>
                    <a:pt x="410" y="318"/>
                  </a:cubicBezTo>
                  <a:cubicBezTo>
                    <a:pt x="428" y="307"/>
                    <a:pt x="443" y="294"/>
                    <a:pt x="456" y="280"/>
                  </a:cubicBezTo>
                  <a:close/>
                  <a:moveTo>
                    <a:pt x="425" y="209"/>
                  </a:moveTo>
                  <a:cubicBezTo>
                    <a:pt x="431" y="202"/>
                    <a:pt x="436" y="195"/>
                    <a:pt x="440" y="187"/>
                  </a:cubicBezTo>
                  <a:cubicBezTo>
                    <a:pt x="445" y="193"/>
                    <a:pt x="445" y="193"/>
                    <a:pt x="445" y="193"/>
                  </a:cubicBezTo>
                  <a:cubicBezTo>
                    <a:pt x="450" y="190"/>
                    <a:pt x="450" y="190"/>
                    <a:pt x="450" y="190"/>
                  </a:cubicBezTo>
                  <a:cubicBezTo>
                    <a:pt x="450" y="186"/>
                    <a:pt x="450" y="186"/>
                    <a:pt x="450" y="186"/>
                  </a:cubicBezTo>
                  <a:cubicBezTo>
                    <a:pt x="452" y="181"/>
                    <a:pt x="452" y="181"/>
                    <a:pt x="452" y="181"/>
                  </a:cubicBezTo>
                  <a:cubicBezTo>
                    <a:pt x="450" y="176"/>
                    <a:pt x="450" y="176"/>
                    <a:pt x="450" y="176"/>
                  </a:cubicBezTo>
                  <a:cubicBezTo>
                    <a:pt x="451" y="173"/>
                    <a:pt x="451" y="173"/>
                    <a:pt x="451" y="173"/>
                  </a:cubicBezTo>
                  <a:cubicBezTo>
                    <a:pt x="453" y="175"/>
                    <a:pt x="455" y="177"/>
                    <a:pt x="458" y="180"/>
                  </a:cubicBezTo>
                  <a:cubicBezTo>
                    <a:pt x="456" y="189"/>
                    <a:pt x="456" y="189"/>
                    <a:pt x="456" y="189"/>
                  </a:cubicBezTo>
                  <a:cubicBezTo>
                    <a:pt x="453" y="192"/>
                    <a:pt x="453" y="192"/>
                    <a:pt x="453" y="192"/>
                  </a:cubicBezTo>
                  <a:cubicBezTo>
                    <a:pt x="452" y="194"/>
                    <a:pt x="452" y="194"/>
                    <a:pt x="452" y="194"/>
                  </a:cubicBezTo>
                  <a:cubicBezTo>
                    <a:pt x="454" y="198"/>
                    <a:pt x="454" y="198"/>
                    <a:pt x="454" y="198"/>
                  </a:cubicBezTo>
                  <a:cubicBezTo>
                    <a:pt x="454" y="209"/>
                    <a:pt x="454" y="209"/>
                    <a:pt x="454" y="209"/>
                  </a:cubicBezTo>
                  <a:cubicBezTo>
                    <a:pt x="456" y="213"/>
                    <a:pt x="456" y="213"/>
                    <a:pt x="456" y="213"/>
                  </a:cubicBezTo>
                  <a:cubicBezTo>
                    <a:pt x="462" y="220"/>
                    <a:pt x="462" y="220"/>
                    <a:pt x="462" y="220"/>
                  </a:cubicBezTo>
                  <a:cubicBezTo>
                    <a:pt x="461" y="241"/>
                    <a:pt x="461" y="241"/>
                    <a:pt x="461" y="241"/>
                  </a:cubicBezTo>
                  <a:cubicBezTo>
                    <a:pt x="463" y="263"/>
                    <a:pt x="463" y="263"/>
                    <a:pt x="463" y="263"/>
                  </a:cubicBezTo>
                  <a:cubicBezTo>
                    <a:pt x="461" y="265"/>
                    <a:pt x="459" y="267"/>
                    <a:pt x="458" y="270"/>
                  </a:cubicBezTo>
                  <a:cubicBezTo>
                    <a:pt x="449" y="247"/>
                    <a:pt x="437" y="227"/>
                    <a:pt x="425" y="209"/>
                  </a:cubicBezTo>
                  <a:close/>
                  <a:moveTo>
                    <a:pt x="439" y="140"/>
                  </a:moveTo>
                  <a:cubicBezTo>
                    <a:pt x="439" y="136"/>
                    <a:pt x="439" y="136"/>
                    <a:pt x="439" y="136"/>
                  </a:cubicBezTo>
                  <a:cubicBezTo>
                    <a:pt x="447" y="134"/>
                    <a:pt x="447" y="134"/>
                    <a:pt x="447" y="134"/>
                  </a:cubicBezTo>
                  <a:cubicBezTo>
                    <a:pt x="449" y="134"/>
                    <a:pt x="449" y="134"/>
                    <a:pt x="449" y="134"/>
                  </a:cubicBezTo>
                  <a:cubicBezTo>
                    <a:pt x="450" y="135"/>
                    <a:pt x="450" y="135"/>
                    <a:pt x="450" y="135"/>
                  </a:cubicBezTo>
                  <a:cubicBezTo>
                    <a:pt x="450" y="144"/>
                    <a:pt x="449" y="153"/>
                    <a:pt x="446" y="162"/>
                  </a:cubicBezTo>
                  <a:cubicBezTo>
                    <a:pt x="445" y="162"/>
                    <a:pt x="445" y="161"/>
                    <a:pt x="444" y="161"/>
                  </a:cubicBezTo>
                  <a:cubicBezTo>
                    <a:pt x="444" y="157"/>
                    <a:pt x="444" y="157"/>
                    <a:pt x="444" y="157"/>
                  </a:cubicBezTo>
                  <a:cubicBezTo>
                    <a:pt x="440" y="153"/>
                    <a:pt x="440" y="153"/>
                    <a:pt x="440" y="153"/>
                  </a:cubicBezTo>
                  <a:cubicBezTo>
                    <a:pt x="443" y="146"/>
                    <a:pt x="443" y="146"/>
                    <a:pt x="443" y="146"/>
                  </a:cubicBezTo>
                  <a:lnTo>
                    <a:pt x="439" y="140"/>
                  </a:lnTo>
                  <a:close/>
                  <a:moveTo>
                    <a:pt x="461" y="117"/>
                  </a:moveTo>
                  <a:cubicBezTo>
                    <a:pt x="463" y="127"/>
                    <a:pt x="463" y="127"/>
                    <a:pt x="463" y="127"/>
                  </a:cubicBezTo>
                  <a:cubicBezTo>
                    <a:pt x="464" y="130"/>
                    <a:pt x="464" y="130"/>
                    <a:pt x="464" y="130"/>
                  </a:cubicBezTo>
                  <a:cubicBezTo>
                    <a:pt x="461" y="127"/>
                    <a:pt x="457" y="125"/>
                    <a:pt x="454" y="123"/>
                  </a:cubicBezTo>
                  <a:cubicBezTo>
                    <a:pt x="454" y="122"/>
                    <a:pt x="454" y="122"/>
                    <a:pt x="454" y="121"/>
                  </a:cubicBezTo>
                  <a:cubicBezTo>
                    <a:pt x="454" y="121"/>
                    <a:pt x="454" y="121"/>
                    <a:pt x="454" y="121"/>
                  </a:cubicBezTo>
                  <a:cubicBezTo>
                    <a:pt x="454" y="121"/>
                    <a:pt x="454" y="121"/>
                    <a:pt x="454" y="121"/>
                  </a:cubicBezTo>
                  <a:cubicBezTo>
                    <a:pt x="453" y="114"/>
                    <a:pt x="452" y="108"/>
                    <a:pt x="449" y="101"/>
                  </a:cubicBezTo>
                  <a:cubicBezTo>
                    <a:pt x="453" y="106"/>
                    <a:pt x="457" y="111"/>
                    <a:pt x="461" y="117"/>
                  </a:cubicBezTo>
                  <a:close/>
                  <a:moveTo>
                    <a:pt x="446" y="107"/>
                  </a:moveTo>
                  <a:cubicBezTo>
                    <a:pt x="447" y="110"/>
                    <a:pt x="448" y="114"/>
                    <a:pt x="449" y="118"/>
                  </a:cubicBezTo>
                  <a:cubicBezTo>
                    <a:pt x="446" y="117"/>
                    <a:pt x="446" y="117"/>
                    <a:pt x="446" y="117"/>
                  </a:cubicBezTo>
                  <a:cubicBezTo>
                    <a:pt x="445" y="108"/>
                    <a:pt x="445" y="108"/>
                    <a:pt x="445" y="108"/>
                  </a:cubicBezTo>
                  <a:lnTo>
                    <a:pt x="446" y="107"/>
                  </a:lnTo>
                  <a:close/>
                  <a:moveTo>
                    <a:pt x="436" y="125"/>
                  </a:moveTo>
                  <a:cubicBezTo>
                    <a:pt x="441" y="124"/>
                    <a:pt x="441" y="124"/>
                    <a:pt x="441" y="124"/>
                  </a:cubicBezTo>
                  <a:cubicBezTo>
                    <a:pt x="444" y="121"/>
                    <a:pt x="444" y="121"/>
                    <a:pt x="444" y="121"/>
                  </a:cubicBezTo>
                  <a:cubicBezTo>
                    <a:pt x="446" y="123"/>
                    <a:pt x="448" y="124"/>
                    <a:pt x="450" y="125"/>
                  </a:cubicBezTo>
                  <a:cubicBezTo>
                    <a:pt x="450" y="128"/>
                    <a:pt x="450" y="130"/>
                    <a:pt x="450" y="132"/>
                  </a:cubicBezTo>
                  <a:cubicBezTo>
                    <a:pt x="449" y="130"/>
                    <a:pt x="449" y="130"/>
                    <a:pt x="449" y="130"/>
                  </a:cubicBezTo>
                  <a:cubicBezTo>
                    <a:pt x="447" y="129"/>
                    <a:pt x="447" y="129"/>
                    <a:pt x="447" y="129"/>
                  </a:cubicBezTo>
                  <a:cubicBezTo>
                    <a:pt x="448" y="128"/>
                    <a:pt x="448" y="128"/>
                    <a:pt x="448" y="128"/>
                  </a:cubicBezTo>
                  <a:cubicBezTo>
                    <a:pt x="445" y="128"/>
                    <a:pt x="445" y="128"/>
                    <a:pt x="445" y="128"/>
                  </a:cubicBezTo>
                  <a:cubicBezTo>
                    <a:pt x="445" y="130"/>
                    <a:pt x="445" y="130"/>
                    <a:pt x="445" y="130"/>
                  </a:cubicBezTo>
                  <a:cubicBezTo>
                    <a:pt x="437" y="130"/>
                    <a:pt x="437" y="130"/>
                    <a:pt x="437" y="130"/>
                  </a:cubicBezTo>
                  <a:cubicBezTo>
                    <a:pt x="435" y="128"/>
                    <a:pt x="435" y="128"/>
                    <a:pt x="435" y="128"/>
                  </a:cubicBezTo>
                  <a:lnTo>
                    <a:pt x="436" y="125"/>
                  </a:lnTo>
                  <a:close/>
                  <a:moveTo>
                    <a:pt x="421" y="154"/>
                  </a:moveTo>
                  <a:cubicBezTo>
                    <a:pt x="423" y="152"/>
                    <a:pt x="423" y="152"/>
                    <a:pt x="423" y="152"/>
                  </a:cubicBezTo>
                  <a:cubicBezTo>
                    <a:pt x="430" y="155"/>
                    <a:pt x="430" y="155"/>
                    <a:pt x="430" y="155"/>
                  </a:cubicBezTo>
                  <a:cubicBezTo>
                    <a:pt x="432" y="156"/>
                    <a:pt x="434" y="158"/>
                    <a:pt x="435" y="159"/>
                  </a:cubicBezTo>
                  <a:cubicBezTo>
                    <a:pt x="437" y="164"/>
                    <a:pt x="437" y="164"/>
                    <a:pt x="437" y="164"/>
                  </a:cubicBezTo>
                  <a:cubicBezTo>
                    <a:pt x="430" y="173"/>
                    <a:pt x="430" y="173"/>
                    <a:pt x="430" y="173"/>
                  </a:cubicBezTo>
                  <a:cubicBezTo>
                    <a:pt x="430" y="176"/>
                    <a:pt x="430" y="176"/>
                    <a:pt x="430" y="176"/>
                  </a:cubicBezTo>
                  <a:cubicBezTo>
                    <a:pt x="436" y="180"/>
                    <a:pt x="436" y="180"/>
                    <a:pt x="436" y="180"/>
                  </a:cubicBezTo>
                  <a:cubicBezTo>
                    <a:pt x="437" y="183"/>
                    <a:pt x="437" y="183"/>
                    <a:pt x="437" y="183"/>
                  </a:cubicBezTo>
                  <a:cubicBezTo>
                    <a:pt x="433" y="191"/>
                    <a:pt x="428" y="198"/>
                    <a:pt x="422" y="205"/>
                  </a:cubicBezTo>
                  <a:cubicBezTo>
                    <a:pt x="405" y="182"/>
                    <a:pt x="386" y="162"/>
                    <a:pt x="368" y="146"/>
                  </a:cubicBezTo>
                  <a:cubicBezTo>
                    <a:pt x="374" y="140"/>
                    <a:pt x="379" y="132"/>
                    <a:pt x="383" y="125"/>
                  </a:cubicBezTo>
                  <a:cubicBezTo>
                    <a:pt x="384" y="125"/>
                    <a:pt x="384" y="125"/>
                    <a:pt x="384" y="125"/>
                  </a:cubicBezTo>
                  <a:cubicBezTo>
                    <a:pt x="385" y="130"/>
                    <a:pt x="385" y="130"/>
                    <a:pt x="385" y="130"/>
                  </a:cubicBezTo>
                  <a:cubicBezTo>
                    <a:pt x="387" y="132"/>
                    <a:pt x="387" y="132"/>
                    <a:pt x="387" y="132"/>
                  </a:cubicBezTo>
                  <a:cubicBezTo>
                    <a:pt x="392" y="135"/>
                    <a:pt x="392" y="135"/>
                    <a:pt x="392" y="135"/>
                  </a:cubicBezTo>
                  <a:cubicBezTo>
                    <a:pt x="395" y="136"/>
                    <a:pt x="395" y="136"/>
                    <a:pt x="395" y="136"/>
                  </a:cubicBezTo>
                  <a:cubicBezTo>
                    <a:pt x="396" y="135"/>
                    <a:pt x="396" y="135"/>
                    <a:pt x="396" y="135"/>
                  </a:cubicBezTo>
                  <a:cubicBezTo>
                    <a:pt x="398" y="135"/>
                    <a:pt x="398" y="135"/>
                    <a:pt x="398" y="135"/>
                  </a:cubicBezTo>
                  <a:cubicBezTo>
                    <a:pt x="403" y="137"/>
                    <a:pt x="403" y="137"/>
                    <a:pt x="403" y="137"/>
                  </a:cubicBezTo>
                  <a:cubicBezTo>
                    <a:pt x="404" y="140"/>
                    <a:pt x="404" y="140"/>
                    <a:pt x="404" y="140"/>
                  </a:cubicBezTo>
                  <a:cubicBezTo>
                    <a:pt x="408" y="144"/>
                    <a:pt x="408" y="144"/>
                    <a:pt x="408" y="144"/>
                  </a:cubicBezTo>
                  <a:cubicBezTo>
                    <a:pt x="410" y="144"/>
                    <a:pt x="410" y="144"/>
                    <a:pt x="410" y="144"/>
                  </a:cubicBezTo>
                  <a:cubicBezTo>
                    <a:pt x="410" y="147"/>
                    <a:pt x="410" y="147"/>
                    <a:pt x="410" y="147"/>
                  </a:cubicBezTo>
                  <a:cubicBezTo>
                    <a:pt x="412" y="150"/>
                    <a:pt x="412" y="150"/>
                    <a:pt x="412" y="150"/>
                  </a:cubicBezTo>
                  <a:cubicBezTo>
                    <a:pt x="413" y="151"/>
                    <a:pt x="413" y="151"/>
                    <a:pt x="413" y="151"/>
                  </a:cubicBezTo>
                  <a:cubicBezTo>
                    <a:pt x="413" y="142"/>
                    <a:pt x="413" y="142"/>
                    <a:pt x="413" y="142"/>
                  </a:cubicBezTo>
                  <a:cubicBezTo>
                    <a:pt x="415" y="144"/>
                    <a:pt x="418" y="146"/>
                    <a:pt x="421" y="148"/>
                  </a:cubicBezTo>
                  <a:cubicBezTo>
                    <a:pt x="419" y="150"/>
                    <a:pt x="419" y="150"/>
                    <a:pt x="419" y="150"/>
                  </a:cubicBezTo>
                  <a:cubicBezTo>
                    <a:pt x="419" y="153"/>
                    <a:pt x="419" y="153"/>
                    <a:pt x="419" y="153"/>
                  </a:cubicBezTo>
                  <a:lnTo>
                    <a:pt x="421" y="154"/>
                  </a:lnTo>
                  <a:close/>
                  <a:moveTo>
                    <a:pt x="384" y="124"/>
                  </a:moveTo>
                  <a:cubicBezTo>
                    <a:pt x="384" y="124"/>
                    <a:pt x="384" y="124"/>
                    <a:pt x="384" y="124"/>
                  </a:cubicBezTo>
                  <a:cubicBezTo>
                    <a:pt x="384" y="124"/>
                    <a:pt x="384" y="124"/>
                    <a:pt x="385" y="124"/>
                  </a:cubicBezTo>
                  <a:lnTo>
                    <a:pt x="384" y="124"/>
                  </a:lnTo>
                  <a:close/>
                  <a:moveTo>
                    <a:pt x="387" y="126"/>
                  </a:moveTo>
                  <a:cubicBezTo>
                    <a:pt x="388" y="126"/>
                    <a:pt x="389" y="127"/>
                    <a:pt x="391" y="128"/>
                  </a:cubicBezTo>
                  <a:cubicBezTo>
                    <a:pt x="390" y="128"/>
                    <a:pt x="390" y="128"/>
                    <a:pt x="390" y="128"/>
                  </a:cubicBezTo>
                  <a:cubicBezTo>
                    <a:pt x="389" y="129"/>
                    <a:pt x="389" y="129"/>
                    <a:pt x="389" y="129"/>
                  </a:cubicBezTo>
                  <a:cubicBezTo>
                    <a:pt x="388" y="127"/>
                    <a:pt x="388" y="127"/>
                    <a:pt x="388" y="127"/>
                  </a:cubicBezTo>
                  <a:lnTo>
                    <a:pt x="387" y="126"/>
                  </a:lnTo>
                  <a:close/>
                  <a:moveTo>
                    <a:pt x="393" y="129"/>
                  </a:moveTo>
                  <a:cubicBezTo>
                    <a:pt x="394" y="130"/>
                    <a:pt x="394" y="130"/>
                    <a:pt x="395" y="130"/>
                  </a:cubicBezTo>
                  <a:cubicBezTo>
                    <a:pt x="395" y="130"/>
                    <a:pt x="395" y="130"/>
                    <a:pt x="395" y="130"/>
                  </a:cubicBezTo>
                  <a:cubicBezTo>
                    <a:pt x="393" y="129"/>
                    <a:pt x="393" y="129"/>
                    <a:pt x="393" y="129"/>
                  </a:cubicBezTo>
                  <a:close/>
                  <a:moveTo>
                    <a:pt x="390" y="83"/>
                  </a:moveTo>
                  <a:cubicBezTo>
                    <a:pt x="393" y="85"/>
                    <a:pt x="393" y="85"/>
                    <a:pt x="393" y="85"/>
                  </a:cubicBezTo>
                  <a:cubicBezTo>
                    <a:pt x="392" y="87"/>
                    <a:pt x="392" y="87"/>
                    <a:pt x="392" y="87"/>
                  </a:cubicBezTo>
                  <a:cubicBezTo>
                    <a:pt x="396" y="93"/>
                    <a:pt x="396" y="93"/>
                    <a:pt x="396" y="93"/>
                  </a:cubicBezTo>
                  <a:cubicBezTo>
                    <a:pt x="394" y="92"/>
                    <a:pt x="392" y="91"/>
                    <a:pt x="390" y="90"/>
                  </a:cubicBezTo>
                  <a:cubicBezTo>
                    <a:pt x="390" y="88"/>
                    <a:pt x="389" y="85"/>
                    <a:pt x="389" y="83"/>
                  </a:cubicBezTo>
                  <a:lnTo>
                    <a:pt x="390" y="83"/>
                  </a:lnTo>
                  <a:close/>
                  <a:moveTo>
                    <a:pt x="390" y="103"/>
                  </a:moveTo>
                  <a:cubicBezTo>
                    <a:pt x="398" y="105"/>
                    <a:pt x="398" y="105"/>
                    <a:pt x="398" y="105"/>
                  </a:cubicBezTo>
                  <a:cubicBezTo>
                    <a:pt x="400" y="104"/>
                    <a:pt x="400" y="104"/>
                    <a:pt x="400" y="104"/>
                  </a:cubicBezTo>
                  <a:cubicBezTo>
                    <a:pt x="390" y="98"/>
                    <a:pt x="390" y="98"/>
                    <a:pt x="390" y="98"/>
                  </a:cubicBezTo>
                  <a:cubicBezTo>
                    <a:pt x="390" y="97"/>
                    <a:pt x="390" y="96"/>
                    <a:pt x="390" y="95"/>
                  </a:cubicBezTo>
                  <a:cubicBezTo>
                    <a:pt x="394" y="97"/>
                    <a:pt x="397" y="98"/>
                    <a:pt x="401" y="100"/>
                  </a:cubicBezTo>
                  <a:cubicBezTo>
                    <a:pt x="401" y="100"/>
                    <a:pt x="401" y="100"/>
                    <a:pt x="401" y="100"/>
                  </a:cubicBezTo>
                  <a:cubicBezTo>
                    <a:pt x="405" y="111"/>
                    <a:pt x="405" y="111"/>
                    <a:pt x="405" y="111"/>
                  </a:cubicBezTo>
                  <a:cubicBezTo>
                    <a:pt x="404" y="112"/>
                    <a:pt x="404" y="112"/>
                    <a:pt x="404" y="112"/>
                  </a:cubicBezTo>
                  <a:cubicBezTo>
                    <a:pt x="401" y="112"/>
                    <a:pt x="401" y="112"/>
                    <a:pt x="401" y="112"/>
                  </a:cubicBezTo>
                  <a:cubicBezTo>
                    <a:pt x="394" y="109"/>
                    <a:pt x="394" y="109"/>
                    <a:pt x="394" y="109"/>
                  </a:cubicBezTo>
                  <a:cubicBezTo>
                    <a:pt x="394" y="111"/>
                    <a:pt x="394" y="111"/>
                    <a:pt x="394" y="111"/>
                  </a:cubicBezTo>
                  <a:cubicBezTo>
                    <a:pt x="400" y="115"/>
                    <a:pt x="400" y="115"/>
                    <a:pt x="400" y="115"/>
                  </a:cubicBezTo>
                  <a:cubicBezTo>
                    <a:pt x="407" y="116"/>
                    <a:pt x="407" y="116"/>
                    <a:pt x="407" y="116"/>
                  </a:cubicBezTo>
                  <a:cubicBezTo>
                    <a:pt x="407" y="124"/>
                    <a:pt x="407" y="124"/>
                    <a:pt x="407" y="124"/>
                  </a:cubicBezTo>
                  <a:cubicBezTo>
                    <a:pt x="413" y="127"/>
                    <a:pt x="413" y="127"/>
                    <a:pt x="413" y="127"/>
                  </a:cubicBezTo>
                  <a:cubicBezTo>
                    <a:pt x="413" y="133"/>
                    <a:pt x="413" y="133"/>
                    <a:pt x="413" y="133"/>
                  </a:cubicBezTo>
                  <a:cubicBezTo>
                    <a:pt x="419" y="137"/>
                    <a:pt x="419" y="137"/>
                    <a:pt x="419" y="137"/>
                  </a:cubicBezTo>
                  <a:cubicBezTo>
                    <a:pt x="419" y="140"/>
                    <a:pt x="419" y="140"/>
                    <a:pt x="419" y="140"/>
                  </a:cubicBezTo>
                  <a:cubicBezTo>
                    <a:pt x="417" y="139"/>
                    <a:pt x="415" y="138"/>
                    <a:pt x="413" y="136"/>
                  </a:cubicBezTo>
                  <a:cubicBezTo>
                    <a:pt x="413" y="136"/>
                    <a:pt x="413" y="136"/>
                    <a:pt x="413" y="136"/>
                  </a:cubicBezTo>
                  <a:cubicBezTo>
                    <a:pt x="411" y="135"/>
                    <a:pt x="411" y="135"/>
                    <a:pt x="411" y="135"/>
                  </a:cubicBezTo>
                  <a:cubicBezTo>
                    <a:pt x="410" y="135"/>
                    <a:pt x="410" y="135"/>
                    <a:pt x="410" y="134"/>
                  </a:cubicBezTo>
                  <a:cubicBezTo>
                    <a:pt x="408" y="132"/>
                    <a:pt x="408" y="132"/>
                    <a:pt x="408" y="132"/>
                  </a:cubicBezTo>
                  <a:cubicBezTo>
                    <a:pt x="406" y="132"/>
                    <a:pt x="406" y="132"/>
                    <a:pt x="406" y="132"/>
                  </a:cubicBezTo>
                  <a:cubicBezTo>
                    <a:pt x="399" y="127"/>
                    <a:pt x="392" y="123"/>
                    <a:pt x="386" y="119"/>
                  </a:cubicBezTo>
                  <a:cubicBezTo>
                    <a:pt x="388" y="114"/>
                    <a:pt x="389" y="109"/>
                    <a:pt x="390" y="103"/>
                  </a:cubicBezTo>
                  <a:close/>
                  <a:moveTo>
                    <a:pt x="385" y="95"/>
                  </a:moveTo>
                  <a:cubicBezTo>
                    <a:pt x="383" y="93"/>
                    <a:pt x="383" y="93"/>
                    <a:pt x="383" y="93"/>
                  </a:cubicBezTo>
                  <a:cubicBezTo>
                    <a:pt x="379" y="92"/>
                    <a:pt x="379" y="92"/>
                    <a:pt x="379" y="92"/>
                  </a:cubicBezTo>
                  <a:cubicBezTo>
                    <a:pt x="377" y="92"/>
                    <a:pt x="377" y="92"/>
                    <a:pt x="377" y="92"/>
                  </a:cubicBezTo>
                  <a:cubicBezTo>
                    <a:pt x="375" y="91"/>
                    <a:pt x="375" y="91"/>
                    <a:pt x="375" y="91"/>
                  </a:cubicBezTo>
                  <a:cubicBezTo>
                    <a:pt x="378" y="92"/>
                    <a:pt x="382" y="93"/>
                    <a:pt x="385" y="94"/>
                  </a:cubicBezTo>
                  <a:cubicBezTo>
                    <a:pt x="385" y="94"/>
                    <a:pt x="385" y="95"/>
                    <a:pt x="385" y="95"/>
                  </a:cubicBezTo>
                  <a:close/>
                  <a:moveTo>
                    <a:pt x="359" y="78"/>
                  </a:moveTo>
                  <a:cubicBezTo>
                    <a:pt x="360" y="76"/>
                    <a:pt x="360" y="76"/>
                    <a:pt x="360" y="76"/>
                  </a:cubicBezTo>
                  <a:cubicBezTo>
                    <a:pt x="363" y="76"/>
                    <a:pt x="363" y="76"/>
                    <a:pt x="363" y="76"/>
                  </a:cubicBezTo>
                  <a:cubicBezTo>
                    <a:pt x="367" y="79"/>
                    <a:pt x="367" y="79"/>
                    <a:pt x="367" y="79"/>
                  </a:cubicBezTo>
                  <a:cubicBezTo>
                    <a:pt x="369" y="83"/>
                    <a:pt x="369" y="83"/>
                    <a:pt x="369" y="83"/>
                  </a:cubicBezTo>
                  <a:cubicBezTo>
                    <a:pt x="373" y="84"/>
                    <a:pt x="373" y="84"/>
                    <a:pt x="373" y="84"/>
                  </a:cubicBezTo>
                  <a:cubicBezTo>
                    <a:pt x="377" y="84"/>
                    <a:pt x="377" y="84"/>
                    <a:pt x="377" y="84"/>
                  </a:cubicBezTo>
                  <a:cubicBezTo>
                    <a:pt x="377" y="80"/>
                    <a:pt x="377" y="80"/>
                    <a:pt x="377" y="80"/>
                  </a:cubicBezTo>
                  <a:cubicBezTo>
                    <a:pt x="375" y="79"/>
                    <a:pt x="375" y="79"/>
                    <a:pt x="375" y="79"/>
                  </a:cubicBezTo>
                  <a:cubicBezTo>
                    <a:pt x="375" y="76"/>
                    <a:pt x="375" y="76"/>
                    <a:pt x="375" y="76"/>
                  </a:cubicBezTo>
                  <a:cubicBezTo>
                    <a:pt x="377" y="75"/>
                    <a:pt x="377" y="75"/>
                    <a:pt x="377" y="75"/>
                  </a:cubicBezTo>
                  <a:cubicBezTo>
                    <a:pt x="381" y="76"/>
                    <a:pt x="381" y="76"/>
                    <a:pt x="381" y="76"/>
                  </a:cubicBezTo>
                  <a:cubicBezTo>
                    <a:pt x="381" y="81"/>
                    <a:pt x="381" y="81"/>
                    <a:pt x="381" y="81"/>
                  </a:cubicBezTo>
                  <a:cubicBezTo>
                    <a:pt x="384" y="83"/>
                    <a:pt x="384" y="83"/>
                    <a:pt x="384" y="83"/>
                  </a:cubicBezTo>
                  <a:cubicBezTo>
                    <a:pt x="384" y="85"/>
                    <a:pt x="385" y="87"/>
                    <a:pt x="385" y="89"/>
                  </a:cubicBezTo>
                  <a:cubicBezTo>
                    <a:pt x="377" y="86"/>
                    <a:pt x="369" y="84"/>
                    <a:pt x="361" y="82"/>
                  </a:cubicBezTo>
                  <a:cubicBezTo>
                    <a:pt x="359" y="80"/>
                    <a:pt x="359" y="80"/>
                    <a:pt x="359" y="80"/>
                  </a:cubicBezTo>
                  <a:lnTo>
                    <a:pt x="359" y="78"/>
                  </a:lnTo>
                  <a:close/>
                  <a:moveTo>
                    <a:pt x="353" y="61"/>
                  </a:moveTo>
                  <a:cubicBezTo>
                    <a:pt x="356" y="60"/>
                    <a:pt x="356" y="60"/>
                    <a:pt x="356" y="60"/>
                  </a:cubicBezTo>
                  <a:cubicBezTo>
                    <a:pt x="358" y="64"/>
                    <a:pt x="358" y="64"/>
                    <a:pt x="358" y="64"/>
                  </a:cubicBezTo>
                  <a:cubicBezTo>
                    <a:pt x="356" y="66"/>
                    <a:pt x="356" y="66"/>
                    <a:pt x="356" y="66"/>
                  </a:cubicBezTo>
                  <a:cubicBezTo>
                    <a:pt x="348" y="69"/>
                    <a:pt x="348" y="69"/>
                    <a:pt x="348" y="69"/>
                  </a:cubicBezTo>
                  <a:cubicBezTo>
                    <a:pt x="346" y="68"/>
                    <a:pt x="346" y="68"/>
                    <a:pt x="346" y="68"/>
                  </a:cubicBezTo>
                  <a:cubicBezTo>
                    <a:pt x="345" y="61"/>
                    <a:pt x="345" y="61"/>
                    <a:pt x="345" y="61"/>
                  </a:cubicBezTo>
                  <a:cubicBezTo>
                    <a:pt x="348" y="60"/>
                    <a:pt x="350" y="60"/>
                    <a:pt x="353" y="60"/>
                  </a:cubicBezTo>
                  <a:lnTo>
                    <a:pt x="353" y="61"/>
                  </a:lnTo>
                  <a:close/>
                  <a:moveTo>
                    <a:pt x="326" y="48"/>
                  </a:moveTo>
                  <a:cubicBezTo>
                    <a:pt x="334" y="51"/>
                    <a:pt x="334" y="51"/>
                    <a:pt x="334" y="51"/>
                  </a:cubicBezTo>
                  <a:cubicBezTo>
                    <a:pt x="334" y="53"/>
                    <a:pt x="334" y="53"/>
                    <a:pt x="334" y="53"/>
                  </a:cubicBezTo>
                  <a:cubicBezTo>
                    <a:pt x="335" y="54"/>
                    <a:pt x="335" y="54"/>
                    <a:pt x="335" y="54"/>
                  </a:cubicBezTo>
                  <a:cubicBezTo>
                    <a:pt x="340" y="54"/>
                    <a:pt x="340" y="54"/>
                    <a:pt x="340" y="54"/>
                  </a:cubicBezTo>
                  <a:cubicBezTo>
                    <a:pt x="343" y="55"/>
                    <a:pt x="343" y="55"/>
                    <a:pt x="343" y="55"/>
                  </a:cubicBezTo>
                  <a:cubicBezTo>
                    <a:pt x="345" y="55"/>
                    <a:pt x="345" y="55"/>
                    <a:pt x="345" y="55"/>
                  </a:cubicBezTo>
                  <a:cubicBezTo>
                    <a:pt x="346" y="56"/>
                    <a:pt x="346" y="56"/>
                    <a:pt x="346" y="56"/>
                  </a:cubicBezTo>
                  <a:cubicBezTo>
                    <a:pt x="321" y="59"/>
                    <a:pt x="298" y="62"/>
                    <a:pt x="296" y="63"/>
                  </a:cubicBezTo>
                  <a:cubicBezTo>
                    <a:pt x="293" y="60"/>
                    <a:pt x="291" y="58"/>
                    <a:pt x="288" y="55"/>
                  </a:cubicBezTo>
                  <a:cubicBezTo>
                    <a:pt x="293" y="53"/>
                    <a:pt x="305" y="47"/>
                    <a:pt x="318" y="42"/>
                  </a:cubicBezTo>
                  <a:lnTo>
                    <a:pt x="326" y="48"/>
                  </a:lnTo>
                  <a:close/>
                  <a:moveTo>
                    <a:pt x="287" y="37"/>
                  </a:moveTo>
                  <a:cubicBezTo>
                    <a:pt x="294" y="41"/>
                    <a:pt x="294" y="41"/>
                    <a:pt x="294" y="41"/>
                  </a:cubicBezTo>
                  <a:cubicBezTo>
                    <a:pt x="302" y="38"/>
                    <a:pt x="302" y="38"/>
                    <a:pt x="302" y="38"/>
                  </a:cubicBezTo>
                  <a:cubicBezTo>
                    <a:pt x="303" y="36"/>
                    <a:pt x="303" y="36"/>
                    <a:pt x="303" y="36"/>
                  </a:cubicBezTo>
                  <a:cubicBezTo>
                    <a:pt x="307" y="34"/>
                    <a:pt x="307" y="34"/>
                    <a:pt x="307" y="34"/>
                  </a:cubicBezTo>
                  <a:cubicBezTo>
                    <a:pt x="309" y="38"/>
                    <a:pt x="309" y="38"/>
                    <a:pt x="309" y="38"/>
                  </a:cubicBezTo>
                  <a:cubicBezTo>
                    <a:pt x="311" y="40"/>
                    <a:pt x="311" y="40"/>
                    <a:pt x="311" y="40"/>
                  </a:cubicBezTo>
                  <a:cubicBezTo>
                    <a:pt x="297" y="46"/>
                    <a:pt x="286" y="51"/>
                    <a:pt x="283" y="52"/>
                  </a:cubicBezTo>
                  <a:cubicBezTo>
                    <a:pt x="281" y="51"/>
                    <a:pt x="278" y="50"/>
                    <a:pt x="276" y="49"/>
                  </a:cubicBezTo>
                  <a:cubicBezTo>
                    <a:pt x="277" y="47"/>
                    <a:pt x="280" y="42"/>
                    <a:pt x="285" y="37"/>
                  </a:cubicBezTo>
                  <a:lnTo>
                    <a:pt x="287" y="37"/>
                  </a:lnTo>
                  <a:close/>
                  <a:moveTo>
                    <a:pt x="269" y="39"/>
                  </a:moveTo>
                  <a:cubicBezTo>
                    <a:pt x="274" y="36"/>
                    <a:pt x="274" y="36"/>
                    <a:pt x="274" y="36"/>
                  </a:cubicBezTo>
                  <a:cubicBezTo>
                    <a:pt x="279" y="36"/>
                    <a:pt x="279" y="36"/>
                    <a:pt x="279" y="36"/>
                  </a:cubicBezTo>
                  <a:cubicBezTo>
                    <a:pt x="275" y="42"/>
                    <a:pt x="272" y="46"/>
                    <a:pt x="271" y="48"/>
                  </a:cubicBezTo>
                  <a:cubicBezTo>
                    <a:pt x="267" y="47"/>
                    <a:pt x="263" y="46"/>
                    <a:pt x="258" y="46"/>
                  </a:cubicBezTo>
                  <a:cubicBezTo>
                    <a:pt x="258" y="45"/>
                    <a:pt x="258" y="43"/>
                    <a:pt x="258" y="40"/>
                  </a:cubicBezTo>
                  <a:lnTo>
                    <a:pt x="269" y="39"/>
                  </a:lnTo>
                  <a:close/>
                  <a:moveTo>
                    <a:pt x="256" y="50"/>
                  </a:moveTo>
                  <a:cubicBezTo>
                    <a:pt x="274" y="50"/>
                    <a:pt x="290" y="59"/>
                    <a:pt x="295" y="71"/>
                  </a:cubicBezTo>
                  <a:cubicBezTo>
                    <a:pt x="296" y="73"/>
                    <a:pt x="297" y="76"/>
                    <a:pt x="297" y="79"/>
                  </a:cubicBezTo>
                  <a:cubicBezTo>
                    <a:pt x="297" y="82"/>
                    <a:pt x="296" y="85"/>
                    <a:pt x="295" y="87"/>
                  </a:cubicBezTo>
                  <a:cubicBezTo>
                    <a:pt x="290" y="99"/>
                    <a:pt x="274" y="108"/>
                    <a:pt x="256" y="108"/>
                  </a:cubicBezTo>
                  <a:cubicBezTo>
                    <a:pt x="237" y="108"/>
                    <a:pt x="222" y="99"/>
                    <a:pt x="217" y="87"/>
                  </a:cubicBezTo>
                  <a:cubicBezTo>
                    <a:pt x="215" y="85"/>
                    <a:pt x="215" y="82"/>
                    <a:pt x="215" y="79"/>
                  </a:cubicBezTo>
                  <a:cubicBezTo>
                    <a:pt x="215" y="76"/>
                    <a:pt x="216" y="73"/>
                    <a:pt x="217" y="71"/>
                  </a:cubicBezTo>
                  <a:cubicBezTo>
                    <a:pt x="222" y="59"/>
                    <a:pt x="237" y="50"/>
                    <a:pt x="256" y="50"/>
                  </a:cubicBezTo>
                  <a:close/>
                  <a:moveTo>
                    <a:pt x="231" y="34"/>
                  </a:moveTo>
                  <a:cubicBezTo>
                    <a:pt x="247" y="34"/>
                    <a:pt x="247" y="34"/>
                    <a:pt x="247" y="34"/>
                  </a:cubicBezTo>
                  <a:cubicBezTo>
                    <a:pt x="243" y="39"/>
                    <a:pt x="243" y="39"/>
                    <a:pt x="243" y="39"/>
                  </a:cubicBezTo>
                  <a:cubicBezTo>
                    <a:pt x="244" y="42"/>
                    <a:pt x="244" y="42"/>
                    <a:pt x="244" y="42"/>
                  </a:cubicBezTo>
                  <a:cubicBezTo>
                    <a:pt x="248" y="41"/>
                    <a:pt x="248" y="41"/>
                    <a:pt x="248" y="41"/>
                  </a:cubicBezTo>
                  <a:cubicBezTo>
                    <a:pt x="253" y="41"/>
                    <a:pt x="253" y="41"/>
                    <a:pt x="253" y="41"/>
                  </a:cubicBezTo>
                  <a:cubicBezTo>
                    <a:pt x="253" y="43"/>
                    <a:pt x="253" y="45"/>
                    <a:pt x="253" y="46"/>
                  </a:cubicBezTo>
                  <a:cubicBezTo>
                    <a:pt x="250" y="46"/>
                    <a:pt x="246" y="47"/>
                    <a:pt x="243" y="47"/>
                  </a:cubicBezTo>
                  <a:cubicBezTo>
                    <a:pt x="241" y="45"/>
                    <a:pt x="236" y="40"/>
                    <a:pt x="229" y="35"/>
                  </a:cubicBezTo>
                  <a:lnTo>
                    <a:pt x="231" y="34"/>
                  </a:lnTo>
                  <a:close/>
                  <a:moveTo>
                    <a:pt x="209" y="36"/>
                  </a:moveTo>
                  <a:cubicBezTo>
                    <a:pt x="223" y="36"/>
                    <a:pt x="223" y="36"/>
                    <a:pt x="223" y="36"/>
                  </a:cubicBezTo>
                  <a:cubicBezTo>
                    <a:pt x="224" y="36"/>
                    <a:pt x="224" y="36"/>
                    <a:pt x="224" y="36"/>
                  </a:cubicBezTo>
                  <a:cubicBezTo>
                    <a:pt x="224" y="36"/>
                    <a:pt x="224" y="36"/>
                    <a:pt x="224" y="37"/>
                  </a:cubicBezTo>
                  <a:cubicBezTo>
                    <a:pt x="230" y="42"/>
                    <a:pt x="235" y="46"/>
                    <a:pt x="238" y="49"/>
                  </a:cubicBezTo>
                  <a:cubicBezTo>
                    <a:pt x="234" y="50"/>
                    <a:pt x="231" y="51"/>
                    <a:pt x="228" y="53"/>
                  </a:cubicBezTo>
                  <a:cubicBezTo>
                    <a:pt x="225" y="50"/>
                    <a:pt x="218" y="45"/>
                    <a:pt x="208" y="39"/>
                  </a:cubicBezTo>
                  <a:cubicBezTo>
                    <a:pt x="208" y="38"/>
                    <a:pt x="208" y="38"/>
                    <a:pt x="208" y="38"/>
                  </a:cubicBezTo>
                  <a:lnTo>
                    <a:pt x="209" y="36"/>
                  </a:lnTo>
                  <a:close/>
                  <a:moveTo>
                    <a:pt x="193" y="48"/>
                  </a:moveTo>
                  <a:cubicBezTo>
                    <a:pt x="207" y="44"/>
                    <a:pt x="207" y="44"/>
                    <a:pt x="207" y="44"/>
                  </a:cubicBezTo>
                  <a:cubicBezTo>
                    <a:pt x="215" y="49"/>
                    <a:pt x="221" y="53"/>
                    <a:pt x="224" y="55"/>
                  </a:cubicBezTo>
                  <a:cubicBezTo>
                    <a:pt x="222" y="57"/>
                    <a:pt x="220" y="58"/>
                    <a:pt x="219" y="60"/>
                  </a:cubicBezTo>
                  <a:cubicBezTo>
                    <a:pt x="215" y="58"/>
                    <a:pt x="203" y="55"/>
                    <a:pt x="188" y="53"/>
                  </a:cubicBezTo>
                  <a:lnTo>
                    <a:pt x="193" y="48"/>
                  </a:lnTo>
                  <a:close/>
                  <a:moveTo>
                    <a:pt x="178" y="57"/>
                  </a:moveTo>
                  <a:cubicBezTo>
                    <a:pt x="187" y="58"/>
                    <a:pt x="195" y="59"/>
                    <a:pt x="202" y="60"/>
                  </a:cubicBezTo>
                  <a:cubicBezTo>
                    <a:pt x="208" y="62"/>
                    <a:pt x="212" y="63"/>
                    <a:pt x="215" y="64"/>
                  </a:cubicBezTo>
                  <a:cubicBezTo>
                    <a:pt x="214" y="66"/>
                    <a:pt x="212" y="68"/>
                    <a:pt x="211" y="71"/>
                  </a:cubicBezTo>
                  <a:cubicBezTo>
                    <a:pt x="210" y="71"/>
                    <a:pt x="209" y="71"/>
                    <a:pt x="208" y="71"/>
                  </a:cubicBezTo>
                  <a:cubicBezTo>
                    <a:pt x="193" y="71"/>
                    <a:pt x="179" y="72"/>
                    <a:pt x="166" y="74"/>
                  </a:cubicBezTo>
                  <a:cubicBezTo>
                    <a:pt x="172" y="67"/>
                    <a:pt x="172" y="67"/>
                    <a:pt x="172" y="67"/>
                  </a:cubicBezTo>
                  <a:cubicBezTo>
                    <a:pt x="173" y="62"/>
                    <a:pt x="173" y="62"/>
                    <a:pt x="173" y="62"/>
                  </a:cubicBezTo>
                  <a:lnTo>
                    <a:pt x="178" y="57"/>
                  </a:lnTo>
                  <a:close/>
                  <a:moveTo>
                    <a:pt x="154" y="29"/>
                  </a:moveTo>
                  <a:cubicBezTo>
                    <a:pt x="154" y="29"/>
                    <a:pt x="154" y="29"/>
                    <a:pt x="154" y="29"/>
                  </a:cubicBezTo>
                  <a:cubicBezTo>
                    <a:pt x="159" y="29"/>
                    <a:pt x="163" y="30"/>
                    <a:pt x="167" y="30"/>
                  </a:cubicBezTo>
                  <a:cubicBezTo>
                    <a:pt x="157" y="37"/>
                    <a:pt x="149" y="44"/>
                    <a:pt x="143" y="52"/>
                  </a:cubicBezTo>
                  <a:cubicBezTo>
                    <a:pt x="142" y="52"/>
                    <a:pt x="142" y="52"/>
                    <a:pt x="142" y="52"/>
                  </a:cubicBezTo>
                  <a:cubicBezTo>
                    <a:pt x="138" y="51"/>
                    <a:pt x="138" y="51"/>
                    <a:pt x="138" y="51"/>
                  </a:cubicBezTo>
                  <a:cubicBezTo>
                    <a:pt x="135" y="52"/>
                    <a:pt x="135" y="52"/>
                    <a:pt x="135" y="52"/>
                  </a:cubicBezTo>
                  <a:cubicBezTo>
                    <a:pt x="122" y="52"/>
                    <a:pt x="122" y="52"/>
                    <a:pt x="122" y="52"/>
                  </a:cubicBezTo>
                  <a:cubicBezTo>
                    <a:pt x="126" y="54"/>
                    <a:pt x="126" y="54"/>
                    <a:pt x="126" y="54"/>
                  </a:cubicBezTo>
                  <a:cubicBezTo>
                    <a:pt x="117" y="56"/>
                    <a:pt x="109" y="58"/>
                    <a:pt x="100" y="62"/>
                  </a:cubicBezTo>
                  <a:cubicBezTo>
                    <a:pt x="117" y="49"/>
                    <a:pt x="135" y="38"/>
                    <a:pt x="154" y="29"/>
                  </a:cubicBezTo>
                  <a:close/>
                  <a:moveTo>
                    <a:pt x="139" y="57"/>
                  </a:moveTo>
                  <a:cubicBezTo>
                    <a:pt x="134" y="65"/>
                    <a:pt x="130" y="73"/>
                    <a:pt x="129" y="82"/>
                  </a:cubicBezTo>
                  <a:cubicBezTo>
                    <a:pt x="105" y="89"/>
                    <a:pt x="86" y="99"/>
                    <a:pt x="71" y="108"/>
                  </a:cubicBezTo>
                  <a:cubicBezTo>
                    <a:pt x="74" y="95"/>
                    <a:pt x="80" y="83"/>
                    <a:pt x="89" y="72"/>
                  </a:cubicBezTo>
                  <a:cubicBezTo>
                    <a:pt x="105" y="63"/>
                    <a:pt x="123" y="59"/>
                    <a:pt x="139" y="57"/>
                  </a:cubicBezTo>
                  <a:close/>
                  <a:moveTo>
                    <a:pt x="76" y="84"/>
                  </a:moveTo>
                  <a:cubicBezTo>
                    <a:pt x="71" y="93"/>
                    <a:pt x="67" y="102"/>
                    <a:pt x="65" y="112"/>
                  </a:cubicBezTo>
                  <a:cubicBezTo>
                    <a:pt x="54" y="119"/>
                    <a:pt x="45" y="127"/>
                    <a:pt x="39" y="133"/>
                  </a:cubicBezTo>
                  <a:cubicBezTo>
                    <a:pt x="49" y="115"/>
                    <a:pt x="61" y="99"/>
                    <a:pt x="76" y="84"/>
                  </a:cubicBezTo>
                  <a:close/>
                  <a:moveTo>
                    <a:pt x="28" y="155"/>
                  </a:moveTo>
                  <a:cubicBezTo>
                    <a:pt x="29" y="153"/>
                    <a:pt x="30" y="150"/>
                    <a:pt x="31" y="148"/>
                  </a:cubicBezTo>
                  <a:cubicBezTo>
                    <a:pt x="32" y="146"/>
                    <a:pt x="34" y="144"/>
                    <a:pt x="37" y="142"/>
                  </a:cubicBezTo>
                  <a:cubicBezTo>
                    <a:pt x="43" y="135"/>
                    <a:pt x="52" y="127"/>
                    <a:pt x="64" y="119"/>
                  </a:cubicBezTo>
                  <a:cubicBezTo>
                    <a:pt x="63" y="124"/>
                    <a:pt x="63" y="129"/>
                    <a:pt x="63" y="134"/>
                  </a:cubicBezTo>
                  <a:cubicBezTo>
                    <a:pt x="63" y="141"/>
                    <a:pt x="63" y="148"/>
                    <a:pt x="65" y="155"/>
                  </a:cubicBezTo>
                  <a:cubicBezTo>
                    <a:pt x="50" y="167"/>
                    <a:pt x="37" y="182"/>
                    <a:pt x="27" y="199"/>
                  </a:cubicBezTo>
                  <a:cubicBezTo>
                    <a:pt x="26" y="192"/>
                    <a:pt x="25" y="185"/>
                    <a:pt x="25" y="178"/>
                  </a:cubicBezTo>
                  <a:cubicBezTo>
                    <a:pt x="25" y="169"/>
                    <a:pt x="27" y="161"/>
                    <a:pt x="28" y="155"/>
                  </a:cubicBezTo>
                  <a:close/>
                  <a:moveTo>
                    <a:pt x="19" y="177"/>
                  </a:moveTo>
                  <a:cubicBezTo>
                    <a:pt x="19" y="177"/>
                    <a:pt x="19" y="178"/>
                    <a:pt x="19" y="178"/>
                  </a:cubicBezTo>
                  <a:cubicBezTo>
                    <a:pt x="19" y="188"/>
                    <a:pt x="20" y="197"/>
                    <a:pt x="22" y="207"/>
                  </a:cubicBezTo>
                  <a:cubicBezTo>
                    <a:pt x="16" y="218"/>
                    <a:pt x="11" y="230"/>
                    <a:pt x="8" y="243"/>
                  </a:cubicBezTo>
                  <a:cubicBezTo>
                    <a:pt x="9" y="220"/>
                    <a:pt x="13" y="198"/>
                    <a:pt x="19" y="177"/>
                  </a:cubicBezTo>
                  <a:close/>
                  <a:moveTo>
                    <a:pt x="32" y="353"/>
                  </a:moveTo>
                  <a:cubicBezTo>
                    <a:pt x="25" y="337"/>
                    <a:pt x="19" y="321"/>
                    <a:pt x="14" y="303"/>
                  </a:cubicBezTo>
                  <a:cubicBezTo>
                    <a:pt x="20" y="312"/>
                    <a:pt x="26" y="321"/>
                    <a:pt x="33" y="329"/>
                  </a:cubicBezTo>
                  <a:cubicBezTo>
                    <a:pt x="33" y="335"/>
                    <a:pt x="32" y="342"/>
                    <a:pt x="32" y="348"/>
                  </a:cubicBezTo>
                  <a:cubicBezTo>
                    <a:pt x="32" y="350"/>
                    <a:pt x="32" y="351"/>
                    <a:pt x="32" y="353"/>
                  </a:cubicBezTo>
                  <a:close/>
                  <a:moveTo>
                    <a:pt x="11" y="289"/>
                  </a:moveTo>
                  <a:cubicBezTo>
                    <a:pt x="10" y="282"/>
                    <a:pt x="9" y="274"/>
                    <a:pt x="9" y="267"/>
                  </a:cubicBezTo>
                  <a:cubicBezTo>
                    <a:pt x="11" y="247"/>
                    <a:pt x="16" y="230"/>
                    <a:pt x="24" y="214"/>
                  </a:cubicBezTo>
                  <a:cubicBezTo>
                    <a:pt x="29" y="232"/>
                    <a:pt x="37" y="249"/>
                    <a:pt x="49" y="265"/>
                  </a:cubicBezTo>
                  <a:cubicBezTo>
                    <a:pt x="41" y="283"/>
                    <a:pt x="36" y="302"/>
                    <a:pt x="34" y="323"/>
                  </a:cubicBezTo>
                  <a:cubicBezTo>
                    <a:pt x="25" y="312"/>
                    <a:pt x="18" y="301"/>
                    <a:pt x="11" y="289"/>
                  </a:cubicBezTo>
                  <a:close/>
                  <a:moveTo>
                    <a:pt x="85" y="424"/>
                  </a:moveTo>
                  <a:cubicBezTo>
                    <a:pt x="84" y="422"/>
                    <a:pt x="82" y="421"/>
                    <a:pt x="80" y="419"/>
                  </a:cubicBezTo>
                  <a:cubicBezTo>
                    <a:pt x="63" y="403"/>
                    <a:pt x="49" y="384"/>
                    <a:pt x="38" y="363"/>
                  </a:cubicBezTo>
                  <a:cubicBezTo>
                    <a:pt x="37" y="358"/>
                    <a:pt x="37" y="353"/>
                    <a:pt x="37" y="348"/>
                  </a:cubicBezTo>
                  <a:cubicBezTo>
                    <a:pt x="37" y="343"/>
                    <a:pt x="37" y="339"/>
                    <a:pt x="37" y="335"/>
                  </a:cubicBezTo>
                  <a:cubicBezTo>
                    <a:pt x="53" y="352"/>
                    <a:pt x="71" y="368"/>
                    <a:pt x="91" y="381"/>
                  </a:cubicBezTo>
                  <a:cubicBezTo>
                    <a:pt x="91" y="398"/>
                    <a:pt x="94" y="416"/>
                    <a:pt x="99" y="433"/>
                  </a:cubicBezTo>
                  <a:cubicBezTo>
                    <a:pt x="94" y="430"/>
                    <a:pt x="90" y="427"/>
                    <a:pt x="85" y="424"/>
                  </a:cubicBezTo>
                  <a:close/>
                  <a:moveTo>
                    <a:pt x="96" y="384"/>
                  </a:moveTo>
                  <a:cubicBezTo>
                    <a:pt x="117" y="397"/>
                    <a:pt x="140" y="408"/>
                    <a:pt x="165" y="416"/>
                  </a:cubicBezTo>
                  <a:cubicBezTo>
                    <a:pt x="166" y="438"/>
                    <a:pt x="169" y="454"/>
                    <a:pt x="172" y="465"/>
                  </a:cubicBezTo>
                  <a:cubicBezTo>
                    <a:pt x="148" y="458"/>
                    <a:pt x="125" y="449"/>
                    <a:pt x="105" y="437"/>
                  </a:cubicBezTo>
                  <a:cubicBezTo>
                    <a:pt x="99" y="419"/>
                    <a:pt x="96" y="402"/>
                    <a:pt x="96" y="384"/>
                  </a:cubicBezTo>
                  <a:close/>
                  <a:moveTo>
                    <a:pt x="115" y="448"/>
                  </a:moveTo>
                  <a:cubicBezTo>
                    <a:pt x="133" y="457"/>
                    <a:pt x="153" y="465"/>
                    <a:pt x="173" y="470"/>
                  </a:cubicBezTo>
                  <a:cubicBezTo>
                    <a:pt x="174" y="473"/>
                    <a:pt x="175" y="475"/>
                    <a:pt x="175" y="477"/>
                  </a:cubicBezTo>
                  <a:cubicBezTo>
                    <a:pt x="154" y="470"/>
                    <a:pt x="134" y="460"/>
                    <a:pt x="115" y="448"/>
                  </a:cubicBezTo>
                  <a:close/>
                  <a:moveTo>
                    <a:pt x="170" y="417"/>
                  </a:moveTo>
                  <a:cubicBezTo>
                    <a:pt x="194" y="424"/>
                    <a:pt x="218" y="428"/>
                    <a:pt x="244" y="429"/>
                  </a:cubicBezTo>
                  <a:cubicBezTo>
                    <a:pt x="244" y="439"/>
                    <a:pt x="244" y="449"/>
                    <a:pt x="244" y="457"/>
                  </a:cubicBezTo>
                  <a:cubicBezTo>
                    <a:pt x="244" y="465"/>
                    <a:pt x="244" y="471"/>
                    <a:pt x="244" y="477"/>
                  </a:cubicBezTo>
                  <a:cubicBezTo>
                    <a:pt x="221" y="476"/>
                    <a:pt x="198" y="472"/>
                    <a:pt x="177" y="467"/>
                  </a:cubicBezTo>
                  <a:cubicBezTo>
                    <a:pt x="174" y="456"/>
                    <a:pt x="171" y="440"/>
                    <a:pt x="170" y="417"/>
                  </a:cubicBezTo>
                  <a:close/>
                  <a:moveTo>
                    <a:pt x="181" y="479"/>
                  </a:moveTo>
                  <a:cubicBezTo>
                    <a:pt x="180" y="477"/>
                    <a:pt x="179" y="475"/>
                    <a:pt x="179" y="472"/>
                  </a:cubicBezTo>
                  <a:cubicBezTo>
                    <a:pt x="200" y="477"/>
                    <a:pt x="221" y="481"/>
                    <a:pt x="244" y="482"/>
                  </a:cubicBezTo>
                  <a:cubicBezTo>
                    <a:pt x="244" y="485"/>
                    <a:pt x="244" y="487"/>
                    <a:pt x="244" y="490"/>
                  </a:cubicBezTo>
                  <a:cubicBezTo>
                    <a:pt x="222" y="489"/>
                    <a:pt x="201" y="485"/>
                    <a:pt x="181" y="479"/>
                  </a:cubicBezTo>
                  <a:close/>
                  <a:moveTo>
                    <a:pt x="244" y="399"/>
                  </a:moveTo>
                  <a:cubicBezTo>
                    <a:pt x="236" y="393"/>
                    <a:pt x="236" y="393"/>
                    <a:pt x="236" y="393"/>
                  </a:cubicBezTo>
                  <a:cubicBezTo>
                    <a:pt x="235" y="386"/>
                    <a:pt x="235" y="386"/>
                    <a:pt x="235" y="386"/>
                  </a:cubicBezTo>
                  <a:cubicBezTo>
                    <a:pt x="237" y="378"/>
                    <a:pt x="237" y="378"/>
                    <a:pt x="237" y="378"/>
                  </a:cubicBezTo>
                  <a:cubicBezTo>
                    <a:pt x="234" y="373"/>
                    <a:pt x="234" y="373"/>
                    <a:pt x="234" y="373"/>
                  </a:cubicBezTo>
                  <a:cubicBezTo>
                    <a:pt x="213" y="369"/>
                    <a:pt x="213" y="369"/>
                    <a:pt x="213" y="369"/>
                  </a:cubicBezTo>
                  <a:cubicBezTo>
                    <a:pt x="219" y="357"/>
                    <a:pt x="219" y="357"/>
                    <a:pt x="219" y="357"/>
                  </a:cubicBezTo>
                  <a:cubicBezTo>
                    <a:pt x="228" y="358"/>
                    <a:pt x="236" y="358"/>
                    <a:pt x="245" y="359"/>
                  </a:cubicBezTo>
                  <a:cubicBezTo>
                    <a:pt x="245" y="373"/>
                    <a:pt x="245" y="386"/>
                    <a:pt x="244" y="399"/>
                  </a:cubicBezTo>
                  <a:close/>
                  <a:moveTo>
                    <a:pt x="245" y="344"/>
                  </a:moveTo>
                  <a:cubicBezTo>
                    <a:pt x="243" y="343"/>
                    <a:pt x="243" y="343"/>
                    <a:pt x="243" y="343"/>
                  </a:cubicBezTo>
                  <a:cubicBezTo>
                    <a:pt x="240" y="345"/>
                    <a:pt x="240" y="345"/>
                    <a:pt x="240" y="345"/>
                  </a:cubicBezTo>
                  <a:cubicBezTo>
                    <a:pt x="239" y="345"/>
                    <a:pt x="239" y="345"/>
                    <a:pt x="239" y="345"/>
                  </a:cubicBezTo>
                  <a:cubicBezTo>
                    <a:pt x="234" y="348"/>
                    <a:pt x="234" y="348"/>
                    <a:pt x="234" y="348"/>
                  </a:cubicBezTo>
                  <a:cubicBezTo>
                    <a:pt x="234" y="349"/>
                    <a:pt x="234" y="349"/>
                    <a:pt x="234" y="349"/>
                  </a:cubicBezTo>
                  <a:cubicBezTo>
                    <a:pt x="235" y="349"/>
                    <a:pt x="235" y="349"/>
                    <a:pt x="235" y="349"/>
                  </a:cubicBezTo>
                  <a:cubicBezTo>
                    <a:pt x="240" y="348"/>
                    <a:pt x="240" y="348"/>
                    <a:pt x="240" y="348"/>
                  </a:cubicBezTo>
                  <a:cubicBezTo>
                    <a:pt x="245" y="348"/>
                    <a:pt x="245" y="348"/>
                    <a:pt x="245" y="348"/>
                  </a:cubicBezTo>
                  <a:cubicBezTo>
                    <a:pt x="245" y="349"/>
                    <a:pt x="245" y="351"/>
                    <a:pt x="245" y="353"/>
                  </a:cubicBezTo>
                  <a:cubicBezTo>
                    <a:pt x="237" y="353"/>
                    <a:pt x="229" y="352"/>
                    <a:pt x="221" y="351"/>
                  </a:cubicBezTo>
                  <a:cubicBezTo>
                    <a:pt x="221" y="350"/>
                    <a:pt x="221" y="350"/>
                    <a:pt x="221" y="350"/>
                  </a:cubicBezTo>
                  <a:cubicBezTo>
                    <a:pt x="217" y="350"/>
                    <a:pt x="217" y="350"/>
                    <a:pt x="217" y="350"/>
                  </a:cubicBezTo>
                  <a:cubicBezTo>
                    <a:pt x="205" y="349"/>
                    <a:pt x="193" y="346"/>
                    <a:pt x="182" y="344"/>
                  </a:cubicBezTo>
                  <a:cubicBezTo>
                    <a:pt x="181" y="342"/>
                    <a:pt x="181" y="342"/>
                    <a:pt x="181" y="342"/>
                  </a:cubicBezTo>
                  <a:cubicBezTo>
                    <a:pt x="186" y="316"/>
                    <a:pt x="186" y="316"/>
                    <a:pt x="186" y="316"/>
                  </a:cubicBezTo>
                  <a:cubicBezTo>
                    <a:pt x="209" y="314"/>
                    <a:pt x="209" y="314"/>
                    <a:pt x="209" y="314"/>
                  </a:cubicBezTo>
                  <a:cubicBezTo>
                    <a:pt x="216" y="317"/>
                    <a:pt x="216" y="317"/>
                    <a:pt x="216" y="317"/>
                  </a:cubicBezTo>
                  <a:cubicBezTo>
                    <a:pt x="218" y="317"/>
                    <a:pt x="218" y="317"/>
                    <a:pt x="218" y="317"/>
                  </a:cubicBezTo>
                  <a:cubicBezTo>
                    <a:pt x="218" y="312"/>
                    <a:pt x="218" y="312"/>
                    <a:pt x="218" y="312"/>
                  </a:cubicBezTo>
                  <a:cubicBezTo>
                    <a:pt x="231" y="313"/>
                    <a:pt x="231" y="313"/>
                    <a:pt x="231" y="313"/>
                  </a:cubicBezTo>
                  <a:cubicBezTo>
                    <a:pt x="233" y="315"/>
                    <a:pt x="233" y="315"/>
                    <a:pt x="233" y="315"/>
                  </a:cubicBezTo>
                  <a:cubicBezTo>
                    <a:pt x="241" y="315"/>
                    <a:pt x="241" y="315"/>
                    <a:pt x="241" y="315"/>
                  </a:cubicBezTo>
                  <a:cubicBezTo>
                    <a:pt x="246" y="327"/>
                    <a:pt x="246" y="327"/>
                    <a:pt x="246" y="327"/>
                  </a:cubicBezTo>
                  <a:cubicBezTo>
                    <a:pt x="246" y="333"/>
                    <a:pt x="245" y="338"/>
                    <a:pt x="245" y="344"/>
                  </a:cubicBezTo>
                  <a:close/>
                  <a:moveTo>
                    <a:pt x="248" y="242"/>
                  </a:moveTo>
                  <a:cubicBezTo>
                    <a:pt x="247" y="242"/>
                    <a:pt x="247" y="242"/>
                    <a:pt x="247" y="242"/>
                  </a:cubicBezTo>
                  <a:cubicBezTo>
                    <a:pt x="247" y="242"/>
                    <a:pt x="247" y="242"/>
                    <a:pt x="247" y="242"/>
                  </a:cubicBezTo>
                  <a:cubicBezTo>
                    <a:pt x="242" y="242"/>
                    <a:pt x="242" y="242"/>
                    <a:pt x="242" y="242"/>
                  </a:cubicBezTo>
                  <a:cubicBezTo>
                    <a:pt x="242" y="243"/>
                    <a:pt x="242" y="243"/>
                    <a:pt x="242" y="243"/>
                  </a:cubicBezTo>
                  <a:cubicBezTo>
                    <a:pt x="243" y="244"/>
                    <a:pt x="243" y="244"/>
                    <a:pt x="243" y="244"/>
                  </a:cubicBezTo>
                  <a:cubicBezTo>
                    <a:pt x="248" y="246"/>
                    <a:pt x="248" y="246"/>
                    <a:pt x="248" y="246"/>
                  </a:cubicBezTo>
                  <a:cubicBezTo>
                    <a:pt x="247" y="250"/>
                    <a:pt x="247" y="255"/>
                    <a:pt x="247" y="260"/>
                  </a:cubicBezTo>
                  <a:cubicBezTo>
                    <a:pt x="247" y="260"/>
                    <a:pt x="247" y="260"/>
                    <a:pt x="247" y="260"/>
                  </a:cubicBezTo>
                  <a:cubicBezTo>
                    <a:pt x="247" y="260"/>
                    <a:pt x="247" y="260"/>
                    <a:pt x="247" y="260"/>
                  </a:cubicBezTo>
                  <a:cubicBezTo>
                    <a:pt x="247" y="261"/>
                    <a:pt x="247" y="261"/>
                    <a:pt x="247" y="261"/>
                  </a:cubicBezTo>
                  <a:cubicBezTo>
                    <a:pt x="247" y="263"/>
                    <a:pt x="247" y="265"/>
                    <a:pt x="247" y="268"/>
                  </a:cubicBezTo>
                  <a:cubicBezTo>
                    <a:pt x="244" y="267"/>
                    <a:pt x="244" y="267"/>
                    <a:pt x="244" y="267"/>
                  </a:cubicBezTo>
                  <a:cubicBezTo>
                    <a:pt x="241" y="266"/>
                    <a:pt x="241" y="266"/>
                    <a:pt x="241" y="266"/>
                  </a:cubicBezTo>
                  <a:cubicBezTo>
                    <a:pt x="241" y="265"/>
                    <a:pt x="241" y="265"/>
                    <a:pt x="241" y="265"/>
                  </a:cubicBezTo>
                  <a:cubicBezTo>
                    <a:pt x="240" y="264"/>
                    <a:pt x="240" y="264"/>
                    <a:pt x="240" y="264"/>
                  </a:cubicBezTo>
                  <a:cubicBezTo>
                    <a:pt x="240" y="263"/>
                    <a:pt x="240" y="263"/>
                    <a:pt x="240" y="263"/>
                  </a:cubicBezTo>
                  <a:cubicBezTo>
                    <a:pt x="245" y="260"/>
                    <a:pt x="245" y="260"/>
                    <a:pt x="245" y="260"/>
                  </a:cubicBezTo>
                  <a:cubicBezTo>
                    <a:pt x="243" y="257"/>
                    <a:pt x="243" y="257"/>
                    <a:pt x="243" y="257"/>
                  </a:cubicBezTo>
                  <a:cubicBezTo>
                    <a:pt x="241" y="256"/>
                    <a:pt x="241" y="256"/>
                    <a:pt x="241" y="256"/>
                  </a:cubicBezTo>
                  <a:cubicBezTo>
                    <a:pt x="240" y="256"/>
                    <a:pt x="240" y="256"/>
                    <a:pt x="240" y="256"/>
                  </a:cubicBezTo>
                  <a:cubicBezTo>
                    <a:pt x="240" y="253"/>
                    <a:pt x="240" y="253"/>
                    <a:pt x="240" y="253"/>
                  </a:cubicBezTo>
                  <a:cubicBezTo>
                    <a:pt x="239" y="251"/>
                    <a:pt x="239" y="251"/>
                    <a:pt x="239" y="251"/>
                  </a:cubicBezTo>
                  <a:cubicBezTo>
                    <a:pt x="238" y="250"/>
                    <a:pt x="238" y="250"/>
                    <a:pt x="238" y="250"/>
                  </a:cubicBezTo>
                  <a:cubicBezTo>
                    <a:pt x="236" y="253"/>
                    <a:pt x="236" y="253"/>
                    <a:pt x="236" y="253"/>
                  </a:cubicBezTo>
                  <a:cubicBezTo>
                    <a:pt x="235" y="256"/>
                    <a:pt x="235" y="256"/>
                    <a:pt x="235" y="256"/>
                  </a:cubicBezTo>
                  <a:cubicBezTo>
                    <a:pt x="236" y="257"/>
                    <a:pt x="236" y="257"/>
                    <a:pt x="236" y="257"/>
                  </a:cubicBezTo>
                  <a:cubicBezTo>
                    <a:pt x="236" y="261"/>
                    <a:pt x="236" y="261"/>
                    <a:pt x="236" y="261"/>
                  </a:cubicBezTo>
                  <a:cubicBezTo>
                    <a:pt x="235" y="263"/>
                    <a:pt x="235" y="263"/>
                    <a:pt x="235" y="263"/>
                  </a:cubicBezTo>
                  <a:cubicBezTo>
                    <a:pt x="235" y="263"/>
                    <a:pt x="235" y="263"/>
                    <a:pt x="235" y="263"/>
                  </a:cubicBezTo>
                  <a:cubicBezTo>
                    <a:pt x="232" y="265"/>
                    <a:pt x="232" y="265"/>
                    <a:pt x="232" y="265"/>
                  </a:cubicBezTo>
                  <a:cubicBezTo>
                    <a:pt x="232" y="265"/>
                    <a:pt x="232" y="265"/>
                    <a:pt x="232" y="265"/>
                  </a:cubicBezTo>
                  <a:cubicBezTo>
                    <a:pt x="228" y="265"/>
                    <a:pt x="228" y="265"/>
                    <a:pt x="228" y="265"/>
                  </a:cubicBezTo>
                  <a:cubicBezTo>
                    <a:pt x="228" y="265"/>
                    <a:pt x="228" y="265"/>
                    <a:pt x="228" y="264"/>
                  </a:cubicBezTo>
                  <a:cubicBezTo>
                    <a:pt x="227" y="259"/>
                    <a:pt x="227" y="259"/>
                    <a:pt x="227" y="259"/>
                  </a:cubicBezTo>
                  <a:cubicBezTo>
                    <a:pt x="228" y="254"/>
                    <a:pt x="228" y="254"/>
                    <a:pt x="228" y="254"/>
                  </a:cubicBezTo>
                  <a:cubicBezTo>
                    <a:pt x="227" y="252"/>
                    <a:pt x="227" y="252"/>
                    <a:pt x="227" y="252"/>
                  </a:cubicBezTo>
                  <a:cubicBezTo>
                    <a:pt x="227" y="252"/>
                    <a:pt x="227" y="252"/>
                    <a:pt x="227" y="252"/>
                  </a:cubicBezTo>
                  <a:cubicBezTo>
                    <a:pt x="229" y="249"/>
                    <a:pt x="229" y="249"/>
                    <a:pt x="229" y="249"/>
                  </a:cubicBezTo>
                  <a:cubicBezTo>
                    <a:pt x="233" y="246"/>
                    <a:pt x="233" y="246"/>
                    <a:pt x="233" y="246"/>
                  </a:cubicBezTo>
                  <a:cubicBezTo>
                    <a:pt x="228" y="243"/>
                    <a:pt x="228" y="243"/>
                    <a:pt x="228" y="243"/>
                  </a:cubicBezTo>
                  <a:cubicBezTo>
                    <a:pt x="226" y="244"/>
                    <a:pt x="226" y="244"/>
                    <a:pt x="226" y="244"/>
                  </a:cubicBezTo>
                  <a:cubicBezTo>
                    <a:pt x="226" y="245"/>
                    <a:pt x="226" y="245"/>
                    <a:pt x="226" y="245"/>
                  </a:cubicBezTo>
                  <a:cubicBezTo>
                    <a:pt x="218" y="242"/>
                    <a:pt x="218" y="242"/>
                    <a:pt x="218" y="242"/>
                  </a:cubicBezTo>
                  <a:cubicBezTo>
                    <a:pt x="217" y="241"/>
                    <a:pt x="217" y="241"/>
                    <a:pt x="217" y="241"/>
                  </a:cubicBezTo>
                  <a:cubicBezTo>
                    <a:pt x="217" y="240"/>
                    <a:pt x="217" y="240"/>
                    <a:pt x="217" y="240"/>
                  </a:cubicBezTo>
                  <a:cubicBezTo>
                    <a:pt x="218" y="240"/>
                    <a:pt x="218" y="240"/>
                    <a:pt x="218" y="240"/>
                  </a:cubicBezTo>
                  <a:cubicBezTo>
                    <a:pt x="224" y="237"/>
                    <a:pt x="224" y="237"/>
                    <a:pt x="224" y="237"/>
                  </a:cubicBezTo>
                  <a:cubicBezTo>
                    <a:pt x="226" y="235"/>
                    <a:pt x="226" y="235"/>
                    <a:pt x="226" y="235"/>
                  </a:cubicBezTo>
                  <a:cubicBezTo>
                    <a:pt x="229" y="233"/>
                    <a:pt x="229" y="233"/>
                    <a:pt x="229" y="233"/>
                  </a:cubicBezTo>
                  <a:cubicBezTo>
                    <a:pt x="236" y="234"/>
                    <a:pt x="236" y="234"/>
                    <a:pt x="236" y="234"/>
                  </a:cubicBezTo>
                  <a:cubicBezTo>
                    <a:pt x="237" y="234"/>
                    <a:pt x="237" y="234"/>
                    <a:pt x="237" y="234"/>
                  </a:cubicBezTo>
                  <a:cubicBezTo>
                    <a:pt x="238" y="236"/>
                    <a:pt x="238" y="236"/>
                    <a:pt x="238" y="236"/>
                  </a:cubicBezTo>
                  <a:cubicBezTo>
                    <a:pt x="241" y="238"/>
                    <a:pt x="241" y="238"/>
                    <a:pt x="241" y="238"/>
                  </a:cubicBezTo>
                  <a:cubicBezTo>
                    <a:pt x="241" y="236"/>
                    <a:pt x="241" y="236"/>
                    <a:pt x="241" y="236"/>
                  </a:cubicBezTo>
                  <a:cubicBezTo>
                    <a:pt x="241" y="236"/>
                    <a:pt x="241" y="236"/>
                    <a:pt x="241" y="236"/>
                  </a:cubicBezTo>
                  <a:cubicBezTo>
                    <a:pt x="242" y="236"/>
                    <a:pt x="242" y="236"/>
                    <a:pt x="242" y="236"/>
                  </a:cubicBezTo>
                  <a:cubicBezTo>
                    <a:pt x="246" y="238"/>
                    <a:pt x="246" y="238"/>
                    <a:pt x="246" y="238"/>
                  </a:cubicBezTo>
                  <a:cubicBezTo>
                    <a:pt x="248" y="239"/>
                    <a:pt x="248" y="239"/>
                    <a:pt x="248" y="239"/>
                  </a:cubicBezTo>
                  <a:cubicBezTo>
                    <a:pt x="248" y="240"/>
                    <a:pt x="248" y="241"/>
                    <a:pt x="248" y="242"/>
                  </a:cubicBezTo>
                  <a:close/>
                  <a:moveTo>
                    <a:pt x="245" y="213"/>
                  </a:moveTo>
                  <a:cubicBezTo>
                    <a:pt x="245" y="206"/>
                    <a:pt x="245" y="206"/>
                    <a:pt x="245" y="206"/>
                  </a:cubicBezTo>
                  <a:cubicBezTo>
                    <a:pt x="241" y="206"/>
                    <a:pt x="241" y="206"/>
                    <a:pt x="241" y="206"/>
                  </a:cubicBezTo>
                  <a:cubicBezTo>
                    <a:pt x="225" y="197"/>
                    <a:pt x="225" y="197"/>
                    <a:pt x="225" y="197"/>
                  </a:cubicBezTo>
                  <a:cubicBezTo>
                    <a:pt x="225" y="190"/>
                    <a:pt x="225" y="190"/>
                    <a:pt x="225" y="190"/>
                  </a:cubicBezTo>
                  <a:cubicBezTo>
                    <a:pt x="223" y="185"/>
                    <a:pt x="223" y="185"/>
                    <a:pt x="223" y="185"/>
                  </a:cubicBezTo>
                  <a:cubicBezTo>
                    <a:pt x="224" y="184"/>
                    <a:pt x="224" y="184"/>
                    <a:pt x="224" y="184"/>
                  </a:cubicBezTo>
                  <a:cubicBezTo>
                    <a:pt x="232" y="185"/>
                    <a:pt x="240" y="186"/>
                    <a:pt x="249" y="187"/>
                  </a:cubicBezTo>
                  <a:cubicBezTo>
                    <a:pt x="249" y="197"/>
                    <a:pt x="248" y="207"/>
                    <a:pt x="248" y="218"/>
                  </a:cubicBezTo>
                  <a:lnTo>
                    <a:pt x="245" y="213"/>
                  </a:lnTo>
                  <a:close/>
                  <a:moveTo>
                    <a:pt x="286" y="488"/>
                  </a:moveTo>
                  <a:cubicBezTo>
                    <a:pt x="276" y="489"/>
                    <a:pt x="265" y="490"/>
                    <a:pt x="255" y="490"/>
                  </a:cubicBezTo>
                  <a:cubicBezTo>
                    <a:pt x="253" y="490"/>
                    <a:pt x="251" y="490"/>
                    <a:pt x="249" y="490"/>
                  </a:cubicBezTo>
                  <a:cubicBezTo>
                    <a:pt x="249" y="488"/>
                    <a:pt x="249" y="485"/>
                    <a:pt x="249" y="482"/>
                  </a:cubicBezTo>
                  <a:cubicBezTo>
                    <a:pt x="252" y="482"/>
                    <a:pt x="255" y="482"/>
                    <a:pt x="259" y="482"/>
                  </a:cubicBezTo>
                  <a:cubicBezTo>
                    <a:pt x="269" y="482"/>
                    <a:pt x="279" y="482"/>
                    <a:pt x="289" y="481"/>
                  </a:cubicBezTo>
                  <a:lnTo>
                    <a:pt x="286" y="488"/>
                  </a:lnTo>
                  <a:close/>
                  <a:moveTo>
                    <a:pt x="259" y="477"/>
                  </a:moveTo>
                  <a:cubicBezTo>
                    <a:pt x="255" y="477"/>
                    <a:pt x="252" y="477"/>
                    <a:pt x="249" y="477"/>
                  </a:cubicBezTo>
                  <a:cubicBezTo>
                    <a:pt x="249" y="472"/>
                    <a:pt x="249" y="465"/>
                    <a:pt x="249" y="457"/>
                  </a:cubicBezTo>
                  <a:cubicBezTo>
                    <a:pt x="249" y="454"/>
                    <a:pt x="249" y="450"/>
                    <a:pt x="249" y="446"/>
                  </a:cubicBezTo>
                  <a:cubicBezTo>
                    <a:pt x="267" y="458"/>
                    <a:pt x="267" y="458"/>
                    <a:pt x="267" y="458"/>
                  </a:cubicBezTo>
                  <a:cubicBezTo>
                    <a:pt x="274" y="467"/>
                    <a:pt x="274" y="467"/>
                    <a:pt x="274" y="467"/>
                  </a:cubicBezTo>
                  <a:cubicBezTo>
                    <a:pt x="290" y="474"/>
                    <a:pt x="290" y="474"/>
                    <a:pt x="290" y="474"/>
                  </a:cubicBezTo>
                  <a:cubicBezTo>
                    <a:pt x="290" y="476"/>
                    <a:pt x="290" y="476"/>
                    <a:pt x="290" y="476"/>
                  </a:cubicBezTo>
                  <a:cubicBezTo>
                    <a:pt x="280" y="477"/>
                    <a:pt x="269" y="477"/>
                    <a:pt x="259" y="477"/>
                  </a:cubicBezTo>
                  <a:close/>
                  <a:moveTo>
                    <a:pt x="329" y="389"/>
                  </a:moveTo>
                  <a:cubicBezTo>
                    <a:pt x="329" y="386"/>
                    <a:pt x="329" y="386"/>
                    <a:pt x="329" y="386"/>
                  </a:cubicBezTo>
                  <a:cubicBezTo>
                    <a:pt x="323" y="386"/>
                    <a:pt x="323" y="386"/>
                    <a:pt x="323" y="386"/>
                  </a:cubicBezTo>
                  <a:cubicBezTo>
                    <a:pt x="319" y="389"/>
                    <a:pt x="319" y="389"/>
                    <a:pt x="319" y="389"/>
                  </a:cubicBezTo>
                  <a:cubicBezTo>
                    <a:pt x="304" y="390"/>
                    <a:pt x="304" y="390"/>
                    <a:pt x="304" y="390"/>
                  </a:cubicBezTo>
                  <a:cubicBezTo>
                    <a:pt x="301" y="388"/>
                    <a:pt x="301" y="388"/>
                    <a:pt x="301" y="388"/>
                  </a:cubicBezTo>
                  <a:cubicBezTo>
                    <a:pt x="292" y="392"/>
                    <a:pt x="292" y="392"/>
                    <a:pt x="292" y="392"/>
                  </a:cubicBezTo>
                  <a:cubicBezTo>
                    <a:pt x="292" y="397"/>
                    <a:pt x="292" y="397"/>
                    <a:pt x="292" y="397"/>
                  </a:cubicBezTo>
                  <a:cubicBezTo>
                    <a:pt x="290" y="398"/>
                    <a:pt x="290" y="398"/>
                    <a:pt x="290" y="398"/>
                  </a:cubicBezTo>
                  <a:cubicBezTo>
                    <a:pt x="287" y="386"/>
                    <a:pt x="287" y="386"/>
                    <a:pt x="287" y="386"/>
                  </a:cubicBezTo>
                  <a:cubicBezTo>
                    <a:pt x="278" y="393"/>
                    <a:pt x="278" y="393"/>
                    <a:pt x="278" y="393"/>
                  </a:cubicBezTo>
                  <a:cubicBezTo>
                    <a:pt x="275" y="393"/>
                    <a:pt x="275" y="393"/>
                    <a:pt x="275" y="393"/>
                  </a:cubicBezTo>
                  <a:cubicBezTo>
                    <a:pt x="266" y="405"/>
                    <a:pt x="266" y="405"/>
                    <a:pt x="266" y="405"/>
                  </a:cubicBezTo>
                  <a:cubicBezTo>
                    <a:pt x="256" y="398"/>
                    <a:pt x="256" y="398"/>
                    <a:pt x="256" y="398"/>
                  </a:cubicBezTo>
                  <a:cubicBezTo>
                    <a:pt x="249" y="399"/>
                    <a:pt x="249" y="399"/>
                    <a:pt x="249" y="399"/>
                  </a:cubicBezTo>
                  <a:cubicBezTo>
                    <a:pt x="249" y="386"/>
                    <a:pt x="250" y="373"/>
                    <a:pt x="250" y="359"/>
                  </a:cubicBezTo>
                  <a:cubicBezTo>
                    <a:pt x="253" y="359"/>
                    <a:pt x="256" y="359"/>
                    <a:pt x="259" y="359"/>
                  </a:cubicBezTo>
                  <a:cubicBezTo>
                    <a:pt x="267" y="359"/>
                    <a:pt x="275" y="359"/>
                    <a:pt x="283" y="358"/>
                  </a:cubicBezTo>
                  <a:cubicBezTo>
                    <a:pt x="283" y="358"/>
                    <a:pt x="283" y="358"/>
                    <a:pt x="283" y="358"/>
                  </a:cubicBezTo>
                  <a:cubicBezTo>
                    <a:pt x="283" y="361"/>
                    <a:pt x="283" y="361"/>
                    <a:pt x="283" y="361"/>
                  </a:cubicBezTo>
                  <a:cubicBezTo>
                    <a:pt x="287" y="361"/>
                    <a:pt x="287" y="361"/>
                    <a:pt x="287" y="361"/>
                  </a:cubicBezTo>
                  <a:cubicBezTo>
                    <a:pt x="290" y="364"/>
                    <a:pt x="290" y="364"/>
                    <a:pt x="290" y="364"/>
                  </a:cubicBezTo>
                  <a:cubicBezTo>
                    <a:pt x="294" y="361"/>
                    <a:pt x="294" y="361"/>
                    <a:pt x="294" y="361"/>
                  </a:cubicBezTo>
                  <a:cubicBezTo>
                    <a:pt x="299" y="361"/>
                    <a:pt x="299" y="361"/>
                    <a:pt x="299" y="361"/>
                  </a:cubicBezTo>
                  <a:cubicBezTo>
                    <a:pt x="294" y="358"/>
                    <a:pt x="294" y="358"/>
                    <a:pt x="294" y="358"/>
                  </a:cubicBezTo>
                  <a:cubicBezTo>
                    <a:pt x="293" y="357"/>
                    <a:pt x="293" y="357"/>
                    <a:pt x="293" y="357"/>
                  </a:cubicBezTo>
                  <a:cubicBezTo>
                    <a:pt x="306" y="356"/>
                    <a:pt x="320" y="353"/>
                    <a:pt x="332" y="350"/>
                  </a:cubicBezTo>
                  <a:cubicBezTo>
                    <a:pt x="334" y="364"/>
                    <a:pt x="335" y="377"/>
                    <a:pt x="336" y="391"/>
                  </a:cubicBezTo>
                  <a:lnTo>
                    <a:pt x="329" y="389"/>
                  </a:lnTo>
                  <a:close/>
                  <a:moveTo>
                    <a:pt x="323" y="267"/>
                  </a:moveTo>
                  <a:cubicBezTo>
                    <a:pt x="344" y="262"/>
                    <a:pt x="362" y="255"/>
                    <a:pt x="379" y="245"/>
                  </a:cubicBezTo>
                  <a:cubicBezTo>
                    <a:pt x="389" y="268"/>
                    <a:pt x="398" y="291"/>
                    <a:pt x="404" y="315"/>
                  </a:cubicBezTo>
                  <a:cubicBezTo>
                    <a:pt x="384" y="327"/>
                    <a:pt x="361" y="337"/>
                    <a:pt x="336" y="343"/>
                  </a:cubicBezTo>
                  <a:cubicBezTo>
                    <a:pt x="333" y="317"/>
                    <a:pt x="329" y="291"/>
                    <a:pt x="323" y="267"/>
                  </a:cubicBezTo>
                  <a:close/>
                  <a:moveTo>
                    <a:pt x="367" y="396"/>
                  </a:moveTo>
                  <a:cubicBezTo>
                    <a:pt x="356" y="397"/>
                    <a:pt x="356" y="397"/>
                    <a:pt x="356" y="397"/>
                  </a:cubicBezTo>
                  <a:cubicBezTo>
                    <a:pt x="341" y="392"/>
                    <a:pt x="341" y="392"/>
                    <a:pt x="341" y="392"/>
                  </a:cubicBezTo>
                  <a:cubicBezTo>
                    <a:pt x="340" y="378"/>
                    <a:pt x="339" y="363"/>
                    <a:pt x="337" y="349"/>
                  </a:cubicBezTo>
                  <a:cubicBezTo>
                    <a:pt x="362" y="343"/>
                    <a:pt x="385" y="333"/>
                    <a:pt x="406" y="321"/>
                  </a:cubicBezTo>
                  <a:cubicBezTo>
                    <a:pt x="411" y="341"/>
                    <a:pt x="413" y="362"/>
                    <a:pt x="413" y="382"/>
                  </a:cubicBezTo>
                  <a:cubicBezTo>
                    <a:pt x="413" y="383"/>
                    <a:pt x="413" y="383"/>
                    <a:pt x="413" y="384"/>
                  </a:cubicBezTo>
                  <a:cubicBezTo>
                    <a:pt x="402" y="391"/>
                    <a:pt x="389" y="397"/>
                    <a:pt x="376" y="402"/>
                  </a:cubicBezTo>
                  <a:lnTo>
                    <a:pt x="367" y="396"/>
                  </a:lnTo>
                  <a:close/>
                  <a:moveTo>
                    <a:pt x="380" y="409"/>
                  </a:moveTo>
                  <a:cubicBezTo>
                    <a:pt x="379" y="406"/>
                    <a:pt x="379" y="406"/>
                    <a:pt x="379" y="406"/>
                  </a:cubicBezTo>
                  <a:cubicBezTo>
                    <a:pt x="391" y="401"/>
                    <a:pt x="402" y="395"/>
                    <a:pt x="413" y="389"/>
                  </a:cubicBezTo>
                  <a:cubicBezTo>
                    <a:pt x="413" y="394"/>
                    <a:pt x="413" y="399"/>
                    <a:pt x="412" y="403"/>
                  </a:cubicBezTo>
                  <a:cubicBezTo>
                    <a:pt x="395" y="407"/>
                    <a:pt x="395" y="407"/>
                    <a:pt x="395" y="407"/>
                  </a:cubicBezTo>
                  <a:lnTo>
                    <a:pt x="380" y="409"/>
                  </a:lnTo>
                  <a:close/>
                  <a:moveTo>
                    <a:pt x="470" y="366"/>
                  </a:moveTo>
                  <a:cubicBezTo>
                    <a:pt x="459" y="386"/>
                    <a:pt x="445" y="404"/>
                    <a:pt x="429" y="419"/>
                  </a:cubicBezTo>
                  <a:cubicBezTo>
                    <a:pt x="423" y="425"/>
                    <a:pt x="417" y="430"/>
                    <a:pt x="411" y="435"/>
                  </a:cubicBezTo>
                  <a:cubicBezTo>
                    <a:pt x="411" y="434"/>
                    <a:pt x="412" y="433"/>
                    <a:pt x="412" y="432"/>
                  </a:cubicBezTo>
                  <a:cubicBezTo>
                    <a:pt x="424" y="411"/>
                    <a:pt x="424" y="411"/>
                    <a:pt x="424" y="411"/>
                  </a:cubicBezTo>
                  <a:cubicBezTo>
                    <a:pt x="429" y="407"/>
                    <a:pt x="429" y="407"/>
                    <a:pt x="429" y="407"/>
                  </a:cubicBezTo>
                  <a:cubicBezTo>
                    <a:pt x="428" y="402"/>
                    <a:pt x="428" y="402"/>
                    <a:pt x="428" y="402"/>
                  </a:cubicBezTo>
                  <a:cubicBezTo>
                    <a:pt x="418" y="402"/>
                    <a:pt x="418" y="402"/>
                    <a:pt x="418" y="402"/>
                  </a:cubicBezTo>
                  <a:cubicBezTo>
                    <a:pt x="417" y="402"/>
                    <a:pt x="417" y="402"/>
                    <a:pt x="417" y="402"/>
                  </a:cubicBezTo>
                  <a:cubicBezTo>
                    <a:pt x="418" y="397"/>
                    <a:pt x="418" y="391"/>
                    <a:pt x="418" y="386"/>
                  </a:cubicBezTo>
                  <a:cubicBezTo>
                    <a:pt x="437" y="375"/>
                    <a:pt x="455" y="361"/>
                    <a:pt x="470" y="346"/>
                  </a:cubicBezTo>
                  <a:cubicBezTo>
                    <a:pt x="470" y="351"/>
                    <a:pt x="470" y="356"/>
                    <a:pt x="470" y="361"/>
                  </a:cubicBezTo>
                  <a:cubicBezTo>
                    <a:pt x="470" y="363"/>
                    <a:pt x="470" y="364"/>
                    <a:pt x="470" y="366"/>
                  </a:cubicBezTo>
                  <a:close/>
                  <a:moveTo>
                    <a:pt x="475" y="357"/>
                  </a:moveTo>
                  <a:cubicBezTo>
                    <a:pt x="475" y="352"/>
                    <a:pt x="475" y="346"/>
                    <a:pt x="474" y="341"/>
                  </a:cubicBezTo>
                  <a:cubicBezTo>
                    <a:pt x="480" y="335"/>
                    <a:pt x="485" y="329"/>
                    <a:pt x="490" y="323"/>
                  </a:cubicBezTo>
                  <a:cubicBezTo>
                    <a:pt x="486" y="335"/>
                    <a:pt x="481" y="346"/>
                    <a:pt x="475" y="357"/>
                  </a:cubicBezTo>
                  <a:close/>
                  <a:moveTo>
                    <a:pt x="474" y="335"/>
                  </a:moveTo>
                  <a:cubicBezTo>
                    <a:pt x="471" y="314"/>
                    <a:pt x="467" y="294"/>
                    <a:pt x="460" y="276"/>
                  </a:cubicBezTo>
                  <a:cubicBezTo>
                    <a:pt x="462" y="274"/>
                    <a:pt x="464" y="272"/>
                    <a:pt x="465" y="270"/>
                  </a:cubicBezTo>
                  <a:cubicBezTo>
                    <a:pt x="469" y="272"/>
                    <a:pt x="469" y="272"/>
                    <a:pt x="469" y="272"/>
                  </a:cubicBezTo>
                  <a:cubicBezTo>
                    <a:pt x="470" y="275"/>
                    <a:pt x="470" y="275"/>
                    <a:pt x="470" y="275"/>
                  </a:cubicBezTo>
                  <a:cubicBezTo>
                    <a:pt x="471" y="290"/>
                    <a:pt x="471" y="290"/>
                    <a:pt x="471" y="290"/>
                  </a:cubicBezTo>
                  <a:cubicBezTo>
                    <a:pt x="477" y="295"/>
                    <a:pt x="477" y="295"/>
                    <a:pt x="477" y="295"/>
                  </a:cubicBezTo>
                  <a:cubicBezTo>
                    <a:pt x="480" y="296"/>
                    <a:pt x="480" y="296"/>
                    <a:pt x="480" y="296"/>
                  </a:cubicBezTo>
                  <a:cubicBezTo>
                    <a:pt x="483" y="298"/>
                    <a:pt x="483" y="298"/>
                    <a:pt x="483" y="298"/>
                  </a:cubicBezTo>
                  <a:cubicBezTo>
                    <a:pt x="491" y="297"/>
                    <a:pt x="491" y="297"/>
                    <a:pt x="491" y="297"/>
                  </a:cubicBezTo>
                  <a:cubicBezTo>
                    <a:pt x="491" y="290"/>
                    <a:pt x="491" y="290"/>
                    <a:pt x="491" y="290"/>
                  </a:cubicBezTo>
                  <a:cubicBezTo>
                    <a:pt x="498" y="276"/>
                    <a:pt x="498" y="276"/>
                    <a:pt x="498" y="276"/>
                  </a:cubicBezTo>
                  <a:cubicBezTo>
                    <a:pt x="501" y="268"/>
                    <a:pt x="501" y="268"/>
                    <a:pt x="501" y="268"/>
                  </a:cubicBezTo>
                  <a:cubicBezTo>
                    <a:pt x="499" y="282"/>
                    <a:pt x="497" y="296"/>
                    <a:pt x="494" y="309"/>
                  </a:cubicBezTo>
                  <a:cubicBezTo>
                    <a:pt x="488" y="318"/>
                    <a:pt x="481" y="327"/>
                    <a:pt x="474" y="3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486" name="Oval 10"/>
            <p:cNvSpPr>
              <a:spLocks noChangeArrowheads="1"/>
            </p:cNvSpPr>
            <p:nvPr/>
          </p:nvSpPr>
          <p:spPr bwMode="auto">
            <a:xfrm>
              <a:off x="3783806" y="2050256"/>
              <a:ext cx="161925" cy="161925"/>
            </a:xfrm>
            <a:prstGeom prst="ellipse">
              <a:avLst/>
            </a:prstGeom>
            <a:solidFill>
              <a:srgbClr val="E71F3C"/>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E71F3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7" name="Freeform 19"/>
            <p:cNvSpPr>
              <a:spLocks noEditPoints="1" noChangeArrowheads="1"/>
            </p:cNvSpPr>
            <p:nvPr/>
          </p:nvSpPr>
          <p:spPr bwMode="auto">
            <a:xfrm>
              <a:off x="3826669" y="2081212"/>
              <a:ext cx="76200" cy="110729"/>
            </a:xfrm>
            <a:custGeom>
              <a:avLst/>
              <a:gdLst>
                <a:gd name="T0" fmla="*/ 100 w 106"/>
                <a:gd name="T1" fmla="*/ 106 h 153"/>
                <a:gd name="T2" fmla="*/ 61 w 106"/>
                <a:gd name="T3" fmla="*/ 106 h 153"/>
                <a:gd name="T4" fmla="*/ 56 w 106"/>
                <a:gd name="T5" fmla="*/ 150 h 153"/>
                <a:gd name="T6" fmla="*/ 53 w 106"/>
                <a:gd name="T7" fmla="*/ 153 h 153"/>
                <a:gd name="T8" fmla="*/ 53 w 106"/>
                <a:gd name="T9" fmla="*/ 153 h 153"/>
                <a:gd name="T10" fmla="*/ 50 w 106"/>
                <a:gd name="T11" fmla="*/ 150 h 153"/>
                <a:gd name="T12" fmla="*/ 43 w 106"/>
                <a:gd name="T13" fmla="*/ 106 h 153"/>
                <a:gd name="T14" fmla="*/ 6 w 106"/>
                <a:gd name="T15" fmla="*/ 106 h 153"/>
                <a:gd name="T16" fmla="*/ 0 w 106"/>
                <a:gd name="T17" fmla="*/ 100 h 153"/>
                <a:gd name="T18" fmla="*/ 24 w 106"/>
                <a:gd name="T19" fmla="*/ 71 h 153"/>
                <a:gd name="T20" fmla="*/ 24 w 106"/>
                <a:gd name="T21" fmla="*/ 24 h 153"/>
                <a:gd name="T22" fmla="*/ 12 w 106"/>
                <a:gd name="T23" fmla="*/ 12 h 153"/>
                <a:gd name="T24" fmla="*/ 24 w 106"/>
                <a:gd name="T25" fmla="*/ 0 h 153"/>
                <a:gd name="T26" fmla="*/ 82 w 106"/>
                <a:gd name="T27" fmla="*/ 0 h 153"/>
                <a:gd name="T28" fmla="*/ 94 w 106"/>
                <a:gd name="T29" fmla="*/ 12 h 153"/>
                <a:gd name="T30" fmla="*/ 82 w 106"/>
                <a:gd name="T31" fmla="*/ 24 h 153"/>
                <a:gd name="T32" fmla="*/ 82 w 106"/>
                <a:gd name="T33" fmla="*/ 71 h 153"/>
                <a:gd name="T34" fmla="*/ 106 w 106"/>
                <a:gd name="T35" fmla="*/ 100 h 153"/>
                <a:gd name="T36" fmla="*/ 100 w 106"/>
                <a:gd name="T37" fmla="*/ 106 h 153"/>
                <a:gd name="T38" fmla="*/ 44 w 106"/>
                <a:gd name="T39" fmla="*/ 27 h 153"/>
                <a:gd name="T40" fmla="*/ 41 w 106"/>
                <a:gd name="T41" fmla="*/ 24 h 153"/>
                <a:gd name="T42" fmla="*/ 38 w 106"/>
                <a:gd name="T43" fmla="*/ 27 h 153"/>
                <a:gd name="T44" fmla="*/ 38 w 106"/>
                <a:gd name="T45" fmla="*/ 68 h 153"/>
                <a:gd name="T46" fmla="*/ 41 w 106"/>
                <a:gd name="T47" fmla="*/ 71 h 153"/>
                <a:gd name="T48" fmla="*/ 44 w 106"/>
                <a:gd name="T49" fmla="*/ 68 h 153"/>
                <a:gd name="T50" fmla="*/ 44 w 106"/>
                <a:gd name="T51"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53">
                  <a:moveTo>
                    <a:pt x="100" y="106"/>
                  </a:moveTo>
                  <a:cubicBezTo>
                    <a:pt x="61" y="106"/>
                    <a:pt x="61" y="106"/>
                    <a:pt x="61" y="106"/>
                  </a:cubicBezTo>
                  <a:cubicBezTo>
                    <a:pt x="56" y="150"/>
                    <a:pt x="56" y="150"/>
                    <a:pt x="56" y="150"/>
                  </a:cubicBezTo>
                  <a:cubicBezTo>
                    <a:pt x="56" y="151"/>
                    <a:pt x="54" y="153"/>
                    <a:pt x="53" y="153"/>
                  </a:cubicBezTo>
                  <a:cubicBezTo>
                    <a:pt x="53" y="153"/>
                    <a:pt x="53" y="153"/>
                    <a:pt x="53" y="153"/>
                  </a:cubicBezTo>
                  <a:cubicBezTo>
                    <a:pt x="51" y="153"/>
                    <a:pt x="50" y="152"/>
                    <a:pt x="50" y="150"/>
                  </a:cubicBezTo>
                  <a:cubicBezTo>
                    <a:pt x="43" y="106"/>
                    <a:pt x="43" y="106"/>
                    <a:pt x="43" y="106"/>
                  </a:cubicBezTo>
                  <a:cubicBezTo>
                    <a:pt x="6" y="106"/>
                    <a:pt x="6" y="106"/>
                    <a:pt x="6" y="106"/>
                  </a:cubicBezTo>
                  <a:cubicBezTo>
                    <a:pt x="3" y="106"/>
                    <a:pt x="0" y="103"/>
                    <a:pt x="0" y="100"/>
                  </a:cubicBezTo>
                  <a:cubicBezTo>
                    <a:pt x="0" y="85"/>
                    <a:pt x="12" y="71"/>
                    <a:pt x="24" y="71"/>
                  </a:cubicBezTo>
                  <a:cubicBezTo>
                    <a:pt x="24" y="24"/>
                    <a:pt x="24" y="24"/>
                    <a:pt x="24" y="24"/>
                  </a:cubicBezTo>
                  <a:cubicBezTo>
                    <a:pt x="17" y="24"/>
                    <a:pt x="12" y="18"/>
                    <a:pt x="12" y="12"/>
                  </a:cubicBezTo>
                  <a:cubicBezTo>
                    <a:pt x="12" y="6"/>
                    <a:pt x="17" y="0"/>
                    <a:pt x="24" y="0"/>
                  </a:cubicBezTo>
                  <a:cubicBezTo>
                    <a:pt x="82" y="0"/>
                    <a:pt x="82" y="0"/>
                    <a:pt x="82" y="0"/>
                  </a:cubicBezTo>
                  <a:cubicBezTo>
                    <a:pt x="89" y="0"/>
                    <a:pt x="94" y="6"/>
                    <a:pt x="94" y="12"/>
                  </a:cubicBezTo>
                  <a:cubicBezTo>
                    <a:pt x="94" y="18"/>
                    <a:pt x="89" y="24"/>
                    <a:pt x="82" y="24"/>
                  </a:cubicBezTo>
                  <a:cubicBezTo>
                    <a:pt x="82" y="71"/>
                    <a:pt x="82" y="71"/>
                    <a:pt x="82" y="71"/>
                  </a:cubicBezTo>
                  <a:cubicBezTo>
                    <a:pt x="94" y="71"/>
                    <a:pt x="106" y="85"/>
                    <a:pt x="106" y="100"/>
                  </a:cubicBezTo>
                  <a:cubicBezTo>
                    <a:pt x="106" y="103"/>
                    <a:pt x="103" y="106"/>
                    <a:pt x="100" y="106"/>
                  </a:cubicBezTo>
                  <a:close/>
                  <a:moveTo>
                    <a:pt x="44" y="27"/>
                  </a:moveTo>
                  <a:cubicBezTo>
                    <a:pt x="44" y="25"/>
                    <a:pt x="43" y="24"/>
                    <a:pt x="41" y="24"/>
                  </a:cubicBezTo>
                  <a:cubicBezTo>
                    <a:pt x="40" y="24"/>
                    <a:pt x="38" y="25"/>
                    <a:pt x="38" y="27"/>
                  </a:cubicBezTo>
                  <a:cubicBezTo>
                    <a:pt x="38" y="68"/>
                    <a:pt x="38" y="68"/>
                    <a:pt x="38" y="68"/>
                  </a:cubicBezTo>
                  <a:cubicBezTo>
                    <a:pt x="38" y="69"/>
                    <a:pt x="40" y="71"/>
                    <a:pt x="41" y="71"/>
                  </a:cubicBezTo>
                  <a:cubicBezTo>
                    <a:pt x="43" y="71"/>
                    <a:pt x="44" y="69"/>
                    <a:pt x="44" y="68"/>
                  </a:cubicBezTo>
                  <a:lnTo>
                    <a:pt x="44"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488" name="Oval 264"/>
            <p:cNvSpPr>
              <a:spLocks noChangeArrowheads="1"/>
            </p:cNvSpPr>
            <p:nvPr/>
          </p:nvSpPr>
          <p:spPr bwMode="auto">
            <a:xfrm>
              <a:off x="3902869" y="3027760"/>
              <a:ext cx="161925" cy="161925"/>
            </a:xfrm>
            <a:prstGeom prst="ellipse">
              <a:avLst/>
            </a:prstGeom>
            <a:solidFill>
              <a:srgbClr val="73446C"/>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9" name="Freeform 17"/>
            <p:cNvSpPr>
              <a:spLocks noChangeArrowheads="1"/>
            </p:cNvSpPr>
            <p:nvPr/>
          </p:nvSpPr>
          <p:spPr bwMode="auto">
            <a:xfrm>
              <a:off x="3943350" y="3052763"/>
              <a:ext cx="82154" cy="104775"/>
            </a:xfrm>
            <a:custGeom>
              <a:avLst/>
              <a:gdLst>
                <a:gd name="T0" fmla="*/ 65 w 128"/>
                <a:gd name="T1" fmla="*/ 119 h 164"/>
                <a:gd name="T2" fmla="*/ 4 w 128"/>
                <a:gd name="T3" fmla="*/ 164 h 164"/>
                <a:gd name="T4" fmla="*/ 0 w 128"/>
                <a:gd name="T5" fmla="*/ 160 h 164"/>
                <a:gd name="T6" fmla="*/ 4 w 128"/>
                <a:gd name="T7" fmla="*/ 156 h 164"/>
                <a:gd name="T8" fmla="*/ 56 w 128"/>
                <a:gd name="T9" fmla="*/ 119 h 164"/>
                <a:gd name="T10" fmla="*/ 2 w 128"/>
                <a:gd name="T11" fmla="*/ 92 h 164"/>
                <a:gd name="T12" fmla="*/ 62 w 128"/>
                <a:gd name="T13" fmla="*/ 107 h 164"/>
                <a:gd name="T14" fmla="*/ 69 w 128"/>
                <a:gd name="T15" fmla="*/ 80 h 164"/>
                <a:gd name="T16" fmla="*/ 19 w 128"/>
                <a:gd name="T17" fmla="*/ 47 h 164"/>
                <a:gd name="T18" fmla="*/ 70 w 128"/>
                <a:gd name="T19" fmla="*/ 73 h 164"/>
                <a:gd name="T20" fmla="*/ 71 w 128"/>
                <a:gd name="T21" fmla="*/ 55 h 164"/>
                <a:gd name="T22" fmla="*/ 58 w 128"/>
                <a:gd name="T23" fmla="*/ 0 h 164"/>
                <a:gd name="T24" fmla="*/ 79 w 128"/>
                <a:gd name="T25" fmla="*/ 54 h 164"/>
                <a:gd name="T26" fmla="*/ 79 w 128"/>
                <a:gd name="T27" fmla="*/ 65 h 164"/>
                <a:gd name="T28" fmla="*/ 124 w 128"/>
                <a:gd name="T29" fmla="*/ 46 h 164"/>
                <a:gd name="T30" fmla="*/ 77 w 128"/>
                <a:gd name="T31" fmla="*/ 82 h 164"/>
                <a:gd name="T32" fmla="*/ 70 w 128"/>
                <a:gd name="T33" fmla="*/ 108 h 164"/>
                <a:gd name="T34" fmla="*/ 128 w 128"/>
                <a:gd name="T35" fmla="*/ 101 h 164"/>
                <a:gd name="T36" fmla="*/ 65 w 128"/>
                <a:gd name="T37" fmla="*/ 1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64">
                  <a:moveTo>
                    <a:pt x="65" y="119"/>
                  </a:moveTo>
                  <a:cubicBezTo>
                    <a:pt x="52" y="146"/>
                    <a:pt x="29" y="164"/>
                    <a:pt x="4" y="164"/>
                  </a:cubicBezTo>
                  <a:cubicBezTo>
                    <a:pt x="1" y="164"/>
                    <a:pt x="0" y="162"/>
                    <a:pt x="0" y="160"/>
                  </a:cubicBezTo>
                  <a:cubicBezTo>
                    <a:pt x="0" y="158"/>
                    <a:pt x="1" y="156"/>
                    <a:pt x="4" y="156"/>
                  </a:cubicBezTo>
                  <a:cubicBezTo>
                    <a:pt x="25" y="156"/>
                    <a:pt x="44" y="142"/>
                    <a:pt x="56" y="119"/>
                  </a:cubicBezTo>
                  <a:cubicBezTo>
                    <a:pt x="42" y="124"/>
                    <a:pt x="17" y="128"/>
                    <a:pt x="2" y="92"/>
                  </a:cubicBezTo>
                  <a:cubicBezTo>
                    <a:pt x="39" y="77"/>
                    <a:pt x="55" y="95"/>
                    <a:pt x="62" y="107"/>
                  </a:cubicBezTo>
                  <a:cubicBezTo>
                    <a:pt x="65" y="99"/>
                    <a:pt x="67" y="90"/>
                    <a:pt x="69" y="80"/>
                  </a:cubicBezTo>
                  <a:cubicBezTo>
                    <a:pt x="69" y="80"/>
                    <a:pt x="22" y="87"/>
                    <a:pt x="19" y="47"/>
                  </a:cubicBezTo>
                  <a:cubicBezTo>
                    <a:pt x="59" y="31"/>
                    <a:pt x="70" y="73"/>
                    <a:pt x="70" y="73"/>
                  </a:cubicBezTo>
                  <a:cubicBezTo>
                    <a:pt x="71" y="67"/>
                    <a:pt x="71" y="55"/>
                    <a:pt x="71" y="55"/>
                  </a:cubicBezTo>
                  <a:cubicBezTo>
                    <a:pt x="71" y="55"/>
                    <a:pt x="36" y="31"/>
                    <a:pt x="58" y="0"/>
                  </a:cubicBezTo>
                  <a:cubicBezTo>
                    <a:pt x="100" y="14"/>
                    <a:pt x="79" y="54"/>
                    <a:pt x="79" y="54"/>
                  </a:cubicBezTo>
                  <a:cubicBezTo>
                    <a:pt x="79" y="55"/>
                    <a:pt x="79" y="62"/>
                    <a:pt x="79" y="65"/>
                  </a:cubicBezTo>
                  <a:cubicBezTo>
                    <a:pt x="79" y="65"/>
                    <a:pt x="94" y="36"/>
                    <a:pt x="124" y="46"/>
                  </a:cubicBezTo>
                  <a:cubicBezTo>
                    <a:pt x="123" y="91"/>
                    <a:pt x="77" y="82"/>
                    <a:pt x="77" y="82"/>
                  </a:cubicBezTo>
                  <a:cubicBezTo>
                    <a:pt x="76" y="91"/>
                    <a:pt x="73" y="100"/>
                    <a:pt x="70" y="108"/>
                  </a:cubicBezTo>
                  <a:cubicBezTo>
                    <a:pt x="70" y="108"/>
                    <a:pt x="98" y="77"/>
                    <a:pt x="128" y="101"/>
                  </a:cubicBezTo>
                  <a:cubicBezTo>
                    <a:pt x="109" y="147"/>
                    <a:pt x="65" y="119"/>
                    <a:pt x="65"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490" name="Oval 267"/>
            <p:cNvSpPr>
              <a:spLocks noChangeArrowheads="1"/>
            </p:cNvSpPr>
            <p:nvPr/>
          </p:nvSpPr>
          <p:spPr bwMode="auto">
            <a:xfrm>
              <a:off x="5041106" y="2109788"/>
              <a:ext cx="161925" cy="163116"/>
            </a:xfrm>
            <a:prstGeom prst="ellipse">
              <a:avLst/>
            </a:prstGeom>
            <a:solidFill>
              <a:srgbClr val="73446C"/>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1" name="Freeform 16"/>
            <p:cNvSpPr>
              <a:spLocks noEditPoints="1" noChangeArrowheads="1"/>
            </p:cNvSpPr>
            <p:nvPr/>
          </p:nvSpPr>
          <p:spPr bwMode="auto">
            <a:xfrm>
              <a:off x="5062537" y="2130028"/>
              <a:ext cx="119063" cy="119063"/>
            </a:xfrm>
            <a:custGeom>
              <a:avLst/>
              <a:gdLst>
                <a:gd name="T0" fmla="*/ 164 w 164"/>
                <a:gd name="T1" fmla="*/ 82 h 164"/>
                <a:gd name="T2" fmla="*/ 82 w 164"/>
                <a:gd name="T3" fmla="*/ 164 h 164"/>
                <a:gd name="T4" fmla="*/ 0 w 164"/>
                <a:gd name="T5" fmla="*/ 82 h 164"/>
                <a:gd name="T6" fmla="*/ 82 w 164"/>
                <a:gd name="T7" fmla="*/ 0 h 164"/>
                <a:gd name="T8" fmla="*/ 164 w 164"/>
                <a:gd name="T9" fmla="*/ 82 h 164"/>
                <a:gd name="T10" fmla="*/ 152 w 164"/>
                <a:gd name="T11" fmla="*/ 82 h 164"/>
                <a:gd name="T12" fmla="*/ 152 w 164"/>
                <a:gd name="T13" fmla="*/ 81 h 164"/>
                <a:gd name="T14" fmla="*/ 143 w 164"/>
                <a:gd name="T15" fmla="*/ 89 h 164"/>
                <a:gd name="T16" fmla="*/ 121 w 164"/>
                <a:gd name="T17" fmla="*/ 69 h 164"/>
                <a:gd name="T18" fmla="*/ 126 w 164"/>
                <a:gd name="T19" fmla="*/ 39 h 164"/>
                <a:gd name="T20" fmla="*/ 139 w 164"/>
                <a:gd name="T21" fmla="*/ 40 h 164"/>
                <a:gd name="T22" fmla="*/ 103 w 164"/>
                <a:gd name="T23" fmla="*/ 15 h 164"/>
                <a:gd name="T24" fmla="*/ 108 w 164"/>
                <a:gd name="T25" fmla="*/ 26 h 164"/>
                <a:gd name="T26" fmla="*/ 82 w 164"/>
                <a:gd name="T27" fmla="*/ 41 h 164"/>
                <a:gd name="T28" fmla="*/ 55 w 164"/>
                <a:gd name="T29" fmla="*/ 26 h 164"/>
                <a:gd name="T30" fmla="*/ 60 w 164"/>
                <a:gd name="T31" fmla="*/ 15 h 164"/>
                <a:gd name="T32" fmla="*/ 25 w 164"/>
                <a:gd name="T33" fmla="*/ 40 h 164"/>
                <a:gd name="T34" fmla="*/ 37 w 164"/>
                <a:gd name="T35" fmla="*/ 39 h 164"/>
                <a:gd name="T36" fmla="*/ 43 w 164"/>
                <a:gd name="T37" fmla="*/ 69 h 164"/>
                <a:gd name="T38" fmla="*/ 21 w 164"/>
                <a:gd name="T39" fmla="*/ 89 h 164"/>
                <a:gd name="T40" fmla="*/ 11 w 164"/>
                <a:gd name="T41" fmla="*/ 81 h 164"/>
                <a:gd name="T42" fmla="*/ 11 w 164"/>
                <a:gd name="T43" fmla="*/ 82 h 164"/>
                <a:gd name="T44" fmla="*/ 25 w 164"/>
                <a:gd name="T45" fmla="*/ 123 h 164"/>
                <a:gd name="T46" fmla="*/ 28 w 164"/>
                <a:gd name="T47" fmla="*/ 111 h 164"/>
                <a:gd name="T48" fmla="*/ 58 w 164"/>
                <a:gd name="T49" fmla="*/ 115 h 164"/>
                <a:gd name="T50" fmla="*/ 70 w 164"/>
                <a:gd name="T51" fmla="*/ 142 h 164"/>
                <a:gd name="T52" fmla="*/ 60 w 164"/>
                <a:gd name="T53" fmla="*/ 148 h 164"/>
                <a:gd name="T54" fmla="*/ 82 w 164"/>
                <a:gd name="T55" fmla="*/ 152 h 164"/>
                <a:gd name="T56" fmla="*/ 104 w 164"/>
                <a:gd name="T57" fmla="*/ 148 h 164"/>
                <a:gd name="T58" fmla="*/ 93 w 164"/>
                <a:gd name="T59" fmla="*/ 142 h 164"/>
                <a:gd name="T60" fmla="*/ 106 w 164"/>
                <a:gd name="T61" fmla="*/ 115 h 164"/>
                <a:gd name="T62" fmla="*/ 136 w 164"/>
                <a:gd name="T63" fmla="*/ 111 h 164"/>
                <a:gd name="T64" fmla="*/ 138 w 164"/>
                <a:gd name="T65" fmla="*/ 123 h 164"/>
                <a:gd name="T66" fmla="*/ 152 w 164"/>
                <a:gd name="T67" fmla="*/ 82 h 164"/>
                <a:gd name="T68" fmla="*/ 82 w 164"/>
                <a:gd name="T69" fmla="*/ 55 h 164"/>
                <a:gd name="T70" fmla="*/ 108 w 164"/>
                <a:gd name="T71" fmla="*/ 74 h 164"/>
                <a:gd name="T72" fmla="*/ 98 w 164"/>
                <a:gd name="T73" fmla="*/ 105 h 164"/>
                <a:gd name="T74" fmla="*/ 66 w 164"/>
                <a:gd name="T75" fmla="*/ 105 h 164"/>
                <a:gd name="T76" fmla="*/ 55 w 164"/>
                <a:gd name="T77" fmla="*/ 74 h 164"/>
                <a:gd name="T78" fmla="*/ 82 w 164"/>
                <a:gd name="T79"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64">
                  <a:moveTo>
                    <a:pt x="164" y="82"/>
                  </a:moveTo>
                  <a:cubicBezTo>
                    <a:pt x="164" y="127"/>
                    <a:pt x="127" y="164"/>
                    <a:pt x="82" y="164"/>
                  </a:cubicBezTo>
                  <a:cubicBezTo>
                    <a:pt x="36" y="164"/>
                    <a:pt x="0" y="127"/>
                    <a:pt x="0" y="82"/>
                  </a:cubicBezTo>
                  <a:cubicBezTo>
                    <a:pt x="0" y="36"/>
                    <a:pt x="36" y="0"/>
                    <a:pt x="82" y="0"/>
                  </a:cubicBezTo>
                  <a:cubicBezTo>
                    <a:pt x="127" y="0"/>
                    <a:pt x="164" y="36"/>
                    <a:pt x="164" y="82"/>
                  </a:cubicBezTo>
                  <a:close/>
                  <a:moveTo>
                    <a:pt x="152" y="82"/>
                  </a:moveTo>
                  <a:cubicBezTo>
                    <a:pt x="152" y="81"/>
                    <a:pt x="152" y="81"/>
                    <a:pt x="152" y="81"/>
                  </a:cubicBezTo>
                  <a:cubicBezTo>
                    <a:pt x="143" y="89"/>
                    <a:pt x="143" y="89"/>
                    <a:pt x="143" y="89"/>
                  </a:cubicBezTo>
                  <a:cubicBezTo>
                    <a:pt x="121" y="69"/>
                    <a:pt x="121" y="69"/>
                    <a:pt x="121" y="69"/>
                  </a:cubicBezTo>
                  <a:cubicBezTo>
                    <a:pt x="126" y="39"/>
                    <a:pt x="126" y="39"/>
                    <a:pt x="126" y="39"/>
                  </a:cubicBezTo>
                  <a:cubicBezTo>
                    <a:pt x="139" y="40"/>
                    <a:pt x="139" y="40"/>
                    <a:pt x="139" y="40"/>
                  </a:cubicBezTo>
                  <a:cubicBezTo>
                    <a:pt x="130" y="28"/>
                    <a:pt x="118" y="19"/>
                    <a:pt x="103" y="15"/>
                  </a:cubicBezTo>
                  <a:cubicBezTo>
                    <a:pt x="108" y="26"/>
                    <a:pt x="108" y="26"/>
                    <a:pt x="108" y="26"/>
                  </a:cubicBezTo>
                  <a:cubicBezTo>
                    <a:pt x="82" y="41"/>
                    <a:pt x="82" y="41"/>
                    <a:pt x="82" y="41"/>
                  </a:cubicBezTo>
                  <a:cubicBezTo>
                    <a:pt x="55" y="26"/>
                    <a:pt x="55" y="26"/>
                    <a:pt x="55" y="26"/>
                  </a:cubicBezTo>
                  <a:cubicBezTo>
                    <a:pt x="60" y="15"/>
                    <a:pt x="60" y="15"/>
                    <a:pt x="60" y="15"/>
                  </a:cubicBezTo>
                  <a:cubicBezTo>
                    <a:pt x="46" y="19"/>
                    <a:pt x="33" y="28"/>
                    <a:pt x="25" y="40"/>
                  </a:cubicBezTo>
                  <a:cubicBezTo>
                    <a:pt x="37" y="39"/>
                    <a:pt x="37" y="39"/>
                    <a:pt x="37" y="39"/>
                  </a:cubicBezTo>
                  <a:cubicBezTo>
                    <a:pt x="43" y="69"/>
                    <a:pt x="43" y="69"/>
                    <a:pt x="43" y="69"/>
                  </a:cubicBezTo>
                  <a:cubicBezTo>
                    <a:pt x="21" y="89"/>
                    <a:pt x="21" y="89"/>
                    <a:pt x="21" y="89"/>
                  </a:cubicBezTo>
                  <a:cubicBezTo>
                    <a:pt x="11" y="81"/>
                    <a:pt x="11" y="81"/>
                    <a:pt x="11" y="81"/>
                  </a:cubicBezTo>
                  <a:cubicBezTo>
                    <a:pt x="11" y="81"/>
                    <a:pt x="11" y="81"/>
                    <a:pt x="11" y="82"/>
                  </a:cubicBezTo>
                  <a:cubicBezTo>
                    <a:pt x="11" y="97"/>
                    <a:pt x="16" y="111"/>
                    <a:pt x="25" y="123"/>
                  </a:cubicBezTo>
                  <a:cubicBezTo>
                    <a:pt x="28" y="111"/>
                    <a:pt x="28" y="111"/>
                    <a:pt x="28" y="111"/>
                  </a:cubicBezTo>
                  <a:cubicBezTo>
                    <a:pt x="58" y="115"/>
                    <a:pt x="58" y="115"/>
                    <a:pt x="58" y="115"/>
                  </a:cubicBezTo>
                  <a:cubicBezTo>
                    <a:pt x="70" y="142"/>
                    <a:pt x="70" y="142"/>
                    <a:pt x="70" y="142"/>
                  </a:cubicBezTo>
                  <a:cubicBezTo>
                    <a:pt x="60" y="148"/>
                    <a:pt x="60" y="148"/>
                    <a:pt x="60" y="148"/>
                  </a:cubicBezTo>
                  <a:cubicBezTo>
                    <a:pt x="67" y="151"/>
                    <a:pt x="74" y="152"/>
                    <a:pt x="82" y="152"/>
                  </a:cubicBezTo>
                  <a:cubicBezTo>
                    <a:pt x="89" y="152"/>
                    <a:pt x="97" y="151"/>
                    <a:pt x="104" y="148"/>
                  </a:cubicBezTo>
                  <a:cubicBezTo>
                    <a:pt x="93" y="142"/>
                    <a:pt x="93" y="142"/>
                    <a:pt x="93" y="142"/>
                  </a:cubicBezTo>
                  <a:cubicBezTo>
                    <a:pt x="106" y="115"/>
                    <a:pt x="106" y="115"/>
                    <a:pt x="106" y="115"/>
                  </a:cubicBezTo>
                  <a:cubicBezTo>
                    <a:pt x="136" y="111"/>
                    <a:pt x="136" y="111"/>
                    <a:pt x="136" y="111"/>
                  </a:cubicBezTo>
                  <a:cubicBezTo>
                    <a:pt x="138" y="123"/>
                    <a:pt x="138" y="123"/>
                    <a:pt x="138" y="123"/>
                  </a:cubicBezTo>
                  <a:cubicBezTo>
                    <a:pt x="147" y="111"/>
                    <a:pt x="152" y="97"/>
                    <a:pt x="152" y="82"/>
                  </a:cubicBezTo>
                  <a:close/>
                  <a:moveTo>
                    <a:pt x="82" y="55"/>
                  </a:moveTo>
                  <a:cubicBezTo>
                    <a:pt x="108" y="74"/>
                    <a:pt x="108" y="74"/>
                    <a:pt x="108" y="74"/>
                  </a:cubicBezTo>
                  <a:cubicBezTo>
                    <a:pt x="98" y="105"/>
                    <a:pt x="98" y="105"/>
                    <a:pt x="98" y="105"/>
                  </a:cubicBezTo>
                  <a:cubicBezTo>
                    <a:pt x="66" y="105"/>
                    <a:pt x="66" y="105"/>
                    <a:pt x="66" y="105"/>
                  </a:cubicBezTo>
                  <a:cubicBezTo>
                    <a:pt x="55" y="74"/>
                    <a:pt x="55" y="74"/>
                    <a:pt x="55" y="74"/>
                  </a:cubicBezTo>
                  <a:lnTo>
                    <a:pt x="82" y="5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492" name="Oval 270"/>
            <p:cNvSpPr>
              <a:spLocks noChangeArrowheads="1"/>
            </p:cNvSpPr>
            <p:nvPr/>
          </p:nvSpPr>
          <p:spPr bwMode="auto">
            <a:xfrm>
              <a:off x="4820842" y="3289697"/>
              <a:ext cx="163115" cy="161925"/>
            </a:xfrm>
            <a:prstGeom prst="ellipse">
              <a:avLst/>
            </a:prstGeom>
            <a:solidFill>
              <a:srgbClr val="1C8EE4"/>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3" name="Freeform 18"/>
            <p:cNvSpPr>
              <a:spLocks noEditPoints="1" noChangeArrowheads="1"/>
            </p:cNvSpPr>
            <p:nvPr/>
          </p:nvSpPr>
          <p:spPr bwMode="auto">
            <a:xfrm>
              <a:off x="4850606" y="3319463"/>
              <a:ext cx="101204" cy="89297"/>
            </a:xfrm>
            <a:custGeom>
              <a:avLst/>
              <a:gdLst>
                <a:gd name="T0" fmla="*/ 188 w 188"/>
                <a:gd name="T1" fmla="*/ 103 h 164"/>
                <a:gd name="T2" fmla="*/ 188 w 188"/>
                <a:gd name="T3" fmla="*/ 138 h 164"/>
                <a:gd name="T4" fmla="*/ 185 w 188"/>
                <a:gd name="T5" fmla="*/ 141 h 164"/>
                <a:gd name="T6" fmla="*/ 176 w 188"/>
                <a:gd name="T7" fmla="*/ 141 h 164"/>
                <a:gd name="T8" fmla="*/ 176 w 188"/>
                <a:gd name="T9" fmla="*/ 147 h 164"/>
                <a:gd name="T10" fmla="*/ 158 w 188"/>
                <a:gd name="T11" fmla="*/ 164 h 164"/>
                <a:gd name="T12" fmla="*/ 141 w 188"/>
                <a:gd name="T13" fmla="*/ 147 h 164"/>
                <a:gd name="T14" fmla="*/ 141 w 188"/>
                <a:gd name="T15" fmla="*/ 141 h 164"/>
                <a:gd name="T16" fmla="*/ 47 w 188"/>
                <a:gd name="T17" fmla="*/ 141 h 164"/>
                <a:gd name="T18" fmla="*/ 47 w 188"/>
                <a:gd name="T19" fmla="*/ 147 h 164"/>
                <a:gd name="T20" fmla="*/ 29 w 188"/>
                <a:gd name="T21" fmla="*/ 164 h 164"/>
                <a:gd name="T22" fmla="*/ 12 w 188"/>
                <a:gd name="T23" fmla="*/ 147 h 164"/>
                <a:gd name="T24" fmla="*/ 12 w 188"/>
                <a:gd name="T25" fmla="*/ 141 h 164"/>
                <a:gd name="T26" fmla="*/ 3 w 188"/>
                <a:gd name="T27" fmla="*/ 141 h 164"/>
                <a:gd name="T28" fmla="*/ 0 w 188"/>
                <a:gd name="T29" fmla="*/ 138 h 164"/>
                <a:gd name="T30" fmla="*/ 0 w 188"/>
                <a:gd name="T31" fmla="*/ 103 h 164"/>
                <a:gd name="T32" fmla="*/ 21 w 188"/>
                <a:gd name="T33" fmla="*/ 82 h 164"/>
                <a:gd name="T34" fmla="*/ 23 w 188"/>
                <a:gd name="T35" fmla="*/ 82 h 164"/>
                <a:gd name="T36" fmla="*/ 33 w 188"/>
                <a:gd name="T37" fmla="*/ 44 h 164"/>
                <a:gd name="T38" fmla="*/ 59 w 188"/>
                <a:gd name="T39" fmla="*/ 24 h 164"/>
                <a:gd name="T40" fmla="*/ 70 w 188"/>
                <a:gd name="T41" fmla="*/ 24 h 164"/>
                <a:gd name="T42" fmla="*/ 70 w 188"/>
                <a:gd name="T43" fmla="*/ 3 h 164"/>
                <a:gd name="T44" fmla="*/ 73 w 188"/>
                <a:gd name="T45" fmla="*/ 0 h 164"/>
                <a:gd name="T46" fmla="*/ 114 w 188"/>
                <a:gd name="T47" fmla="*/ 0 h 164"/>
                <a:gd name="T48" fmla="*/ 117 w 188"/>
                <a:gd name="T49" fmla="*/ 3 h 164"/>
                <a:gd name="T50" fmla="*/ 117 w 188"/>
                <a:gd name="T51" fmla="*/ 24 h 164"/>
                <a:gd name="T52" fmla="*/ 129 w 188"/>
                <a:gd name="T53" fmla="*/ 24 h 164"/>
                <a:gd name="T54" fmla="*/ 155 w 188"/>
                <a:gd name="T55" fmla="*/ 44 h 164"/>
                <a:gd name="T56" fmla="*/ 165 w 188"/>
                <a:gd name="T57" fmla="*/ 82 h 164"/>
                <a:gd name="T58" fmla="*/ 167 w 188"/>
                <a:gd name="T59" fmla="*/ 82 h 164"/>
                <a:gd name="T60" fmla="*/ 188 w 188"/>
                <a:gd name="T61" fmla="*/ 103 h 164"/>
                <a:gd name="T62" fmla="*/ 44 w 188"/>
                <a:gd name="T63" fmla="*/ 112 h 164"/>
                <a:gd name="T64" fmla="*/ 29 w 188"/>
                <a:gd name="T65" fmla="*/ 97 h 164"/>
                <a:gd name="T66" fmla="*/ 15 w 188"/>
                <a:gd name="T67" fmla="*/ 112 h 164"/>
                <a:gd name="T68" fmla="*/ 29 w 188"/>
                <a:gd name="T69" fmla="*/ 126 h 164"/>
                <a:gd name="T70" fmla="*/ 44 w 188"/>
                <a:gd name="T71" fmla="*/ 112 h 164"/>
                <a:gd name="T72" fmla="*/ 140 w 188"/>
                <a:gd name="T73" fmla="*/ 82 h 164"/>
                <a:gd name="T74" fmla="*/ 132 w 188"/>
                <a:gd name="T75" fmla="*/ 50 h 164"/>
                <a:gd name="T76" fmla="*/ 129 w 188"/>
                <a:gd name="T77" fmla="*/ 47 h 164"/>
                <a:gd name="T78" fmla="*/ 59 w 188"/>
                <a:gd name="T79" fmla="*/ 47 h 164"/>
                <a:gd name="T80" fmla="*/ 56 w 188"/>
                <a:gd name="T81" fmla="*/ 50 h 164"/>
                <a:gd name="T82" fmla="*/ 47 w 188"/>
                <a:gd name="T83" fmla="*/ 82 h 164"/>
                <a:gd name="T84" fmla="*/ 140 w 188"/>
                <a:gd name="T85" fmla="*/ 82 h 164"/>
                <a:gd name="T86" fmla="*/ 173 w 188"/>
                <a:gd name="T87" fmla="*/ 112 h 164"/>
                <a:gd name="T88" fmla="*/ 158 w 188"/>
                <a:gd name="T89" fmla="*/ 97 h 164"/>
                <a:gd name="T90" fmla="*/ 144 w 188"/>
                <a:gd name="T91" fmla="*/ 112 h 164"/>
                <a:gd name="T92" fmla="*/ 158 w 188"/>
                <a:gd name="T93" fmla="*/ 126 h 164"/>
                <a:gd name="T94" fmla="*/ 173 w 188"/>
                <a:gd name="T9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64">
                  <a:moveTo>
                    <a:pt x="188" y="103"/>
                  </a:moveTo>
                  <a:cubicBezTo>
                    <a:pt x="188" y="138"/>
                    <a:pt x="188" y="138"/>
                    <a:pt x="188" y="138"/>
                  </a:cubicBezTo>
                  <a:cubicBezTo>
                    <a:pt x="188" y="140"/>
                    <a:pt x="186" y="141"/>
                    <a:pt x="185" y="141"/>
                  </a:cubicBezTo>
                  <a:cubicBezTo>
                    <a:pt x="176" y="141"/>
                    <a:pt x="176" y="141"/>
                    <a:pt x="176" y="141"/>
                  </a:cubicBezTo>
                  <a:cubicBezTo>
                    <a:pt x="176" y="147"/>
                    <a:pt x="176" y="147"/>
                    <a:pt x="176" y="147"/>
                  </a:cubicBezTo>
                  <a:cubicBezTo>
                    <a:pt x="176" y="157"/>
                    <a:pt x="168" y="164"/>
                    <a:pt x="158" y="164"/>
                  </a:cubicBezTo>
                  <a:cubicBezTo>
                    <a:pt x="149" y="164"/>
                    <a:pt x="141" y="157"/>
                    <a:pt x="141" y="147"/>
                  </a:cubicBezTo>
                  <a:cubicBezTo>
                    <a:pt x="141" y="141"/>
                    <a:pt x="141" y="141"/>
                    <a:pt x="141" y="141"/>
                  </a:cubicBezTo>
                  <a:cubicBezTo>
                    <a:pt x="47" y="141"/>
                    <a:pt x="47" y="141"/>
                    <a:pt x="47" y="141"/>
                  </a:cubicBezTo>
                  <a:cubicBezTo>
                    <a:pt x="47" y="147"/>
                    <a:pt x="47" y="147"/>
                    <a:pt x="47" y="147"/>
                  </a:cubicBezTo>
                  <a:cubicBezTo>
                    <a:pt x="47" y="157"/>
                    <a:pt x="39" y="164"/>
                    <a:pt x="29" y="164"/>
                  </a:cubicBezTo>
                  <a:cubicBezTo>
                    <a:pt x="20" y="164"/>
                    <a:pt x="12" y="157"/>
                    <a:pt x="12" y="147"/>
                  </a:cubicBezTo>
                  <a:cubicBezTo>
                    <a:pt x="12" y="141"/>
                    <a:pt x="12" y="141"/>
                    <a:pt x="12" y="141"/>
                  </a:cubicBezTo>
                  <a:cubicBezTo>
                    <a:pt x="3" y="141"/>
                    <a:pt x="3" y="141"/>
                    <a:pt x="3" y="141"/>
                  </a:cubicBezTo>
                  <a:cubicBezTo>
                    <a:pt x="1" y="141"/>
                    <a:pt x="0" y="140"/>
                    <a:pt x="0" y="138"/>
                  </a:cubicBezTo>
                  <a:cubicBezTo>
                    <a:pt x="0" y="103"/>
                    <a:pt x="0" y="103"/>
                    <a:pt x="0" y="103"/>
                  </a:cubicBezTo>
                  <a:cubicBezTo>
                    <a:pt x="0" y="92"/>
                    <a:pt x="9" y="82"/>
                    <a:pt x="21" y="82"/>
                  </a:cubicBezTo>
                  <a:cubicBezTo>
                    <a:pt x="23" y="82"/>
                    <a:pt x="23" y="82"/>
                    <a:pt x="23" y="82"/>
                  </a:cubicBezTo>
                  <a:cubicBezTo>
                    <a:pt x="33" y="44"/>
                    <a:pt x="33" y="44"/>
                    <a:pt x="33" y="44"/>
                  </a:cubicBezTo>
                  <a:cubicBezTo>
                    <a:pt x="36" y="33"/>
                    <a:pt x="47" y="24"/>
                    <a:pt x="59" y="24"/>
                  </a:cubicBezTo>
                  <a:cubicBezTo>
                    <a:pt x="70" y="24"/>
                    <a:pt x="70" y="24"/>
                    <a:pt x="70" y="24"/>
                  </a:cubicBezTo>
                  <a:cubicBezTo>
                    <a:pt x="70" y="3"/>
                    <a:pt x="70" y="3"/>
                    <a:pt x="70" y="3"/>
                  </a:cubicBezTo>
                  <a:cubicBezTo>
                    <a:pt x="70" y="2"/>
                    <a:pt x="72" y="0"/>
                    <a:pt x="73" y="0"/>
                  </a:cubicBezTo>
                  <a:cubicBezTo>
                    <a:pt x="114" y="0"/>
                    <a:pt x="114" y="0"/>
                    <a:pt x="114" y="0"/>
                  </a:cubicBezTo>
                  <a:cubicBezTo>
                    <a:pt x="116" y="0"/>
                    <a:pt x="117" y="2"/>
                    <a:pt x="117" y="3"/>
                  </a:cubicBezTo>
                  <a:cubicBezTo>
                    <a:pt x="117" y="24"/>
                    <a:pt x="117" y="24"/>
                    <a:pt x="117" y="24"/>
                  </a:cubicBezTo>
                  <a:cubicBezTo>
                    <a:pt x="129" y="24"/>
                    <a:pt x="129" y="24"/>
                    <a:pt x="129" y="24"/>
                  </a:cubicBezTo>
                  <a:cubicBezTo>
                    <a:pt x="141" y="24"/>
                    <a:pt x="152" y="33"/>
                    <a:pt x="155" y="44"/>
                  </a:cubicBezTo>
                  <a:cubicBezTo>
                    <a:pt x="165" y="82"/>
                    <a:pt x="165" y="82"/>
                    <a:pt x="165" y="82"/>
                  </a:cubicBezTo>
                  <a:cubicBezTo>
                    <a:pt x="167" y="82"/>
                    <a:pt x="167" y="82"/>
                    <a:pt x="167" y="82"/>
                  </a:cubicBezTo>
                  <a:cubicBezTo>
                    <a:pt x="178" y="82"/>
                    <a:pt x="188" y="92"/>
                    <a:pt x="188" y="103"/>
                  </a:cubicBezTo>
                  <a:close/>
                  <a:moveTo>
                    <a:pt x="44" y="112"/>
                  </a:moveTo>
                  <a:cubicBezTo>
                    <a:pt x="44" y="104"/>
                    <a:pt x="38" y="97"/>
                    <a:pt x="29" y="97"/>
                  </a:cubicBezTo>
                  <a:cubicBezTo>
                    <a:pt x="21" y="97"/>
                    <a:pt x="15" y="104"/>
                    <a:pt x="15" y="112"/>
                  </a:cubicBezTo>
                  <a:cubicBezTo>
                    <a:pt x="15" y="120"/>
                    <a:pt x="21" y="126"/>
                    <a:pt x="29" y="126"/>
                  </a:cubicBezTo>
                  <a:cubicBezTo>
                    <a:pt x="38" y="126"/>
                    <a:pt x="44" y="120"/>
                    <a:pt x="44" y="112"/>
                  </a:cubicBezTo>
                  <a:close/>
                  <a:moveTo>
                    <a:pt x="140" y="82"/>
                  </a:moveTo>
                  <a:cubicBezTo>
                    <a:pt x="132" y="50"/>
                    <a:pt x="132" y="50"/>
                    <a:pt x="132" y="50"/>
                  </a:cubicBezTo>
                  <a:cubicBezTo>
                    <a:pt x="132" y="49"/>
                    <a:pt x="130" y="47"/>
                    <a:pt x="129" y="47"/>
                  </a:cubicBezTo>
                  <a:cubicBezTo>
                    <a:pt x="59" y="47"/>
                    <a:pt x="59" y="47"/>
                    <a:pt x="59" y="47"/>
                  </a:cubicBezTo>
                  <a:cubicBezTo>
                    <a:pt x="58" y="47"/>
                    <a:pt x="56" y="49"/>
                    <a:pt x="56" y="50"/>
                  </a:cubicBezTo>
                  <a:cubicBezTo>
                    <a:pt x="47" y="82"/>
                    <a:pt x="47" y="82"/>
                    <a:pt x="47" y="82"/>
                  </a:cubicBezTo>
                  <a:lnTo>
                    <a:pt x="140" y="82"/>
                  </a:lnTo>
                  <a:close/>
                  <a:moveTo>
                    <a:pt x="173" y="112"/>
                  </a:moveTo>
                  <a:cubicBezTo>
                    <a:pt x="173" y="104"/>
                    <a:pt x="166" y="97"/>
                    <a:pt x="158" y="97"/>
                  </a:cubicBezTo>
                  <a:cubicBezTo>
                    <a:pt x="150" y="97"/>
                    <a:pt x="144" y="104"/>
                    <a:pt x="144" y="112"/>
                  </a:cubicBezTo>
                  <a:cubicBezTo>
                    <a:pt x="144" y="120"/>
                    <a:pt x="150" y="126"/>
                    <a:pt x="158" y="126"/>
                  </a:cubicBezTo>
                  <a:cubicBezTo>
                    <a:pt x="166" y="126"/>
                    <a:pt x="173" y="120"/>
                    <a:pt x="17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494" name="Oval 276"/>
            <p:cNvSpPr>
              <a:spLocks noChangeArrowheads="1"/>
            </p:cNvSpPr>
            <p:nvPr/>
          </p:nvSpPr>
          <p:spPr bwMode="auto">
            <a:xfrm>
              <a:off x="4310063" y="1718073"/>
              <a:ext cx="161925" cy="163115"/>
            </a:xfrm>
            <a:prstGeom prst="ellipse">
              <a:avLst/>
            </a:prstGeom>
            <a:solidFill>
              <a:srgbClr val="FCC725"/>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Freeform 18"/>
            <p:cNvSpPr>
              <a:spLocks noEditPoints="1" noChangeArrowheads="1"/>
            </p:cNvSpPr>
            <p:nvPr/>
          </p:nvSpPr>
          <p:spPr bwMode="auto">
            <a:xfrm>
              <a:off x="4339829" y="1749029"/>
              <a:ext cx="101203" cy="88106"/>
            </a:xfrm>
            <a:custGeom>
              <a:avLst/>
              <a:gdLst>
                <a:gd name="T0" fmla="*/ 188 w 188"/>
                <a:gd name="T1" fmla="*/ 103 h 164"/>
                <a:gd name="T2" fmla="*/ 188 w 188"/>
                <a:gd name="T3" fmla="*/ 138 h 164"/>
                <a:gd name="T4" fmla="*/ 185 w 188"/>
                <a:gd name="T5" fmla="*/ 141 h 164"/>
                <a:gd name="T6" fmla="*/ 176 w 188"/>
                <a:gd name="T7" fmla="*/ 141 h 164"/>
                <a:gd name="T8" fmla="*/ 176 w 188"/>
                <a:gd name="T9" fmla="*/ 147 h 164"/>
                <a:gd name="T10" fmla="*/ 158 w 188"/>
                <a:gd name="T11" fmla="*/ 164 h 164"/>
                <a:gd name="T12" fmla="*/ 141 w 188"/>
                <a:gd name="T13" fmla="*/ 147 h 164"/>
                <a:gd name="T14" fmla="*/ 141 w 188"/>
                <a:gd name="T15" fmla="*/ 141 h 164"/>
                <a:gd name="T16" fmla="*/ 47 w 188"/>
                <a:gd name="T17" fmla="*/ 141 h 164"/>
                <a:gd name="T18" fmla="*/ 47 w 188"/>
                <a:gd name="T19" fmla="*/ 147 h 164"/>
                <a:gd name="T20" fmla="*/ 29 w 188"/>
                <a:gd name="T21" fmla="*/ 164 h 164"/>
                <a:gd name="T22" fmla="*/ 12 w 188"/>
                <a:gd name="T23" fmla="*/ 147 h 164"/>
                <a:gd name="T24" fmla="*/ 12 w 188"/>
                <a:gd name="T25" fmla="*/ 141 h 164"/>
                <a:gd name="T26" fmla="*/ 3 w 188"/>
                <a:gd name="T27" fmla="*/ 141 h 164"/>
                <a:gd name="T28" fmla="*/ 0 w 188"/>
                <a:gd name="T29" fmla="*/ 138 h 164"/>
                <a:gd name="T30" fmla="*/ 0 w 188"/>
                <a:gd name="T31" fmla="*/ 103 h 164"/>
                <a:gd name="T32" fmla="*/ 21 w 188"/>
                <a:gd name="T33" fmla="*/ 82 h 164"/>
                <a:gd name="T34" fmla="*/ 23 w 188"/>
                <a:gd name="T35" fmla="*/ 82 h 164"/>
                <a:gd name="T36" fmla="*/ 33 w 188"/>
                <a:gd name="T37" fmla="*/ 44 h 164"/>
                <a:gd name="T38" fmla="*/ 59 w 188"/>
                <a:gd name="T39" fmla="*/ 24 h 164"/>
                <a:gd name="T40" fmla="*/ 70 w 188"/>
                <a:gd name="T41" fmla="*/ 24 h 164"/>
                <a:gd name="T42" fmla="*/ 70 w 188"/>
                <a:gd name="T43" fmla="*/ 3 h 164"/>
                <a:gd name="T44" fmla="*/ 73 w 188"/>
                <a:gd name="T45" fmla="*/ 0 h 164"/>
                <a:gd name="T46" fmla="*/ 114 w 188"/>
                <a:gd name="T47" fmla="*/ 0 h 164"/>
                <a:gd name="T48" fmla="*/ 117 w 188"/>
                <a:gd name="T49" fmla="*/ 3 h 164"/>
                <a:gd name="T50" fmla="*/ 117 w 188"/>
                <a:gd name="T51" fmla="*/ 24 h 164"/>
                <a:gd name="T52" fmla="*/ 129 w 188"/>
                <a:gd name="T53" fmla="*/ 24 h 164"/>
                <a:gd name="T54" fmla="*/ 155 w 188"/>
                <a:gd name="T55" fmla="*/ 44 h 164"/>
                <a:gd name="T56" fmla="*/ 165 w 188"/>
                <a:gd name="T57" fmla="*/ 82 h 164"/>
                <a:gd name="T58" fmla="*/ 167 w 188"/>
                <a:gd name="T59" fmla="*/ 82 h 164"/>
                <a:gd name="T60" fmla="*/ 188 w 188"/>
                <a:gd name="T61" fmla="*/ 103 h 164"/>
                <a:gd name="T62" fmla="*/ 44 w 188"/>
                <a:gd name="T63" fmla="*/ 112 h 164"/>
                <a:gd name="T64" fmla="*/ 29 w 188"/>
                <a:gd name="T65" fmla="*/ 97 h 164"/>
                <a:gd name="T66" fmla="*/ 15 w 188"/>
                <a:gd name="T67" fmla="*/ 112 h 164"/>
                <a:gd name="T68" fmla="*/ 29 w 188"/>
                <a:gd name="T69" fmla="*/ 126 h 164"/>
                <a:gd name="T70" fmla="*/ 44 w 188"/>
                <a:gd name="T71" fmla="*/ 112 h 164"/>
                <a:gd name="T72" fmla="*/ 140 w 188"/>
                <a:gd name="T73" fmla="*/ 82 h 164"/>
                <a:gd name="T74" fmla="*/ 132 w 188"/>
                <a:gd name="T75" fmla="*/ 50 h 164"/>
                <a:gd name="T76" fmla="*/ 129 w 188"/>
                <a:gd name="T77" fmla="*/ 47 h 164"/>
                <a:gd name="T78" fmla="*/ 59 w 188"/>
                <a:gd name="T79" fmla="*/ 47 h 164"/>
                <a:gd name="T80" fmla="*/ 56 w 188"/>
                <a:gd name="T81" fmla="*/ 50 h 164"/>
                <a:gd name="T82" fmla="*/ 47 w 188"/>
                <a:gd name="T83" fmla="*/ 82 h 164"/>
                <a:gd name="T84" fmla="*/ 140 w 188"/>
                <a:gd name="T85" fmla="*/ 82 h 164"/>
                <a:gd name="T86" fmla="*/ 173 w 188"/>
                <a:gd name="T87" fmla="*/ 112 h 164"/>
                <a:gd name="T88" fmla="*/ 158 w 188"/>
                <a:gd name="T89" fmla="*/ 97 h 164"/>
                <a:gd name="T90" fmla="*/ 144 w 188"/>
                <a:gd name="T91" fmla="*/ 112 h 164"/>
                <a:gd name="T92" fmla="*/ 158 w 188"/>
                <a:gd name="T93" fmla="*/ 126 h 164"/>
                <a:gd name="T94" fmla="*/ 173 w 188"/>
                <a:gd name="T9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64">
                  <a:moveTo>
                    <a:pt x="188" y="103"/>
                  </a:moveTo>
                  <a:cubicBezTo>
                    <a:pt x="188" y="138"/>
                    <a:pt x="188" y="138"/>
                    <a:pt x="188" y="138"/>
                  </a:cubicBezTo>
                  <a:cubicBezTo>
                    <a:pt x="188" y="140"/>
                    <a:pt x="186" y="141"/>
                    <a:pt x="185" y="141"/>
                  </a:cubicBezTo>
                  <a:cubicBezTo>
                    <a:pt x="176" y="141"/>
                    <a:pt x="176" y="141"/>
                    <a:pt x="176" y="141"/>
                  </a:cubicBezTo>
                  <a:cubicBezTo>
                    <a:pt x="176" y="147"/>
                    <a:pt x="176" y="147"/>
                    <a:pt x="176" y="147"/>
                  </a:cubicBezTo>
                  <a:cubicBezTo>
                    <a:pt x="176" y="157"/>
                    <a:pt x="168" y="164"/>
                    <a:pt x="158" y="164"/>
                  </a:cubicBezTo>
                  <a:cubicBezTo>
                    <a:pt x="149" y="164"/>
                    <a:pt x="141" y="157"/>
                    <a:pt x="141" y="147"/>
                  </a:cubicBezTo>
                  <a:cubicBezTo>
                    <a:pt x="141" y="141"/>
                    <a:pt x="141" y="141"/>
                    <a:pt x="141" y="141"/>
                  </a:cubicBezTo>
                  <a:cubicBezTo>
                    <a:pt x="47" y="141"/>
                    <a:pt x="47" y="141"/>
                    <a:pt x="47" y="141"/>
                  </a:cubicBezTo>
                  <a:cubicBezTo>
                    <a:pt x="47" y="147"/>
                    <a:pt x="47" y="147"/>
                    <a:pt x="47" y="147"/>
                  </a:cubicBezTo>
                  <a:cubicBezTo>
                    <a:pt x="47" y="157"/>
                    <a:pt x="39" y="164"/>
                    <a:pt x="29" y="164"/>
                  </a:cubicBezTo>
                  <a:cubicBezTo>
                    <a:pt x="20" y="164"/>
                    <a:pt x="12" y="157"/>
                    <a:pt x="12" y="147"/>
                  </a:cubicBezTo>
                  <a:cubicBezTo>
                    <a:pt x="12" y="141"/>
                    <a:pt x="12" y="141"/>
                    <a:pt x="12" y="141"/>
                  </a:cubicBezTo>
                  <a:cubicBezTo>
                    <a:pt x="3" y="141"/>
                    <a:pt x="3" y="141"/>
                    <a:pt x="3" y="141"/>
                  </a:cubicBezTo>
                  <a:cubicBezTo>
                    <a:pt x="1" y="141"/>
                    <a:pt x="0" y="140"/>
                    <a:pt x="0" y="138"/>
                  </a:cubicBezTo>
                  <a:cubicBezTo>
                    <a:pt x="0" y="103"/>
                    <a:pt x="0" y="103"/>
                    <a:pt x="0" y="103"/>
                  </a:cubicBezTo>
                  <a:cubicBezTo>
                    <a:pt x="0" y="92"/>
                    <a:pt x="9" y="82"/>
                    <a:pt x="21" y="82"/>
                  </a:cubicBezTo>
                  <a:cubicBezTo>
                    <a:pt x="23" y="82"/>
                    <a:pt x="23" y="82"/>
                    <a:pt x="23" y="82"/>
                  </a:cubicBezTo>
                  <a:cubicBezTo>
                    <a:pt x="33" y="44"/>
                    <a:pt x="33" y="44"/>
                    <a:pt x="33" y="44"/>
                  </a:cubicBezTo>
                  <a:cubicBezTo>
                    <a:pt x="36" y="33"/>
                    <a:pt x="47" y="24"/>
                    <a:pt x="59" y="24"/>
                  </a:cubicBezTo>
                  <a:cubicBezTo>
                    <a:pt x="70" y="24"/>
                    <a:pt x="70" y="24"/>
                    <a:pt x="70" y="24"/>
                  </a:cubicBezTo>
                  <a:cubicBezTo>
                    <a:pt x="70" y="3"/>
                    <a:pt x="70" y="3"/>
                    <a:pt x="70" y="3"/>
                  </a:cubicBezTo>
                  <a:cubicBezTo>
                    <a:pt x="70" y="2"/>
                    <a:pt x="72" y="0"/>
                    <a:pt x="73" y="0"/>
                  </a:cubicBezTo>
                  <a:cubicBezTo>
                    <a:pt x="114" y="0"/>
                    <a:pt x="114" y="0"/>
                    <a:pt x="114" y="0"/>
                  </a:cubicBezTo>
                  <a:cubicBezTo>
                    <a:pt x="116" y="0"/>
                    <a:pt x="117" y="2"/>
                    <a:pt x="117" y="3"/>
                  </a:cubicBezTo>
                  <a:cubicBezTo>
                    <a:pt x="117" y="24"/>
                    <a:pt x="117" y="24"/>
                    <a:pt x="117" y="24"/>
                  </a:cubicBezTo>
                  <a:cubicBezTo>
                    <a:pt x="129" y="24"/>
                    <a:pt x="129" y="24"/>
                    <a:pt x="129" y="24"/>
                  </a:cubicBezTo>
                  <a:cubicBezTo>
                    <a:pt x="141" y="24"/>
                    <a:pt x="152" y="33"/>
                    <a:pt x="155" y="44"/>
                  </a:cubicBezTo>
                  <a:cubicBezTo>
                    <a:pt x="165" y="82"/>
                    <a:pt x="165" y="82"/>
                    <a:pt x="165" y="82"/>
                  </a:cubicBezTo>
                  <a:cubicBezTo>
                    <a:pt x="167" y="82"/>
                    <a:pt x="167" y="82"/>
                    <a:pt x="167" y="82"/>
                  </a:cubicBezTo>
                  <a:cubicBezTo>
                    <a:pt x="178" y="82"/>
                    <a:pt x="188" y="92"/>
                    <a:pt x="188" y="103"/>
                  </a:cubicBezTo>
                  <a:close/>
                  <a:moveTo>
                    <a:pt x="44" y="112"/>
                  </a:moveTo>
                  <a:cubicBezTo>
                    <a:pt x="44" y="104"/>
                    <a:pt x="38" y="97"/>
                    <a:pt x="29" y="97"/>
                  </a:cubicBezTo>
                  <a:cubicBezTo>
                    <a:pt x="21" y="97"/>
                    <a:pt x="15" y="104"/>
                    <a:pt x="15" y="112"/>
                  </a:cubicBezTo>
                  <a:cubicBezTo>
                    <a:pt x="15" y="120"/>
                    <a:pt x="21" y="126"/>
                    <a:pt x="29" y="126"/>
                  </a:cubicBezTo>
                  <a:cubicBezTo>
                    <a:pt x="38" y="126"/>
                    <a:pt x="44" y="120"/>
                    <a:pt x="44" y="112"/>
                  </a:cubicBezTo>
                  <a:close/>
                  <a:moveTo>
                    <a:pt x="140" y="82"/>
                  </a:moveTo>
                  <a:cubicBezTo>
                    <a:pt x="132" y="50"/>
                    <a:pt x="132" y="50"/>
                    <a:pt x="132" y="50"/>
                  </a:cubicBezTo>
                  <a:cubicBezTo>
                    <a:pt x="132" y="49"/>
                    <a:pt x="130" y="47"/>
                    <a:pt x="129" y="47"/>
                  </a:cubicBezTo>
                  <a:cubicBezTo>
                    <a:pt x="59" y="47"/>
                    <a:pt x="59" y="47"/>
                    <a:pt x="59" y="47"/>
                  </a:cubicBezTo>
                  <a:cubicBezTo>
                    <a:pt x="58" y="47"/>
                    <a:pt x="56" y="49"/>
                    <a:pt x="56" y="50"/>
                  </a:cubicBezTo>
                  <a:cubicBezTo>
                    <a:pt x="47" y="82"/>
                    <a:pt x="47" y="82"/>
                    <a:pt x="47" y="82"/>
                  </a:cubicBezTo>
                  <a:lnTo>
                    <a:pt x="140" y="82"/>
                  </a:lnTo>
                  <a:close/>
                  <a:moveTo>
                    <a:pt x="173" y="112"/>
                  </a:moveTo>
                  <a:cubicBezTo>
                    <a:pt x="173" y="104"/>
                    <a:pt x="166" y="97"/>
                    <a:pt x="158" y="97"/>
                  </a:cubicBezTo>
                  <a:cubicBezTo>
                    <a:pt x="150" y="97"/>
                    <a:pt x="144" y="104"/>
                    <a:pt x="144" y="112"/>
                  </a:cubicBezTo>
                  <a:cubicBezTo>
                    <a:pt x="144" y="120"/>
                    <a:pt x="150" y="126"/>
                    <a:pt x="158" y="126"/>
                  </a:cubicBezTo>
                  <a:cubicBezTo>
                    <a:pt x="166" y="126"/>
                    <a:pt x="173" y="120"/>
                    <a:pt x="17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496" name="Oval 279"/>
            <p:cNvSpPr>
              <a:spLocks noChangeArrowheads="1"/>
            </p:cNvSpPr>
            <p:nvPr/>
          </p:nvSpPr>
          <p:spPr bwMode="auto">
            <a:xfrm>
              <a:off x="4320779" y="3330179"/>
              <a:ext cx="161925" cy="161925"/>
            </a:xfrm>
            <a:prstGeom prst="ellipse">
              <a:avLst/>
            </a:prstGeom>
            <a:solidFill>
              <a:srgbClr val="E71F3C"/>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Freeform 16"/>
            <p:cNvSpPr>
              <a:spLocks noEditPoints="1" noChangeArrowheads="1"/>
            </p:cNvSpPr>
            <p:nvPr/>
          </p:nvSpPr>
          <p:spPr bwMode="auto">
            <a:xfrm>
              <a:off x="4343400" y="3349228"/>
              <a:ext cx="119063" cy="119063"/>
            </a:xfrm>
            <a:custGeom>
              <a:avLst/>
              <a:gdLst>
                <a:gd name="T0" fmla="*/ 164 w 164"/>
                <a:gd name="T1" fmla="*/ 82 h 164"/>
                <a:gd name="T2" fmla="*/ 82 w 164"/>
                <a:gd name="T3" fmla="*/ 164 h 164"/>
                <a:gd name="T4" fmla="*/ 0 w 164"/>
                <a:gd name="T5" fmla="*/ 82 h 164"/>
                <a:gd name="T6" fmla="*/ 82 w 164"/>
                <a:gd name="T7" fmla="*/ 0 h 164"/>
                <a:gd name="T8" fmla="*/ 164 w 164"/>
                <a:gd name="T9" fmla="*/ 82 h 164"/>
                <a:gd name="T10" fmla="*/ 152 w 164"/>
                <a:gd name="T11" fmla="*/ 82 h 164"/>
                <a:gd name="T12" fmla="*/ 152 w 164"/>
                <a:gd name="T13" fmla="*/ 81 h 164"/>
                <a:gd name="T14" fmla="*/ 143 w 164"/>
                <a:gd name="T15" fmla="*/ 89 h 164"/>
                <a:gd name="T16" fmla="*/ 121 w 164"/>
                <a:gd name="T17" fmla="*/ 69 h 164"/>
                <a:gd name="T18" fmla="*/ 126 w 164"/>
                <a:gd name="T19" fmla="*/ 39 h 164"/>
                <a:gd name="T20" fmla="*/ 139 w 164"/>
                <a:gd name="T21" fmla="*/ 40 h 164"/>
                <a:gd name="T22" fmla="*/ 103 w 164"/>
                <a:gd name="T23" fmla="*/ 15 h 164"/>
                <a:gd name="T24" fmla="*/ 108 w 164"/>
                <a:gd name="T25" fmla="*/ 26 h 164"/>
                <a:gd name="T26" fmla="*/ 82 w 164"/>
                <a:gd name="T27" fmla="*/ 41 h 164"/>
                <a:gd name="T28" fmla="*/ 55 w 164"/>
                <a:gd name="T29" fmla="*/ 26 h 164"/>
                <a:gd name="T30" fmla="*/ 60 w 164"/>
                <a:gd name="T31" fmla="*/ 15 h 164"/>
                <a:gd name="T32" fmla="*/ 25 w 164"/>
                <a:gd name="T33" fmla="*/ 40 h 164"/>
                <a:gd name="T34" fmla="*/ 37 w 164"/>
                <a:gd name="T35" fmla="*/ 39 h 164"/>
                <a:gd name="T36" fmla="*/ 43 w 164"/>
                <a:gd name="T37" fmla="*/ 69 h 164"/>
                <a:gd name="T38" fmla="*/ 21 w 164"/>
                <a:gd name="T39" fmla="*/ 89 h 164"/>
                <a:gd name="T40" fmla="*/ 11 w 164"/>
                <a:gd name="T41" fmla="*/ 81 h 164"/>
                <a:gd name="T42" fmla="*/ 11 w 164"/>
                <a:gd name="T43" fmla="*/ 82 h 164"/>
                <a:gd name="T44" fmla="*/ 25 w 164"/>
                <a:gd name="T45" fmla="*/ 123 h 164"/>
                <a:gd name="T46" fmla="*/ 28 w 164"/>
                <a:gd name="T47" fmla="*/ 111 h 164"/>
                <a:gd name="T48" fmla="*/ 58 w 164"/>
                <a:gd name="T49" fmla="*/ 115 h 164"/>
                <a:gd name="T50" fmla="*/ 70 w 164"/>
                <a:gd name="T51" fmla="*/ 142 h 164"/>
                <a:gd name="T52" fmla="*/ 60 w 164"/>
                <a:gd name="T53" fmla="*/ 148 h 164"/>
                <a:gd name="T54" fmla="*/ 82 w 164"/>
                <a:gd name="T55" fmla="*/ 152 h 164"/>
                <a:gd name="T56" fmla="*/ 104 w 164"/>
                <a:gd name="T57" fmla="*/ 148 h 164"/>
                <a:gd name="T58" fmla="*/ 93 w 164"/>
                <a:gd name="T59" fmla="*/ 142 h 164"/>
                <a:gd name="T60" fmla="*/ 106 w 164"/>
                <a:gd name="T61" fmla="*/ 115 h 164"/>
                <a:gd name="T62" fmla="*/ 136 w 164"/>
                <a:gd name="T63" fmla="*/ 111 h 164"/>
                <a:gd name="T64" fmla="*/ 138 w 164"/>
                <a:gd name="T65" fmla="*/ 123 h 164"/>
                <a:gd name="T66" fmla="*/ 152 w 164"/>
                <a:gd name="T67" fmla="*/ 82 h 164"/>
                <a:gd name="T68" fmla="*/ 82 w 164"/>
                <a:gd name="T69" fmla="*/ 55 h 164"/>
                <a:gd name="T70" fmla="*/ 108 w 164"/>
                <a:gd name="T71" fmla="*/ 74 h 164"/>
                <a:gd name="T72" fmla="*/ 98 w 164"/>
                <a:gd name="T73" fmla="*/ 105 h 164"/>
                <a:gd name="T74" fmla="*/ 66 w 164"/>
                <a:gd name="T75" fmla="*/ 105 h 164"/>
                <a:gd name="T76" fmla="*/ 55 w 164"/>
                <a:gd name="T77" fmla="*/ 74 h 164"/>
                <a:gd name="T78" fmla="*/ 82 w 164"/>
                <a:gd name="T79"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64">
                  <a:moveTo>
                    <a:pt x="164" y="82"/>
                  </a:moveTo>
                  <a:cubicBezTo>
                    <a:pt x="164" y="127"/>
                    <a:pt x="127" y="164"/>
                    <a:pt x="82" y="164"/>
                  </a:cubicBezTo>
                  <a:cubicBezTo>
                    <a:pt x="36" y="164"/>
                    <a:pt x="0" y="127"/>
                    <a:pt x="0" y="82"/>
                  </a:cubicBezTo>
                  <a:cubicBezTo>
                    <a:pt x="0" y="36"/>
                    <a:pt x="36" y="0"/>
                    <a:pt x="82" y="0"/>
                  </a:cubicBezTo>
                  <a:cubicBezTo>
                    <a:pt x="127" y="0"/>
                    <a:pt x="164" y="36"/>
                    <a:pt x="164" y="82"/>
                  </a:cubicBezTo>
                  <a:close/>
                  <a:moveTo>
                    <a:pt x="152" y="82"/>
                  </a:moveTo>
                  <a:cubicBezTo>
                    <a:pt x="152" y="81"/>
                    <a:pt x="152" y="81"/>
                    <a:pt x="152" y="81"/>
                  </a:cubicBezTo>
                  <a:cubicBezTo>
                    <a:pt x="143" y="89"/>
                    <a:pt x="143" y="89"/>
                    <a:pt x="143" y="89"/>
                  </a:cubicBezTo>
                  <a:cubicBezTo>
                    <a:pt x="121" y="69"/>
                    <a:pt x="121" y="69"/>
                    <a:pt x="121" y="69"/>
                  </a:cubicBezTo>
                  <a:cubicBezTo>
                    <a:pt x="126" y="39"/>
                    <a:pt x="126" y="39"/>
                    <a:pt x="126" y="39"/>
                  </a:cubicBezTo>
                  <a:cubicBezTo>
                    <a:pt x="139" y="40"/>
                    <a:pt x="139" y="40"/>
                    <a:pt x="139" y="40"/>
                  </a:cubicBezTo>
                  <a:cubicBezTo>
                    <a:pt x="130" y="28"/>
                    <a:pt x="118" y="19"/>
                    <a:pt x="103" y="15"/>
                  </a:cubicBezTo>
                  <a:cubicBezTo>
                    <a:pt x="108" y="26"/>
                    <a:pt x="108" y="26"/>
                    <a:pt x="108" y="26"/>
                  </a:cubicBezTo>
                  <a:cubicBezTo>
                    <a:pt x="82" y="41"/>
                    <a:pt x="82" y="41"/>
                    <a:pt x="82" y="41"/>
                  </a:cubicBezTo>
                  <a:cubicBezTo>
                    <a:pt x="55" y="26"/>
                    <a:pt x="55" y="26"/>
                    <a:pt x="55" y="26"/>
                  </a:cubicBezTo>
                  <a:cubicBezTo>
                    <a:pt x="60" y="15"/>
                    <a:pt x="60" y="15"/>
                    <a:pt x="60" y="15"/>
                  </a:cubicBezTo>
                  <a:cubicBezTo>
                    <a:pt x="46" y="19"/>
                    <a:pt x="33" y="28"/>
                    <a:pt x="25" y="40"/>
                  </a:cubicBezTo>
                  <a:cubicBezTo>
                    <a:pt x="37" y="39"/>
                    <a:pt x="37" y="39"/>
                    <a:pt x="37" y="39"/>
                  </a:cubicBezTo>
                  <a:cubicBezTo>
                    <a:pt x="43" y="69"/>
                    <a:pt x="43" y="69"/>
                    <a:pt x="43" y="69"/>
                  </a:cubicBezTo>
                  <a:cubicBezTo>
                    <a:pt x="21" y="89"/>
                    <a:pt x="21" y="89"/>
                    <a:pt x="21" y="89"/>
                  </a:cubicBezTo>
                  <a:cubicBezTo>
                    <a:pt x="11" y="81"/>
                    <a:pt x="11" y="81"/>
                    <a:pt x="11" y="81"/>
                  </a:cubicBezTo>
                  <a:cubicBezTo>
                    <a:pt x="11" y="81"/>
                    <a:pt x="11" y="81"/>
                    <a:pt x="11" y="82"/>
                  </a:cubicBezTo>
                  <a:cubicBezTo>
                    <a:pt x="11" y="97"/>
                    <a:pt x="16" y="111"/>
                    <a:pt x="25" y="123"/>
                  </a:cubicBezTo>
                  <a:cubicBezTo>
                    <a:pt x="28" y="111"/>
                    <a:pt x="28" y="111"/>
                    <a:pt x="28" y="111"/>
                  </a:cubicBezTo>
                  <a:cubicBezTo>
                    <a:pt x="58" y="115"/>
                    <a:pt x="58" y="115"/>
                    <a:pt x="58" y="115"/>
                  </a:cubicBezTo>
                  <a:cubicBezTo>
                    <a:pt x="70" y="142"/>
                    <a:pt x="70" y="142"/>
                    <a:pt x="70" y="142"/>
                  </a:cubicBezTo>
                  <a:cubicBezTo>
                    <a:pt x="60" y="148"/>
                    <a:pt x="60" y="148"/>
                    <a:pt x="60" y="148"/>
                  </a:cubicBezTo>
                  <a:cubicBezTo>
                    <a:pt x="67" y="151"/>
                    <a:pt x="74" y="152"/>
                    <a:pt x="82" y="152"/>
                  </a:cubicBezTo>
                  <a:cubicBezTo>
                    <a:pt x="89" y="152"/>
                    <a:pt x="97" y="151"/>
                    <a:pt x="104" y="148"/>
                  </a:cubicBezTo>
                  <a:cubicBezTo>
                    <a:pt x="93" y="142"/>
                    <a:pt x="93" y="142"/>
                    <a:pt x="93" y="142"/>
                  </a:cubicBezTo>
                  <a:cubicBezTo>
                    <a:pt x="106" y="115"/>
                    <a:pt x="106" y="115"/>
                    <a:pt x="106" y="115"/>
                  </a:cubicBezTo>
                  <a:cubicBezTo>
                    <a:pt x="136" y="111"/>
                    <a:pt x="136" y="111"/>
                    <a:pt x="136" y="111"/>
                  </a:cubicBezTo>
                  <a:cubicBezTo>
                    <a:pt x="138" y="123"/>
                    <a:pt x="138" y="123"/>
                    <a:pt x="138" y="123"/>
                  </a:cubicBezTo>
                  <a:cubicBezTo>
                    <a:pt x="147" y="111"/>
                    <a:pt x="152" y="97"/>
                    <a:pt x="152" y="82"/>
                  </a:cubicBezTo>
                  <a:close/>
                  <a:moveTo>
                    <a:pt x="82" y="55"/>
                  </a:moveTo>
                  <a:cubicBezTo>
                    <a:pt x="108" y="74"/>
                    <a:pt x="108" y="74"/>
                    <a:pt x="108" y="74"/>
                  </a:cubicBezTo>
                  <a:cubicBezTo>
                    <a:pt x="98" y="105"/>
                    <a:pt x="98" y="105"/>
                    <a:pt x="98" y="105"/>
                  </a:cubicBezTo>
                  <a:cubicBezTo>
                    <a:pt x="66" y="105"/>
                    <a:pt x="66" y="105"/>
                    <a:pt x="66" y="105"/>
                  </a:cubicBezTo>
                  <a:cubicBezTo>
                    <a:pt x="55" y="74"/>
                    <a:pt x="55" y="74"/>
                    <a:pt x="55" y="74"/>
                  </a:cubicBezTo>
                  <a:lnTo>
                    <a:pt x="82"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498" name="Oval 282"/>
            <p:cNvSpPr>
              <a:spLocks noChangeArrowheads="1"/>
            </p:cNvSpPr>
            <p:nvPr/>
          </p:nvSpPr>
          <p:spPr bwMode="auto">
            <a:xfrm>
              <a:off x="4738688" y="2085975"/>
              <a:ext cx="163116" cy="163116"/>
            </a:xfrm>
            <a:prstGeom prst="ellipse">
              <a:avLst/>
            </a:prstGeom>
            <a:solidFill>
              <a:srgbClr val="FCC725"/>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Freeform 17"/>
            <p:cNvSpPr>
              <a:spLocks noChangeArrowheads="1"/>
            </p:cNvSpPr>
            <p:nvPr/>
          </p:nvSpPr>
          <p:spPr bwMode="auto">
            <a:xfrm>
              <a:off x="4779169" y="2110979"/>
              <a:ext cx="82154" cy="105965"/>
            </a:xfrm>
            <a:custGeom>
              <a:avLst/>
              <a:gdLst>
                <a:gd name="T0" fmla="*/ 65 w 128"/>
                <a:gd name="T1" fmla="*/ 119 h 164"/>
                <a:gd name="T2" fmla="*/ 4 w 128"/>
                <a:gd name="T3" fmla="*/ 164 h 164"/>
                <a:gd name="T4" fmla="*/ 0 w 128"/>
                <a:gd name="T5" fmla="*/ 160 h 164"/>
                <a:gd name="T6" fmla="*/ 4 w 128"/>
                <a:gd name="T7" fmla="*/ 156 h 164"/>
                <a:gd name="T8" fmla="*/ 56 w 128"/>
                <a:gd name="T9" fmla="*/ 119 h 164"/>
                <a:gd name="T10" fmla="*/ 2 w 128"/>
                <a:gd name="T11" fmla="*/ 92 h 164"/>
                <a:gd name="T12" fmla="*/ 62 w 128"/>
                <a:gd name="T13" fmla="*/ 107 h 164"/>
                <a:gd name="T14" fmla="*/ 69 w 128"/>
                <a:gd name="T15" fmla="*/ 80 h 164"/>
                <a:gd name="T16" fmla="*/ 19 w 128"/>
                <a:gd name="T17" fmla="*/ 47 h 164"/>
                <a:gd name="T18" fmla="*/ 70 w 128"/>
                <a:gd name="T19" fmla="*/ 73 h 164"/>
                <a:gd name="T20" fmla="*/ 71 w 128"/>
                <a:gd name="T21" fmla="*/ 55 h 164"/>
                <a:gd name="T22" fmla="*/ 58 w 128"/>
                <a:gd name="T23" fmla="*/ 0 h 164"/>
                <a:gd name="T24" fmla="*/ 79 w 128"/>
                <a:gd name="T25" fmla="*/ 54 h 164"/>
                <a:gd name="T26" fmla="*/ 79 w 128"/>
                <a:gd name="T27" fmla="*/ 65 h 164"/>
                <a:gd name="T28" fmla="*/ 124 w 128"/>
                <a:gd name="T29" fmla="*/ 46 h 164"/>
                <a:gd name="T30" fmla="*/ 77 w 128"/>
                <a:gd name="T31" fmla="*/ 82 h 164"/>
                <a:gd name="T32" fmla="*/ 70 w 128"/>
                <a:gd name="T33" fmla="*/ 108 h 164"/>
                <a:gd name="T34" fmla="*/ 128 w 128"/>
                <a:gd name="T35" fmla="*/ 101 h 164"/>
                <a:gd name="T36" fmla="*/ 65 w 128"/>
                <a:gd name="T37" fmla="*/ 1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64">
                  <a:moveTo>
                    <a:pt x="65" y="119"/>
                  </a:moveTo>
                  <a:cubicBezTo>
                    <a:pt x="52" y="146"/>
                    <a:pt x="29" y="164"/>
                    <a:pt x="4" y="164"/>
                  </a:cubicBezTo>
                  <a:cubicBezTo>
                    <a:pt x="1" y="164"/>
                    <a:pt x="0" y="162"/>
                    <a:pt x="0" y="160"/>
                  </a:cubicBezTo>
                  <a:cubicBezTo>
                    <a:pt x="0" y="158"/>
                    <a:pt x="1" y="156"/>
                    <a:pt x="4" y="156"/>
                  </a:cubicBezTo>
                  <a:cubicBezTo>
                    <a:pt x="25" y="156"/>
                    <a:pt x="44" y="142"/>
                    <a:pt x="56" y="119"/>
                  </a:cubicBezTo>
                  <a:cubicBezTo>
                    <a:pt x="42" y="124"/>
                    <a:pt x="17" y="128"/>
                    <a:pt x="2" y="92"/>
                  </a:cubicBezTo>
                  <a:cubicBezTo>
                    <a:pt x="39" y="77"/>
                    <a:pt x="55" y="95"/>
                    <a:pt x="62" y="107"/>
                  </a:cubicBezTo>
                  <a:cubicBezTo>
                    <a:pt x="65" y="99"/>
                    <a:pt x="67" y="90"/>
                    <a:pt x="69" y="80"/>
                  </a:cubicBezTo>
                  <a:cubicBezTo>
                    <a:pt x="69" y="80"/>
                    <a:pt x="22" y="87"/>
                    <a:pt x="19" y="47"/>
                  </a:cubicBezTo>
                  <a:cubicBezTo>
                    <a:pt x="59" y="31"/>
                    <a:pt x="70" y="73"/>
                    <a:pt x="70" y="73"/>
                  </a:cubicBezTo>
                  <a:cubicBezTo>
                    <a:pt x="71" y="67"/>
                    <a:pt x="71" y="55"/>
                    <a:pt x="71" y="55"/>
                  </a:cubicBezTo>
                  <a:cubicBezTo>
                    <a:pt x="71" y="55"/>
                    <a:pt x="36" y="31"/>
                    <a:pt x="58" y="0"/>
                  </a:cubicBezTo>
                  <a:cubicBezTo>
                    <a:pt x="100" y="14"/>
                    <a:pt x="79" y="54"/>
                    <a:pt x="79" y="54"/>
                  </a:cubicBezTo>
                  <a:cubicBezTo>
                    <a:pt x="79" y="55"/>
                    <a:pt x="79" y="62"/>
                    <a:pt x="79" y="65"/>
                  </a:cubicBezTo>
                  <a:cubicBezTo>
                    <a:pt x="79" y="65"/>
                    <a:pt x="94" y="36"/>
                    <a:pt x="124" y="46"/>
                  </a:cubicBezTo>
                  <a:cubicBezTo>
                    <a:pt x="123" y="91"/>
                    <a:pt x="77" y="82"/>
                    <a:pt x="77" y="82"/>
                  </a:cubicBezTo>
                  <a:cubicBezTo>
                    <a:pt x="76" y="91"/>
                    <a:pt x="73" y="100"/>
                    <a:pt x="70" y="108"/>
                  </a:cubicBezTo>
                  <a:cubicBezTo>
                    <a:pt x="70" y="108"/>
                    <a:pt x="98" y="77"/>
                    <a:pt x="128" y="101"/>
                  </a:cubicBezTo>
                  <a:cubicBezTo>
                    <a:pt x="109" y="147"/>
                    <a:pt x="65" y="119"/>
                    <a:pt x="65"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00" name="Oval 285"/>
            <p:cNvSpPr>
              <a:spLocks noChangeArrowheads="1"/>
            </p:cNvSpPr>
            <p:nvPr/>
          </p:nvSpPr>
          <p:spPr bwMode="auto">
            <a:xfrm>
              <a:off x="5397104" y="2825354"/>
              <a:ext cx="163115" cy="163115"/>
            </a:xfrm>
            <a:prstGeom prst="ellipse">
              <a:avLst/>
            </a:prstGeom>
            <a:solidFill>
              <a:srgbClr val="FCC725"/>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Freeform 19"/>
            <p:cNvSpPr>
              <a:spLocks noEditPoints="1" noChangeArrowheads="1"/>
            </p:cNvSpPr>
            <p:nvPr/>
          </p:nvSpPr>
          <p:spPr bwMode="auto">
            <a:xfrm>
              <a:off x="5439967" y="2856310"/>
              <a:ext cx="77390" cy="110728"/>
            </a:xfrm>
            <a:custGeom>
              <a:avLst/>
              <a:gdLst>
                <a:gd name="T0" fmla="*/ 100 w 106"/>
                <a:gd name="T1" fmla="*/ 106 h 153"/>
                <a:gd name="T2" fmla="*/ 61 w 106"/>
                <a:gd name="T3" fmla="*/ 106 h 153"/>
                <a:gd name="T4" fmla="*/ 56 w 106"/>
                <a:gd name="T5" fmla="*/ 150 h 153"/>
                <a:gd name="T6" fmla="*/ 53 w 106"/>
                <a:gd name="T7" fmla="*/ 153 h 153"/>
                <a:gd name="T8" fmla="*/ 53 w 106"/>
                <a:gd name="T9" fmla="*/ 153 h 153"/>
                <a:gd name="T10" fmla="*/ 50 w 106"/>
                <a:gd name="T11" fmla="*/ 150 h 153"/>
                <a:gd name="T12" fmla="*/ 43 w 106"/>
                <a:gd name="T13" fmla="*/ 106 h 153"/>
                <a:gd name="T14" fmla="*/ 6 w 106"/>
                <a:gd name="T15" fmla="*/ 106 h 153"/>
                <a:gd name="T16" fmla="*/ 0 w 106"/>
                <a:gd name="T17" fmla="*/ 100 h 153"/>
                <a:gd name="T18" fmla="*/ 24 w 106"/>
                <a:gd name="T19" fmla="*/ 71 h 153"/>
                <a:gd name="T20" fmla="*/ 24 w 106"/>
                <a:gd name="T21" fmla="*/ 24 h 153"/>
                <a:gd name="T22" fmla="*/ 12 w 106"/>
                <a:gd name="T23" fmla="*/ 12 h 153"/>
                <a:gd name="T24" fmla="*/ 24 w 106"/>
                <a:gd name="T25" fmla="*/ 0 h 153"/>
                <a:gd name="T26" fmla="*/ 82 w 106"/>
                <a:gd name="T27" fmla="*/ 0 h 153"/>
                <a:gd name="T28" fmla="*/ 94 w 106"/>
                <a:gd name="T29" fmla="*/ 12 h 153"/>
                <a:gd name="T30" fmla="*/ 82 w 106"/>
                <a:gd name="T31" fmla="*/ 24 h 153"/>
                <a:gd name="T32" fmla="*/ 82 w 106"/>
                <a:gd name="T33" fmla="*/ 71 h 153"/>
                <a:gd name="T34" fmla="*/ 106 w 106"/>
                <a:gd name="T35" fmla="*/ 100 h 153"/>
                <a:gd name="T36" fmla="*/ 100 w 106"/>
                <a:gd name="T37" fmla="*/ 106 h 153"/>
                <a:gd name="T38" fmla="*/ 44 w 106"/>
                <a:gd name="T39" fmla="*/ 27 h 153"/>
                <a:gd name="T40" fmla="*/ 41 w 106"/>
                <a:gd name="T41" fmla="*/ 24 h 153"/>
                <a:gd name="T42" fmla="*/ 38 w 106"/>
                <a:gd name="T43" fmla="*/ 27 h 153"/>
                <a:gd name="T44" fmla="*/ 38 w 106"/>
                <a:gd name="T45" fmla="*/ 68 h 153"/>
                <a:gd name="T46" fmla="*/ 41 w 106"/>
                <a:gd name="T47" fmla="*/ 71 h 153"/>
                <a:gd name="T48" fmla="*/ 44 w 106"/>
                <a:gd name="T49" fmla="*/ 68 h 153"/>
                <a:gd name="T50" fmla="*/ 44 w 106"/>
                <a:gd name="T51"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53">
                  <a:moveTo>
                    <a:pt x="100" y="106"/>
                  </a:moveTo>
                  <a:cubicBezTo>
                    <a:pt x="61" y="106"/>
                    <a:pt x="61" y="106"/>
                    <a:pt x="61" y="106"/>
                  </a:cubicBezTo>
                  <a:cubicBezTo>
                    <a:pt x="56" y="150"/>
                    <a:pt x="56" y="150"/>
                    <a:pt x="56" y="150"/>
                  </a:cubicBezTo>
                  <a:cubicBezTo>
                    <a:pt x="56" y="151"/>
                    <a:pt x="54" y="153"/>
                    <a:pt x="53" y="153"/>
                  </a:cubicBezTo>
                  <a:cubicBezTo>
                    <a:pt x="53" y="153"/>
                    <a:pt x="53" y="153"/>
                    <a:pt x="53" y="153"/>
                  </a:cubicBezTo>
                  <a:cubicBezTo>
                    <a:pt x="51" y="153"/>
                    <a:pt x="50" y="152"/>
                    <a:pt x="50" y="150"/>
                  </a:cubicBezTo>
                  <a:cubicBezTo>
                    <a:pt x="43" y="106"/>
                    <a:pt x="43" y="106"/>
                    <a:pt x="43" y="106"/>
                  </a:cubicBezTo>
                  <a:cubicBezTo>
                    <a:pt x="6" y="106"/>
                    <a:pt x="6" y="106"/>
                    <a:pt x="6" y="106"/>
                  </a:cubicBezTo>
                  <a:cubicBezTo>
                    <a:pt x="3" y="106"/>
                    <a:pt x="0" y="103"/>
                    <a:pt x="0" y="100"/>
                  </a:cubicBezTo>
                  <a:cubicBezTo>
                    <a:pt x="0" y="85"/>
                    <a:pt x="12" y="71"/>
                    <a:pt x="24" y="71"/>
                  </a:cubicBezTo>
                  <a:cubicBezTo>
                    <a:pt x="24" y="24"/>
                    <a:pt x="24" y="24"/>
                    <a:pt x="24" y="24"/>
                  </a:cubicBezTo>
                  <a:cubicBezTo>
                    <a:pt x="17" y="24"/>
                    <a:pt x="12" y="18"/>
                    <a:pt x="12" y="12"/>
                  </a:cubicBezTo>
                  <a:cubicBezTo>
                    <a:pt x="12" y="6"/>
                    <a:pt x="17" y="0"/>
                    <a:pt x="24" y="0"/>
                  </a:cubicBezTo>
                  <a:cubicBezTo>
                    <a:pt x="82" y="0"/>
                    <a:pt x="82" y="0"/>
                    <a:pt x="82" y="0"/>
                  </a:cubicBezTo>
                  <a:cubicBezTo>
                    <a:pt x="89" y="0"/>
                    <a:pt x="94" y="6"/>
                    <a:pt x="94" y="12"/>
                  </a:cubicBezTo>
                  <a:cubicBezTo>
                    <a:pt x="94" y="18"/>
                    <a:pt x="89" y="24"/>
                    <a:pt x="82" y="24"/>
                  </a:cubicBezTo>
                  <a:cubicBezTo>
                    <a:pt x="82" y="71"/>
                    <a:pt x="82" y="71"/>
                    <a:pt x="82" y="71"/>
                  </a:cubicBezTo>
                  <a:cubicBezTo>
                    <a:pt x="94" y="71"/>
                    <a:pt x="106" y="85"/>
                    <a:pt x="106" y="100"/>
                  </a:cubicBezTo>
                  <a:cubicBezTo>
                    <a:pt x="106" y="103"/>
                    <a:pt x="103" y="106"/>
                    <a:pt x="100" y="106"/>
                  </a:cubicBezTo>
                  <a:close/>
                  <a:moveTo>
                    <a:pt x="44" y="27"/>
                  </a:moveTo>
                  <a:cubicBezTo>
                    <a:pt x="44" y="25"/>
                    <a:pt x="43" y="24"/>
                    <a:pt x="41" y="24"/>
                  </a:cubicBezTo>
                  <a:cubicBezTo>
                    <a:pt x="40" y="24"/>
                    <a:pt x="38" y="25"/>
                    <a:pt x="38" y="27"/>
                  </a:cubicBezTo>
                  <a:cubicBezTo>
                    <a:pt x="38" y="68"/>
                    <a:pt x="38" y="68"/>
                    <a:pt x="38" y="68"/>
                  </a:cubicBezTo>
                  <a:cubicBezTo>
                    <a:pt x="38" y="69"/>
                    <a:pt x="40" y="71"/>
                    <a:pt x="41" y="71"/>
                  </a:cubicBezTo>
                  <a:cubicBezTo>
                    <a:pt x="43" y="71"/>
                    <a:pt x="44" y="69"/>
                    <a:pt x="44" y="68"/>
                  </a:cubicBezTo>
                  <a:lnTo>
                    <a:pt x="44"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02" name="Oval 288"/>
            <p:cNvSpPr>
              <a:spLocks noChangeArrowheads="1"/>
            </p:cNvSpPr>
            <p:nvPr/>
          </p:nvSpPr>
          <p:spPr bwMode="auto">
            <a:xfrm>
              <a:off x="4738688" y="1800225"/>
              <a:ext cx="163116" cy="161925"/>
            </a:xfrm>
            <a:prstGeom prst="ellipse">
              <a:avLst/>
            </a:prstGeom>
            <a:solidFill>
              <a:srgbClr val="73446C"/>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3" name="Freeform 19"/>
            <p:cNvSpPr>
              <a:spLocks noEditPoints="1" noChangeArrowheads="1"/>
            </p:cNvSpPr>
            <p:nvPr/>
          </p:nvSpPr>
          <p:spPr bwMode="auto">
            <a:xfrm>
              <a:off x="4781550" y="1829991"/>
              <a:ext cx="77391" cy="110728"/>
            </a:xfrm>
            <a:custGeom>
              <a:avLst/>
              <a:gdLst>
                <a:gd name="T0" fmla="*/ 100 w 106"/>
                <a:gd name="T1" fmla="*/ 106 h 153"/>
                <a:gd name="T2" fmla="*/ 61 w 106"/>
                <a:gd name="T3" fmla="*/ 106 h 153"/>
                <a:gd name="T4" fmla="*/ 56 w 106"/>
                <a:gd name="T5" fmla="*/ 150 h 153"/>
                <a:gd name="T6" fmla="*/ 53 w 106"/>
                <a:gd name="T7" fmla="*/ 153 h 153"/>
                <a:gd name="T8" fmla="*/ 53 w 106"/>
                <a:gd name="T9" fmla="*/ 153 h 153"/>
                <a:gd name="T10" fmla="*/ 50 w 106"/>
                <a:gd name="T11" fmla="*/ 150 h 153"/>
                <a:gd name="T12" fmla="*/ 43 w 106"/>
                <a:gd name="T13" fmla="*/ 106 h 153"/>
                <a:gd name="T14" fmla="*/ 6 w 106"/>
                <a:gd name="T15" fmla="*/ 106 h 153"/>
                <a:gd name="T16" fmla="*/ 0 w 106"/>
                <a:gd name="T17" fmla="*/ 100 h 153"/>
                <a:gd name="T18" fmla="*/ 24 w 106"/>
                <a:gd name="T19" fmla="*/ 71 h 153"/>
                <a:gd name="T20" fmla="*/ 24 w 106"/>
                <a:gd name="T21" fmla="*/ 24 h 153"/>
                <a:gd name="T22" fmla="*/ 12 w 106"/>
                <a:gd name="T23" fmla="*/ 12 h 153"/>
                <a:gd name="T24" fmla="*/ 24 w 106"/>
                <a:gd name="T25" fmla="*/ 0 h 153"/>
                <a:gd name="T26" fmla="*/ 82 w 106"/>
                <a:gd name="T27" fmla="*/ 0 h 153"/>
                <a:gd name="T28" fmla="*/ 94 w 106"/>
                <a:gd name="T29" fmla="*/ 12 h 153"/>
                <a:gd name="T30" fmla="*/ 82 w 106"/>
                <a:gd name="T31" fmla="*/ 24 h 153"/>
                <a:gd name="T32" fmla="*/ 82 w 106"/>
                <a:gd name="T33" fmla="*/ 71 h 153"/>
                <a:gd name="T34" fmla="*/ 106 w 106"/>
                <a:gd name="T35" fmla="*/ 100 h 153"/>
                <a:gd name="T36" fmla="*/ 100 w 106"/>
                <a:gd name="T37" fmla="*/ 106 h 153"/>
                <a:gd name="T38" fmla="*/ 44 w 106"/>
                <a:gd name="T39" fmla="*/ 27 h 153"/>
                <a:gd name="T40" fmla="*/ 41 w 106"/>
                <a:gd name="T41" fmla="*/ 24 h 153"/>
                <a:gd name="T42" fmla="*/ 38 w 106"/>
                <a:gd name="T43" fmla="*/ 27 h 153"/>
                <a:gd name="T44" fmla="*/ 38 w 106"/>
                <a:gd name="T45" fmla="*/ 68 h 153"/>
                <a:gd name="T46" fmla="*/ 41 w 106"/>
                <a:gd name="T47" fmla="*/ 71 h 153"/>
                <a:gd name="T48" fmla="*/ 44 w 106"/>
                <a:gd name="T49" fmla="*/ 68 h 153"/>
                <a:gd name="T50" fmla="*/ 44 w 106"/>
                <a:gd name="T51"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53">
                  <a:moveTo>
                    <a:pt x="100" y="106"/>
                  </a:moveTo>
                  <a:cubicBezTo>
                    <a:pt x="61" y="106"/>
                    <a:pt x="61" y="106"/>
                    <a:pt x="61" y="106"/>
                  </a:cubicBezTo>
                  <a:cubicBezTo>
                    <a:pt x="56" y="150"/>
                    <a:pt x="56" y="150"/>
                    <a:pt x="56" y="150"/>
                  </a:cubicBezTo>
                  <a:cubicBezTo>
                    <a:pt x="56" y="151"/>
                    <a:pt x="54" y="153"/>
                    <a:pt x="53" y="153"/>
                  </a:cubicBezTo>
                  <a:cubicBezTo>
                    <a:pt x="53" y="153"/>
                    <a:pt x="53" y="153"/>
                    <a:pt x="53" y="153"/>
                  </a:cubicBezTo>
                  <a:cubicBezTo>
                    <a:pt x="51" y="153"/>
                    <a:pt x="50" y="152"/>
                    <a:pt x="50" y="150"/>
                  </a:cubicBezTo>
                  <a:cubicBezTo>
                    <a:pt x="43" y="106"/>
                    <a:pt x="43" y="106"/>
                    <a:pt x="43" y="106"/>
                  </a:cubicBezTo>
                  <a:cubicBezTo>
                    <a:pt x="6" y="106"/>
                    <a:pt x="6" y="106"/>
                    <a:pt x="6" y="106"/>
                  </a:cubicBezTo>
                  <a:cubicBezTo>
                    <a:pt x="3" y="106"/>
                    <a:pt x="0" y="103"/>
                    <a:pt x="0" y="100"/>
                  </a:cubicBezTo>
                  <a:cubicBezTo>
                    <a:pt x="0" y="85"/>
                    <a:pt x="12" y="71"/>
                    <a:pt x="24" y="71"/>
                  </a:cubicBezTo>
                  <a:cubicBezTo>
                    <a:pt x="24" y="24"/>
                    <a:pt x="24" y="24"/>
                    <a:pt x="24" y="24"/>
                  </a:cubicBezTo>
                  <a:cubicBezTo>
                    <a:pt x="17" y="24"/>
                    <a:pt x="12" y="18"/>
                    <a:pt x="12" y="12"/>
                  </a:cubicBezTo>
                  <a:cubicBezTo>
                    <a:pt x="12" y="6"/>
                    <a:pt x="17" y="0"/>
                    <a:pt x="24" y="0"/>
                  </a:cubicBezTo>
                  <a:cubicBezTo>
                    <a:pt x="82" y="0"/>
                    <a:pt x="82" y="0"/>
                    <a:pt x="82" y="0"/>
                  </a:cubicBezTo>
                  <a:cubicBezTo>
                    <a:pt x="89" y="0"/>
                    <a:pt x="94" y="6"/>
                    <a:pt x="94" y="12"/>
                  </a:cubicBezTo>
                  <a:cubicBezTo>
                    <a:pt x="94" y="18"/>
                    <a:pt x="89" y="24"/>
                    <a:pt x="82" y="24"/>
                  </a:cubicBezTo>
                  <a:cubicBezTo>
                    <a:pt x="82" y="71"/>
                    <a:pt x="82" y="71"/>
                    <a:pt x="82" y="71"/>
                  </a:cubicBezTo>
                  <a:cubicBezTo>
                    <a:pt x="94" y="71"/>
                    <a:pt x="106" y="85"/>
                    <a:pt x="106" y="100"/>
                  </a:cubicBezTo>
                  <a:cubicBezTo>
                    <a:pt x="106" y="103"/>
                    <a:pt x="103" y="106"/>
                    <a:pt x="100" y="106"/>
                  </a:cubicBezTo>
                  <a:close/>
                  <a:moveTo>
                    <a:pt x="44" y="27"/>
                  </a:moveTo>
                  <a:cubicBezTo>
                    <a:pt x="44" y="25"/>
                    <a:pt x="43" y="24"/>
                    <a:pt x="41" y="24"/>
                  </a:cubicBezTo>
                  <a:cubicBezTo>
                    <a:pt x="40" y="24"/>
                    <a:pt x="38" y="25"/>
                    <a:pt x="38" y="27"/>
                  </a:cubicBezTo>
                  <a:cubicBezTo>
                    <a:pt x="38" y="68"/>
                    <a:pt x="38" y="68"/>
                    <a:pt x="38" y="68"/>
                  </a:cubicBezTo>
                  <a:cubicBezTo>
                    <a:pt x="38" y="69"/>
                    <a:pt x="40" y="71"/>
                    <a:pt x="41" y="71"/>
                  </a:cubicBezTo>
                  <a:cubicBezTo>
                    <a:pt x="43" y="71"/>
                    <a:pt x="44" y="69"/>
                    <a:pt x="44" y="68"/>
                  </a:cubicBezTo>
                  <a:lnTo>
                    <a:pt x="44"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04" name="Oval 291"/>
            <p:cNvSpPr>
              <a:spLocks noChangeArrowheads="1"/>
            </p:cNvSpPr>
            <p:nvPr/>
          </p:nvSpPr>
          <p:spPr bwMode="auto">
            <a:xfrm>
              <a:off x="4524375" y="2372917"/>
              <a:ext cx="163116" cy="163115"/>
            </a:xfrm>
            <a:prstGeom prst="ellipse">
              <a:avLst/>
            </a:prstGeom>
            <a:solidFill>
              <a:srgbClr val="1C8EE4"/>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5" name="Freeform 17"/>
            <p:cNvSpPr>
              <a:spLocks noChangeArrowheads="1"/>
            </p:cNvSpPr>
            <p:nvPr/>
          </p:nvSpPr>
          <p:spPr bwMode="auto">
            <a:xfrm>
              <a:off x="4564856" y="2397919"/>
              <a:ext cx="82154" cy="104775"/>
            </a:xfrm>
            <a:custGeom>
              <a:avLst/>
              <a:gdLst>
                <a:gd name="T0" fmla="*/ 65 w 128"/>
                <a:gd name="T1" fmla="*/ 119 h 164"/>
                <a:gd name="T2" fmla="*/ 4 w 128"/>
                <a:gd name="T3" fmla="*/ 164 h 164"/>
                <a:gd name="T4" fmla="*/ 0 w 128"/>
                <a:gd name="T5" fmla="*/ 160 h 164"/>
                <a:gd name="T6" fmla="*/ 4 w 128"/>
                <a:gd name="T7" fmla="*/ 156 h 164"/>
                <a:gd name="T8" fmla="*/ 56 w 128"/>
                <a:gd name="T9" fmla="*/ 119 h 164"/>
                <a:gd name="T10" fmla="*/ 2 w 128"/>
                <a:gd name="T11" fmla="*/ 92 h 164"/>
                <a:gd name="T12" fmla="*/ 62 w 128"/>
                <a:gd name="T13" fmla="*/ 107 h 164"/>
                <a:gd name="T14" fmla="*/ 69 w 128"/>
                <a:gd name="T15" fmla="*/ 80 h 164"/>
                <a:gd name="T16" fmla="*/ 19 w 128"/>
                <a:gd name="T17" fmla="*/ 47 h 164"/>
                <a:gd name="T18" fmla="*/ 70 w 128"/>
                <a:gd name="T19" fmla="*/ 73 h 164"/>
                <a:gd name="T20" fmla="*/ 71 w 128"/>
                <a:gd name="T21" fmla="*/ 55 h 164"/>
                <a:gd name="T22" fmla="*/ 58 w 128"/>
                <a:gd name="T23" fmla="*/ 0 h 164"/>
                <a:gd name="T24" fmla="*/ 79 w 128"/>
                <a:gd name="T25" fmla="*/ 54 h 164"/>
                <a:gd name="T26" fmla="*/ 79 w 128"/>
                <a:gd name="T27" fmla="*/ 65 h 164"/>
                <a:gd name="T28" fmla="*/ 124 w 128"/>
                <a:gd name="T29" fmla="*/ 46 h 164"/>
                <a:gd name="T30" fmla="*/ 77 w 128"/>
                <a:gd name="T31" fmla="*/ 82 h 164"/>
                <a:gd name="T32" fmla="*/ 70 w 128"/>
                <a:gd name="T33" fmla="*/ 108 h 164"/>
                <a:gd name="T34" fmla="*/ 128 w 128"/>
                <a:gd name="T35" fmla="*/ 101 h 164"/>
                <a:gd name="T36" fmla="*/ 65 w 128"/>
                <a:gd name="T37" fmla="*/ 1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64">
                  <a:moveTo>
                    <a:pt x="65" y="119"/>
                  </a:moveTo>
                  <a:cubicBezTo>
                    <a:pt x="52" y="146"/>
                    <a:pt x="29" y="164"/>
                    <a:pt x="4" y="164"/>
                  </a:cubicBezTo>
                  <a:cubicBezTo>
                    <a:pt x="1" y="164"/>
                    <a:pt x="0" y="162"/>
                    <a:pt x="0" y="160"/>
                  </a:cubicBezTo>
                  <a:cubicBezTo>
                    <a:pt x="0" y="158"/>
                    <a:pt x="1" y="156"/>
                    <a:pt x="4" y="156"/>
                  </a:cubicBezTo>
                  <a:cubicBezTo>
                    <a:pt x="25" y="156"/>
                    <a:pt x="44" y="142"/>
                    <a:pt x="56" y="119"/>
                  </a:cubicBezTo>
                  <a:cubicBezTo>
                    <a:pt x="42" y="124"/>
                    <a:pt x="17" y="128"/>
                    <a:pt x="2" y="92"/>
                  </a:cubicBezTo>
                  <a:cubicBezTo>
                    <a:pt x="39" y="77"/>
                    <a:pt x="55" y="95"/>
                    <a:pt x="62" y="107"/>
                  </a:cubicBezTo>
                  <a:cubicBezTo>
                    <a:pt x="65" y="99"/>
                    <a:pt x="67" y="90"/>
                    <a:pt x="69" y="80"/>
                  </a:cubicBezTo>
                  <a:cubicBezTo>
                    <a:pt x="69" y="80"/>
                    <a:pt x="22" y="87"/>
                    <a:pt x="19" y="47"/>
                  </a:cubicBezTo>
                  <a:cubicBezTo>
                    <a:pt x="59" y="31"/>
                    <a:pt x="70" y="73"/>
                    <a:pt x="70" y="73"/>
                  </a:cubicBezTo>
                  <a:cubicBezTo>
                    <a:pt x="71" y="67"/>
                    <a:pt x="71" y="55"/>
                    <a:pt x="71" y="55"/>
                  </a:cubicBezTo>
                  <a:cubicBezTo>
                    <a:pt x="71" y="55"/>
                    <a:pt x="36" y="31"/>
                    <a:pt x="58" y="0"/>
                  </a:cubicBezTo>
                  <a:cubicBezTo>
                    <a:pt x="100" y="14"/>
                    <a:pt x="79" y="54"/>
                    <a:pt x="79" y="54"/>
                  </a:cubicBezTo>
                  <a:cubicBezTo>
                    <a:pt x="79" y="55"/>
                    <a:pt x="79" y="62"/>
                    <a:pt x="79" y="65"/>
                  </a:cubicBezTo>
                  <a:cubicBezTo>
                    <a:pt x="79" y="65"/>
                    <a:pt x="94" y="36"/>
                    <a:pt x="124" y="46"/>
                  </a:cubicBezTo>
                  <a:cubicBezTo>
                    <a:pt x="123" y="91"/>
                    <a:pt x="77" y="82"/>
                    <a:pt x="77" y="82"/>
                  </a:cubicBezTo>
                  <a:cubicBezTo>
                    <a:pt x="76" y="91"/>
                    <a:pt x="73" y="100"/>
                    <a:pt x="70" y="108"/>
                  </a:cubicBezTo>
                  <a:cubicBezTo>
                    <a:pt x="70" y="108"/>
                    <a:pt x="98" y="77"/>
                    <a:pt x="128" y="101"/>
                  </a:cubicBezTo>
                  <a:cubicBezTo>
                    <a:pt x="109" y="147"/>
                    <a:pt x="65" y="119"/>
                    <a:pt x="65"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06" name="Oval 294"/>
            <p:cNvSpPr>
              <a:spLocks noChangeArrowheads="1"/>
            </p:cNvSpPr>
            <p:nvPr/>
          </p:nvSpPr>
          <p:spPr bwMode="auto">
            <a:xfrm>
              <a:off x="3819525" y="2453879"/>
              <a:ext cx="163116" cy="163115"/>
            </a:xfrm>
            <a:prstGeom prst="ellipse">
              <a:avLst/>
            </a:prstGeom>
            <a:solidFill>
              <a:srgbClr val="FCC725"/>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7" name="Freeform 16"/>
            <p:cNvSpPr>
              <a:spLocks noEditPoints="1" noChangeArrowheads="1"/>
            </p:cNvSpPr>
            <p:nvPr/>
          </p:nvSpPr>
          <p:spPr bwMode="auto">
            <a:xfrm>
              <a:off x="3840956" y="2474119"/>
              <a:ext cx="120254" cy="119063"/>
            </a:xfrm>
            <a:custGeom>
              <a:avLst/>
              <a:gdLst>
                <a:gd name="T0" fmla="*/ 164 w 164"/>
                <a:gd name="T1" fmla="*/ 82 h 164"/>
                <a:gd name="T2" fmla="*/ 82 w 164"/>
                <a:gd name="T3" fmla="*/ 164 h 164"/>
                <a:gd name="T4" fmla="*/ 0 w 164"/>
                <a:gd name="T5" fmla="*/ 82 h 164"/>
                <a:gd name="T6" fmla="*/ 82 w 164"/>
                <a:gd name="T7" fmla="*/ 0 h 164"/>
                <a:gd name="T8" fmla="*/ 164 w 164"/>
                <a:gd name="T9" fmla="*/ 82 h 164"/>
                <a:gd name="T10" fmla="*/ 152 w 164"/>
                <a:gd name="T11" fmla="*/ 82 h 164"/>
                <a:gd name="T12" fmla="*/ 152 w 164"/>
                <a:gd name="T13" fmla="*/ 81 h 164"/>
                <a:gd name="T14" fmla="*/ 143 w 164"/>
                <a:gd name="T15" fmla="*/ 89 h 164"/>
                <a:gd name="T16" fmla="*/ 121 w 164"/>
                <a:gd name="T17" fmla="*/ 69 h 164"/>
                <a:gd name="T18" fmla="*/ 126 w 164"/>
                <a:gd name="T19" fmla="*/ 39 h 164"/>
                <a:gd name="T20" fmla="*/ 139 w 164"/>
                <a:gd name="T21" fmla="*/ 40 h 164"/>
                <a:gd name="T22" fmla="*/ 103 w 164"/>
                <a:gd name="T23" fmla="*/ 15 h 164"/>
                <a:gd name="T24" fmla="*/ 108 w 164"/>
                <a:gd name="T25" fmla="*/ 26 h 164"/>
                <a:gd name="T26" fmla="*/ 82 w 164"/>
                <a:gd name="T27" fmla="*/ 41 h 164"/>
                <a:gd name="T28" fmla="*/ 55 w 164"/>
                <a:gd name="T29" fmla="*/ 26 h 164"/>
                <a:gd name="T30" fmla="*/ 60 w 164"/>
                <a:gd name="T31" fmla="*/ 15 h 164"/>
                <a:gd name="T32" fmla="*/ 25 w 164"/>
                <a:gd name="T33" fmla="*/ 40 h 164"/>
                <a:gd name="T34" fmla="*/ 37 w 164"/>
                <a:gd name="T35" fmla="*/ 39 h 164"/>
                <a:gd name="T36" fmla="*/ 43 w 164"/>
                <a:gd name="T37" fmla="*/ 69 h 164"/>
                <a:gd name="T38" fmla="*/ 21 w 164"/>
                <a:gd name="T39" fmla="*/ 89 h 164"/>
                <a:gd name="T40" fmla="*/ 11 w 164"/>
                <a:gd name="T41" fmla="*/ 81 h 164"/>
                <a:gd name="T42" fmla="*/ 11 w 164"/>
                <a:gd name="T43" fmla="*/ 82 h 164"/>
                <a:gd name="T44" fmla="*/ 25 w 164"/>
                <a:gd name="T45" fmla="*/ 123 h 164"/>
                <a:gd name="T46" fmla="*/ 28 w 164"/>
                <a:gd name="T47" fmla="*/ 111 h 164"/>
                <a:gd name="T48" fmla="*/ 58 w 164"/>
                <a:gd name="T49" fmla="*/ 115 h 164"/>
                <a:gd name="T50" fmla="*/ 70 w 164"/>
                <a:gd name="T51" fmla="*/ 142 h 164"/>
                <a:gd name="T52" fmla="*/ 60 w 164"/>
                <a:gd name="T53" fmla="*/ 148 h 164"/>
                <a:gd name="T54" fmla="*/ 82 w 164"/>
                <a:gd name="T55" fmla="*/ 152 h 164"/>
                <a:gd name="T56" fmla="*/ 104 w 164"/>
                <a:gd name="T57" fmla="*/ 148 h 164"/>
                <a:gd name="T58" fmla="*/ 93 w 164"/>
                <a:gd name="T59" fmla="*/ 142 h 164"/>
                <a:gd name="T60" fmla="*/ 106 w 164"/>
                <a:gd name="T61" fmla="*/ 115 h 164"/>
                <a:gd name="T62" fmla="*/ 136 w 164"/>
                <a:gd name="T63" fmla="*/ 111 h 164"/>
                <a:gd name="T64" fmla="*/ 138 w 164"/>
                <a:gd name="T65" fmla="*/ 123 h 164"/>
                <a:gd name="T66" fmla="*/ 152 w 164"/>
                <a:gd name="T67" fmla="*/ 82 h 164"/>
                <a:gd name="T68" fmla="*/ 82 w 164"/>
                <a:gd name="T69" fmla="*/ 55 h 164"/>
                <a:gd name="T70" fmla="*/ 108 w 164"/>
                <a:gd name="T71" fmla="*/ 74 h 164"/>
                <a:gd name="T72" fmla="*/ 98 w 164"/>
                <a:gd name="T73" fmla="*/ 105 h 164"/>
                <a:gd name="T74" fmla="*/ 66 w 164"/>
                <a:gd name="T75" fmla="*/ 105 h 164"/>
                <a:gd name="T76" fmla="*/ 55 w 164"/>
                <a:gd name="T77" fmla="*/ 74 h 164"/>
                <a:gd name="T78" fmla="*/ 82 w 164"/>
                <a:gd name="T79"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64">
                  <a:moveTo>
                    <a:pt x="164" y="82"/>
                  </a:moveTo>
                  <a:cubicBezTo>
                    <a:pt x="164" y="127"/>
                    <a:pt x="127" y="164"/>
                    <a:pt x="82" y="164"/>
                  </a:cubicBezTo>
                  <a:cubicBezTo>
                    <a:pt x="36" y="164"/>
                    <a:pt x="0" y="127"/>
                    <a:pt x="0" y="82"/>
                  </a:cubicBezTo>
                  <a:cubicBezTo>
                    <a:pt x="0" y="36"/>
                    <a:pt x="36" y="0"/>
                    <a:pt x="82" y="0"/>
                  </a:cubicBezTo>
                  <a:cubicBezTo>
                    <a:pt x="127" y="0"/>
                    <a:pt x="164" y="36"/>
                    <a:pt x="164" y="82"/>
                  </a:cubicBezTo>
                  <a:close/>
                  <a:moveTo>
                    <a:pt x="152" y="82"/>
                  </a:moveTo>
                  <a:cubicBezTo>
                    <a:pt x="152" y="81"/>
                    <a:pt x="152" y="81"/>
                    <a:pt x="152" y="81"/>
                  </a:cubicBezTo>
                  <a:cubicBezTo>
                    <a:pt x="143" y="89"/>
                    <a:pt x="143" y="89"/>
                    <a:pt x="143" y="89"/>
                  </a:cubicBezTo>
                  <a:cubicBezTo>
                    <a:pt x="121" y="69"/>
                    <a:pt x="121" y="69"/>
                    <a:pt x="121" y="69"/>
                  </a:cubicBezTo>
                  <a:cubicBezTo>
                    <a:pt x="126" y="39"/>
                    <a:pt x="126" y="39"/>
                    <a:pt x="126" y="39"/>
                  </a:cubicBezTo>
                  <a:cubicBezTo>
                    <a:pt x="139" y="40"/>
                    <a:pt x="139" y="40"/>
                    <a:pt x="139" y="40"/>
                  </a:cubicBezTo>
                  <a:cubicBezTo>
                    <a:pt x="130" y="28"/>
                    <a:pt x="118" y="19"/>
                    <a:pt x="103" y="15"/>
                  </a:cubicBezTo>
                  <a:cubicBezTo>
                    <a:pt x="108" y="26"/>
                    <a:pt x="108" y="26"/>
                    <a:pt x="108" y="26"/>
                  </a:cubicBezTo>
                  <a:cubicBezTo>
                    <a:pt x="82" y="41"/>
                    <a:pt x="82" y="41"/>
                    <a:pt x="82" y="41"/>
                  </a:cubicBezTo>
                  <a:cubicBezTo>
                    <a:pt x="55" y="26"/>
                    <a:pt x="55" y="26"/>
                    <a:pt x="55" y="26"/>
                  </a:cubicBezTo>
                  <a:cubicBezTo>
                    <a:pt x="60" y="15"/>
                    <a:pt x="60" y="15"/>
                    <a:pt x="60" y="15"/>
                  </a:cubicBezTo>
                  <a:cubicBezTo>
                    <a:pt x="46" y="19"/>
                    <a:pt x="33" y="28"/>
                    <a:pt x="25" y="40"/>
                  </a:cubicBezTo>
                  <a:cubicBezTo>
                    <a:pt x="37" y="39"/>
                    <a:pt x="37" y="39"/>
                    <a:pt x="37" y="39"/>
                  </a:cubicBezTo>
                  <a:cubicBezTo>
                    <a:pt x="43" y="69"/>
                    <a:pt x="43" y="69"/>
                    <a:pt x="43" y="69"/>
                  </a:cubicBezTo>
                  <a:cubicBezTo>
                    <a:pt x="21" y="89"/>
                    <a:pt x="21" y="89"/>
                    <a:pt x="21" y="89"/>
                  </a:cubicBezTo>
                  <a:cubicBezTo>
                    <a:pt x="11" y="81"/>
                    <a:pt x="11" y="81"/>
                    <a:pt x="11" y="81"/>
                  </a:cubicBezTo>
                  <a:cubicBezTo>
                    <a:pt x="11" y="81"/>
                    <a:pt x="11" y="81"/>
                    <a:pt x="11" y="82"/>
                  </a:cubicBezTo>
                  <a:cubicBezTo>
                    <a:pt x="11" y="97"/>
                    <a:pt x="16" y="111"/>
                    <a:pt x="25" y="123"/>
                  </a:cubicBezTo>
                  <a:cubicBezTo>
                    <a:pt x="28" y="111"/>
                    <a:pt x="28" y="111"/>
                    <a:pt x="28" y="111"/>
                  </a:cubicBezTo>
                  <a:cubicBezTo>
                    <a:pt x="58" y="115"/>
                    <a:pt x="58" y="115"/>
                    <a:pt x="58" y="115"/>
                  </a:cubicBezTo>
                  <a:cubicBezTo>
                    <a:pt x="70" y="142"/>
                    <a:pt x="70" y="142"/>
                    <a:pt x="70" y="142"/>
                  </a:cubicBezTo>
                  <a:cubicBezTo>
                    <a:pt x="60" y="148"/>
                    <a:pt x="60" y="148"/>
                    <a:pt x="60" y="148"/>
                  </a:cubicBezTo>
                  <a:cubicBezTo>
                    <a:pt x="67" y="151"/>
                    <a:pt x="74" y="152"/>
                    <a:pt x="82" y="152"/>
                  </a:cubicBezTo>
                  <a:cubicBezTo>
                    <a:pt x="89" y="152"/>
                    <a:pt x="97" y="151"/>
                    <a:pt x="104" y="148"/>
                  </a:cubicBezTo>
                  <a:cubicBezTo>
                    <a:pt x="93" y="142"/>
                    <a:pt x="93" y="142"/>
                    <a:pt x="93" y="142"/>
                  </a:cubicBezTo>
                  <a:cubicBezTo>
                    <a:pt x="106" y="115"/>
                    <a:pt x="106" y="115"/>
                    <a:pt x="106" y="115"/>
                  </a:cubicBezTo>
                  <a:cubicBezTo>
                    <a:pt x="136" y="111"/>
                    <a:pt x="136" y="111"/>
                    <a:pt x="136" y="111"/>
                  </a:cubicBezTo>
                  <a:cubicBezTo>
                    <a:pt x="138" y="123"/>
                    <a:pt x="138" y="123"/>
                    <a:pt x="138" y="123"/>
                  </a:cubicBezTo>
                  <a:cubicBezTo>
                    <a:pt x="147" y="111"/>
                    <a:pt x="152" y="97"/>
                    <a:pt x="152" y="82"/>
                  </a:cubicBezTo>
                  <a:close/>
                  <a:moveTo>
                    <a:pt x="82" y="55"/>
                  </a:moveTo>
                  <a:cubicBezTo>
                    <a:pt x="108" y="74"/>
                    <a:pt x="108" y="74"/>
                    <a:pt x="108" y="74"/>
                  </a:cubicBezTo>
                  <a:cubicBezTo>
                    <a:pt x="98" y="105"/>
                    <a:pt x="98" y="105"/>
                    <a:pt x="98" y="105"/>
                  </a:cubicBezTo>
                  <a:cubicBezTo>
                    <a:pt x="66" y="105"/>
                    <a:pt x="66" y="105"/>
                    <a:pt x="66" y="105"/>
                  </a:cubicBezTo>
                  <a:cubicBezTo>
                    <a:pt x="55" y="74"/>
                    <a:pt x="55" y="74"/>
                    <a:pt x="55" y="74"/>
                  </a:cubicBezTo>
                  <a:lnTo>
                    <a:pt x="82" y="5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08" name="Oval 297"/>
            <p:cNvSpPr>
              <a:spLocks noChangeArrowheads="1"/>
            </p:cNvSpPr>
            <p:nvPr/>
          </p:nvSpPr>
          <p:spPr bwMode="auto">
            <a:xfrm>
              <a:off x="5316141" y="2512219"/>
              <a:ext cx="161925" cy="161925"/>
            </a:xfrm>
            <a:prstGeom prst="ellipse">
              <a:avLst/>
            </a:prstGeom>
            <a:solidFill>
              <a:srgbClr val="DE445D"/>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algn="ctr"/>
              <a:endParaRPr lang="en-US" altLang="zh-CN" sz="555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9" name="Freeform 18"/>
            <p:cNvSpPr>
              <a:spLocks noEditPoints="1" noChangeArrowheads="1"/>
            </p:cNvSpPr>
            <p:nvPr/>
          </p:nvSpPr>
          <p:spPr bwMode="auto">
            <a:xfrm>
              <a:off x="5345906" y="2541985"/>
              <a:ext cx="101204" cy="89297"/>
            </a:xfrm>
            <a:custGeom>
              <a:avLst/>
              <a:gdLst>
                <a:gd name="T0" fmla="*/ 188 w 188"/>
                <a:gd name="T1" fmla="*/ 103 h 164"/>
                <a:gd name="T2" fmla="*/ 188 w 188"/>
                <a:gd name="T3" fmla="*/ 138 h 164"/>
                <a:gd name="T4" fmla="*/ 185 w 188"/>
                <a:gd name="T5" fmla="*/ 141 h 164"/>
                <a:gd name="T6" fmla="*/ 176 w 188"/>
                <a:gd name="T7" fmla="*/ 141 h 164"/>
                <a:gd name="T8" fmla="*/ 176 w 188"/>
                <a:gd name="T9" fmla="*/ 147 h 164"/>
                <a:gd name="T10" fmla="*/ 158 w 188"/>
                <a:gd name="T11" fmla="*/ 164 h 164"/>
                <a:gd name="T12" fmla="*/ 141 w 188"/>
                <a:gd name="T13" fmla="*/ 147 h 164"/>
                <a:gd name="T14" fmla="*/ 141 w 188"/>
                <a:gd name="T15" fmla="*/ 141 h 164"/>
                <a:gd name="T16" fmla="*/ 47 w 188"/>
                <a:gd name="T17" fmla="*/ 141 h 164"/>
                <a:gd name="T18" fmla="*/ 47 w 188"/>
                <a:gd name="T19" fmla="*/ 147 h 164"/>
                <a:gd name="T20" fmla="*/ 29 w 188"/>
                <a:gd name="T21" fmla="*/ 164 h 164"/>
                <a:gd name="T22" fmla="*/ 12 w 188"/>
                <a:gd name="T23" fmla="*/ 147 h 164"/>
                <a:gd name="T24" fmla="*/ 12 w 188"/>
                <a:gd name="T25" fmla="*/ 141 h 164"/>
                <a:gd name="T26" fmla="*/ 3 w 188"/>
                <a:gd name="T27" fmla="*/ 141 h 164"/>
                <a:gd name="T28" fmla="*/ 0 w 188"/>
                <a:gd name="T29" fmla="*/ 138 h 164"/>
                <a:gd name="T30" fmla="*/ 0 w 188"/>
                <a:gd name="T31" fmla="*/ 103 h 164"/>
                <a:gd name="T32" fmla="*/ 21 w 188"/>
                <a:gd name="T33" fmla="*/ 82 h 164"/>
                <a:gd name="T34" fmla="*/ 23 w 188"/>
                <a:gd name="T35" fmla="*/ 82 h 164"/>
                <a:gd name="T36" fmla="*/ 33 w 188"/>
                <a:gd name="T37" fmla="*/ 44 h 164"/>
                <a:gd name="T38" fmla="*/ 59 w 188"/>
                <a:gd name="T39" fmla="*/ 24 h 164"/>
                <a:gd name="T40" fmla="*/ 70 w 188"/>
                <a:gd name="T41" fmla="*/ 24 h 164"/>
                <a:gd name="T42" fmla="*/ 70 w 188"/>
                <a:gd name="T43" fmla="*/ 3 h 164"/>
                <a:gd name="T44" fmla="*/ 73 w 188"/>
                <a:gd name="T45" fmla="*/ 0 h 164"/>
                <a:gd name="T46" fmla="*/ 114 w 188"/>
                <a:gd name="T47" fmla="*/ 0 h 164"/>
                <a:gd name="T48" fmla="*/ 117 w 188"/>
                <a:gd name="T49" fmla="*/ 3 h 164"/>
                <a:gd name="T50" fmla="*/ 117 w 188"/>
                <a:gd name="T51" fmla="*/ 24 h 164"/>
                <a:gd name="T52" fmla="*/ 129 w 188"/>
                <a:gd name="T53" fmla="*/ 24 h 164"/>
                <a:gd name="T54" fmla="*/ 155 w 188"/>
                <a:gd name="T55" fmla="*/ 44 h 164"/>
                <a:gd name="T56" fmla="*/ 165 w 188"/>
                <a:gd name="T57" fmla="*/ 82 h 164"/>
                <a:gd name="T58" fmla="*/ 167 w 188"/>
                <a:gd name="T59" fmla="*/ 82 h 164"/>
                <a:gd name="T60" fmla="*/ 188 w 188"/>
                <a:gd name="T61" fmla="*/ 103 h 164"/>
                <a:gd name="T62" fmla="*/ 44 w 188"/>
                <a:gd name="T63" fmla="*/ 112 h 164"/>
                <a:gd name="T64" fmla="*/ 29 w 188"/>
                <a:gd name="T65" fmla="*/ 97 h 164"/>
                <a:gd name="T66" fmla="*/ 15 w 188"/>
                <a:gd name="T67" fmla="*/ 112 h 164"/>
                <a:gd name="T68" fmla="*/ 29 w 188"/>
                <a:gd name="T69" fmla="*/ 126 h 164"/>
                <a:gd name="T70" fmla="*/ 44 w 188"/>
                <a:gd name="T71" fmla="*/ 112 h 164"/>
                <a:gd name="T72" fmla="*/ 140 w 188"/>
                <a:gd name="T73" fmla="*/ 82 h 164"/>
                <a:gd name="T74" fmla="*/ 132 w 188"/>
                <a:gd name="T75" fmla="*/ 50 h 164"/>
                <a:gd name="T76" fmla="*/ 129 w 188"/>
                <a:gd name="T77" fmla="*/ 47 h 164"/>
                <a:gd name="T78" fmla="*/ 59 w 188"/>
                <a:gd name="T79" fmla="*/ 47 h 164"/>
                <a:gd name="T80" fmla="*/ 56 w 188"/>
                <a:gd name="T81" fmla="*/ 50 h 164"/>
                <a:gd name="T82" fmla="*/ 47 w 188"/>
                <a:gd name="T83" fmla="*/ 82 h 164"/>
                <a:gd name="T84" fmla="*/ 140 w 188"/>
                <a:gd name="T85" fmla="*/ 82 h 164"/>
                <a:gd name="T86" fmla="*/ 173 w 188"/>
                <a:gd name="T87" fmla="*/ 112 h 164"/>
                <a:gd name="T88" fmla="*/ 158 w 188"/>
                <a:gd name="T89" fmla="*/ 97 h 164"/>
                <a:gd name="T90" fmla="*/ 144 w 188"/>
                <a:gd name="T91" fmla="*/ 112 h 164"/>
                <a:gd name="T92" fmla="*/ 158 w 188"/>
                <a:gd name="T93" fmla="*/ 126 h 164"/>
                <a:gd name="T94" fmla="*/ 173 w 188"/>
                <a:gd name="T9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64">
                  <a:moveTo>
                    <a:pt x="188" y="103"/>
                  </a:moveTo>
                  <a:cubicBezTo>
                    <a:pt x="188" y="138"/>
                    <a:pt x="188" y="138"/>
                    <a:pt x="188" y="138"/>
                  </a:cubicBezTo>
                  <a:cubicBezTo>
                    <a:pt x="188" y="140"/>
                    <a:pt x="186" y="141"/>
                    <a:pt x="185" y="141"/>
                  </a:cubicBezTo>
                  <a:cubicBezTo>
                    <a:pt x="176" y="141"/>
                    <a:pt x="176" y="141"/>
                    <a:pt x="176" y="141"/>
                  </a:cubicBezTo>
                  <a:cubicBezTo>
                    <a:pt x="176" y="147"/>
                    <a:pt x="176" y="147"/>
                    <a:pt x="176" y="147"/>
                  </a:cubicBezTo>
                  <a:cubicBezTo>
                    <a:pt x="176" y="157"/>
                    <a:pt x="168" y="164"/>
                    <a:pt x="158" y="164"/>
                  </a:cubicBezTo>
                  <a:cubicBezTo>
                    <a:pt x="149" y="164"/>
                    <a:pt x="141" y="157"/>
                    <a:pt x="141" y="147"/>
                  </a:cubicBezTo>
                  <a:cubicBezTo>
                    <a:pt x="141" y="141"/>
                    <a:pt x="141" y="141"/>
                    <a:pt x="141" y="141"/>
                  </a:cubicBezTo>
                  <a:cubicBezTo>
                    <a:pt x="47" y="141"/>
                    <a:pt x="47" y="141"/>
                    <a:pt x="47" y="141"/>
                  </a:cubicBezTo>
                  <a:cubicBezTo>
                    <a:pt x="47" y="147"/>
                    <a:pt x="47" y="147"/>
                    <a:pt x="47" y="147"/>
                  </a:cubicBezTo>
                  <a:cubicBezTo>
                    <a:pt x="47" y="157"/>
                    <a:pt x="39" y="164"/>
                    <a:pt x="29" y="164"/>
                  </a:cubicBezTo>
                  <a:cubicBezTo>
                    <a:pt x="20" y="164"/>
                    <a:pt x="12" y="157"/>
                    <a:pt x="12" y="147"/>
                  </a:cubicBezTo>
                  <a:cubicBezTo>
                    <a:pt x="12" y="141"/>
                    <a:pt x="12" y="141"/>
                    <a:pt x="12" y="141"/>
                  </a:cubicBezTo>
                  <a:cubicBezTo>
                    <a:pt x="3" y="141"/>
                    <a:pt x="3" y="141"/>
                    <a:pt x="3" y="141"/>
                  </a:cubicBezTo>
                  <a:cubicBezTo>
                    <a:pt x="1" y="141"/>
                    <a:pt x="0" y="140"/>
                    <a:pt x="0" y="138"/>
                  </a:cubicBezTo>
                  <a:cubicBezTo>
                    <a:pt x="0" y="103"/>
                    <a:pt x="0" y="103"/>
                    <a:pt x="0" y="103"/>
                  </a:cubicBezTo>
                  <a:cubicBezTo>
                    <a:pt x="0" y="92"/>
                    <a:pt x="9" y="82"/>
                    <a:pt x="21" y="82"/>
                  </a:cubicBezTo>
                  <a:cubicBezTo>
                    <a:pt x="23" y="82"/>
                    <a:pt x="23" y="82"/>
                    <a:pt x="23" y="82"/>
                  </a:cubicBezTo>
                  <a:cubicBezTo>
                    <a:pt x="33" y="44"/>
                    <a:pt x="33" y="44"/>
                    <a:pt x="33" y="44"/>
                  </a:cubicBezTo>
                  <a:cubicBezTo>
                    <a:pt x="36" y="33"/>
                    <a:pt x="47" y="24"/>
                    <a:pt x="59" y="24"/>
                  </a:cubicBezTo>
                  <a:cubicBezTo>
                    <a:pt x="70" y="24"/>
                    <a:pt x="70" y="24"/>
                    <a:pt x="70" y="24"/>
                  </a:cubicBezTo>
                  <a:cubicBezTo>
                    <a:pt x="70" y="3"/>
                    <a:pt x="70" y="3"/>
                    <a:pt x="70" y="3"/>
                  </a:cubicBezTo>
                  <a:cubicBezTo>
                    <a:pt x="70" y="2"/>
                    <a:pt x="72" y="0"/>
                    <a:pt x="73" y="0"/>
                  </a:cubicBezTo>
                  <a:cubicBezTo>
                    <a:pt x="114" y="0"/>
                    <a:pt x="114" y="0"/>
                    <a:pt x="114" y="0"/>
                  </a:cubicBezTo>
                  <a:cubicBezTo>
                    <a:pt x="116" y="0"/>
                    <a:pt x="117" y="2"/>
                    <a:pt x="117" y="3"/>
                  </a:cubicBezTo>
                  <a:cubicBezTo>
                    <a:pt x="117" y="24"/>
                    <a:pt x="117" y="24"/>
                    <a:pt x="117" y="24"/>
                  </a:cubicBezTo>
                  <a:cubicBezTo>
                    <a:pt x="129" y="24"/>
                    <a:pt x="129" y="24"/>
                    <a:pt x="129" y="24"/>
                  </a:cubicBezTo>
                  <a:cubicBezTo>
                    <a:pt x="141" y="24"/>
                    <a:pt x="152" y="33"/>
                    <a:pt x="155" y="44"/>
                  </a:cubicBezTo>
                  <a:cubicBezTo>
                    <a:pt x="165" y="82"/>
                    <a:pt x="165" y="82"/>
                    <a:pt x="165" y="82"/>
                  </a:cubicBezTo>
                  <a:cubicBezTo>
                    <a:pt x="167" y="82"/>
                    <a:pt x="167" y="82"/>
                    <a:pt x="167" y="82"/>
                  </a:cubicBezTo>
                  <a:cubicBezTo>
                    <a:pt x="178" y="82"/>
                    <a:pt x="188" y="92"/>
                    <a:pt x="188" y="103"/>
                  </a:cubicBezTo>
                  <a:close/>
                  <a:moveTo>
                    <a:pt x="44" y="112"/>
                  </a:moveTo>
                  <a:cubicBezTo>
                    <a:pt x="44" y="104"/>
                    <a:pt x="38" y="97"/>
                    <a:pt x="29" y="97"/>
                  </a:cubicBezTo>
                  <a:cubicBezTo>
                    <a:pt x="21" y="97"/>
                    <a:pt x="15" y="104"/>
                    <a:pt x="15" y="112"/>
                  </a:cubicBezTo>
                  <a:cubicBezTo>
                    <a:pt x="15" y="120"/>
                    <a:pt x="21" y="126"/>
                    <a:pt x="29" y="126"/>
                  </a:cubicBezTo>
                  <a:cubicBezTo>
                    <a:pt x="38" y="126"/>
                    <a:pt x="44" y="120"/>
                    <a:pt x="44" y="112"/>
                  </a:cubicBezTo>
                  <a:close/>
                  <a:moveTo>
                    <a:pt x="140" y="82"/>
                  </a:moveTo>
                  <a:cubicBezTo>
                    <a:pt x="132" y="50"/>
                    <a:pt x="132" y="50"/>
                    <a:pt x="132" y="50"/>
                  </a:cubicBezTo>
                  <a:cubicBezTo>
                    <a:pt x="132" y="49"/>
                    <a:pt x="130" y="47"/>
                    <a:pt x="129" y="47"/>
                  </a:cubicBezTo>
                  <a:cubicBezTo>
                    <a:pt x="59" y="47"/>
                    <a:pt x="59" y="47"/>
                    <a:pt x="59" y="47"/>
                  </a:cubicBezTo>
                  <a:cubicBezTo>
                    <a:pt x="58" y="47"/>
                    <a:pt x="56" y="49"/>
                    <a:pt x="56" y="50"/>
                  </a:cubicBezTo>
                  <a:cubicBezTo>
                    <a:pt x="47" y="82"/>
                    <a:pt x="47" y="82"/>
                    <a:pt x="47" y="82"/>
                  </a:cubicBezTo>
                  <a:lnTo>
                    <a:pt x="140" y="82"/>
                  </a:lnTo>
                  <a:close/>
                  <a:moveTo>
                    <a:pt x="173" y="112"/>
                  </a:moveTo>
                  <a:cubicBezTo>
                    <a:pt x="173" y="104"/>
                    <a:pt x="166" y="97"/>
                    <a:pt x="158" y="97"/>
                  </a:cubicBezTo>
                  <a:cubicBezTo>
                    <a:pt x="150" y="97"/>
                    <a:pt x="144" y="104"/>
                    <a:pt x="144" y="112"/>
                  </a:cubicBezTo>
                  <a:cubicBezTo>
                    <a:pt x="144" y="120"/>
                    <a:pt x="150" y="126"/>
                    <a:pt x="158" y="126"/>
                  </a:cubicBezTo>
                  <a:cubicBezTo>
                    <a:pt x="166" y="126"/>
                    <a:pt x="173" y="120"/>
                    <a:pt x="17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grpSp>
      <p:grpSp>
        <p:nvGrpSpPr>
          <p:cNvPr id="3" name="组合 2"/>
          <p:cNvGrpSpPr/>
          <p:nvPr/>
        </p:nvGrpSpPr>
        <p:grpSpPr>
          <a:xfrm>
            <a:off x="866775" y="1883569"/>
            <a:ext cx="2325291" cy="580609"/>
            <a:chOff x="866775" y="1883569"/>
            <a:chExt cx="2325291" cy="580609"/>
          </a:xfrm>
        </p:grpSpPr>
        <p:sp>
          <p:nvSpPr>
            <p:cNvPr id="20512" name="Oval 300"/>
            <p:cNvSpPr>
              <a:spLocks noChangeArrowheads="1"/>
            </p:cNvSpPr>
            <p:nvPr/>
          </p:nvSpPr>
          <p:spPr bwMode="auto">
            <a:xfrm>
              <a:off x="866775" y="1883569"/>
              <a:ext cx="466725" cy="465535"/>
            </a:xfrm>
            <a:prstGeom prst="ellipse">
              <a:avLst/>
            </a:prstGeom>
            <a:solidFill>
              <a:srgbClr val="F07474"/>
            </a:solidFill>
            <a:ln w="28575">
              <a:solidFill>
                <a:schemeClr val="bg1"/>
              </a:solidFill>
              <a:round/>
            </a:ln>
            <a:effectLst>
              <a:outerShdw dist="63500" dir="8100000" algn="ctr" rotWithShape="0">
                <a:srgbClr val="000000">
                  <a:alpha val="25000"/>
                </a:srgbClr>
              </a:outerShdw>
            </a:effectLst>
          </p:spPr>
          <p:txBody>
            <a:bodyPr anchor="ctr"/>
            <a:lstStyle/>
            <a:p>
              <a:pPr algn="ctr"/>
              <a:endParaRPr lang="en-US" altLang="zh-CN" sz="2325">
                <a:solidFill>
                  <a:srgbClr val="FFFFFF"/>
                </a:solidFill>
                <a:sym typeface="Arial" panose="020B0604020202020204" pitchFamily="34" charset="0"/>
              </a:endParaRPr>
            </a:p>
          </p:txBody>
        </p:sp>
        <p:sp>
          <p:nvSpPr>
            <p:cNvPr id="20513" name="Freeform 19"/>
            <p:cNvSpPr>
              <a:spLocks noEditPoints="1" noChangeArrowheads="1"/>
            </p:cNvSpPr>
            <p:nvPr/>
          </p:nvSpPr>
          <p:spPr bwMode="auto">
            <a:xfrm>
              <a:off x="988219" y="1957388"/>
              <a:ext cx="216694" cy="313135"/>
            </a:xfrm>
            <a:custGeom>
              <a:avLst/>
              <a:gdLst>
                <a:gd name="T0" fmla="*/ 100 w 106"/>
                <a:gd name="T1" fmla="*/ 106 h 153"/>
                <a:gd name="T2" fmla="*/ 61 w 106"/>
                <a:gd name="T3" fmla="*/ 106 h 153"/>
                <a:gd name="T4" fmla="*/ 56 w 106"/>
                <a:gd name="T5" fmla="*/ 150 h 153"/>
                <a:gd name="T6" fmla="*/ 53 w 106"/>
                <a:gd name="T7" fmla="*/ 153 h 153"/>
                <a:gd name="T8" fmla="*/ 53 w 106"/>
                <a:gd name="T9" fmla="*/ 153 h 153"/>
                <a:gd name="T10" fmla="*/ 50 w 106"/>
                <a:gd name="T11" fmla="*/ 150 h 153"/>
                <a:gd name="T12" fmla="*/ 43 w 106"/>
                <a:gd name="T13" fmla="*/ 106 h 153"/>
                <a:gd name="T14" fmla="*/ 6 w 106"/>
                <a:gd name="T15" fmla="*/ 106 h 153"/>
                <a:gd name="T16" fmla="*/ 0 w 106"/>
                <a:gd name="T17" fmla="*/ 100 h 153"/>
                <a:gd name="T18" fmla="*/ 24 w 106"/>
                <a:gd name="T19" fmla="*/ 71 h 153"/>
                <a:gd name="T20" fmla="*/ 24 w 106"/>
                <a:gd name="T21" fmla="*/ 24 h 153"/>
                <a:gd name="T22" fmla="*/ 12 w 106"/>
                <a:gd name="T23" fmla="*/ 12 h 153"/>
                <a:gd name="T24" fmla="*/ 24 w 106"/>
                <a:gd name="T25" fmla="*/ 0 h 153"/>
                <a:gd name="T26" fmla="*/ 82 w 106"/>
                <a:gd name="T27" fmla="*/ 0 h 153"/>
                <a:gd name="T28" fmla="*/ 94 w 106"/>
                <a:gd name="T29" fmla="*/ 12 h 153"/>
                <a:gd name="T30" fmla="*/ 82 w 106"/>
                <a:gd name="T31" fmla="*/ 24 h 153"/>
                <a:gd name="T32" fmla="*/ 82 w 106"/>
                <a:gd name="T33" fmla="*/ 71 h 153"/>
                <a:gd name="T34" fmla="*/ 106 w 106"/>
                <a:gd name="T35" fmla="*/ 100 h 153"/>
                <a:gd name="T36" fmla="*/ 100 w 106"/>
                <a:gd name="T37" fmla="*/ 106 h 153"/>
                <a:gd name="T38" fmla="*/ 44 w 106"/>
                <a:gd name="T39" fmla="*/ 27 h 153"/>
                <a:gd name="T40" fmla="*/ 41 w 106"/>
                <a:gd name="T41" fmla="*/ 24 h 153"/>
                <a:gd name="T42" fmla="*/ 38 w 106"/>
                <a:gd name="T43" fmla="*/ 27 h 153"/>
                <a:gd name="T44" fmla="*/ 38 w 106"/>
                <a:gd name="T45" fmla="*/ 68 h 153"/>
                <a:gd name="T46" fmla="*/ 41 w 106"/>
                <a:gd name="T47" fmla="*/ 71 h 153"/>
                <a:gd name="T48" fmla="*/ 44 w 106"/>
                <a:gd name="T49" fmla="*/ 68 h 153"/>
                <a:gd name="T50" fmla="*/ 44 w 106"/>
                <a:gd name="T51" fmla="*/ 2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53">
                  <a:moveTo>
                    <a:pt x="100" y="106"/>
                  </a:moveTo>
                  <a:cubicBezTo>
                    <a:pt x="61" y="106"/>
                    <a:pt x="61" y="106"/>
                    <a:pt x="61" y="106"/>
                  </a:cubicBezTo>
                  <a:cubicBezTo>
                    <a:pt x="56" y="150"/>
                    <a:pt x="56" y="150"/>
                    <a:pt x="56" y="150"/>
                  </a:cubicBezTo>
                  <a:cubicBezTo>
                    <a:pt x="56" y="151"/>
                    <a:pt x="54" y="153"/>
                    <a:pt x="53" y="153"/>
                  </a:cubicBezTo>
                  <a:cubicBezTo>
                    <a:pt x="53" y="153"/>
                    <a:pt x="53" y="153"/>
                    <a:pt x="53" y="153"/>
                  </a:cubicBezTo>
                  <a:cubicBezTo>
                    <a:pt x="51" y="153"/>
                    <a:pt x="50" y="152"/>
                    <a:pt x="50" y="150"/>
                  </a:cubicBezTo>
                  <a:cubicBezTo>
                    <a:pt x="43" y="106"/>
                    <a:pt x="43" y="106"/>
                    <a:pt x="43" y="106"/>
                  </a:cubicBezTo>
                  <a:cubicBezTo>
                    <a:pt x="6" y="106"/>
                    <a:pt x="6" y="106"/>
                    <a:pt x="6" y="106"/>
                  </a:cubicBezTo>
                  <a:cubicBezTo>
                    <a:pt x="3" y="106"/>
                    <a:pt x="0" y="103"/>
                    <a:pt x="0" y="100"/>
                  </a:cubicBezTo>
                  <a:cubicBezTo>
                    <a:pt x="0" y="85"/>
                    <a:pt x="12" y="71"/>
                    <a:pt x="24" y="71"/>
                  </a:cubicBezTo>
                  <a:cubicBezTo>
                    <a:pt x="24" y="24"/>
                    <a:pt x="24" y="24"/>
                    <a:pt x="24" y="24"/>
                  </a:cubicBezTo>
                  <a:cubicBezTo>
                    <a:pt x="17" y="24"/>
                    <a:pt x="12" y="18"/>
                    <a:pt x="12" y="12"/>
                  </a:cubicBezTo>
                  <a:cubicBezTo>
                    <a:pt x="12" y="6"/>
                    <a:pt x="17" y="0"/>
                    <a:pt x="24" y="0"/>
                  </a:cubicBezTo>
                  <a:cubicBezTo>
                    <a:pt x="82" y="0"/>
                    <a:pt x="82" y="0"/>
                    <a:pt x="82" y="0"/>
                  </a:cubicBezTo>
                  <a:cubicBezTo>
                    <a:pt x="89" y="0"/>
                    <a:pt x="94" y="6"/>
                    <a:pt x="94" y="12"/>
                  </a:cubicBezTo>
                  <a:cubicBezTo>
                    <a:pt x="94" y="18"/>
                    <a:pt x="89" y="24"/>
                    <a:pt x="82" y="24"/>
                  </a:cubicBezTo>
                  <a:cubicBezTo>
                    <a:pt x="82" y="71"/>
                    <a:pt x="82" y="71"/>
                    <a:pt x="82" y="71"/>
                  </a:cubicBezTo>
                  <a:cubicBezTo>
                    <a:pt x="94" y="71"/>
                    <a:pt x="106" y="85"/>
                    <a:pt x="106" y="100"/>
                  </a:cubicBezTo>
                  <a:cubicBezTo>
                    <a:pt x="106" y="103"/>
                    <a:pt x="103" y="106"/>
                    <a:pt x="100" y="106"/>
                  </a:cubicBezTo>
                  <a:close/>
                  <a:moveTo>
                    <a:pt x="44" y="27"/>
                  </a:moveTo>
                  <a:cubicBezTo>
                    <a:pt x="44" y="25"/>
                    <a:pt x="43" y="24"/>
                    <a:pt x="41" y="24"/>
                  </a:cubicBezTo>
                  <a:cubicBezTo>
                    <a:pt x="40" y="24"/>
                    <a:pt x="38" y="25"/>
                    <a:pt x="38" y="27"/>
                  </a:cubicBezTo>
                  <a:cubicBezTo>
                    <a:pt x="38" y="68"/>
                    <a:pt x="38" y="68"/>
                    <a:pt x="38" y="68"/>
                  </a:cubicBezTo>
                  <a:cubicBezTo>
                    <a:pt x="38" y="69"/>
                    <a:pt x="40" y="71"/>
                    <a:pt x="41" y="71"/>
                  </a:cubicBezTo>
                  <a:cubicBezTo>
                    <a:pt x="43" y="71"/>
                    <a:pt x="44" y="69"/>
                    <a:pt x="44" y="68"/>
                  </a:cubicBezTo>
                  <a:lnTo>
                    <a:pt x="44"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18" name="TextBox 13"/>
            <p:cNvSpPr txBox="1">
              <a:spLocks noChangeArrowheads="1"/>
            </p:cNvSpPr>
            <p:nvPr/>
          </p:nvSpPr>
          <p:spPr bwMode="auto">
            <a:xfrm>
              <a:off x="1438275" y="1925241"/>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19" name="TextBox 13"/>
            <p:cNvSpPr txBox="1">
              <a:spLocks noChangeArrowheads="1"/>
            </p:cNvSpPr>
            <p:nvPr/>
          </p:nvSpPr>
          <p:spPr bwMode="auto">
            <a:xfrm>
              <a:off x="1438275" y="2187179"/>
              <a:ext cx="16490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6117431" y="1883569"/>
            <a:ext cx="2341960" cy="580609"/>
            <a:chOff x="6117431" y="1883569"/>
            <a:chExt cx="2341960" cy="580609"/>
          </a:xfrm>
        </p:grpSpPr>
        <p:sp>
          <p:nvSpPr>
            <p:cNvPr id="20514" name="Oval 327"/>
            <p:cNvSpPr>
              <a:spLocks noChangeArrowheads="1"/>
            </p:cNvSpPr>
            <p:nvPr/>
          </p:nvSpPr>
          <p:spPr bwMode="auto">
            <a:xfrm>
              <a:off x="6117431" y="1883569"/>
              <a:ext cx="466725" cy="465535"/>
            </a:xfrm>
            <a:prstGeom prst="ellipse">
              <a:avLst/>
            </a:prstGeom>
            <a:solidFill>
              <a:srgbClr val="FFBF53"/>
            </a:solidFill>
            <a:ln w="28575">
              <a:solidFill>
                <a:schemeClr val="bg1"/>
              </a:solidFill>
              <a:round/>
            </a:ln>
            <a:effectLst>
              <a:outerShdw dist="63500" dir="8100000" algn="ctr" rotWithShape="0">
                <a:srgbClr val="000000">
                  <a:alpha val="25000"/>
                </a:srgbClr>
              </a:outerShdw>
            </a:effectLst>
          </p:spPr>
          <p:txBody>
            <a:bodyPr anchor="ctr"/>
            <a:lstStyle/>
            <a:p>
              <a:pPr algn="ctr"/>
              <a:endParaRPr lang="en-US" altLang="zh-CN" sz="2325">
                <a:solidFill>
                  <a:srgbClr val="FFFFFF"/>
                </a:solidFill>
                <a:sym typeface="Arial" panose="020B0604020202020204" pitchFamily="34" charset="0"/>
              </a:endParaRPr>
            </a:p>
          </p:txBody>
        </p:sp>
        <p:sp>
          <p:nvSpPr>
            <p:cNvPr id="20515" name="Freeform 16"/>
            <p:cNvSpPr>
              <a:spLocks noEditPoints="1" noChangeArrowheads="1"/>
            </p:cNvSpPr>
            <p:nvPr/>
          </p:nvSpPr>
          <p:spPr bwMode="auto">
            <a:xfrm>
              <a:off x="6196013" y="1964531"/>
              <a:ext cx="307181" cy="305991"/>
            </a:xfrm>
            <a:custGeom>
              <a:avLst/>
              <a:gdLst>
                <a:gd name="T0" fmla="*/ 164 w 164"/>
                <a:gd name="T1" fmla="*/ 82 h 164"/>
                <a:gd name="T2" fmla="*/ 82 w 164"/>
                <a:gd name="T3" fmla="*/ 164 h 164"/>
                <a:gd name="T4" fmla="*/ 0 w 164"/>
                <a:gd name="T5" fmla="*/ 82 h 164"/>
                <a:gd name="T6" fmla="*/ 82 w 164"/>
                <a:gd name="T7" fmla="*/ 0 h 164"/>
                <a:gd name="T8" fmla="*/ 164 w 164"/>
                <a:gd name="T9" fmla="*/ 82 h 164"/>
                <a:gd name="T10" fmla="*/ 152 w 164"/>
                <a:gd name="T11" fmla="*/ 82 h 164"/>
                <a:gd name="T12" fmla="*/ 152 w 164"/>
                <a:gd name="T13" fmla="*/ 81 h 164"/>
                <a:gd name="T14" fmla="*/ 143 w 164"/>
                <a:gd name="T15" fmla="*/ 89 h 164"/>
                <a:gd name="T16" fmla="*/ 121 w 164"/>
                <a:gd name="T17" fmla="*/ 69 h 164"/>
                <a:gd name="T18" fmla="*/ 126 w 164"/>
                <a:gd name="T19" fmla="*/ 39 h 164"/>
                <a:gd name="T20" fmla="*/ 139 w 164"/>
                <a:gd name="T21" fmla="*/ 40 h 164"/>
                <a:gd name="T22" fmla="*/ 103 w 164"/>
                <a:gd name="T23" fmla="*/ 15 h 164"/>
                <a:gd name="T24" fmla="*/ 108 w 164"/>
                <a:gd name="T25" fmla="*/ 26 h 164"/>
                <a:gd name="T26" fmla="*/ 82 w 164"/>
                <a:gd name="T27" fmla="*/ 41 h 164"/>
                <a:gd name="T28" fmla="*/ 55 w 164"/>
                <a:gd name="T29" fmla="*/ 26 h 164"/>
                <a:gd name="T30" fmla="*/ 60 w 164"/>
                <a:gd name="T31" fmla="*/ 15 h 164"/>
                <a:gd name="T32" fmla="*/ 25 w 164"/>
                <a:gd name="T33" fmla="*/ 40 h 164"/>
                <a:gd name="T34" fmla="*/ 37 w 164"/>
                <a:gd name="T35" fmla="*/ 39 h 164"/>
                <a:gd name="T36" fmla="*/ 43 w 164"/>
                <a:gd name="T37" fmla="*/ 69 h 164"/>
                <a:gd name="T38" fmla="*/ 21 w 164"/>
                <a:gd name="T39" fmla="*/ 89 h 164"/>
                <a:gd name="T40" fmla="*/ 11 w 164"/>
                <a:gd name="T41" fmla="*/ 81 h 164"/>
                <a:gd name="T42" fmla="*/ 11 w 164"/>
                <a:gd name="T43" fmla="*/ 82 h 164"/>
                <a:gd name="T44" fmla="*/ 25 w 164"/>
                <a:gd name="T45" fmla="*/ 123 h 164"/>
                <a:gd name="T46" fmla="*/ 28 w 164"/>
                <a:gd name="T47" fmla="*/ 111 h 164"/>
                <a:gd name="T48" fmla="*/ 58 w 164"/>
                <a:gd name="T49" fmla="*/ 115 h 164"/>
                <a:gd name="T50" fmla="*/ 70 w 164"/>
                <a:gd name="T51" fmla="*/ 142 h 164"/>
                <a:gd name="T52" fmla="*/ 60 w 164"/>
                <a:gd name="T53" fmla="*/ 148 h 164"/>
                <a:gd name="T54" fmla="*/ 82 w 164"/>
                <a:gd name="T55" fmla="*/ 152 h 164"/>
                <a:gd name="T56" fmla="*/ 104 w 164"/>
                <a:gd name="T57" fmla="*/ 148 h 164"/>
                <a:gd name="T58" fmla="*/ 93 w 164"/>
                <a:gd name="T59" fmla="*/ 142 h 164"/>
                <a:gd name="T60" fmla="*/ 106 w 164"/>
                <a:gd name="T61" fmla="*/ 115 h 164"/>
                <a:gd name="T62" fmla="*/ 136 w 164"/>
                <a:gd name="T63" fmla="*/ 111 h 164"/>
                <a:gd name="T64" fmla="*/ 138 w 164"/>
                <a:gd name="T65" fmla="*/ 123 h 164"/>
                <a:gd name="T66" fmla="*/ 152 w 164"/>
                <a:gd name="T67" fmla="*/ 82 h 164"/>
                <a:gd name="T68" fmla="*/ 82 w 164"/>
                <a:gd name="T69" fmla="*/ 55 h 164"/>
                <a:gd name="T70" fmla="*/ 108 w 164"/>
                <a:gd name="T71" fmla="*/ 74 h 164"/>
                <a:gd name="T72" fmla="*/ 98 w 164"/>
                <a:gd name="T73" fmla="*/ 105 h 164"/>
                <a:gd name="T74" fmla="*/ 66 w 164"/>
                <a:gd name="T75" fmla="*/ 105 h 164"/>
                <a:gd name="T76" fmla="*/ 55 w 164"/>
                <a:gd name="T77" fmla="*/ 74 h 164"/>
                <a:gd name="T78" fmla="*/ 82 w 164"/>
                <a:gd name="T79"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4" h="164">
                  <a:moveTo>
                    <a:pt x="164" y="82"/>
                  </a:moveTo>
                  <a:cubicBezTo>
                    <a:pt x="164" y="127"/>
                    <a:pt x="127" y="164"/>
                    <a:pt x="82" y="164"/>
                  </a:cubicBezTo>
                  <a:cubicBezTo>
                    <a:pt x="36" y="164"/>
                    <a:pt x="0" y="127"/>
                    <a:pt x="0" y="82"/>
                  </a:cubicBezTo>
                  <a:cubicBezTo>
                    <a:pt x="0" y="36"/>
                    <a:pt x="36" y="0"/>
                    <a:pt x="82" y="0"/>
                  </a:cubicBezTo>
                  <a:cubicBezTo>
                    <a:pt x="127" y="0"/>
                    <a:pt x="164" y="36"/>
                    <a:pt x="164" y="82"/>
                  </a:cubicBezTo>
                  <a:close/>
                  <a:moveTo>
                    <a:pt x="152" y="82"/>
                  </a:moveTo>
                  <a:cubicBezTo>
                    <a:pt x="152" y="81"/>
                    <a:pt x="152" y="81"/>
                    <a:pt x="152" y="81"/>
                  </a:cubicBezTo>
                  <a:cubicBezTo>
                    <a:pt x="143" y="89"/>
                    <a:pt x="143" y="89"/>
                    <a:pt x="143" y="89"/>
                  </a:cubicBezTo>
                  <a:cubicBezTo>
                    <a:pt x="121" y="69"/>
                    <a:pt x="121" y="69"/>
                    <a:pt x="121" y="69"/>
                  </a:cubicBezTo>
                  <a:cubicBezTo>
                    <a:pt x="126" y="39"/>
                    <a:pt x="126" y="39"/>
                    <a:pt x="126" y="39"/>
                  </a:cubicBezTo>
                  <a:cubicBezTo>
                    <a:pt x="139" y="40"/>
                    <a:pt x="139" y="40"/>
                    <a:pt x="139" y="40"/>
                  </a:cubicBezTo>
                  <a:cubicBezTo>
                    <a:pt x="130" y="28"/>
                    <a:pt x="118" y="19"/>
                    <a:pt x="103" y="15"/>
                  </a:cubicBezTo>
                  <a:cubicBezTo>
                    <a:pt x="108" y="26"/>
                    <a:pt x="108" y="26"/>
                    <a:pt x="108" y="26"/>
                  </a:cubicBezTo>
                  <a:cubicBezTo>
                    <a:pt x="82" y="41"/>
                    <a:pt x="82" y="41"/>
                    <a:pt x="82" y="41"/>
                  </a:cubicBezTo>
                  <a:cubicBezTo>
                    <a:pt x="55" y="26"/>
                    <a:pt x="55" y="26"/>
                    <a:pt x="55" y="26"/>
                  </a:cubicBezTo>
                  <a:cubicBezTo>
                    <a:pt x="60" y="15"/>
                    <a:pt x="60" y="15"/>
                    <a:pt x="60" y="15"/>
                  </a:cubicBezTo>
                  <a:cubicBezTo>
                    <a:pt x="46" y="19"/>
                    <a:pt x="33" y="28"/>
                    <a:pt x="25" y="40"/>
                  </a:cubicBezTo>
                  <a:cubicBezTo>
                    <a:pt x="37" y="39"/>
                    <a:pt x="37" y="39"/>
                    <a:pt x="37" y="39"/>
                  </a:cubicBezTo>
                  <a:cubicBezTo>
                    <a:pt x="43" y="69"/>
                    <a:pt x="43" y="69"/>
                    <a:pt x="43" y="69"/>
                  </a:cubicBezTo>
                  <a:cubicBezTo>
                    <a:pt x="21" y="89"/>
                    <a:pt x="21" y="89"/>
                    <a:pt x="21" y="89"/>
                  </a:cubicBezTo>
                  <a:cubicBezTo>
                    <a:pt x="11" y="81"/>
                    <a:pt x="11" y="81"/>
                    <a:pt x="11" y="81"/>
                  </a:cubicBezTo>
                  <a:cubicBezTo>
                    <a:pt x="11" y="81"/>
                    <a:pt x="11" y="81"/>
                    <a:pt x="11" y="82"/>
                  </a:cubicBezTo>
                  <a:cubicBezTo>
                    <a:pt x="11" y="97"/>
                    <a:pt x="16" y="111"/>
                    <a:pt x="25" y="123"/>
                  </a:cubicBezTo>
                  <a:cubicBezTo>
                    <a:pt x="28" y="111"/>
                    <a:pt x="28" y="111"/>
                    <a:pt x="28" y="111"/>
                  </a:cubicBezTo>
                  <a:cubicBezTo>
                    <a:pt x="58" y="115"/>
                    <a:pt x="58" y="115"/>
                    <a:pt x="58" y="115"/>
                  </a:cubicBezTo>
                  <a:cubicBezTo>
                    <a:pt x="70" y="142"/>
                    <a:pt x="70" y="142"/>
                    <a:pt x="70" y="142"/>
                  </a:cubicBezTo>
                  <a:cubicBezTo>
                    <a:pt x="60" y="148"/>
                    <a:pt x="60" y="148"/>
                    <a:pt x="60" y="148"/>
                  </a:cubicBezTo>
                  <a:cubicBezTo>
                    <a:pt x="67" y="151"/>
                    <a:pt x="74" y="152"/>
                    <a:pt x="82" y="152"/>
                  </a:cubicBezTo>
                  <a:cubicBezTo>
                    <a:pt x="89" y="152"/>
                    <a:pt x="97" y="151"/>
                    <a:pt x="104" y="148"/>
                  </a:cubicBezTo>
                  <a:cubicBezTo>
                    <a:pt x="93" y="142"/>
                    <a:pt x="93" y="142"/>
                    <a:pt x="93" y="142"/>
                  </a:cubicBezTo>
                  <a:cubicBezTo>
                    <a:pt x="106" y="115"/>
                    <a:pt x="106" y="115"/>
                    <a:pt x="106" y="115"/>
                  </a:cubicBezTo>
                  <a:cubicBezTo>
                    <a:pt x="136" y="111"/>
                    <a:pt x="136" y="111"/>
                    <a:pt x="136" y="111"/>
                  </a:cubicBezTo>
                  <a:cubicBezTo>
                    <a:pt x="138" y="123"/>
                    <a:pt x="138" y="123"/>
                    <a:pt x="138" y="123"/>
                  </a:cubicBezTo>
                  <a:cubicBezTo>
                    <a:pt x="147" y="111"/>
                    <a:pt x="152" y="97"/>
                    <a:pt x="152" y="82"/>
                  </a:cubicBezTo>
                  <a:close/>
                  <a:moveTo>
                    <a:pt x="82" y="55"/>
                  </a:moveTo>
                  <a:cubicBezTo>
                    <a:pt x="108" y="74"/>
                    <a:pt x="108" y="74"/>
                    <a:pt x="108" y="74"/>
                  </a:cubicBezTo>
                  <a:cubicBezTo>
                    <a:pt x="98" y="105"/>
                    <a:pt x="98" y="105"/>
                    <a:pt x="98" y="105"/>
                  </a:cubicBezTo>
                  <a:cubicBezTo>
                    <a:pt x="66" y="105"/>
                    <a:pt x="66" y="105"/>
                    <a:pt x="66" y="105"/>
                  </a:cubicBezTo>
                  <a:cubicBezTo>
                    <a:pt x="55" y="74"/>
                    <a:pt x="55" y="74"/>
                    <a:pt x="55" y="74"/>
                  </a:cubicBezTo>
                  <a:lnTo>
                    <a:pt x="82" y="5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20" name="TextBox 13"/>
            <p:cNvSpPr txBox="1">
              <a:spLocks noChangeArrowheads="1"/>
            </p:cNvSpPr>
            <p:nvPr/>
          </p:nvSpPr>
          <p:spPr bwMode="auto">
            <a:xfrm>
              <a:off x="6705600" y="1925241"/>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1" name="TextBox 13"/>
            <p:cNvSpPr txBox="1">
              <a:spLocks noChangeArrowheads="1"/>
            </p:cNvSpPr>
            <p:nvPr/>
          </p:nvSpPr>
          <p:spPr bwMode="auto">
            <a:xfrm>
              <a:off x="6705601" y="2187179"/>
              <a:ext cx="16502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a:off x="866775" y="2968228"/>
            <a:ext cx="2325291" cy="540128"/>
            <a:chOff x="866775" y="2968228"/>
            <a:chExt cx="2325291" cy="540128"/>
          </a:xfrm>
        </p:grpSpPr>
        <p:sp>
          <p:nvSpPr>
            <p:cNvPr id="20510" name="Oval 323"/>
            <p:cNvSpPr>
              <a:spLocks noChangeArrowheads="1"/>
            </p:cNvSpPr>
            <p:nvPr/>
          </p:nvSpPr>
          <p:spPr bwMode="auto">
            <a:xfrm>
              <a:off x="866775" y="2988469"/>
              <a:ext cx="466725" cy="465535"/>
            </a:xfrm>
            <a:prstGeom prst="ellipse">
              <a:avLst/>
            </a:prstGeom>
            <a:solidFill>
              <a:srgbClr val="02B3C5"/>
            </a:solidFill>
            <a:ln w="28575">
              <a:solidFill>
                <a:schemeClr val="bg1"/>
              </a:solidFill>
              <a:round/>
            </a:ln>
            <a:effectLst>
              <a:outerShdw dist="63500" dir="8100000" algn="ctr" rotWithShape="0">
                <a:srgbClr val="000000">
                  <a:alpha val="25000"/>
                </a:srgbClr>
              </a:outerShdw>
            </a:effectLst>
          </p:spPr>
          <p:txBody>
            <a:bodyPr anchor="ctr"/>
            <a:lstStyle/>
            <a:p>
              <a:pPr algn="ctr"/>
              <a:endParaRPr lang="en-US" altLang="zh-CN" sz="2325">
                <a:solidFill>
                  <a:srgbClr val="FFFFFF"/>
                </a:solidFill>
                <a:sym typeface="Arial" panose="020B0604020202020204" pitchFamily="34" charset="0"/>
              </a:endParaRPr>
            </a:p>
          </p:txBody>
        </p:sp>
        <p:sp>
          <p:nvSpPr>
            <p:cNvPr id="20511" name="Freeform 18"/>
            <p:cNvSpPr>
              <a:spLocks noEditPoints="1" noChangeArrowheads="1"/>
            </p:cNvSpPr>
            <p:nvPr/>
          </p:nvSpPr>
          <p:spPr bwMode="auto">
            <a:xfrm>
              <a:off x="952500" y="3075385"/>
              <a:ext cx="290513" cy="254794"/>
            </a:xfrm>
            <a:custGeom>
              <a:avLst/>
              <a:gdLst>
                <a:gd name="T0" fmla="*/ 188 w 188"/>
                <a:gd name="T1" fmla="*/ 103 h 164"/>
                <a:gd name="T2" fmla="*/ 188 w 188"/>
                <a:gd name="T3" fmla="*/ 138 h 164"/>
                <a:gd name="T4" fmla="*/ 185 w 188"/>
                <a:gd name="T5" fmla="*/ 141 h 164"/>
                <a:gd name="T6" fmla="*/ 176 w 188"/>
                <a:gd name="T7" fmla="*/ 141 h 164"/>
                <a:gd name="T8" fmla="*/ 176 w 188"/>
                <a:gd name="T9" fmla="*/ 147 h 164"/>
                <a:gd name="T10" fmla="*/ 158 w 188"/>
                <a:gd name="T11" fmla="*/ 164 h 164"/>
                <a:gd name="T12" fmla="*/ 141 w 188"/>
                <a:gd name="T13" fmla="*/ 147 h 164"/>
                <a:gd name="T14" fmla="*/ 141 w 188"/>
                <a:gd name="T15" fmla="*/ 141 h 164"/>
                <a:gd name="T16" fmla="*/ 47 w 188"/>
                <a:gd name="T17" fmla="*/ 141 h 164"/>
                <a:gd name="T18" fmla="*/ 47 w 188"/>
                <a:gd name="T19" fmla="*/ 147 h 164"/>
                <a:gd name="T20" fmla="*/ 29 w 188"/>
                <a:gd name="T21" fmla="*/ 164 h 164"/>
                <a:gd name="T22" fmla="*/ 12 w 188"/>
                <a:gd name="T23" fmla="*/ 147 h 164"/>
                <a:gd name="T24" fmla="*/ 12 w 188"/>
                <a:gd name="T25" fmla="*/ 141 h 164"/>
                <a:gd name="T26" fmla="*/ 3 w 188"/>
                <a:gd name="T27" fmla="*/ 141 h 164"/>
                <a:gd name="T28" fmla="*/ 0 w 188"/>
                <a:gd name="T29" fmla="*/ 138 h 164"/>
                <a:gd name="T30" fmla="*/ 0 w 188"/>
                <a:gd name="T31" fmla="*/ 103 h 164"/>
                <a:gd name="T32" fmla="*/ 21 w 188"/>
                <a:gd name="T33" fmla="*/ 82 h 164"/>
                <a:gd name="T34" fmla="*/ 23 w 188"/>
                <a:gd name="T35" fmla="*/ 82 h 164"/>
                <a:gd name="T36" fmla="*/ 33 w 188"/>
                <a:gd name="T37" fmla="*/ 44 h 164"/>
                <a:gd name="T38" fmla="*/ 59 w 188"/>
                <a:gd name="T39" fmla="*/ 24 h 164"/>
                <a:gd name="T40" fmla="*/ 70 w 188"/>
                <a:gd name="T41" fmla="*/ 24 h 164"/>
                <a:gd name="T42" fmla="*/ 70 w 188"/>
                <a:gd name="T43" fmla="*/ 3 h 164"/>
                <a:gd name="T44" fmla="*/ 73 w 188"/>
                <a:gd name="T45" fmla="*/ 0 h 164"/>
                <a:gd name="T46" fmla="*/ 114 w 188"/>
                <a:gd name="T47" fmla="*/ 0 h 164"/>
                <a:gd name="T48" fmla="*/ 117 w 188"/>
                <a:gd name="T49" fmla="*/ 3 h 164"/>
                <a:gd name="T50" fmla="*/ 117 w 188"/>
                <a:gd name="T51" fmla="*/ 24 h 164"/>
                <a:gd name="T52" fmla="*/ 129 w 188"/>
                <a:gd name="T53" fmla="*/ 24 h 164"/>
                <a:gd name="T54" fmla="*/ 155 w 188"/>
                <a:gd name="T55" fmla="*/ 44 h 164"/>
                <a:gd name="T56" fmla="*/ 165 w 188"/>
                <a:gd name="T57" fmla="*/ 82 h 164"/>
                <a:gd name="T58" fmla="*/ 167 w 188"/>
                <a:gd name="T59" fmla="*/ 82 h 164"/>
                <a:gd name="T60" fmla="*/ 188 w 188"/>
                <a:gd name="T61" fmla="*/ 103 h 164"/>
                <a:gd name="T62" fmla="*/ 44 w 188"/>
                <a:gd name="T63" fmla="*/ 112 h 164"/>
                <a:gd name="T64" fmla="*/ 29 w 188"/>
                <a:gd name="T65" fmla="*/ 97 h 164"/>
                <a:gd name="T66" fmla="*/ 15 w 188"/>
                <a:gd name="T67" fmla="*/ 112 h 164"/>
                <a:gd name="T68" fmla="*/ 29 w 188"/>
                <a:gd name="T69" fmla="*/ 126 h 164"/>
                <a:gd name="T70" fmla="*/ 44 w 188"/>
                <a:gd name="T71" fmla="*/ 112 h 164"/>
                <a:gd name="T72" fmla="*/ 140 w 188"/>
                <a:gd name="T73" fmla="*/ 82 h 164"/>
                <a:gd name="T74" fmla="*/ 132 w 188"/>
                <a:gd name="T75" fmla="*/ 50 h 164"/>
                <a:gd name="T76" fmla="*/ 129 w 188"/>
                <a:gd name="T77" fmla="*/ 47 h 164"/>
                <a:gd name="T78" fmla="*/ 59 w 188"/>
                <a:gd name="T79" fmla="*/ 47 h 164"/>
                <a:gd name="T80" fmla="*/ 56 w 188"/>
                <a:gd name="T81" fmla="*/ 50 h 164"/>
                <a:gd name="T82" fmla="*/ 47 w 188"/>
                <a:gd name="T83" fmla="*/ 82 h 164"/>
                <a:gd name="T84" fmla="*/ 140 w 188"/>
                <a:gd name="T85" fmla="*/ 82 h 164"/>
                <a:gd name="T86" fmla="*/ 173 w 188"/>
                <a:gd name="T87" fmla="*/ 112 h 164"/>
                <a:gd name="T88" fmla="*/ 158 w 188"/>
                <a:gd name="T89" fmla="*/ 97 h 164"/>
                <a:gd name="T90" fmla="*/ 144 w 188"/>
                <a:gd name="T91" fmla="*/ 112 h 164"/>
                <a:gd name="T92" fmla="*/ 158 w 188"/>
                <a:gd name="T93" fmla="*/ 126 h 164"/>
                <a:gd name="T94" fmla="*/ 173 w 188"/>
                <a:gd name="T95" fmla="*/ 11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64">
                  <a:moveTo>
                    <a:pt x="188" y="103"/>
                  </a:moveTo>
                  <a:cubicBezTo>
                    <a:pt x="188" y="138"/>
                    <a:pt x="188" y="138"/>
                    <a:pt x="188" y="138"/>
                  </a:cubicBezTo>
                  <a:cubicBezTo>
                    <a:pt x="188" y="140"/>
                    <a:pt x="186" y="141"/>
                    <a:pt x="185" y="141"/>
                  </a:cubicBezTo>
                  <a:cubicBezTo>
                    <a:pt x="176" y="141"/>
                    <a:pt x="176" y="141"/>
                    <a:pt x="176" y="141"/>
                  </a:cubicBezTo>
                  <a:cubicBezTo>
                    <a:pt x="176" y="147"/>
                    <a:pt x="176" y="147"/>
                    <a:pt x="176" y="147"/>
                  </a:cubicBezTo>
                  <a:cubicBezTo>
                    <a:pt x="176" y="157"/>
                    <a:pt x="168" y="164"/>
                    <a:pt x="158" y="164"/>
                  </a:cubicBezTo>
                  <a:cubicBezTo>
                    <a:pt x="149" y="164"/>
                    <a:pt x="141" y="157"/>
                    <a:pt x="141" y="147"/>
                  </a:cubicBezTo>
                  <a:cubicBezTo>
                    <a:pt x="141" y="141"/>
                    <a:pt x="141" y="141"/>
                    <a:pt x="141" y="141"/>
                  </a:cubicBezTo>
                  <a:cubicBezTo>
                    <a:pt x="47" y="141"/>
                    <a:pt x="47" y="141"/>
                    <a:pt x="47" y="141"/>
                  </a:cubicBezTo>
                  <a:cubicBezTo>
                    <a:pt x="47" y="147"/>
                    <a:pt x="47" y="147"/>
                    <a:pt x="47" y="147"/>
                  </a:cubicBezTo>
                  <a:cubicBezTo>
                    <a:pt x="47" y="157"/>
                    <a:pt x="39" y="164"/>
                    <a:pt x="29" y="164"/>
                  </a:cubicBezTo>
                  <a:cubicBezTo>
                    <a:pt x="20" y="164"/>
                    <a:pt x="12" y="157"/>
                    <a:pt x="12" y="147"/>
                  </a:cubicBezTo>
                  <a:cubicBezTo>
                    <a:pt x="12" y="141"/>
                    <a:pt x="12" y="141"/>
                    <a:pt x="12" y="141"/>
                  </a:cubicBezTo>
                  <a:cubicBezTo>
                    <a:pt x="3" y="141"/>
                    <a:pt x="3" y="141"/>
                    <a:pt x="3" y="141"/>
                  </a:cubicBezTo>
                  <a:cubicBezTo>
                    <a:pt x="1" y="141"/>
                    <a:pt x="0" y="140"/>
                    <a:pt x="0" y="138"/>
                  </a:cubicBezTo>
                  <a:cubicBezTo>
                    <a:pt x="0" y="103"/>
                    <a:pt x="0" y="103"/>
                    <a:pt x="0" y="103"/>
                  </a:cubicBezTo>
                  <a:cubicBezTo>
                    <a:pt x="0" y="92"/>
                    <a:pt x="9" y="82"/>
                    <a:pt x="21" y="82"/>
                  </a:cubicBezTo>
                  <a:cubicBezTo>
                    <a:pt x="23" y="82"/>
                    <a:pt x="23" y="82"/>
                    <a:pt x="23" y="82"/>
                  </a:cubicBezTo>
                  <a:cubicBezTo>
                    <a:pt x="33" y="44"/>
                    <a:pt x="33" y="44"/>
                    <a:pt x="33" y="44"/>
                  </a:cubicBezTo>
                  <a:cubicBezTo>
                    <a:pt x="36" y="33"/>
                    <a:pt x="47" y="24"/>
                    <a:pt x="59" y="24"/>
                  </a:cubicBezTo>
                  <a:cubicBezTo>
                    <a:pt x="70" y="24"/>
                    <a:pt x="70" y="24"/>
                    <a:pt x="70" y="24"/>
                  </a:cubicBezTo>
                  <a:cubicBezTo>
                    <a:pt x="70" y="3"/>
                    <a:pt x="70" y="3"/>
                    <a:pt x="70" y="3"/>
                  </a:cubicBezTo>
                  <a:cubicBezTo>
                    <a:pt x="70" y="2"/>
                    <a:pt x="72" y="0"/>
                    <a:pt x="73" y="0"/>
                  </a:cubicBezTo>
                  <a:cubicBezTo>
                    <a:pt x="114" y="0"/>
                    <a:pt x="114" y="0"/>
                    <a:pt x="114" y="0"/>
                  </a:cubicBezTo>
                  <a:cubicBezTo>
                    <a:pt x="116" y="0"/>
                    <a:pt x="117" y="2"/>
                    <a:pt x="117" y="3"/>
                  </a:cubicBezTo>
                  <a:cubicBezTo>
                    <a:pt x="117" y="24"/>
                    <a:pt x="117" y="24"/>
                    <a:pt x="117" y="24"/>
                  </a:cubicBezTo>
                  <a:cubicBezTo>
                    <a:pt x="129" y="24"/>
                    <a:pt x="129" y="24"/>
                    <a:pt x="129" y="24"/>
                  </a:cubicBezTo>
                  <a:cubicBezTo>
                    <a:pt x="141" y="24"/>
                    <a:pt x="152" y="33"/>
                    <a:pt x="155" y="44"/>
                  </a:cubicBezTo>
                  <a:cubicBezTo>
                    <a:pt x="165" y="82"/>
                    <a:pt x="165" y="82"/>
                    <a:pt x="165" y="82"/>
                  </a:cubicBezTo>
                  <a:cubicBezTo>
                    <a:pt x="167" y="82"/>
                    <a:pt x="167" y="82"/>
                    <a:pt x="167" y="82"/>
                  </a:cubicBezTo>
                  <a:cubicBezTo>
                    <a:pt x="178" y="82"/>
                    <a:pt x="188" y="92"/>
                    <a:pt x="188" y="103"/>
                  </a:cubicBezTo>
                  <a:close/>
                  <a:moveTo>
                    <a:pt x="44" y="112"/>
                  </a:moveTo>
                  <a:cubicBezTo>
                    <a:pt x="44" y="104"/>
                    <a:pt x="38" y="97"/>
                    <a:pt x="29" y="97"/>
                  </a:cubicBezTo>
                  <a:cubicBezTo>
                    <a:pt x="21" y="97"/>
                    <a:pt x="15" y="104"/>
                    <a:pt x="15" y="112"/>
                  </a:cubicBezTo>
                  <a:cubicBezTo>
                    <a:pt x="15" y="120"/>
                    <a:pt x="21" y="126"/>
                    <a:pt x="29" y="126"/>
                  </a:cubicBezTo>
                  <a:cubicBezTo>
                    <a:pt x="38" y="126"/>
                    <a:pt x="44" y="120"/>
                    <a:pt x="44" y="112"/>
                  </a:cubicBezTo>
                  <a:close/>
                  <a:moveTo>
                    <a:pt x="140" y="82"/>
                  </a:moveTo>
                  <a:cubicBezTo>
                    <a:pt x="132" y="50"/>
                    <a:pt x="132" y="50"/>
                    <a:pt x="132" y="50"/>
                  </a:cubicBezTo>
                  <a:cubicBezTo>
                    <a:pt x="132" y="49"/>
                    <a:pt x="130" y="47"/>
                    <a:pt x="129" y="47"/>
                  </a:cubicBezTo>
                  <a:cubicBezTo>
                    <a:pt x="59" y="47"/>
                    <a:pt x="59" y="47"/>
                    <a:pt x="59" y="47"/>
                  </a:cubicBezTo>
                  <a:cubicBezTo>
                    <a:pt x="58" y="47"/>
                    <a:pt x="56" y="49"/>
                    <a:pt x="56" y="50"/>
                  </a:cubicBezTo>
                  <a:cubicBezTo>
                    <a:pt x="47" y="82"/>
                    <a:pt x="47" y="82"/>
                    <a:pt x="47" y="82"/>
                  </a:cubicBezTo>
                  <a:lnTo>
                    <a:pt x="140" y="82"/>
                  </a:lnTo>
                  <a:close/>
                  <a:moveTo>
                    <a:pt x="173" y="112"/>
                  </a:moveTo>
                  <a:cubicBezTo>
                    <a:pt x="173" y="104"/>
                    <a:pt x="166" y="97"/>
                    <a:pt x="158" y="97"/>
                  </a:cubicBezTo>
                  <a:cubicBezTo>
                    <a:pt x="150" y="97"/>
                    <a:pt x="144" y="104"/>
                    <a:pt x="144" y="112"/>
                  </a:cubicBezTo>
                  <a:cubicBezTo>
                    <a:pt x="144" y="120"/>
                    <a:pt x="150" y="126"/>
                    <a:pt x="158" y="126"/>
                  </a:cubicBezTo>
                  <a:cubicBezTo>
                    <a:pt x="166" y="126"/>
                    <a:pt x="173" y="120"/>
                    <a:pt x="173" y="1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22" name="TextBox 13"/>
            <p:cNvSpPr txBox="1">
              <a:spLocks noChangeArrowheads="1"/>
            </p:cNvSpPr>
            <p:nvPr/>
          </p:nvSpPr>
          <p:spPr bwMode="auto">
            <a:xfrm>
              <a:off x="1438275" y="2968228"/>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3" name="TextBox 13"/>
            <p:cNvSpPr txBox="1">
              <a:spLocks noChangeArrowheads="1"/>
            </p:cNvSpPr>
            <p:nvPr/>
          </p:nvSpPr>
          <p:spPr bwMode="auto">
            <a:xfrm>
              <a:off x="1438275" y="3231357"/>
              <a:ext cx="16490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6117431" y="2968228"/>
            <a:ext cx="2341960" cy="540128"/>
            <a:chOff x="6117431" y="2968228"/>
            <a:chExt cx="2341960" cy="540128"/>
          </a:xfrm>
        </p:grpSpPr>
        <p:sp>
          <p:nvSpPr>
            <p:cNvPr id="20516" name="Oval 331"/>
            <p:cNvSpPr>
              <a:spLocks noChangeArrowheads="1"/>
            </p:cNvSpPr>
            <p:nvPr/>
          </p:nvSpPr>
          <p:spPr bwMode="auto">
            <a:xfrm>
              <a:off x="6117431" y="2988469"/>
              <a:ext cx="466725" cy="465535"/>
            </a:xfrm>
            <a:prstGeom prst="ellipse">
              <a:avLst/>
            </a:prstGeom>
            <a:solidFill>
              <a:srgbClr val="6A3C7C"/>
            </a:solidFill>
            <a:ln w="28575">
              <a:solidFill>
                <a:schemeClr val="bg1"/>
              </a:solidFill>
              <a:round/>
            </a:ln>
            <a:effectLst>
              <a:outerShdw dist="63500" dir="8100000" algn="ctr" rotWithShape="0">
                <a:srgbClr val="000000">
                  <a:alpha val="25000"/>
                </a:srgbClr>
              </a:outerShdw>
            </a:effectLst>
          </p:spPr>
          <p:txBody>
            <a:bodyPr anchor="ctr"/>
            <a:lstStyle/>
            <a:p>
              <a:pPr algn="ctr"/>
              <a:endParaRPr lang="en-US" altLang="zh-CN" sz="2325">
                <a:solidFill>
                  <a:srgbClr val="FFFFFF"/>
                </a:solidFill>
                <a:sym typeface="Arial" panose="020B0604020202020204" pitchFamily="34" charset="0"/>
              </a:endParaRPr>
            </a:p>
          </p:txBody>
        </p:sp>
        <p:sp>
          <p:nvSpPr>
            <p:cNvPr id="20517" name="Freeform 17"/>
            <p:cNvSpPr>
              <a:spLocks noChangeArrowheads="1"/>
            </p:cNvSpPr>
            <p:nvPr/>
          </p:nvSpPr>
          <p:spPr bwMode="auto">
            <a:xfrm>
              <a:off x="6240067" y="3063479"/>
              <a:ext cx="221456" cy="284559"/>
            </a:xfrm>
            <a:custGeom>
              <a:avLst/>
              <a:gdLst>
                <a:gd name="T0" fmla="*/ 65 w 128"/>
                <a:gd name="T1" fmla="*/ 119 h 164"/>
                <a:gd name="T2" fmla="*/ 4 w 128"/>
                <a:gd name="T3" fmla="*/ 164 h 164"/>
                <a:gd name="T4" fmla="*/ 0 w 128"/>
                <a:gd name="T5" fmla="*/ 160 h 164"/>
                <a:gd name="T6" fmla="*/ 4 w 128"/>
                <a:gd name="T7" fmla="*/ 156 h 164"/>
                <a:gd name="T8" fmla="*/ 56 w 128"/>
                <a:gd name="T9" fmla="*/ 119 h 164"/>
                <a:gd name="T10" fmla="*/ 2 w 128"/>
                <a:gd name="T11" fmla="*/ 92 h 164"/>
                <a:gd name="T12" fmla="*/ 62 w 128"/>
                <a:gd name="T13" fmla="*/ 107 h 164"/>
                <a:gd name="T14" fmla="*/ 69 w 128"/>
                <a:gd name="T15" fmla="*/ 80 h 164"/>
                <a:gd name="T16" fmla="*/ 19 w 128"/>
                <a:gd name="T17" fmla="*/ 47 h 164"/>
                <a:gd name="T18" fmla="*/ 70 w 128"/>
                <a:gd name="T19" fmla="*/ 73 h 164"/>
                <a:gd name="T20" fmla="*/ 71 w 128"/>
                <a:gd name="T21" fmla="*/ 55 h 164"/>
                <a:gd name="T22" fmla="*/ 58 w 128"/>
                <a:gd name="T23" fmla="*/ 0 h 164"/>
                <a:gd name="T24" fmla="*/ 79 w 128"/>
                <a:gd name="T25" fmla="*/ 54 h 164"/>
                <a:gd name="T26" fmla="*/ 79 w 128"/>
                <a:gd name="T27" fmla="*/ 65 h 164"/>
                <a:gd name="T28" fmla="*/ 124 w 128"/>
                <a:gd name="T29" fmla="*/ 46 h 164"/>
                <a:gd name="T30" fmla="*/ 77 w 128"/>
                <a:gd name="T31" fmla="*/ 82 h 164"/>
                <a:gd name="T32" fmla="*/ 70 w 128"/>
                <a:gd name="T33" fmla="*/ 108 h 164"/>
                <a:gd name="T34" fmla="*/ 128 w 128"/>
                <a:gd name="T35" fmla="*/ 101 h 164"/>
                <a:gd name="T36" fmla="*/ 65 w 128"/>
                <a:gd name="T37" fmla="*/ 11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64">
                  <a:moveTo>
                    <a:pt x="65" y="119"/>
                  </a:moveTo>
                  <a:cubicBezTo>
                    <a:pt x="52" y="146"/>
                    <a:pt x="29" y="164"/>
                    <a:pt x="4" y="164"/>
                  </a:cubicBezTo>
                  <a:cubicBezTo>
                    <a:pt x="1" y="164"/>
                    <a:pt x="0" y="162"/>
                    <a:pt x="0" y="160"/>
                  </a:cubicBezTo>
                  <a:cubicBezTo>
                    <a:pt x="0" y="158"/>
                    <a:pt x="1" y="156"/>
                    <a:pt x="4" y="156"/>
                  </a:cubicBezTo>
                  <a:cubicBezTo>
                    <a:pt x="25" y="156"/>
                    <a:pt x="44" y="142"/>
                    <a:pt x="56" y="119"/>
                  </a:cubicBezTo>
                  <a:cubicBezTo>
                    <a:pt x="42" y="124"/>
                    <a:pt x="17" y="128"/>
                    <a:pt x="2" y="92"/>
                  </a:cubicBezTo>
                  <a:cubicBezTo>
                    <a:pt x="39" y="77"/>
                    <a:pt x="55" y="95"/>
                    <a:pt x="62" y="107"/>
                  </a:cubicBezTo>
                  <a:cubicBezTo>
                    <a:pt x="65" y="99"/>
                    <a:pt x="67" y="90"/>
                    <a:pt x="69" y="80"/>
                  </a:cubicBezTo>
                  <a:cubicBezTo>
                    <a:pt x="69" y="80"/>
                    <a:pt x="22" y="87"/>
                    <a:pt x="19" y="47"/>
                  </a:cubicBezTo>
                  <a:cubicBezTo>
                    <a:pt x="59" y="31"/>
                    <a:pt x="70" y="73"/>
                    <a:pt x="70" y="73"/>
                  </a:cubicBezTo>
                  <a:cubicBezTo>
                    <a:pt x="71" y="67"/>
                    <a:pt x="71" y="55"/>
                    <a:pt x="71" y="55"/>
                  </a:cubicBezTo>
                  <a:cubicBezTo>
                    <a:pt x="71" y="55"/>
                    <a:pt x="36" y="31"/>
                    <a:pt x="58" y="0"/>
                  </a:cubicBezTo>
                  <a:cubicBezTo>
                    <a:pt x="100" y="14"/>
                    <a:pt x="79" y="54"/>
                    <a:pt x="79" y="54"/>
                  </a:cubicBezTo>
                  <a:cubicBezTo>
                    <a:pt x="79" y="55"/>
                    <a:pt x="79" y="62"/>
                    <a:pt x="79" y="65"/>
                  </a:cubicBezTo>
                  <a:cubicBezTo>
                    <a:pt x="79" y="65"/>
                    <a:pt x="94" y="36"/>
                    <a:pt x="124" y="46"/>
                  </a:cubicBezTo>
                  <a:cubicBezTo>
                    <a:pt x="123" y="91"/>
                    <a:pt x="77" y="82"/>
                    <a:pt x="77" y="82"/>
                  </a:cubicBezTo>
                  <a:cubicBezTo>
                    <a:pt x="76" y="91"/>
                    <a:pt x="73" y="100"/>
                    <a:pt x="70" y="108"/>
                  </a:cubicBezTo>
                  <a:cubicBezTo>
                    <a:pt x="70" y="108"/>
                    <a:pt x="98" y="77"/>
                    <a:pt x="128" y="101"/>
                  </a:cubicBezTo>
                  <a:cubicBezTo>
                    <a:pt x="109" y="147"/>
                    <a:pt x="65" y="119"/>
                    <a:pt x="65"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015"/>
            </a:p>
          </p:txBody>
        </p:sp>
        <p:sp>
          <p:nvSpPr>
            <p:cNvPr id="20524" name="TextBox 13"/>
            <p:cNvSpPr txBox="1">
              <a:spLocks noChangeArrowheads="1"/>
            </p:cNvSpPr>
            <p:nvPr/>
          </p:nvSpPr>
          <p:spPr bwMode="auto">
            <a:xfrm>
              <a:off x="6705600" y="2968228"/>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关键词</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5" name="TextBox 13"/>
            <p:cNvSpPr txBox="1">
              <a:spLocks noChangeArrowheads="1"/>
            </p:cNvSpPr>
            <p:nvPr/>
          </p:nvSpPr>
          <p:spPr bwMode="auto">
            <a:xfrm>
              <a:off x="6705601" y="3231357"/>
              <a:ext cx="16502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5159353" y="2134724"/>
            <a:ext cx="3378018" cy="2086725"/>
          </a:xfrm>
          <a:prstGeom prst="rect">
            <a:avLst/>
          </a:prstGeom>
        </p:spPr>
        <p:txBody>
          <a:bodyPr wrap="square">
            <a:spAutoFit/>
          </a:bodyPr>
          <a:lstStyle/>
          <a:p>
            <a:pPr>
              <a:lnSpc>
                <a:spcPct val="150000"/>
              </a:lnSpc>
            </a:pPr>
            <a:r>
              <a:rPr lang="zh-CN" altLang="en-US" sz="1440" dirty="0">
                <a:solidFill>
                  <a:prstClr val="black">
                    <a:lumMod val="65000"/>
                    <a:lumOff val="35000"/>
                  </a:prstClr>
                </a:solidFill>
                <a:latin typeface="微软雅黑" panose="020B0503020204020204" pitchFamily="34" charset="-122"/>
                <a:ea typeface="微软雅黑" panose="020B0503020204020204" pitchFamily="34" charset="-122"/>
              </a:rPr>
              <a:t>点击添加文字说明点击添加文字说明点击添加文字说明点击添加文字说明点击添加文字说明点击添加文字说明点击添加文字说明点击添加文字说明点击添加文字说明点击添加文字说明点击添加文字说明</a:t>
            </a:r>
            <a:endParaRPr lang="zh-CN" altLang="en-US" sz="1440" dirty="0">
              <a:solidFill>
                <a:prstClr val="black">
                  <a:lumMod val="65000"/>
                  <a:lumOff val="35000"/>
                </a:prstClr>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159353" y="2053402"/>
            <a:ext cx="3378017" cy="56300"/>
            <a:chOff x="5224615" y="2281558"/>
            <a:chExt cx="3753352" cy="62556"/>
          </a:xfrm>
        </p:grpSpPr>
        <p:sp>
          <p:nvSpPr>
            <p:cNvPr id="33" name="矩形 32"/>
            <p:cNvSpPr/>
            <p:nvPr/>
          </p:nvSpPr>
          <p:spPr>
            <a:xfrm>
              <a:off x="5224615" y="2281558"/>
              <a:ext cx="938338" cy="62556"/>
            </a:xfrm>
            <a:prstGeom prst="rect">
              <a:avLst/>
            </a:prstGeom>
            <a:solidFill>
              <a:srgbClr val="FF4D5E"/>
            </a:solidFill>
            <a:ln>
              <a:noFill/>
            </a:ln>
            <a:effectLst>
              <a:innerShdw blurRad="38100" dist="254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34" name="矩形 33"/>
            <p:cNvSpPr/>
            <p:nvPr/>
          </p:nvSpPr>
          <p:spPr>
            <a:xfrm>
              <a:off x="6162953" y="2281558"/>
              <a:ext cx="938338" cy="62556"/>
            </a:xfrm>
            <a:prstGeom prst="rect">
              <a:avLst/>
            </a:prstGeom>
            <a:solidFill>
              <a:srgbClr val="8CBF00"/>
            </a:solidFill>
            <a:ln>
              <a:noFill/>
            </a:ln>
            <a:effectLst>
              <a:innerShdw blurRad="38100" dist="254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35" name="矩形 34"/>
            <p:cNvSpPr/>
            <p:nvPr/>
          </p:nvSpPr>
          <p:spPr>
            <a:xfrm>
              <a:off x="7101292" y="2281558"/>
              <a:ext cx="938338" cy="62556"/>
            </a:xfrm>
            <a:prstGeom prst="rect">
              <a:avLst/>
            </a:prstGeom>
            <a:solidFill>
              <a:srgbClr val="FFA616"/>
            </a:solidFill>
            <a:ln>
              <a:noFill/>
            </a:ln>
            <a:effectLst>
              <a:innerShdw blurRad="38100" dist="254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36" name="矩形 35"/>
            <p:cNvSpPr/>
            <p:nvPr/>
          </p:nvSpPr>
          <p:spPr>
            <a:xfrm>
              <a:off x="8039629" y="2281558"/>
              <a:ext cx="938338" cy="62556"/>
            </a:xfrm>
            <a:prstGeom prst="rect">
              <a:avLst/>
            </a:prstGeom>
            <a:solidFill>
              <a:srgbClr val="00B0F0"/>
            </a:solidFill>
            <a:ln>
              <a:noFill/>
            </a:ln>
            <a:effectLst>
              <a:innerShdw blurRad="38100" dist="254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grpSp>
      <p:sp>
        <p:nvSpPr>
          <p:cNvPr id="37" name="文本框 26"/>
          <p:cNvSpPr txBox="1"/>
          <p:nvPr/>
        </p:nvSpPr>
        <p:spPr>
          <a:xfrm>
            <a:off x="5159353" y="1634278"/>
            <a:ext cx="1736462" cy="369332"/>
          </a:xfrm>
          <a:prstGeom prst="rect">
            <a:avLst/>
          </a:prstGeom>
          <a:noFill/>
          <a:effectLst>
            <a:innerShdw blurRad="63500" dist="50800" dir="13500000">
              <a:prstClr val="black">
                <a:alpha val="50000"/>
              </a:prstClr>
            </a:innerShdw>
          </a:effectLst>
        </p:spPr>
        <p:txBody>
          <a:bodyPr wrap="square" rtlCol="0">
            <a:spAutoFit/>
          </a:bodyPr>
          <a:lstStyle/>
          <a:p>
            <a:r>
              <a:rPr lang="zh-CN" altLang="en-US" sz="1800" b="1" dirty="0">
                <a:solidFill>
                  <a:prstClr val="black">
                    <a:lumMod val="65000"/>
                    <a:lumOff val="35000"/>
                  </a:prst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点击添加标题</a:t>
            </a:r>
            <a:endParaRPr lang="zh-CN" altLang="en-US" sz="1800" b="1" dirty="0">
              <a:solidFill>
                <a:prstClr val="black">
                  <a:lumMod val="65000"/>
                  <a:lumOff val="35000"/>
                </a:prstClr>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13" name="组合 12"/>
          <p:cNvGrpSpPr/>
          <p:nvPr/>
        </p:nvGrpSpPr>
        <p:grpSpPr>
          <a:xfrm>
            <a:off x="794541" y="1724222"/>
            <a:ext cx="3712652" cy="2273287"/>
            <a:chOff x="941650" y="2017146"/>
            <a:chExt cx="4127501" cy="2527301"/>
          </a:xfrm>
        </p:grpSpPr>
        <p:sp>
          <p:nvSpPr>
            <p:cNvPr id="14" name="Freeform 5"/>
            <p:cNvSpPr/>
            <p:nvPr/>
          </p:nvSpPr>
          <p:spPr bwMode="auto">
            <a:xfrm>
              <a:off x="1400438" y="2566421"/>
              <a:ext cx="150813" cy="696913"/>
            </a:xfrm>
            <a:custGeom>
              <a:avLst/>
              <a:gdLst>
                <a:gd name="T0" fmla="*/ 0 w 95"/>
                <a:gd name="T1" fmla="*/ 0 h 439"/>
                <a:gd name="T2" fmla="*/ 10 w 95"/>
                <a:gd name="T3" fmla="*/ 0 h 439"/>
                <a:gd name="T4" fmla="*/ 95 w 95"/>
                <a:gd name="T5" fmla="*/ 437 h 439"/>
                <a:gd name="T6" fmla="*/ 85 w 95"/>
                <a:gd name="T7" fmla="*/ 439 h 439"/>
                <a:gd name="T8" fmla="*/ 0 w 95"/>
                <a:gd name="T9" fmla="*/ 0 h 439"/>
                <a:gd name="T10" fmla="*/ 0 w 95"/>
                <a:gd name="T11" fmla="*/ 0 h 439"/>
              </a:gdLst>
              <a:ahLst/>
              <a:cxnLst>
                <a:cxn ang="0">
                  <a:pos x="T0" y="T1"/>
                </a:cxn>
                <a:cxn ang="0">
                  <a:pos x="T2" y="T3"/>
                </a:cxn>
                <a:cxn ang="0">
                  <a:pos x="T4" y="T5"/>
                </a:cxn>
                <a:cxn ang="0">
                  <a:pos x="T6" y="T7"/>
                </a:cxn>
                <a:cxn ang="0">
                  <a:pos x="T8" y="T9"/>
                </a:cxn>
                <a:cxn ang="0">
                  <a:pos x="T10" y="T11"/>
                </a:cxn>
              </a:cxnLst>
              <a:rect l="0" t="0" r="r" b="b"/>
              <a:pathLst>
                <a:path w="95" h="439">
                  <a:moveTo>
                    <a:pt x="0" y="0"/>
                  </a:moveTo>
                  <a:lnTo>
                    <a:pt x="10" y="0"/>
                  </a:lnTo>
                  <a:lnTo>
                    <a:pt x="95" y="437"/>
                  </a:lnTo>
                  <a:lnTo>
                    <a:pt x="85" y="439"/>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solidFill>
                  <a:prstClr val="black"/>
                </a:solidFill>
              </a:endParaRPr>
            </a:p>
          </p:txBody>
        </p:sp>
        <p:sp>
          <p:nvSpPr>
            <p:cNvPr id="15" name="Freeform 6"/>
            <p:cNvSpPr/>
            <p:nvPr/>
          </p:nvSpPr>
          <p:spPr bwMode="auto">
            <a:xfrm>
              <a:off x="2219588" y="3961834"/>
              <a:ext cx="711200" cy="96838"/>
            </a:xfrm>
            <a:custGeom>
              <a:avLst/>
              <a:gdLst>
                <a:gd name="T0" fmla="*/ 0 w 448"/>
                <a:gd name="T1" fmla="*/ 9 h 61"/>
                <a:gd name="T2" fmla="*/ 3 w 448"/>
                <a:gd name="T3" fmla="*/ 0 h 61"/>
                <a:gd name="T4" fmla="*/ 448 w 448"/>
                <a:gd name="T5" fmla="*/ 52 h 61"/>
                <a:gd name="T6" fmla="*/ 446 w 448"/>
                <a:gd name="T7" fmla="*/ 61 h 61"/>
                <a:gd name="T8" fmla="*/ 0 w 448"/>
                <a:gd name="T9" fmla="*/ 9 h 61"/>
                <a:gd name="T10" fmla="*/ 0 w 448"/>
                <a:gd name="T11" fmla="*/ 9 h 61"/>
              </a:gdLst>
              <a:ahLst/>
              <a:cxnLst>
                <a:cxn ang="0">
                  <a:pos x="T0" y="T1"/>
                </a:cxn>
                <a:cxn ang="0">
                  <a:pos x="T2" y="T3"/>
                </a:cxn>
                <a:cxn ang="0">
                  <a:pos x="T4" y="T5"/>
                </a:cxn>
                <a:cxn ang="0">
                  <a:pos x="T6" y="T7"/>
                </a:cxn>
                <a:cxn ang="0">
                  <a:pos x="T8" y="T9"/>
                </a:cxn>
                <a:cxn ang="0">
                  <a:pos x="T10" y="T11"/>
                </a:cxn>
              </a:cxnLst>
              <a:rect l="0" t="0" r="r" b="b"/>
              <a:pathLst>
                <a:path w="448" h="61">
                  <a:moveTo>
                    <a:pt x="0" y="9"/>
                  </a:moveTo>
                  <a:lnTo>
                    <a:pt x="3" y="0"/>
                  </a:lnTo>
                  <a:lnTo>
                    <a:pt x="448" y="52"/>
                  </a:lnTo>
                  <a:lnTo>
                    <a:pt x="446" y="61"/>
                  </a:lnTo>
                  <a:lnTo>
                    <a:pt x="0" y="9"/>
                  </a:lnTo>
                  <a:lnTo>
                    <a:pt x="0" y="9"/>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solidFill>
                  <a:prstClr val="black"/>
                </a:solidFill>
              </a:endParaRPr>
            </a:p>
          </p:txBody>
        </p:sp>
        <p:sp>
          <p:nvSpPr>
            <p:cNvPr id="16" name="Freeform 7"/>
            <p:cNvSpPr/>
            <p:nvPr/>
          </p:nvSpPr>
          <p:spPr bwMode="auto">
            <a:xfrm>
              <a:off x="2716475" y="2974409"/>
              <a:ext cx="300038" cy="944563"/>
            </a:xfrm>
            <a:custGeom>
              <a:avLst/>
              <a:gdLst>
                <a:gd name="T0" fmla="*/ 0 w 189"/>
                <a:gd name="T1" fmla="*/ 2 h 595"/>
                <a:gd name="T2" fmla="*/ 9 w 189"/>
                <a:gd name="T3" fmla="*/ 0 h 595"/>
                <a:gd name="T4" fmla="*/ 189 w 189"/>
                <a:gd name="T5" fmla="*/ 591 h 595"/>
                <a:gd name="T6" fmla="*/ 180 w 189"/>
                <a:gd name="T7" fmla="*/ 595 h 595"/>
                <a:gd name="T8" fmla="*/ 0 w 189"/>
                <a:gd name="T9" fmla="*/ 2 h 595"/>
                <a:gd name="T10" fmla="*/ 0 w 189"/>
                <a:gd name="T11" fmla="*/ 2 h 595"/>
              </a:gdLst>
              <a:ahLst/>
              <a:cxnLst>
                <a:cxn ang="0">
                  <a:pos x="T0" y="T1"/>
                </a:cxn>
                <a:cxn ang="0">
                  <a:pos x="T2" y="T3"/>
                </a:cxn>
                <a:cxn ang="0">
                  <a:pos x="T4" y="T5"/>
                </a:cxn>
                <a:cxn ang="0">
                  <a:pos x="T6" y="T7"/>
                </a:cxn>
                <a:cxn ang="0">
                  <a:pos x="T8" y="T9"/>
                </a:cxn>
                <a:cxn ang="0">
                  <a:pos x="T10" y="T11"/>
                </a:cxn>
              </a:cxnLst>
              <a:rect l="0" t="0" r="r" b="b"/>
              <a:pathLst>
                <a:path w="189" h="595">
                  <a:moveTo>
                    <a:pt x="0" y="2"/>
                  </a:moveTo>
                  <a:lnTo>
                    <a:pt x="9" y="0"/>
                  </a:lnTo>
                  <a:lnTo>
                    <a:pt x="189" y="591"/>
                  </a:lnTo>
                  <a:lnTo>
                    <a:pt x="180" y="595"/>
                  </a:lnTo>
                  <a:lnTo>
                    <a:pt x="0" y="2"/>
                  </a:lnTo>
                  <a:lnTo>
                    <a:pt x="0" y="2"/>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solidFill>
                  <a:prstClr val="black"/>
                </a:solidFill>
              </a:endParaRPr>
            </a:p>
          </p:txBody>
        </p:sp>
        <p:sp>
          <p:nvSpPr>
            <p:cNvPr id="17" name="Freeform 8"/>
            <p:cNvSpPr/>
            <p:nvPr/>
          </p:nvSpPr>
          <p:spPr bwMode="auto">
            <a:xfrm>
              <a:off x="2194188" y="2574359"/>
              <a:ext cx="2124075" cy="979488"/>
            </a:xfrm>
            <a:custGeom>
              <a:avLst/>
              <a:gdLst>
                <a:gd name="T0" fmla="*/ 0 w 1338"/>
                <a:gd name="T1" fmla="*/ 610 h 617"/>
                <a:gd name="T2" fmla="*/ 1333 w 1338"/>
                <a:gd name="T3" fmla="*/ 0 h 617"/>
                <a:gd name="T4" fmla="*/ 1338 w 1338"/>
                <a:gd name="T5" fmla="*/ 10 h 617"/>
                <a:gd name="T6" fmla="*/ 2 w 1338"/>
                <a:gd name="T7" fmla="*/ 617 h 617"/>
                <a:gd name="T8" fmla="*/ 0 w 1338"/>
                <a:gd name="T9" fmla="*/ 610 h 617"/>
                <a:gd name="T10" fmla="*/ 0 w 1338"/>
                <a:gd name="T11" fmla="*/ 610 h 617"/>
              </a:gdLst>
              <a:ahLst/>
              <a:cxnLst>
                <a:cxn ang="0">
                  <a:pos x="T0" y="T1"/>
                </a:cxn>
                <a:cxn ang="0">
                  <a:pos x="T2" y="T3"/>
                </a:cxn>
                <a:cxn ang="0">
                  <a:pos x="T4" y="T5"/>
                </a:cxn>
                <a:cxn ang="0">
                  <a:pos x="T6" y="T7"/>
                </a:cxn>
                <a:cxn ang="0">
                  <a:pos x="T8" y="T9"/>
                </a:cxn>
                <a:cxn ang="0">
                  <a:pos x="T10" y="T11"/>
                </a:cxn>
              </a:cxnLst>
              <a:rect l="0" t="0" r="r" b="b"/>
              <a:pathLst>
                <a:path w="1338" h="617">
                  <a:moveTo>
                    <a:pt x="0" y="610"/>
                  </a:moveTo>
                  <a:lnTo>
                    <a:pt x="1333" y="0"/>
                  </a:lnTo>
                  <a:lnTo>
                    <a:pt x="1338" y="10"/>
                  </a:lnTo>
                  <a:lnTo>
                    <a:pt x="2" y="617"/>
                  </a:lnTo>
                  <a:lnTo>
                    <a:pt x="0" y="610"/>
                  </a:lnTo>
                  <a:lnTo>
                    <a:pt x="0" y="61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solidFill>
                  <a:prstClr val="black"/>
                </a:solidFill>
              </a:endParaRPr>
            </a:p>
          </p:txBody>
        </p:sp>
        <p:sp>
          <p:nvSpPr>
            <p:cNvPr id="18" name="Freeform 9"/>
            <p:cNvSpPr/>
            <p:nvPr/>
          </p:nvSpPr>
          <p:spPr bwMode="auto">
            <a:xfrm>
              <a:off x="2938725" y="2793434"/>
              <a:ext cx="1025525" cy="735013"/>
            </a:xfrm>
            <a:custGeom>
              <a:avLst/>
              <a:gdLst>
                <a:gd name="T0" fmla="*/ 0 w 646"/>
                <a:gd name="T1" fmla="*/ 7 h 463"/>
                <a:gd name="T2" fmla="*/ 4 w 646"/>
                <a:gd name="T3" fmla="*/ 0 h 463"/>
                <a:gd name="T4" fmla="*/ 646 w 646"/>
                <a:gd name="T5" fmla="*/ 453 h 463"/>
                <a:gd name="T6" fmla="*/ 641 w 646"/>
                <a:gd name="T7" fmla="*/ 463 h 463"/>
                <a:gd name="T8" fmla="*/ 0 w 646"/>
                <a:gd name="T9" fmla="*/ 7 h 463"/>
                <a:gd name="T10" fmla="*/ 0 w 646"/>
                <a:gd name="T11" fmla="*/ 7 h 463"/>
              </a:gdLst>
              <a:ahLst/>
              <a:cxnLst>
                <a:cxn ang="0">
                  <a:pos x="T0" y="T1"/>
                </a:cxn>
                <a:cxn ang="0">
                  <a:pos x="T2" y="T3"/>
                </a:cxn>
                <a:cxn ang="0">
                  <a:pos x="T4" y="T5"/>
                </a:cxn>
                <a:cxn ang="0">
                  <a:pos x="T6" y="T7"/>
                </a:cxn>
                <a:cxn ang="0">
                  <a:pos x="T8" y="T9"/>
                </a:cxn>
                <a:cxn ang="0">
                  <a:pos x="T10" y="T11"/>
                </a:cxn>
              </a:cxnLst>
              <a:rect l="0" t="0" r="r" b="b"/>
              <a:pathLst>
                <a:path w="646" h="463">
                  <a:moveTo>
                    <a:pt x="0" y="7"/>
                  </a:moveTo>
                  <a:lnTo>
                    <a:pt x="4" y="0"/>
                  </a:lnTo>
                  <a:lnTo>
                    <a:pt x="646" y="453"/>
                  </a:lnTo>
                  <a:lnTo>
                    <a:pt x="641" y="463"/>
                  </a:lnTo>
                  <a:lnTo>
                    <a:pt x="0" y="7"/>
                  </a:lnTo>
                  <a:lnTo>
                    <a:pt x="0" y="7"/>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solidFill>
                  <a:prstClr val="black"/>
                </a:solidFill>
              </a:endParaRPr>
            </a:p>
          </p:txBody>
        </p:sp>
        <p:sp>
          <p:nvSpPr>
            <p:cNvPr id="19" name="Freeform 10"/>
            <p:cNvSpPr/>
            <p:nvPr/>
          </p:nvSpPr>
          <p:spPr bwMode="auto">
            <a:xfrm>
              <a:off x="3749938" y="2415609"/>
              <a:ext cx="409575" cy="946150"/>
            </a:xfrm>
            <a:custGeom>
              <a:avLst/>
              <a:gdLst>
                <a:gd name="T0" fmla="*/ 0 w 258"/>
                <a:gd name="T1" fmla="*/ 3 h 596"/>
                <a:gd name="T2" fmla="*/ 10 w 258"/>
                <a:gd name="T3" fmla="*/ 0 h 596"/>
                <a:gd name="T4" fmla="*/ 258 w 258"/>
                <a:gd name="T5" fmla="*/ 591 h 596"/>
                <a:gd name="T6" fmla="*/ 249 w 258"/>
                <a:gd name="T7" fmla="*/ 596 h 596"/>
                <a:gd name="T8" fmla="*/ 0 w 258"/>
                <a:gd name="T9" fmla="*/ 3 h 596"/>
                <a:gd name="T10" fmla="*/ 0 w 258"/>
                <a:gd name="T11" fmla="*/ 3 h 596"/>
              </a:gdLst>
              <a:ahLst/>
              <a:cxnLst>
                <a:cxn ang="0">
                  <a:pos x="T0" y="T1"/>
                </a:cxn>
                <a:cxn ang="0">
                  <a:pos x="T2" y="T3"/>
                </a:cxn>
                <a:cxn ang="0">
                  <a:pos x="T4" y="T5"/>
                </a:cxn>
                <a:cxn ang="0">
                  <a:pos x="T6" y="T7"/>
                </a:cxn>
                <a:cxn ang="0">
                  <a:pos x="T8" y="T9"/>
                </a:cxn>
                <a:cxn ang="0">
                  <a:pos x="T10" y="T11"/>
                </a:cxn>
              </a:cxnLst>
              <a:rect l="0" t="0" r="r" b="b"/>
              <a:pathLst>
                <a:path w="258" h="596">
                  <a:moveTo>
                    <a:pt x="0" y="3"/>
                  </a:moveTo>
                  <a:lnTo>
                    <a:pt x="10" y="0"/>
                  </a:lnTo>
                  <a:lnTo>
                    <a:pt x="258" y="591"/>
                  </a:lnTo>
                  <a:lnTo>
                    <a:pt x="249" y="596"/>
                  </a:lnTo>
                  <a:lnTo>
                    <a:pt x="0" y="3"/>
                  </a:lnTo>
                  <a:lnTo>
                    <a:pt x="0" y="3"/>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solidFill>
                  <a:prstClr val="black"/>
                </a:solidFill>
              </a:endParaRPr>
            </a:p>
          </p:txBody>
        </p:sp>
        <p:sp>
          <p:nvSpPr>
            <p:cNvPr id="20" name="Freeform 11"/>
            <p:cNvSpPr/>
            <p:nvPr/>
          </p:nvSpPr>
          <p:spPr bwMode="auto">
            <a:xfrm>
              <a:off x="1611575" y="2423546"/>
              <a:ext cx="555625" cy="68263"/>
            </a:xfrm>
            <a:custGeom>
              <a:avLst/>
              <a:gdLst>
                <a:gd name="T0" fmla="*/ 0 w 350"/>
                <a:gd name="T1" fmla="*/ 10 h 43"/>
                <a:gd name="T2" fmla="*/ 0 w 350"/>
                <a:gd name="T3" fmla="*/ 0 h 43"/>
                <a:gd name="T4" fmla="*/ 350 w 350"/>
                <a:gd name="T5" fmla="*/ 33 h 43"/>
                <a:gd name="T6" fmla="*/ 350 w 350"/>
                <a:gd name="T7" fmla="*/ 43 h 43"/>
                <a:gd name="T8" fmla="*/ 0 w 350"/>
                <a:gd name="T9" fmla="*/ 10 h 43"/>
                <a:gd name="T10" fmla="*/ 0 w 350"/>
                <a:gd name="T11" fmla="*/ 10 h 43"/>
              </a:gdLst>
              <a:ahLst/>
              <a:cxnLst>
                <a:cxn ang="0">
                  <a:pos x="T0" y="T1"/>
                </a:cxn>
                <a:cxn ang="0">
                  <a:pos x="T2" y="T3"/>
                </a:cxn>
                <a:cxn ang="0">
                  <a:pos x="T4" y="T5"/>
                </a:cxn>
                <a:cxn ang="0">
                  <a:pos x="T6" y="T7"/>
                </a:cxn>
                <a:cxn ang="0">
                  <a:pos x="T8" y="T9"/>
                </a:cxn>
                <a:cxn ang="0">
                  <a:pos x="T10" y="T11"/>
                </a:cxn>
              </a:cxnLst>
              <a:rect l="0" t="0" r="r" b="b"/>
              <a:pathLst>
                <a:path w="350" h="43">
                  <a:moveTo>
                    <a:pt x="0" y="10"/>
                  </a:moveTo>
                  <a:lnTo>
                    <a:pt x="0" y="0"/>
                  </a:lnTo>
                  <a:lnTo>
                    <a:pt x="350" y="33"/>
                  </a:lnTo>
                  <a:lnTo>
                    <a:pt x="350" y="43"/>
                  </a:lnTo>
                  <a:lnTo>
                    <a:pt x="0" y="10"/>
                  </a:lnTo>
                  <a:lnTo>
                    <a:pt x="0" y="10"/>
                  </a:lnTo>
                  <a:close/>
                </a:path>
              </a:pathLst>
            </a:custGeom>
            <a:solidFill>
              <a:srgbClr val="666666"/>
            </a:solidFill>
            <a:ln>
              <a:noFill/>
            </a:ln>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endParaRPr lang="zh-CN" altLang="en-US" sz="1215">
                <a:solidFill>
                  <a:prstClr val="black"/>
                </a:solidFill>
              </a:endParaRPr>
            </a:p>
          </p:txBody>
        </p:sp>
        <p:sp>
          <p:nvSpPr>
            <p:cNvPr id="21" name="Oval 12"/>
            <p:cNvSpPr>
              <a:spLocks noChangeArrowheads="1"/>
            </p:cNvSpPr>
            <p:nvPr/>
          </p:nvSpPr>
          <p:spPr bwMode="auto">
            <a:xfrm>
              <a:off x="1065475" y="2069534"/>
              <a:ext cx="639763" cy="644525"/>
            </a:xfrm>
            <a:prstGeom prst="ellipse">
              <a:avLst/>
            </a:prstGeom>
            <a:solidFill>
              <a:srgbClr val="F5C058"/>
            </a:solidFill>
            <a:ln>
              <a:noFill/>
            </a:ln>
            <a:effectLst>
              <a:innerShdw blurRad="63500" dist="508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22" name="Oval 13"/>
            <p:cNvSpPr>
              <a:spLocks noChangeArrowheads="1"/>
            </p:cNvSpPr>
            <p:nvPr/>
          </p:nvSpPr>
          <p:spPr bwMode="auto">
            <a:xfrm>
              <a:off x="4164275" y="2042546"/>
              <a:ext cx="822325" cy="825500"/>
            </a:xfrm>
            <a:prstGeom prst="ellipse">
              <a:avLst/>
            </a:prstGeom>
            <a:solidFill>
              <a:srgbClr val="F5C058"/>
            </a:solidFill>
            <a:ln>
              <a:noFill/>
            </a:ln>
            <a:effectLst>
              <a:innerShdw blurRad="63500" dist="508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23" name="Oval 14"/>
            <p:cNvSpPr>
              <a:spLocks noChangeArrowheads="1"/>
            </p:cNvSpPr>
            <p:nvPr/>
          </p:nvSpPr>
          <p:spPr bwMode="auto">
            <a:xfrm>
              <a:off x="2070363" y="2017146"/>
              <a:ext cx="1066800" cy="1069975"/>
            </a:xfrm>
            <a:prstGeom prst="ellipse">
              <a:avLst/>
            </a:prstGeom>
            <a:solidFill>
              <a:srgbClr val="FFA616"/>
            </a:solidFill>
            <a:ln>
              <a:noFill/>
            </a:ln>
            <a:effectLst>
              <a:innerShdw blurRad="63500" dist="508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24" name="Oval 15"/>
            <p:cNvSpPr>
              <a:spLocks noChangeArrowheads="1"/>
            </p:cNvSpPr>
            <p:nvPr/>
          </p:nvSpPr>
          <p:spPr bwMode="auto">
            <a:xfrm>
              <a:off x="3527688" y="2137796"/>
              <a:ext cx="376238" cy="376238"/>
            </a:xfrm>
            <a:prstGeom prst="ellipse">
              <a:avLst/>
            </a:prstGeom>
            <a:solidFill>
              <a:srgbClr val="92D050"/>
            </a:solidFill>
            <a:ln>
              <a:noFill/>
            </a:ln>
            <a:effectLst>
              <a:innerShdw blurRad="63500" dist="508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25" name="Oval 16"/>
            <p:cNvSpPr>
              <a:spLocks noChangeArrowheads="1"/>
            </p:cNvSpPr>
            <p:nvPr/>
          </p:nvSpPr>
          <p:spPr bwMode="auto">
            <a:xfrm>
              <a:off x="941650" y="3101409"/>
              <a:ext cx="1436688" cy="1443038"/>
            </a:xfrm>
            <a:prstGeom prst="ellipse">
              <a:avLst/>
            </a:prstGeom>
            <a:solidFill>
              <a:srgbClr val="8CBF00"/>
            </a:solidFill>
            <a:ln>
              <a:noFill/>
            </a:ln>
            <a:effectLst>
              <a:innerShdw blurRad="63500" dist="508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26" name="Oval 17"/>
            <p:cNvSpPr>
              <a:spLocks noChangeArrowheads="1"/>
            </p:cNvSpPr>
            <p:nvPr/>
          </p:nvSpPr>
          <p:spPr bwMode="auto">
            <a:xfrm>
              <a:off x="3724538" y="3196659"/>
              <a:ext cx="1344613" cy="1347788"/>
            </a:xfrm>
            <a:prstGeom prst="ellipse">
              <a:avLst/>
            </a:prstGeom>
            <a:solidFill>
              <a:srgbClr val="FF4D5E"/>
            </a:solidFill>
            <a:ln>
              <a:noFill/>
            </a:ln>
            <a:effectLst>
              <a:innerShdw blurRad="63500" dist="508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sp>
          <p:nvSpPr>
            <p:cNvPr id="27" name="Oval 18"/>
            <p:cNvSpPr>
              <a:spLocks noChangeArrowheads="1"/>
            </p:cNvSpPr>
            <p:nvPr/>
          </p:nvSpPr>
          <p:spPr bwMode="auto">
            <a:xfrm>
              <a:off x="2826013" y="3825309"/>
              <a:ext cx="450850" cy="452438"/>
            </a:xfrm>
            <a:prstGeom prst="ellipse">
              <a:avLst/>
            </a:prstGeom>
            <a:solidFill>
              <a:srgbClr val="92D050"/>
            </a:solidFill>
            <a:ln>
              <a:noFill/>
            </a:ln>
            <a:effectLst>
              <a:innerShdw blurRad="63500" dist="50800" dir="13500000">
                <a:prstClr val="black">
                  <a:alpha val="50000"/>
                </a:prstClr>
              </a:innerShdw>
            </a:effectLst>
          </p:spPr>
          <p:txBody>
            <a:bodyPr vert="horz" wrap="square" lIns="82296" tIns="41148" rIns="82296" bIns="41148" numCol="1" anchor="t" anchorCtr="0" compatLnSpc="1"/>
            <a:lstStyle/>
            <a:p>
              <a:endParaRPr lang="zh-CN" altLang="en-US" sz="1215">
                <a:solidFill>
                  <a:prstClr val="black"/>
                </a:solidFill>
              </a:endParaRPr>
            </a:p>
          </p:txBody>
        </p:sp>
      </p:grpSp>
      <p:sp>
        <p:nvSpPr>
          <p:cNvPr id="39" name="Freeform 228"/>
          <p:cNvSpPr/>
          <p:nvPr/>
        </p:nvSpPr>
        <p:spPr bwMode="auto">
          <a:xfrm>
            <a:off x="2040347" y="1932070"/>
            <a:ext cx="550546" cy="546736"/>
          </a:xfrm>
          <a:custGeom>
            <a:avLst/>
            <a:gdLst>
              <a:gd name="T0" fmla="*/ 48 w 144"/>
              <a:gd name="T1" fmla="*/ 22 h 143"/>
              <a:gd name="T2" fmla="*/ 48 w 144"/>
              <a:gd name="T3" fmla="*/ 13 h 143"/>
              <a:gd name="T4" fmla="*/ 31 w 144"/>
              <a:gd name="T5" fmla="*/ 13 h 143"/>
              <a:gd name="T6" fmla="*/ 31 w 144"/>
              <a:gd name="T7" fmla="*/ 39 h 143"/>
              <a:gd name="T8" fmla="*/ 35 w 144"/>
              <a:gd name="T9" fmla="*/ 35 h 143"/>
              <a:gd name="T10" fmla="*/ 0 w 144"/>
              <a:gd name="T11" fmla="*/ 69 h 143"/>
              <a:gd name="T12" fmla="*/ 17 w 144"/>
              <a:gd name="T13" fmla="*/ 69 h 143"/>
              <a:gd name="T14" fmla="*/ 17 w 144"/>
              <a:gd name="T15" fmla="*/ 143 h 143"/>
              <a:gd name="T16" fmla="*/ 35 w 144"/>
              <a:gd name="T17" fmla="*/ 143 h 143"/>
              <a:gd name="T18" fmla="*/ 35 w 144"/>
              <a:gd name="T19" fmla="*/ 91 h 143"/>
              <a:gd name="T20" fmla="*/ 57 w 144"/>
              <a:gd name="T21" fmla="*/ 91 h 143"/>
              <a:gd name="T22" fmla="*/ 57 w 144"/>
              <a:gd name="T23" fmla="*/ 143 h 143"/>
              <a:gd name="T24" fmla="*/ 126 w 144"/>
              <a:gd name="T25" fmla="*/ 143 h 143"/>
              <a:gd name="T26" fmla="*/ 126 w 144"/>
              <a:gd name="T27" fmla="*/ 69 h 143"/>
              <a:gd name="T28" fmla="*/ 144 w 144"/>
              <a:gd name="T29" fmla="*/ 69 h 143"/>
              <a:gd name="T30" fmla="*/ 109 w 144"/>
              <a:gd name="T31" fmla="*/ 35 h 143"/>
              <a:gd name="T32" fmla="*/ 70 w 144"/>
              <a:gd name="T33" fmla="*/ 0 h 143"/>
              <a:gd name="T34" fmla="*/ 48 w 144"/>
              <a:gd name="T35" fmla="*/ 2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43">
                <a:moveTo>
                  <a:pt x="48" y="22"/>
                </a:moveTo>
                <a:lnTo>
                  <a:pt x="48" y="13"/>
                </a:lnTo>
                <a:lnTo>
                  <a:pt x="31" y="13"/>
                </a:lnTo>
                <a:lnTo>
                  <a:pt x="31" y="39"/>
                </a:lnTo>
                <a:lnTo>
                  <a:pt x="35" y="35"/>
                </a:lnTo>
                <a:lnTo>
                  <a:pt x="0" y="69"/>
                </a:lnTo>
                <a:lnTo>
                  <a:pt x="17" y="69"/>
                </a:lnTo>
                <a:lnTo>
                  <a:pt x="17" y="143"/>
                </a:lnTo>
                <a:lnTo>
                  <a:pt x="35" y="143"/>
                </a:lnTo>
                <a:lnTo>
                  <a:pt x="35" y="91"/>
                </a:lnTo>
                <a:lnTo>
                  <a:pt x="57" y="91"/>
                </a:lnTo>
                <a:lnTo>
                  <a:pt x="57" y="143"/>
                </a:lnTo>
                <a:lnTo>
                  <a:pt x="126" y="143"/>
                </a:lnTo>
                <a:lnTo>
                  <a:pt x="126" y="69"/>
                </a:lnTo>
                <a:lnTo>
                  <a:pt x="144" y="69"/>
                </a:lnTo>
                <a:lnTo>
                  <a:pt x="109" y="35"/>
                </a:lnTo>
                <a:lnTo>
                  <a:pt x="70" y="0"/>
                </a:lnTo>
                <a:lnTo>
                  <a:pt x="48" y="22"/>
                </a:lnTo>
                <a:close/>
              </a:path>
            </a:pathLst>
          </a:custGeom>
          <a:solidFill>
            <a:schemeClr val="bg1"/>
          </a:solidFill>
          <a:ln w="3175">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200">
              <a:solidFill>
                <a:prstClr val="white"/>
              </a:solidFill>
            </a:endParaRPr>
          </a:p>
        </p:txBody>
      </p:sp>
      <p:sp>
        <p:nvSpPr>
          <p:cNvPr id="40" name="Freeform 224"/>
          <p:cNvSpPr>
            <a:spLocks noEditPoints="1"/>
          </p:cNvSpPr>
          <p:nvPr/>
        </p:nvSpPr>
        <p:spPr bwMode="auto">
          <a:xfrm>
            <a:off x="3605279" y="3117026"/>
            <a:ext cx="594360" cy="548640"/>
          </a:xfrm>
          <a:custGeom>
            <a:avLst/>
            <a:gdLst>
              <a:gd name="T0" fmla="*/ 18 w 37"/>
              <a:gd name="T1" fmla="*/ 23 h 34"/>
              <a:gd name="T2" fmla="*/ 19 w 37"/>
              <a:gd name="T3" fmla="*/ 22 h 34"/>
              <a:gd name="T4" fmla="*/ 21 w 37"/>
              <a:gd name="T5" fmla="*/ 20 h 34"/>
              <a:gd name="T6" fmla="*/ 32 w 37"/>
              <a:gd name="T7" fmla="*/ 27 h 34"/>
              <a:gd name="T8" fmla="*/ 34 w 37"/>
              <a:gd name="T9" fmla="*/ 30 h 34"/>
              <a:gd name="T10" fmla="*/ 35 w 37"/>
              <a:gd name="T11" fmla="*/ 30 h 34"/>
              <a:gd name="T12" fmla="*/ 34 w 37"/>
              <a:gd name="T13" fmla="*/ 29 h 34"/>
              <a:gd name="T14" fmla="*/ 37 w 37"/>
              <a:gd name="T15" fmla="*/ 29 h 34"/>
              <a:gd name="T16" fmla="*/ 18 w 37"/>
              <a:gd name="T17" fmla="*/ 15 h 34"/>
              <a:gd name="T18" fmla="*/ 18 w 37"/>
              <a:gd name="T19" fmla="*/ 7 h 34"/>
              <a:gd name="T20" fmla="*/ 23 w 37"/>
              <a:gd name="T21" fmla="*/ 6 h 34"/>
              <a:gd name="T22" fmla="*/ 22 w 37"/>
              <a:gd name="T23" fmla="*/ 4 h 34"/>
              <a:gd name="T24" fmla="*/ 24 w 37"/>
              <a:gd name="T25" fmla="*/ 5 h 34"/>
              <a:gd name="T26" fmla="*/ 32 w 37"/>
              <a:gd name="T27" fmla="*/ 3 h 34"/>
              <a:gd name="T28" fmla="*/ 36 w 37"/>
              <a:gd name="T29" fmla="*/ 6 h 34"/>
              <a:gd name="T30" fmla="*/ 26 w 37"/>
              <a:gd name="T31" fmla="*/ 14 h 34"/>
              <a:gd name="T32" fmla="*/ 24 w 37"/>
              <a:gd name="T33" fmla="*/ 16 h 34"/>
              <a:gd name="T34" fmla="*/ 34 w 37"/>
              <a:gd name="T35" fmla="*/ 25 h 34"/>
              <a:gd name="T36" fmla="*/ 37 w 37"/>
              <a:gd name="T37" fmla="*/ 26 h 34"/>
              <a:gd name="T38" fmla="*/ 37 w 37"/>
              <a:gd name="T39" fmla="*/ 27 h 34"/>
              <a:gd name="T40" fmla="*/ 36 w 37"/>
              <a:gd name="T41" fmla="*/ 27 h 34"/>
              <a:gd name="T42" fmla="*/ 37 w 37"/>
              <a:gd name="T43" fmla="*/ 29 h 34"/>
              <a:gd name="T44" fmla="*/ 18 w 37"/>
              <a:gd name="T45" fmla="*/ 15 h 34"/>
              <a:gd name="T46" fmla="*/ 18 w 37"/>
              <a:gd name="T47" fmla="*/ 23 h 34"/>
              <a:gd name="T48" fmla="*/ 0 w 37"/>
              <a:gd name="T49" fmla="*/ 0 h 34"/>
              <a:gd name="T50" fmla="*/ 11 w 37"/>
              <a:gd name="T51" fmla="*/ 12 h 34"/>
              <a:gd name="T52" fmla="*/ 11 w 37"/>
              <a:gd name="T53" fmla="*/ 21 h 34"/>
              <a:gd name="T54" fmla="*/ 8 w 37"/>
              <a:gd name="T55" fmla="*/ 21 h 34"/>
              <a:gd name="T56" fmla="*/ 10 w 37"/>
              <a:gd name="T57" fmla="*/ 23 h 34"/>
              <a:gd name="T58" fmla="*/ 10 w 37"/>
              <a:gd name="T59" fmla="*/ 31 h 34"/>
              <a:gd name="T60" fmla="*/ 13 w 37"/>
              <a:gd name="T61" fmla="*/ 34 h 34"/>
              <a:gd name="T62" fmla="*/ 18 w 37"/>
              <a:gd name="T63" fmla="*/ 23 h 34"/>
              <a:gd name="T64" fmla="*/ 18 w 37"/>
              <a:gd name="T65" fmla="*/ 15 h 34"/>
              <a:gd name="T66" fmla="*/ 0 w 37"/>
              <a:gd name="T67" fmla="*/ 0 h 34"/>
              <a:gd name="T68" fmla="*/ 18 w 37"/>
              <a:gd name="T69" fmla="*/ 7 h 34"/>
              <a:gd name="T70" fmla="*/ 18 w 37"/>
              <a:gd name="T71" fmla="*/ 15 h 34"/>
              <a:gd name="T72" fmla="*/ 0 w 37"/>
              <a:gd name="T73" fmla="*/ 0 h 34"/>
              <a:gd name="T74" fmla="*/ 14 w 37"/>
              <a:gd name="T75" fmla="*/ 8 h 34"/>
              <a:gd name="T76" fmla="*/ 18 w 37"/>
              <a:gd name="T7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 h="34">
                <a:moveTo>
                  <a:pt x="18" y="23"/>
                </a:moveTo>
                <a:cubicBezTo>
                  <a:pt x="19" y="22"/>
                  <a:pt x="19" y="22"/>
                  <a:pt x="19" y="22"/>
                </a:cubicBezTo>
                <a:cubicBezTo>
                  <a:pt x="20" y="22"/>
                  <a:pt x="20" y="21"/>
                  <a:pt x="21" y="20"/>
                </a:cubicBezTo>
                <a:cubicBezTo>
                  <a:pt x="26" y="24"/>
                  <a:pt x="30" y="27"/>
                  <a:pt x="32" y="27"/>
                </a:cubicBezTo>
                <a:cubicBezTo>
                  <a:pt x="33" y="28"/>
                  <a:pt x="33" y="30"/>
                  <a:pt x="34" y="30"/>
                </a:cubicBezTo>
                <a:cubicBezTo>
                  <a:pt x="34" y="31"/>
                  <a:pt x="34" y="30"/>
                  <a:pt x="35" y="30"/>
                </a:cubicBezTo>
                <a:cubicBezTo>
                  <a:pt x="34" y="30"/>
                  <a:pt x="34" y="29"/>
                  <a:pt x="34" y="29"/>
                </a:cubicBezTo>
                <a:cubicBezTo>
                  <a:pt x="36" y="29"/>
                  <a:pt x="37" y="30"/>
                  <a:pt x="37" y="29"/>
                </a:cubicBezTo>
                <a:cubicBezTo>
                  <a:pt x="18" y="15"/>
                  <a:pt x="18" y="15"/>
                  <a:pt x="18" y="15"/>
                </a:cubicBezTo>
                <a:cubicBezTo>
                  <a:pt x="18" y="7"/>
                  <a:pt x="18" y="7"/>
                  <a:pt x="18" y="7"/>
                </a:cubicBezTo>
                <a:cubicBezTo>
                  <a:pt x="23" y="6"/>
                  <a:pt x="23" y="6"/>
                  <a:pt x="23" y="6"/>
                </a:cubicBezTo>
                <a:cubicBezTo>
                  <a:pt x="23" y="6"/>
                  <a:pt x="23" y="5"/>
                  <a:pt x="22" y="4"/>
                </a:cubicBezTo>
                <a:cubicBezTo>
                  <a:pt x="23" y="4"/>
                  <a:pt x="23" y="4"/>
                  <a:pt x="24" y="5"/>
                </a:cubicBezTo>
                <a:cubicBezTo>
                  <a:pt x="27" y="5"/>
                  <a:pt x="30" y="3"/>
                  <a:pt x="32" y="3"/>
                </a:cubicBezTo>
                <a:cubicBezTo>
                  <a:pt x="34" y="3"/>
                  <a:pt x="35" y="5"/>
                  <a:pt x="36" y="6"/>
                </a:cubicBezTo>
                <a:cubicBezTo>
                  <a:pt x="32" y="8"/>
                  <a:pt x="28" y="10"/>
                  <a:pt x="26" y="14"/>
                </a:cubicBezTo>
                <a:cubicBezTo>
                  <a:pt x="25" y="14"/>
                  <a:pt x="25" y="15"/>
                  <a:pt x="24" y="16"/>
                </a:cubicBezTo>
                <a:cubicBezTo>
                  <a:pt x="29" y="20"/>
                  <a:pt x="33" y="24"/>
                  <a:pt x="34" y="25"/>
                </a:cubicBezTo>
                <a:cubicBezTo>
                  <a:pt x="35" y="26"/>
                  <a:pt x="36" y="26"/>
                  <a:pt x="37" y="26"/>
                </a:cubicBezTo>
                <a:cubicBezTo>
                  <a:pt x="37" y="27"/>
                  <a:pt x="37" y="27"/>
                  <a:pt x="37" y="27"/>
                </a:cubicBezTo>
                <a:cubicBezTo>
                  <a:pt x="36" y="27"/>
                  <a:pt x="36" y="27"/>
                  <a:pt x="36" y="27"/>
                </a:cubicBezTo>
                <a:cubicBezTo>
                  <a:pt x="37" y="28"/>
                  <a:pt x="37" y="29"/>
                  <a:pt x="37" y="29"/>
                </a:cubicBezTo>
                <a:cubicBezTo>
                  <a:pt x="18" y="15"/>
                  <a:pt x="18" y="15"/>
                  <a:pt x="18" y="15"/>
                </a:cubicBezTo>
                <a:cubicBezTo>
                  <a:pt x="18" y="23"/>
                  <a:pt x="18" y="23"/>
                  <a:pt x="18" y="23"/>
                </a:cubicBezTo>
                <a:moveTo>
                  <a:pt x="0" y="0"/>
                </a:moveTo>
                <a:cubicBezTo>
                  <a:pt x="1" y="4"/>
                  <a:pt x="5" y="8"/>
                  <a:pt x="11" y="12"/>
                </a:cubicBezTo>
                <a:cubicBezTo>
                  <a:pt x="11" y="15"/>
                  <a:pt x="11" y="18"/>
                  <a:pt x="11" y="21"/>
                </a:cubicBezTo>
                <a:cubicBezTo>
                  <a:pt x="11" y="21"/>
                  <a:pt x="10" y="21"/>
                  <a:pt x="8" y="21"/>
                </a:cubicBezTo>
                <a:cubicBezTo>
                  <a:pt x="9" y="21"/>
                  <a:pt x="9" y="22"/>
                  <a:pt x="10" y="23"/>
                </a:cubicBezTo>
                <a:cubicBezTo>
                  <a:pt x="10" y="25"/>
                  <a:pt x="9" y="28"/>
                  <a:pt x="10" y="31"/>
                </a:cubicBezTo>
                <a:cubicBezTo>
                  <a:pt x="10" y="32"/>
                  <a:pt x="12" y="33"/>
                  <a:pt x="13" y="34"/>
                </a:cubicBezTo>
                <a:cubicBezTo>
                  <a:pt x="15" y="29"/>
                  <a:pt x="16" y="25"/>
                  <a:pt x="18" y="23"/>
                </a:cubicBezTo>
                <a:cubicBezTo>
                  <a:pt x="18" y="15"/>
                  <a:pt x="18" y="15"/>
                  <a:pt x="18" y="15"/>
                </a:cubicBezTo>
                <a:cubicBezTo>
                  <a:pt x="0" y="0"/>
                  <a:pt x="0" y="0"/>
                  <a:pt x="0" y="0"/>
                </a:cubicBezTo>
                <a:moveTo>
                  <a:pt x="18" y="7"/>
                </a:moveTo>
                <a:cubicBezTo>
                  <a:pt x="18" y="15"/>
                  <a:pt x="18" y="15"/>
                  <a:pt x="18" y="15"/>
                </a:cubicBezTo>
                <a:cubicBezTo>
                  <a:pt x="0" y="0"/>
                  <a:pt x="0" y="0"/>
                  <a:pt x="0" y="0"/>
                </a:cubicBezTo>
                <a:cubicBezTo>
                  <a:pt x="4" y="0"/>
                  <a:pt x="9" y="3"/>
                  <a:pt x="14" y="8"/>
                </a:cubicBezTo>
                <a:cubicBezTo>
                  <a:pt x="18" y="7"/>
                  <a:pt x="18" y="7"/>
                  <a:pt x="18" y="7"/>
                </a:cubicBezTo>
              </a:path>
            </a:pathLst>
          </a:custGeom>
          <a:solidFill>
            <a:schemeClr val="bg1"/>
          </a:solidFill>
          <a:ln w="3175">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200">
              <a:solidFill>
                <a:prstClr val="white"/>
              </a:solidFill>
            </a:endParaRPr>
          </a:p>
        </p:txBody>
      </p:sp>
      <p:sp>
        <p:nvSpPr>
          <p:cNvPr id="64" name="Freeform 154"/>
          <p:cNvSpPr>
            <a:spLocks noEditPoints="1"/>
          </p:cNvSpPr>
          <p:nvPr/>
        </p:nvSpPr>
        <p:spPr bwMode="auto">
          <a:xfrm>
            <a:off x="1142076" y="2977033"/>
            <a:ext cx="597218" cy="742950"/>
          </a:xfrm>
          <a:custGeom>
            <a:avLst/>
            <a:gdLst>
              <a:gd name="T0" fmla="*/ 35 w 35"/>
              <a:gd name="T1" fmla="*/ 31 h 44"/>
              <a:gd name="T2" fmla="*/ 35 w 35"/>
              <a:gd name="T3" fmla="*/ 7 h 44"/>
              <a:gd name="T4" fmla="*/ 29 w 35"/>
              <a:gd name="T5" fmla="*/ 0 h 44"/>
              <a:gd name="T6" fmla="*/ 7 w 35"/>
              <a:gd name="T7" fmla="*/ 0 h 44"/>
              <a:gd name="T8" fmla="*/ 0 w 35"/>
              <a:gd name="T9" fmla="*/ 7 h 44"/>
              <a:gd name="T10" fmla="*/ 0 w 35"/>
              <a:gd name="T11" fmla="*/ 31 h 44"/>
              <a:gd name="T12" fmla="*/ 6 w 35"/>
              <a:gd name="T13" fmla="*/ 37 h 44"/>
              <a:gd name="T14" fmla="*/ 0 w 35"/>
              <a:gd name="T15" fmla="*/ 44 h 44"/>
              <a:gd name="T16" fmla="*/ 6 w 35"/>
              <a:gd name="T17" fmla="*/ 44 h 44"/>
              <a:gd name="T18" fmla="*/ 12 w 35"/>
              <a:gd name="T19" fmla="*/ 37 h 44"/>
              <a:gd name="T20" fmla="*/ 23 w 35"/>
              <a:gd name="T21" fmla="*/ 37 h 44"/>
              <a:gd name="T22" fmla="*/ 29 w 35"/>
              <a:gd name="T23" fmla="*/ 44 h 44"/>
              <a:gd name="T24" fmla="*/ 35 w 35"/>
              <a:gd name="T25" fmla="*/ 44 h 44"/>
              <a:gd name="T26" fmla="*/ 30 w 35"/>
              <a:gd name="T27" fmla="*/ 37 h 44"/>
              <a:gd name="T28" fmla="*/ 35 w 35"/>
              <a:gd name="T29" fmla="*/ 31 h 44"/>
              <a:gd name="T30" fmla="*/ 4 w 35"/>
              <a:gd name="T31" fmla="*/ 31 h 44"/>
              <a:gd name="T32" fmla="*/ 7 w 35"/>
              <a:gd name="T33" fmla="*/ 28 h 44"/>
              <a:gd name="T34" fmla="*/ 10 w 35"/>
              <a:gd name="T35" fmla="*/ 31 h 44"/>
              <a:gd name="T36" fmla="*/ 7 w 35"/>
              <a:gd name="T37" fmla="*/ 34 h 44"/>
              <a:gd name="T38" fmla="*/ 4 w 35"/>
              <a:gd name="T39" fmla="*/ 31 h 44"/>
              <a:gd name="T40" fmla="*/ 28 w 35"/>
              <a:gd name="T41" fmla="*/ 34 h 44"/>
              <a:gd name="T42" fmla="*/ 25 w 35"/>
              <a:gd name="T43" fmla="*/ 31 h 44"/>
              <a:gd name="T44" fmla="*/ 28 w 35"/>
              <a:gd name="T45" fmla="*/ 28 h 44"/>
              <a:gd name="T46" fmla="*/ 31 w 35"/>
              <a:gd name="T47" fmla="*/ 31 h 44"/>
              <a:gd name="T48" fmla="*/ 28 w 35"/>
              <a:gd name="T49" fmla="*/ 34 h 44"/>
              <a:gd name="T50" fmla="*/ 32 w 35"/>
              <a:gd name="T51" fmla="*/ 18 h 44"/>
              <a:gd name="T52" fmla="*/ 29 w 35"/>
              <a:gd name="T53" fmla="*/ 21 h 44"/>
              <a:gd name="T54" fmla="*/ 6 w 35"/>
              <a:gd name="T55" fmla="*/ 21 h 44"/>
              <a:gd name="T56" fmla="*/ 3 w 35"/>
              <a:gd name="T57" fmla="*/ 18 h 44"/>
              <a:gd name="T58" fmla="*/ 3 w 35"/>
              <a:gd name="T59" fmla="*/ 11 h 44"/>
              <a:gd name="T60" fmla="*/ 6 w 35"/>
              <a:gd name="T61" fmla="*/ 8 h 44"/>
              <a:gd name="T62" fmla="*/ 29 w 35"/>
              <a:gd name="T63" fmla="*/ 8 h 44"/>
              <a:gd name="T64" fmla="*/ 32 w 35"/>
              <a:gd name="T65" fmla="*/ 11 h 44"/>
              <a:gd name="T66" fmla="*/ 32 w 35"/>
              <a:gd name="T6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4">
                <a:moveTo>
                  <a:pt x="35" y="31"/>
                </a:moveTo>
                <a:cubicBezTo>
                  <a:pt x="35" y="7"/>
                  <a:pt x="35" y="7"/>
                  <a:pt x="35" y="7"/>
                </a:cubicBezTo>
                <a:cubicBezTo>
                  <a:pt x="35" y="3"/>
                  <a:pt x="32" y="0"/>
                  <a:pt x="29" y="0"/>
                </a:cubicBezTo>
                <a:cubicBezTo>
                  <a:pt x="7" y="0"/>
                  <a:pt x="7" y="0"/>
                  <a:pt x="7" y="0"/>
                </a:cubicBezTo>
                <a:cubicBezTo>
                  <a:pt x="3" y="0"/>
                  <a:pt x="0" y="3"/>
                  <a:pt x="0" y="7"/>
                </a:cubicBezTo>
                <a:cubicBezTo>
                  <a:pt x="0" y="31"/>
                  <a:pt x="0" y="31"/>
                  <a:pt x="0" y="31"/>
                </a:cubicBezTo>
                <a:cubicBezTo>
                  <a:pt x="0" y="34"/>
                  <a:pt x="3" y="37"/>
                  <a:pt x="6" y="37"/>
                </a:cubicBezTo>
                <a:cubicBezTo>
                  <a:pt x="0" y="44"/>
                  <a:pt x="0" y="44"/>
                  <a:pt x="0" y="44"/>
                </a:cubicBezTo>
                <a:cubicBezTo>
                  <a:pt x="6" y="44"/>
                  <a:pt x="6" y="44"/>
                  <a:pt x="6" y="44"/>
                </a:cubicBezTo>
                <a:cubicBezTo>
                  <a:pt x="12" y="37"/>
                  <a:pt x="12" y="37"/>
                  <a:pt x="12" y="37"/>
                </a:cubicBezTo>
                <a:cubicBezTo>
                  <a:pt x="23" y="37"/>
                  <a:pt x="23" y="37"/>
                  <a:pt x="23" y="37"/>
                </a:cubicBezTo>
                <a:cubicBezTo>
                  <a:pt x="29" y="44"/>
                  <a:pt x="29" y="44"/>
                  <a:pt x="29" y="44"/>
                </a:cubicBezTo>
                <a:cubicBezTo>
                  <a:pt x="35" y="44"/>
                  <a:pt x="35" y="44"/>
                  <a:pt x="35" y="44"/>
                </a:cubicBezTo>
                <a:cubicBezTo>
                  <a:pt x="30" y="37"/>
                  <a:pt x="30" y="37"/>
                  <a:pt x="30" y="37"/>
                </a:cubicBezTo>
                <a:cubicBezTo>
                  <a:pt x="33" y="37"/>
                  <a:pt x="35" y="34"/>
                  <a:pt x="35" y="31"/>
                </a:cubicBezTo>
                <a:close/>
                <a:moveTo>
                  <a:pt x="4" y="31"/>
                </a:moveTo>
                <a:cubicBezTo>
                  <a:pt x="4" y="29"/>
                  <a:pt x="5" y="28"/>
                  <a:pt x="7" y="28"/>
                </a:cubicBezTo>
                <a:cubicBezTo>
                  <a:pt x="9" y="28"/>
                  <a:pt x="10" y="29"/>
                  <a:pt x="10" y="31"/>
                </a:cubicBezTo>
                <a:cubicBezTo>
                  <a:pt x="10" y="32"/>
                  <a:pt x="9" y="34"/>
                  <a:pt x="7" y="34"/>
                </a:cubicBezTo>
                <a:cubicBezTo>
                  <a:pt x="5" y="34"/>
                  <a:pt x="4" y="32"/>
                  <a:pt x="4" y="31"/>
                </a:cubicBezTo>
                <a:close/>
                <a:moveTo>
                  <a:pt x="28" y="34"/>
                </a:moveTo>
                <a:cubicBezTo>
                  <a:pt x="26" y="34"/>
                  <a:pt x="25" y="32"/>
                  <a:pt x="25" y="31"/>
                </a:cubicBezTo>
                <a:cubicBezTo>
                  <a:pt x="25" y="29"/>
                  <a:pt x="26" y="28"/>
                  <a:pt x="28" y="28"/>
                </a:cubicBezTo>
                <a:cubicBezTo>
                  <a:pt x="30" y="28"/>
                  <a:pt x="31" y="29"/>
                  <a:pt x="31" y="31"/>
                </a:cubicBezTo>
                <a:cubicBezTo>
                  <a:pt x="31" y="32"/>
                  <a:pt x="30" y="34"/>
                  <a:pt x="28" y="34"/>
                </a:cubicBezTo>
                <a:close/>
                <a:moveTo>
                  <a:pt x="32" y="18"/>
                </a:moveTo>
                <a:cubicBezTo>
                  <a:pt x="32" y="20"/>
                  <a:pt x="31" y="21"/>
                  <a:pt x="29" y="21"/>
                </a:cubicBezTo>
                <a:cubicBezTo>
                  <a:pt x="6" y="21"/>
                  <a:pt x="6" y="21"/>
                  <a:pt x="6" y="21"/>
                </a:cubicBezTo>
                <a:cubicBezTo>
                  <a:pt x="5" y="21"/>
                  <a:pt x="3" y="20"/>
                  <a:pt x="3" y="18"/>
                </a:cubicBezTo>
                <a:cubicBezTo>
                  <a:pt x="3" y="11"/>
                  <a:pt x="3" y="11"/>
                  <a:pt x="3" y="11"/>
                </a:cubicBezTo>
                <a:cubicBezTo>
                  <a:pt x="3" y="9"/>
                  <a:pt x="5" y="8"/>
                  <a:pt x="6" y="8"/>
                </a:cubicBezTo>
                <a:cubicBezTo>
                  <a:pt x="29" y="8"/>
                  <a:pt x="29" y="8"/>
                  <a:pt x="29" y="8"/>
                </a:cubicBezTo>
                <a:cubicBezTo>
                  <a:pt x="31" y="8"/>
                  <a:pt x="32" y="9"/>
                  <a:pt x="32" y="11"/>
                </a:cubicBezTo>
                <a:lnTo>
                  <a:pt x="32" y="18"/>
                </a:lnTo>
                <a:close/>
              </a:path>
            </a:pathLst>
          </a:custGeom>
          <a:solidFill>
            <a:srgbClr val="FFFFFF"/>
          </a:solidFill>
          <a:ln>
            <a:noFill/>
          </a:ln>
          <a:effectLst>
            <a:innerShdw blurRad="38100" dist="254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82296" tIns="41148" rIns="82296" bIns="41148" numCol="1" anchor="t" anchorCtr="0" compatLnSpc="1"/>
          <a:lstStyle/>
          <a:p>
            <a:pPr fontAlgn="base">
              <a:spcBef>
                <a:spcPct val="0"/>
              </a:spcBef>
              <a:spcAft>
                <a:spcPct val="0"/>
              </a:spcAft>
            </a:pPr>
            <a:endParaRPr lang="zh-CN" altLang="en-US" sz="2160">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1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15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0-#ppt_w/2"/>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15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750" fill="hold"/>
                                        <p:tgtEl>
                                          <p:spTgt spid="40"/>
                                        </p:tgtEl>
                                        <p:attrNameLst>
                                          <p:attrName>ppt_x</p:attrName>
                                        </p:attrNameLst>
                                      </p:cBhvr>
                                      <p:tavLst>
                                        <p:tav tm="0">
                                          <p:val>
                                            <p:strVal val="0-#ppt_w/2"/>
                                          </p:val>
                                        </p:tav>
                                        <p:tav tm="100000">
                                          <p:val>
                                            <p:strVal val="#ppt_x"/>
                                          </p:val>
                                        </p:tav>
                                      </p:tavLst>
                                    </p:anim>
                                    <p:anim calcmode="lin" valueType="num">
                                      <p:cBhvr additive="base">
                                        <p:cTn id="16" dur="75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150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750" fill="hold"/>
                                        <p:tgtEl>
                                          <p:spTgt spid="64"/>
                                        </p:tgtEl>
                                        <p:attrNameLst>
                                          <p:attrName>ppt_x</p:attrName>
                                        </p:attrNameLst>
                                      </p:cBhvr>
                                      <p:tavLst>
                                        <p:tav tm="0">
                                          <p:val>
                                            <p:strVal val="0-#ppt_w/2"/>
                                          </p:val>
                                        </p:tav>
                                        <p:tav tm="100000">
                                          <p:val>
                                            <p:strVal val="#ppt_x"/>
                                          </p:val>
                                        </p:tav>
                                      </p:tavLst>
                                    </p:anim>
                                    <p:anim calcmode="lin" valueType="num">
                                      <p:cBhvr additive="base">
                                        <p:cTn id="20" dur="75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8" fill="hold" nodeType="withEffect">
                                  <p:stCondLst>
                                    <p:cond delay="2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0-#ppt_w/2"/>
                                          </p:val>
                                        </p:tav>
                                        <p:tav tm="100000">
                                          <p:val>
                                            <p:strVal val="#ppt_x"/>
                                          </p:val>
                                        </p:tav>
                                      </p:tavLst>
                                    </p:anim>
                                    <p:anim calcmode="lin" valueType="num">
                                      <p:cBhvr additive="base">
                                        <p:cTn id="24" dur="750" fill="hold"/>
                                        <p:tgtEl>
                                          <p:spTgt spid="29"/>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275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75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7" grpId="0"/>
      <p:bldP spid="39" grpId="0" animBg="1"/>
      <p:bldP spid="40"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 name="组合 42"/>
          <p:cNvGrpSpPr/>
          <p:nvPr/>
        </p:nvGrpSpPr>
        <p:grpSpPr>
          <a:xfrm rot="20675182">
            <a:off x="3521036" y="1309167"/>
            <a:ext cx="1058220" cy="1058221"/>
            <a:chOff x="4927947" y="1556792"/>
            <a:chExt cx="1411287" cy="1411288"/>
          </a:xfrm>
          <a:solidFill>
            <a:srgbClr val="92D050"/>
          </a:solidFill>
        </p:grpSpPr>
        <p:sp>
          <p:nvSpPr>
            <p:cNvPr id="44" name="Oval 5"/>
            <p:cNvSpPr>
              <a:spLocks noChangeArrowheads="1"/>
            </p:cNvSpPr>
            <p:nvPr/>
          </p:nvSpPr>
          <p:spPr bwMode="auto">
            <a:xfrm>
              <a:off x="4927947" y="1556792"/>
              <a:ext cx="1411287" cy="14112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latin typeface="+mj-ea"/>
                <a:ea typeface="+mj-ea"/>
              </a:endParaRPr>
            </a:p>
          </p:txBody>
        </p:sp>
        <p:sp>
          <p:nvSpPr>
            <p:cNvPr id="45" name="文本框 44"/>
            <p:cNvSpPr txBox="1"/>
            <p:nvPr/>
          </p:nvSpPr>
          <p:spPr>
            <a:xfrm>
              <a:off x="5234336" y="1813013"/>
              <a:ext cx="735012" cy="615696"/>
            </a:xfrm>
            <a:prstGeom prst="rect">
              <a:avLst/>
            </a:prstGeom>
            <a:grpFill/>
          </p:spPr>
          <p:txBody>
            <a:bodyPr>
              <a:spAutoFit/>
            </a:bodyPr>
            <a:lstStyle/>
            <a:p>
              <a:pPr fontAlgn="auto"/>
              <a:r>
                <a:rPr lang="en-US" altLang="zh-CN" sz="2400" b="1" noProof="1">
                  <a:solidFill>
                    <a:schemeClr val="bg1"/>
                  </a:solidFill>
                  <a:latin typeface="+mj-ea"/>
                  <a:ea typeface="+mj-ea"/>
                </a:rPr>
                <a:t>01</a:t>
              </a:r>
              <a:endParaRPr lang="zh-CN" altLang="en-US" sz="2400" b="1" noProof="1">
                <a:solidFill>
                  <a:schemeClr val="bg1"/>
                </a:solidFill>
                <a:latin typeface="+mj-ea"/>
                <a:ea typeface="+mj-ea"/>
              </a:endParaRPr>
            </a:p>
          </p:txBody>
        </p:sp>
      </p:grpSp>
      <p:grpSp>
        <p:nvGrpSpPr>
          <p:cNvPr id="46" name="组合 45"/>
          <p:cNvGrpSpPr/>
          <p:nvPr/>
        </p:nvGrpSpPr>
        <p:grpSpPr>
          <a:xfrm rot="20675182">
            <a:off x="4578770" y="1305651"/>
            <a:ext cx="1054649" cy="1053460"/>
            <a:chOff x="6290022" y="1926680"/>
            <a:chExt cx="1406525" cy="1404938"/>
          </a:xfrm>
          <a:solidFill>
            <a:srgbClr val="F5C058"/>
          </a:solidFill>
        </p:grpSpPr>
        <p:sp>
          <p:nvSpPr>
            <p:cNvPr id="47" name="Oval 6"/>
            <p:cNvSpPr>
              <a:spLocks noChangeArrowheads="1"/>
            </p:cNvSpPr>
            <p:nvPr/>
          </p:nvSpPr>
          <p:spPr bwMode="auto">
            <a:xfrm>
              <a:off x="6290022" y="1926680"/>
              <a:ext cx="1406525" cy="140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latin typeface="+mj-ea"/>
                <a:ea typeface="+mj-ea"/>
              </a:endParaRPr>
            </a:p>
          </p:txBody>
        </p:sp>
        <p:sp>
          <p:nvSpPr>
            <p:cNvPr id="48" name="文本框 47"/>
            <p:cNvSpPr txBox="1"/>
            <p:nvPr/>
          </p:nvSpPr>
          <p:spPr>
            <a:xfrm>
              <a:off x="6766189" y="2228145"/>
              <a:ext cx="735011" cy="615696"/>
            </a:xfrm>
            <a:prstGeom prst="rect">
              <a:avLst/>
            </a:prstGeom>
            <a:grpFill/>
          </p:spPr>
          <p:txBody>
            <a:bodyPr>
              <a:spAutoFit/>
            </a:bodyPr>
            <a:lstStyle/>
            <a:p>
              <a:pPr fontAlgn="auto"/>
              <a:r>
                <a:rPr lang="en-US" altLang="zh-CN" sz="2400" b="1" noProof="1">
                  <a:solidFill>
                    <a:schemeClr val="bg1"/>
                  </a:solidFill>
                  <a:latin typeface="+mj-ea"/>
                  <a:ea typeface="+mj-ea"/>
                </a:rPr>
                <a:t>06</a:t>
              </a:r>
              <a:endParaRPr lang="zh-CN" altLang="en-US" sz="2400" b="1" noProof="1">
                <a:solidFill>
                  <a:schemeClr val="bg1"/>
                </a:solidFill>
                <a:latin typeface="+mj-ea"/>
                <a:ea typeface="+mj-ea"/>
              </a:endParaRPr>
            </a:p>
          </p:txBody>
        </p:sp>
      </p:grpSp>
      <p:grpSp>
        <p:nvGrpSpPr>
          <p:cNvPr id="49" name="组合 48"/>
          <p:cNvGrpSpPr/>
          <p:nvPr/>
        </p:nvGrpSpPr>
        <p:grpSpPr>
          <a:xfrm rot="20675182">
            <a:off x="5087023" y="2247077"/>
            <a:ext cx="1055840" cy="1057031"/>
            <a:chOff x="6609110" y="3317330"/>
            <a:chExt cx="1408112" cy="1409700"/>
          </a:xfrm>
          <a:solidFill>
            <a:srgbClr val="FF6D67"/>
          </a:solidFill>
        </p:grpSpPr>
        <p:sp>
          <p:nvSpPr>
            <p:cNvPr id="50" name="Oval 10"/>
            <p:cNvSpPr>
              <a:spLocks noChangeArrowheads="1"/>
            </p:cNvSpPr>
            <p:nvPr/>
          </p:nvSpPr>
          <p:spPr bwMode="auto">
            <a:xfrm>
              <a:off x="6609110" y="3317330"/>
              <a:ext cx="1408112" cy="140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latin typeface="+mj-ea"/>
                <a:ea typeface="+mj-ea"/>
              </a:endParaRPr>
            </a:p>
          </p:txBody>
        </p:sp>
        <p:sp>
          <p:nvSpPr>
            <p:cNvPr id="51" name="文本框 50"/>
            <p:cNvSpPr txBox="1"/>
            <p:nvPr/>
          </p:nvSpPr>
          <p:spPr>
            <a:xfrm>
              <a:off x="7155210" y="3709281"/>
              <a:ext cx="735011" cy="615695"/>
            </a:xfrm>
            <a:prstGeom prst="rect">
              <a:avLst/>
            </a:prstGeom>
            <a:grpFill/>
          </p:spPr>
          <p:txBody>
            <a:bodyPr>
              <a:spAutoFit/>
            </a:bodyPr>
            <a:lstStyle/>
            <a:p>
              <a:pPr fontAlgn="auto"/>
              <a:r>
                <a:rPr lang="en-US" altLang="zh-CN" sz="2400" b="1" noProof="1">
                  <a:solidFill>
                    <a:schemeClr val="bg1"/>
                  </a:solidFill>
                  <a:latin typeface="+mj-ea"/>
                  <a:ea typeface="+mj-ea"/>
                </a:rPr>
                <a:t>05</a:t>
              </a:r>
              <a:endParaRPr lang="zh-CN" altLang="en-US" sz="2400" b="1" noProof="1">
                <a:solidFill>
                  <a:schemeClr val="bg1"/>
                </a:solidFill>
                <a:latin typeface="+mj-ea"/>
                <a:ea typeface="+mj-ea"/>
              </a:endParaRPr>
            </a:p>
          </p:txBody>
        </p:sp>
      </p:grpSp>
      <p:grpSp>
        <p:nvGrpSpPr>
          <p:cNvPr id="11276" name="组合 51"/>
          <p:cNvGrpSpPr/>
          <p:nvPr/>
        </p:nvGrpSpPr>
        <p:grpSpPr bwMode="auto">
          <a:xfrm rot="-924818">
            <a:off x="4557122" y="3165139"/>
            <a:ext cx="1054649" cy="1057031"/>
            <a:chOff x="5602635" y="4309517"/>
            <a:chExt cx="1406525" cy="1409700"/>
          </a:xfrm>
          <a:solidFill>
            <a:srgbClr val="92D050"/>
          </a:solidFill>
        </p:grpSpPr>
        <p:sp>
          <p:nvSpPr>
            <p:cNvPr id="11277" name="Oval 9"/>
            <p:cNvSpPr>
              <a:spLocks noChangeArrowheads="1"/>
            </p:cNvSpPr>
            <p:nvPr/>
          </p:nvSpPr>
          <p:spPr bwMode="auto">
            <a:xfrm>
              <a:off x="5602635" y="4309517"/>
              <a:ext cx="1406525" cy="140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rgbClr val="404040"/>
                </a:solidFill>
                <a:latin typeface="+mj-ea"/>
                <a:ea typeface="+mj-ea"/>
              </a:endParaRPr>
            </a:p>
          </p:txBody>
        </p:sp>
        <p:sp>
          <p:nvSpPr>
            <p:cNvPr id="11278" name="文本框 53"/>
            <p:cNvSpPr txBox="1">
              <a:spLocks noChangeArrowheads="1"/>
            </p:cNvSpPr>
            <p:nvPr/>
          </p:nvSpPr>
          <p:spPr bwMode="auto">
            <a:xfrm>
              <a:off x="5955060" y="4847301"/>
              <a:ext cx="735011" cy="6156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chemeClr val="bg1"/>
                  </a:solidFill>
                  <a:latin typeface="+mj-ea"/>
                  <a:ea typeface="+mj-ea"/>
                </a:rPr>
                <a:t>04</a:t>
              </a:r>
              <a:endParaRPr lang="zh-CN" altLang="en-US" sz="2400" b="1">
                <a:solidFill>
                  <a:schemeClr val="bg1"/>
                </a:solidFill>
                <a:latin typeface="+mj-ea"/>
                <a:ea typeface="+mj-ea"/>
              </a:endParaRPr>
            </a:p>
          </p:txBody>
        </p:sp>
      </p:grpSp>
      <p:grpSp>
        <p:nvGrpSpPr>
          <p:cNvPr id="55" name="组合 54"/>
          <p:cNvGrpSpPr/>
          <p:nvPr/>
        </p:nvGrpSpPr>
        <p:grpSpPr>
          <a:xfrm rot="20675182">
            <a:off x="3505543" y="3194079"/>
            <a:ext cx="1057031" cy="1054649"/>
            <a:chOff x="4240560" y="3974555"/>
            <a:chExt cx="1409700" cy="1406525"/>
          </a:xfrm>
          <a:solidFill>
            <a:srgbClr val="F5C058"/>
          </a:solidFill>
        </p:grpSpPr>
        <p:sp>
          <p:nvSpPr>
            <p:cNvPr id="56" name="Oval 8"/>
            <p:cNvSpPr>
              <a:spLocks noChangeArrowheads="1"/>
            </p:cNvSpPr>
            <p:nvPr/>
          </p:nvSpPr>
          <p:spPr bwMode="auto">
            <a:xfrm>
              <a:off x="4240560" y="3974555"/>
              <a:ext cx="1409700" cy="1406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latin typeface="+mj-ea"/>
                <a:ea typeface="+mj-ea"/>
              </a:endParaRPr>
            </a:p>
          </p:txBody>
        </p:sp>
        <p:sp>
          <p:nvSpPr>
            <p:cNvPr id="57" name="文本框 56"/>
            <p:cNvSpPr txBox="1"/>
            <p:nvPr/>
          </p:nvSpPr>
          <p:spPr>
            <a:xfrm>
              <a:off x="4500119" y="4414131"/>
              <a:ext cx="735011" cy="615696"/>
            </a:xfrm>
            <a:prstGeom prst="rect">
              <a:avLst/>
            </a:prstGeom>
            <a:grpFill/>
          </p:spPr>
          <p:txBody>
            <a:bodyPr>
              <a:spAutoFit/>
            </a:bodyPr>
            <a:lstStyle/>
            <a:p>
              <a:pPr fontAlgn="auto"/>
              <a:r>
                <a:rPr lang="en-US" altLang="zh-CN" sz="2400" b="1" noProof="1">
                  <a:solidFill>
                    <a:schemeClr val="bg1"/>
                  </a:solidFill>
                  <a:latin typeface="+mj-ea"/>
                  <a:ea typeface="+mj-ea"/>
                </a:rPr>
                <a:t>03</a:t>
              </a:r>
              <a:endParaRPr lang="zh-CN" altLang="en-US" sz="2400" b="1" noProof="1">
                <a:solidFill>
                  <a:schemeClr val="bg1"/>
                </a:solidFill>
                <a:latin typeface="+mj-ea"/>
                <a:ea typeface="+mj-ea"/>
              </a:endParaRPr>
            </a:p>
          </p:txBody>
        </p:sp>
      </p:grpSp>
      <p:grpSp>
        <p:nvGrpSpPr>
          <p:cNvPr id="58" name="组合 57"/>
          <p:cNvGrpSpPr/>
          <p:nvPr/>
        </p:nvGrpSpPr>
        <p:grpSpPr>
          <a:xfrm rot="20675182">
            <a:off x="3007753" y="2247243"/>
            <a:ext cx="1057031" cy="1057031"/>
            <a:chOff x="3935760" y="2580730"/>
            <a:chExt cx="1409700" cy="1409700"/>
          </a:xfrm>
          <a:solidFill>
            <a:srgbClr val="FF6D67"/>
          </a:solidFill>
        </p:grpSpPr>
        <p:sp>
          <p:nvSpPr>
            <p:cNvPr id="59" name="Oval 7"/>
            <p:cNvSpPr>
              <a:spLocks noChangeArrowheads="1"/>
            </p:cNvSpPr>
            <p:nvPr/>
          </p:nvSpPr>
          <p:spPr bwMode="auto">
            <a:xfrm>
              <a:off x="3935760" y="2580730"/>
              <a:ext cx="1409700" cy="140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015" noProof="1">
                <a:solidFill>
                  <a:schemeClr val="tx1">
                    <a:lumMod val="75000"/>
                    <a:lumOff val="25000"/>
                  </a:schemeClr>
                </a:solidFill>
                <a:latin typeface="+mj-ea"/>
                <a:ea typeface="+mj-ea"/>
              </a:endParaRPr>
            </a:p>
          </p:txBody>
        </p:sp>
        <p:sp>
          <p:nvSpPr>
            <p:cNvPr id="60" name="文本框 59"/>
            <p:cNvSpPr txBox="1"/>
            <p:nvPr/>
          </p:nvSpPr>
          <p:spPr>
            <a:xfrm>
              <a:off x="4138759" y="2969794"/>
              <a:ext cx="735011" cy="615695"/>
            </a:xfrm>
            <a:prstGeom prst="rect">
              <a:avLst/>
            </a:prstGeom>
            <a:grpFill/>
          </p:spPr>
          <p:txBody>
            <a:bodyPr>
              <a:spAutoFit/>
            </a:bodyPr>
            <a:lstStyle/>
            <a:p>
              <a:pPr fontAlgn="auto"/>
              <a:r>
                <a:rPr lang="en-US" altLang="zh-CN" sz="2400" b="1" noProof="1">
                  <a:solidFill>
                    <a:schemeClr val="bg1"/>
                  </a:solidFill>
                  <a:latin typeface="+mj-ea"/>
                  <a:ea typeface="+mj-ea"/>
                </a:rPr>
                <a:t>02</a:t>
              </a:r>
              <a:endParaRPr lang="zh-CN" altLang="en-US" sz="2400" b="1" noProof="1">
                <a:solidFill>
                  <a:schemeClr val="bg1"/>
                </a:solidFill>
                <a:latin typeface="+mj-ea"/>
                <a:ea typeface="+mj-ea"/>
              </a:endParaRPr>
            </a:p>
          </p:txBody>
        </p:sp>
      </p:grpSp>
      <p:sp>
        <p:nvSpPr>
          <p:cNvPr id="11281" name="Oval 11"/>
          <p:cNvSpPr>
            <a:spLocks noChangeArrowheads="1"/>
          </p:cNvSpPr>
          <p:nvPr/>
        </p:nvSpPr>
        <p:spPr bwMode="auto">
          <a:xfrm rot="-924818">
            <a:off x="3727447" y="1895037"/>
            <a:ext cx="1728388" cy="1728388"/>
          </a:xfrm>
          <a:prstGeom prst="ellipse">
            <a:avLst/>
          </a:prstGeom>
          <a:solidFill>
            <a:srgbClr val="FDFAE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solidFill>
                <a:srgbClr val="404040"/>
              </a:solidFill>
              <a:latin typeface="+mj-ea"/>
              <a:ea typeface="+mj-ea"/>
            </a:endParaRPr>
          </a:p>
        </p:txBody>
      </p:sp>
      <p:sp>
        <p:nvSpPr>
          <p:cNvPr id="11283" name="矩形 62"/>
          <p:cNvSpPr>
            <a:spLocks noChangeArrowheads="1"/>
          </p:cNvSpPr>
          <p:nvPr/>
        </p:nvSpPr>
        <p:spPr bwMode="auto">
          <a:xfrm>
            <a:off x="1007605" y="1300706"/>
            <a:ext cx="173388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50" dirty="0">
                <a:solidFill>
                  <a:srgbClr val="404040"/>
                </a:solidFill>
                <a:latin typeface="+mj-ea"/>
                <a:ea typeface="+mj-ea"/>
              </a:rPr>
              <a:t>您的内容打在这里，或者通过复制您的文本</a:t>
            </a:r>
            <a:endParaRPr lang="zh-CN" altLang="en-US" sz="1050" dirty="0">
              <a:solidFill>
                <a:srgbClr val="404040"/>
              </a:solidFill>
              <a:latin typeface="+mj-ea"/>
              <a:ea typeface="+mj-ea"/>
            </a:endParaRPr>
          </a:p>
        </p:txBody>
      </p:sp>
      <p:sp>
        <p:nvSpPr>
          <p:cNvPr id="11284" name="矩形 63"/>
          <p:cNvSpPr>
            <a:spLocks noChangeArrowheads="1"/>
          </p:cNvSpPr>
          <p:nvPr/>
        </p:nvSpPr>
        <p:spPr bwMode="auto">
          <a:xfrm>
            <a:off x="414706" y="1246297"/>
            <a:ext cx="858575"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en-US" altLang="zh-CN" sz="2700" dirty="0">
                <a:solidFill>
                  <a:srgbClr val="404040"/>
                </a:solidFill>
                <a:latin typeface="+mj-ea"/>
                <a:ea typeface="+mj-ea"/>
              </a:rPr>
              <a:t>01</a:t>
            </a:r>
            <a:endParaRPr lang="zh-CN" altLang="en-US" sz="2700" dirty="0">
              <a:solidFill>
                <a:srgbClr val="404040"/>
              </a:solidFill>
              <a:latin typeface="+mj-ea"/>
              <a:ea typeface="+mj-ea"/>
            </a:endParaRPr>
          </a:p>
        </p:txBody>
      </p:sp>
      <p:sp>
        <p:nvSpPr>
          <p:cNvPr id="11286" name="矩形 65"/>
          <p:cNvSpPr>
            <a:spLocks noChangeArrowheads="1"/>
          </p:cNvSpPr>
          <p:nvPr/>
        </p:nvSpPr>
        <p:spPr bwMode="auto">
          <a:xfrm>
            <a:off x="1007605" y="2460107"/>
            <a:ext cx="173388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50" dirty="0">
                <a:solidFill>
                  <a:srgbClr val="404040"/>
                </a:solidFill>
                <a:latin typeface="+mj-ea"/>
                <a:ea typeface="+mj-ea"/>
              </a:rPr>
              <a:t>您的内容打在这里，或者通过复制您的文本</a:t>
            </a:r>
            <a:endParaRPr lang="zh-CN" altLang="en-US" sz="1050" dirty="0">
              <a:solidFill>
                <a:srgbClr val="404040"/>
              </a:solidFill>
              <a:latin typeface="+mj-ea"/>
              <a:ea typeface="+mj-ea"/>
            </a:endParaRPr>
          </a:p>
        </p:txBody>
      </p:sp>
      <p:sp>
        <p:nvSpPr>
          <p:cNvPr id="11287" name="矩形 66"/>
          <p:cNvSpPr>
            <a:spLocks noChangeArrowheads="1"/>
          </p:cNvSpPr>
          <p:nvPr/>
        </p:nvSpPr>
        <p:spPr bwMode="auto">
          <a:xfrm>
            <a:off x="414706" y="2405697"/>
            <a:ext cx="858575"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en-US" altLang="zh-CN" sz="2700">
                <a:solidFill>
                  <a:srgbClr val="404040"/>
                </a:solidFill>
                <a:latin typeface="+mj-ea"/>
                <a:ea typeface="+mj-ea"/>
              </a:rPr>
              <a:t>02</a:t>
            </a:r>
            <a:endParaRPr lang="zh-CN" altLang="en-US" sz="2700">
              <a:solidFill>
                <a:srgbClr val="404040"/>
              </a:solidFill>
              <a:latin typeface="+mj-ea"/>
              <a:ea typeface="+mj-ea"/>
            </a:endParaRPr>
          </a:p>
        </p:txBody>
      </p:sp>
      <p:sp>
        <p:nvSpPr>
          <p:cNvPr id="11289" name="矩形 68"/>
          <p:cNvSpPr>
            <a:spLocks noChangeArrowheads="1"/>
          </p:cNvSpPr>
          <p:nvPr/>
        </p:nvSpPr>
        <p:spPr bwMode="auto">
          <a:xfrm>
            <a:off x="1007605" y="3619505"/>
            <a:ext cx="173388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50" dirty="0">
                <a:solidFill>
                  <a:srgbClr val="404040"/>
                </a:solidFill>
                <a:latin typeface="+mj-ea"/>
                <a:ea typeface="+mj-ea"/>
              </a:rPr>
              <a:t>您的内容打在这里，或者通过复制您的文本</a:t>
            </a:r>
            <a:endParaRPr lang="zh-CN" altLang="en-US" sz="1050" dirty="0">
              <a:solidFill>
                <a:srgbClr val="404040"/>
              </a:solidFill>
              <a:latin typeface="+mj-ea"/>
              <a:ea typeface="+mj-ea"/>
            </a:endParaRPr>
          </a:p>
        </p:txBody>
      </p:sp>
      <p:sp>
        <p:nvSpPr>
          <p:cNvPr id="11290" name="矩形 69"/>
          <p:cNvSpPr>
            <a:spLocks noChangeArrowheads="1"/>
          </p:cNvSpPr>
          <p:nvPr/>
        </p:nvSpPr>
        <p:spPr bwMode="auto">
          <a:xfrm>
            <a:off x="414706" y="3565096"/>
            <a:ext cx="858575"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en-US" altLang="zh-CN" sz="2700">
                <a:solidFill>
                  <a:srgbClr val="404040"/>
                </a:solidFill>
                <a:latin typeface="+mj-ea"/>
                <a:ea typeface="+mj-ea"/>
              </a:rPr>
              <a:t>03</a:t>
            </a:r>
            <a:endParaRPr lang="zh-CN" altLang="en-US" sz="2700">
              <a:solidFill>
                <a:srgbClr val="404040"/>
              </a:solidFill>
              <a:latin typeface="+mj-ea"/>
              <a:ea typeface="+mj-ea"/>
            </a:endParaRPr>
          </a:p>
        </p:txBody>
      </p:sp>
      <p:sp>
        <p:nvSpPr>
          <p:cNvPr id="11292" name="矩形 71"/>
          <p:cNvSpPr>
            <a:spLocks noChangeArrowheads="1"/>
          </p:cNvSpPr>
          <p:nvPr/>
        </p:nvSpPr>
        <p:spPr bwMode="auto">
          <a:xfrm>
            <a:off x="6942687" y="1300706"/>
            <a:ext cx="173388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50" dirty="0">
                <a:solidFill>
                  <a:srgbClr val="404040"/>
                </a:solidFill>
                <a:latin typeface="+mj-ea"/>
                <a:ea typeface="+mj-ea"/>
              </a:rPr>
              <a:t>您的内容打在这里，或者通过复制您的文本</a:t>
            </a:r>
            <a:endParaRPr lang="zh-CN" altLang="en-US" sz="1050" dirty="0">
              <a:solidFill>
                <a:srgbClr val="404040"/>
              </a:solidFill>
              <a:latin typeface="+mj-ea"/>
              <a:ea typeface="+mj-ea"/>
            </a:endParaRPr>
          </a:p>
        </p:txBody>
      </p:sp>
      <p:sp>
        <p:nvSpPr>
          <p:cNvPr id="11293" name="矩形 72"/>
          <p:cNvSpPr>
            <a:spLocks noChangeArrowheads="1"/>
          </p:cNvSpPr>
          <p:nvPr/>
        </p:nvSpPr>
        <p:spPr bwMode="auto">
          <a:xfrm>
            <a:off x="6349788" y="1246297"/>
            <a:ext cx="858575"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en-US" altLang="zh-CN" sz="2700">
                <a:solidFill>
                  <a:srgbClr val="404040"/>
                </a:solidFill>
                <a:latin typeface="+mj-ea"/>
                <a:ea typeface="+mj-ea"/>
              </a:rPr>
              <a:t>06</a:t>
            </a:r>
            <a:endParaRPr lang="zh-CN" altLang="en-US" sz="2700">
              <a:solidFill>
                <a:srgbClr val="404040"/>
              </a:solidFill>
              <a:latin typeface="+mj-ea"/>
              <a:ea typeface="+mj-ea"/>
            </a:endParaRPr>
          </a:p>
        </p:txBody>
      </p:sp>
      <p:sp>
        <p:nvSpPr>
          <p:cNvPr id="11295" name="矩形 74"/>
          <p:cNvSpPr>
            <a:spLocks noChangeArrowheads="1"/>
          </p:cNvSpPr>
          <p:nvPr/>
        </p:nvSpPr>
        <p:spPr bwMode="auto">
          <a:xfrm>
            <a:off x="6942687" y="2460107"/>
            <a:ext cx="173388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50" dirty="0">
                <a:solidFill>
                  <a:srgbClr val="404040"/>
                </a:solidFill>
                <a:latin typeface="+mj-ea"/>
                <a:ea typeface="+mj-ea"/>
              </a:rPr>
              <a:t>您的内容打在这里，或者通过复制您的文本</a:t>
            </a:r>
            <a:endParaRPr lang="zh-CN" altLang="en-US" sz="1050" dirty="0">
              <a:solidFill>
                <a:srgbClr val="404040"/>
              </a:solidFill>
              <a:latin typeface="+mj-ea"/>
              <a:ea typeface="+mj-ea"/>
            </a:endParaRPr>
          </a:p>
        </p:txBody>
      </p:sp>
      <p:sp>
        <p:nvSpPr>
          <p:cNvPr id="11296" name="矩形 75"/>
          <p:cNvSpPr>
            <a:spLocks noChangeArrowheads="1"/>
          </p:cNvSpPr>
          <p:nvPr/>
        </p:nvSpPr>
        <p:spPr bwMode="auto">
          <a:xfrm>
            <a:off x="6349788" y="2405697"/>
            <a:ext cx="858575"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en-US" altLang="zh-CN" sz="2700">
                <a:solidFill>
                  <a:srgbClr val="404040"/>
                </a:solidFill>
                <a:latin typeface="+mj-ea"/>
                <a:ea typeface="+mj-ea"/>
              </a:rPr>
              <a:t>05</a:t>
            </a:r>
            <a:endParaRPr lang="zh-CN" altLang="en-US" sz="2700">
              <a:solidFill>
                <a:srgbClr val="404040"/>
              </a:solidFill>
              <a:latin typeface="+mj-ea"/>
              <a:ea typeface="+mj-ea"/>
            </a:endParaRPr>
          </a:p>
        </p:txBody>
      </p:sp>
      <p:sp>
        <p:nvSpPr>
          <p:cNvPr id="11298" name="矩形 77"/>
          <p:cNvSpPr>
            <a:spLocks noChangeArrowheads="1"/>
          </p:cNvSpPr>
          <p:nvPr/>
        </p:nvSpPr>
        <p:spPr bwMode="auto">
          <a:xfrm>
            <a:off x="6942687" y="3619505"/>
            <a:ext cx="173388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zh-CN" altLang="en-US" sz="1050" dirty="0">
                <a:solidFill>
                  <a:srgbClr val="404040"/>
                </a:solidFill>
                <a:latin typeface="+mj-ea"/>
                <a:ea typeface="+mj-ea"/>
              </a:rPr>
              <a:t>您的内容打在这里，或者通过复制您的文本</a:t>
            </a:r>
            <a:endParaRPr lang="zh-CN" altLang="en-US" sz="1050" dirty="0">
              <a:solidFill>
                <a:srgbClr val="404040"/>
              </a:solidFill>
              <a:latin typeface="+mj-ea"/>
              <a:ea typeface="+mj-ea"/>
            </a:endParaRPr>
          </a:p>
        </p:txBody>
      </p:sp>
      <p:sp>
        <p:nvSpPr>
          <p:cNvPr id="11299" name="矩形 78"/>
          <p:cNvSpPr>
            <a:spLocks noChangeArrowheads="1"/>
          </p:cNvSpPr>
          <p:nvPr/>
        </p:nvSpPr>
        <p:spPr bwMode="auto">
          <a:xfrm>
            <a:off x="6349788" y="3565096"/>
            <a:ext cx="858575"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pPr>
            <a:r>
              <a:rPr lang="en-US" altLang="zh-CN" sz="2700">
                <a:solidFill>
                  <a:srgbClr val="404040"/>
                </a:solidFill>
                <a:latin typeface="+mj-ea"/>
                <a:ea typeface="+mj-ea"/>
              </a:rPr>
              <a:t>04</a:t>
            </a:r>
            <a:endParaRPr lang="zh-CN" altLang="en-US" sz="2700">
              <a:solidFill>
                <a:srgbClr val="404040"/>
              </a:solidFill>
              <a:latin typeface="+mj-ea"/>
              <a:ea typeface="+mj-ea"/>
            </a:endParaRPr>
          </a:p>
        </p:txBody>
      </p:sp>
      <p:sp>
        <p:nvSpPr>
          <p:cNvPr id="52" name="Freeform 35"/>
          <p:cNvSpPr>
            <a:spLocks noEditPoints="1"/>
          </p:cNvSpPr>
          <p:nvPr/>
        </p:nvSpPr>
        <p:spPr bwMode="auto">
          <a:xfrm>
            <a:off x="4362101" y="2319093"/>
            <a:ext cx="478673" cy="588452"/>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rgbClr val="4F81BD"/>
          </a:solidFill>
          <a:ln>
            <a:noFill/>
          </a:ln>
        </p:spPr>
        <p:txBody>
          <a:bodyPr vert="horz" wrap="square" lIns="51422" tIns="25711" rIns="51422" bIns="25711" numCol="1" anchor="t" anchorCtr="0" compatLnSpc="1"/>
          <a:lstStyle/>
          <a:p>
            <a:endParaRPr lang="zh-CN" altLang="en-US" sz="1015"/>
          </a:p>
        </p:txBody>
      </p:sp>
      <p:sp>
        <p:nvSpPr>
          <p:cNvPr id="53" name="文本框 35"/>
          <p:cNvSpPr txBox="1">
            <a:spLocks noChangeArrowheads="1"/>
          </p:cNvSpPr>
          <p:nvPr/>
        </p:nvSpPr>
        <p:spPr bwMode="auto">
          <a:xfrm>
            <a:off x="4035681" y="3007503"/>
            <a:ext cx="114084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500" b="1" dirty="0">
                <a:solidFill>
                  <a:schemeClr val="accent1">
                    <a:lumMod val="75000"/>
                  </a:schemeClr>
                </a:solidFill>
                <a:latin typeface="+mj-ea"/>
                <a:ea typeface="+mj-ea"/>
              </a:rPr>
              <a:t>核心产品</a:t>
            </a:r>
            <a:endParaRPr lang="zh-CN" altLang="en-US" sz="1500" b="1" dirty="0">
              <a:solidFill>
                <a:schemeClr val="accent1">
                  <a:lumMod val="75000"/>
                </a:schemeClr>
              </a:solidFill>
              <a:latin typeface="+mj-ea"/>
              <a:ea typeface="+mj-ea"/>
            </a:endParaRPr>
          </a:p>
        </p:txBody>
      </p:sp>
      <p:sp>
        <p:nvSpPr>
          <p:cNvPr id="37"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281"/>
                                            </p:tgtEl>
                                            <p:attrNameLst>
                                              <p:attrName>style.visibility</p:attrName>
                                            </p:attrNameLst>
                                          </p:cBhvr>
                                          <p:to>
                                            <p:strVal val="visible"/>
                                          </p:to>
                                        </p:set>
                                        <p:anim calcmode="lin" valueType="num">
                                          <p:cBhvr>
                                            <p:cTn id="7" dur="400" fill="hold"/>
                                            <p:tgtEl>
                                              <p:spTgt spid="11281"/>
                                            </p:tgtEl>
                                            <p:attrNameLst>
                                              <p:attrName>ppt_w</p:attrName>
                                            </p:attrNameLst>
                                          </p:cBhvr>
                                          <p:tavLst>
                                            <p:tav tm="0">
                                              <p:val>
                                                <p:fltVal val="0"/>
                                              </p:val>
                                            </p:tav>
                                            <p:tav tm="100000">
                                              <p:val>
                                                <p:strVal val="#ppt_w"/>
                                              </p:val>
                                            </p:tav>
                                          </p:tavLst>
                                        </p:anim>
                                        <p:anim calcmode="lin" valueType="num">
                                          <p:cBhvr>
                                            <p:cTn id="8" dur="400" fill="hold"/>
                                            <p:tgtEl>
                                              <p:spTgt spid="11281"/>
                                            </p:tgtEl>
                                            <p:attrNameLst>
                                              <p:attrName>ppt_h</p:attrName>
                                            </p:attrNameLst>
                                          </p:cBhvr>
                                          <p:tavLst>
                                            <p:tav tm="0">
                                              <p:val>
                                                <p:fltVal val="0"/>
                                              </p:val>
                                            </p:tav>
                                            <p:tav tm="100000">
                                              <p:val>
                                                <p:strVal val="#ppt_h"/>
                                              </p:val>
                                            </p:tav>
                                          </p:tavLst>
                                        </p:anim>
                                        <p:animEffect transition="in" filter="fade">
                                          <p:cBhvr>
                                            <p:cTn id="9" dur="400"/>
                                            <p:tgtEl>
                                              <p:spTgt spid="11281"/>
                                            </p:tgtEl>
                                          </p:cBhvr>
                                        </p:animEffect>
                                      </p:childTnLst>
                                    </p:cTn>
                                  </p:par>
                                  <p:par>
                                    <p:cTn id="10" presetID="6" presetClass="emph" presetSubtype="0" fill="hold" grpId="1" nodeType="withEffect" p14:presetBounceEnd="73000">
                                      <p:stCondLst>
                                        <p:cond delay="400"/>
                                      </p:stCondLst>
                                      <p:childTnLst>
                                        <p:animScale p14:bounceEnd="73000">
                                          <p:cBhvr>
                                            <p:cTn id="11" dur="300" fill="hold"/>
                                            <p:tgtEl>
                                              <p:spTgt spid="11281"/>
                                            </p:tgtEl>
                                          </p:cBhvr>
                                          <p:by x="90000" y="90000"/>
                                        </p:animScale>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400" fill="hold"/>
                                            <p:tgtEl>
                                              <p:spTgt spid="53"/>
                                            </p:tgtEl>
                                            <p:attrNameLst>
                                              <p:attrName>ppt_w</p:attrName>
                                            </p:attrNameLst>
                                          </p:cBhvr>
                                          <p:tavLst>
                                            <p:tav tm="0">
                                              <p:val>
                                                <p:fltVal val="0"/>
                                              </p:val>
                                            </p:tav>
                                            <p:tav tm="100000">
                                              <p:val>
                                                <p:strVal val="#ppt_w"/>
                                              </p:val>
                                            </p:tav>
                                          </p:tavLst>
                                        </p:anim>
                                        <p:anim calcmode="lin" valueType="num">
                                          <p:cBhvr>
                                            <p:cTn id="16" dur="400" fill="hold"/>
                                            <p:tgtEl>
                                              <p:spTgt spid="53"/>
                                            </p:tgtEl>
                                            <p:attrNameLst>
                                              <p:attrName>ppt_h</p:attrName>
                                            </p:attrNameLst>
                                          </p:cBhvr>
                                          <p:tavLst>
                                            <p:tav tm="0">
                                              <p:val>
                                                <p:fltVal val="0"/>
                                              </p:val>
                                            </p:tav>
                                            <p:tav tm="100000">
                                              <p:val>
                                                <p:strVal val="#ppt_h"/>
                                              </p:val>
                                            </p:tav>
                                          </p:tavLst>
                                        </p:anim>
                                        <p:animEffect transition="in" filter="fade">
                                          <p:cBhvr>
                                            <p:cTn id="17" dur="400"/>
                                            <p:tgtEl>
                                              <p:spTgt spid="53"/>
                                            </p:tgtEl>
                                          </p:cBhvr>
                                        </p:animEffect>
                                      </p:childTnLst>
                                    </p:cTn>
                                  </p:par>
                                  <p:par>
                                    <p:cTn id="18" presetID="6" presetClass="emph" presetSubtype="0" fill="hold" grpId="1" nodeType="withEffect" p14:presetBounceEnd="73000">
                                      <p:stCondLst>
                                        <p:cond delay="400"/>
                                      </p:stCondLst>
                                      <p:childTnLst>
                                        <p:animScale p14:bounceEnd="73000">
                                          <p:cBhvr>
                                            <p:cTn id="19" dur="300" fill="hold"/>
                                            <p:tgtEl>
                                              <p:spTgt spid="53"/>
                                            </p:tgtEl>
                                          </p:cBhvr>
                                          <p:by x="90000" y="90000"/>
                                        </p:animScale>
                                      </p:childTnLst>
                                    </p:cTn>
                                  </p:par>
                                  <p:par>
                                    <p:cTn id="20" presetID="53" presetClass="entr" presetSubtype="16"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400" fill="hold"/>
                                            <p:tgtEl>
                                              <p:spTgt spid="52"/>
                                            </p:tgtEl>
                                            <p:attrNameLst>
                                              <p:attrName>ppt_w</p:attrName>
                                            </p:attrNameLst>
                                          </p:cBhvr>
                                          <p:tavLst>
                                            <p:tav tm="0">
                                              <p:val>
                                                <p:fltVal val="0"/>
                                              </p:val>
                                            </p:tav>
                                            <p:tav tm="100000">
                                              <p:val>
                                                <p:strVal val="#ppt_w"/>
                                              </p:val>
                                            </p:tav>
                                          </p:tavLst>
                                        </p:anim>
                                        <p:anim calcmode="lin" valueType="num">
                                          <p:cBhvr>
                                            <p:cTn id="23" dur="400" fill="hold"/>
                                            <p:tgtEl>
                                              <p:spTgt spid="52"/>
                                            </p:tgtEl>
                                            <p:attrNameLst>
                                              <p:attrName>ppt_h</p:attrName>
                                            </p:attrNameLst>
                                          </p:cBhvr>
                                          <p:tavLst>
                                            <p:tav tm="0">
                                              <p:val>
                                                <p:fltVal val="0"/>
                                              </p:val>
                                            </p:tav>
                                            <p:tav tm="100000">
                                              <p:val>
                                                <p:strVal val="#ppt_h"/>
                                              </p:val>
                                            </p:tav>
                                          </p:tavLst>
                                        </p:anim>
                                        <p:animEffect transition="in" filter="fade">
                                          <p:cBhvr>
                                            <p:cTn id="24" dur="400"/>
                                            <p:tgtEl>
                                              <p:spTgt spid="52"/>
                                            </p:tgtEl>
                                          </p:cBhvr>
                                        </p:animEffect>
                                      </p:childTnLst>
                                    </p:cTn>
                                  </p:par>
                                  <p:par>
                                    <p:cTn id="25" presetID="6" presetClass="emph" presetSubtype="0" fill="hold" grpId="1" nodeType="withEffect" p14:presetBounceEnd="73000">
                                      <p:stCondLst>
                                        <p:cond delay="400"/>
                                      </p:stCondLst>
                                      <p:childTnLst>
                                        <p:animScale p14:bounceEnd="73000">
                                          <p:cBhvr>
                                            <p:cTn id="26" dur="300" fill="hold"/>
                                            <p:tgtEl>
                                              <p:spTgt spid="52"/>
                                            </p:tgtEl>
                                          </p:cBhvr>
                                          <p:by x="90000" y="90000"/>
                                        </p:animScale>
                                      </p:childTnLst>
                                    </p:cTn>
                                  </p:par>
                                  <p:par>
                                    <p:cTn id="27" presetID="53" presetClass="entr" presetSubtype="16" fill="hold" nodeType="withEffect">
                                      <p:stCondLst>
                                        <p:cond delay="400"/>
                                      </p:stCondLst>
                                      <p:childTnLst>
                                        <p:set>
                                          <p:cBhvr>
                                            <p:cTn id="28" dur="1" fill="hold">
                                              <p:stCondLst>
                                                <p:cond delay="0"/>
                                              </p:stCondLst>
                                            </p:cTn>
                                            <p:tgtEl>
                                              <p:spTgt spid="43"/>
                                            </p:tgtEl>
                                            <p:attrNameLst>
                                              <p:attrName>style.visibility</p:attrName>
                                            </p:attrNameLst>
                                          </p:cBhvr>
                                          <p:to>
                                            <p:strVal val="visible"/>
                                          </p:to>
                                        </p:set>
                                        <p:anim calcmode="lin" valueType="num">
                                          <p:cBhvr>
                                            <p:cTn id="29" dur="400" fill="hold"/>
                                            <p:tgtEl>
                                              <p:spTgt spid="43"/>
                                            </p:tgtEl>
                                            <p:attrNameLst>
                                              <p:attrName>ppt_w</p:attrName>
                                            </p:attrNameLst>
                                          </p:cBhvr>
                                          <p:tavLst>
                                            <p:tav tm="0">
                                              <p:val>
                                                <p:fltVal val="0"/>
                                              </p:val>
                                            </p:tav>
                                            <p:tav tm="100000">
                                              <p:val>
                                                <p:strVal val="#ppt_w"/>
                                              </p:val>
                                            </p:tav>
                                          </p:tavLst>
                                        </p:anim>
                                        <p:anim calcmode="lin" valueType="num">
                                          <p:cBhvr>
                                            <p:cTn id="30" dur="400" fill="hold"/>
                                            <p:tgtEl>
                                              <p:spTgt spid="43"/>
                                            </p:tgtEl>
                                            <p:attrNameLst>
                                              <p:attrName>ppt_h</p:attrName>
                                            </p:attrNameLst>
                                          </p:cBhvr>
                                          <p:tavLst>
                                            <p:tav tm="0">
                                              <p:val>
                                                <p:fltVal val="0"/>
                                              </p:val>
                                            </p:tav>
                                            <p:tav tm="100000">
                                              <p:val>
                                                <p:strVal val="#ppt_h"/>
                                              </p:val>
                                            </p:tav>
                                          </p:tavLst>
                                        </p:anim>
                                        <p:animEffect transition="in" filter="fade">
                                          <p:cBhvr>
                                            <p:cTn id="31" dur="400"/>
                                            <p:tgtEl>
                                              <p:spTgt spid="43"/>
                                            </p:tgtEl>
                                          </p:cBhvr>
                                        </p:animEffect>
                                      </p:childTnLst>
                                    </p:cTn>
                                  </p:par>
                                  <p:par>
                                    <p:cTn id="32" presetID="6" presetClass="emph" presetSubtype="0" fill="hold" nodeType="withEffect" p14:presetBounceEnd="73000">
                                      <p:stCondLst>
                                        <p:cond delay="800"/>
                                      </p:stCondLst>
                                      <p:childTnLst>
                                        <p:animScale p14:bounceEnd="73000">
                                          <p:cBhvr>
                                            <p:cTn id="33" dur="300" fill="hold"/>
                                            <p:tgtEl>
                                              <p:spTgt spid="43"/>
                                            </p:tgtEl>
                                          </p:cBhvr>
                                          <p:by x="90000" y="90000"/>
                                        </p:animScale>
                                      </p:childTnLst>
                                    </p:cTn>
                                  </p:par>
                                  <p:par>
                                    <p:cTn id="34" presetID="53" presetClass="entr" presetSubtype="16" fill="hold" nodeType="withEffect">
                                      <p:stCondLst>
                                        <p:cond delay="600"/>
                                      </p:stCondLst>
                                      <p:childTnLst>
                                        <p:set>
                                          <p:cBhvr>
                                            <p:cTn id="35" dur="1" fill="hold">
                                              <p:stCondLst>
                                                <p:cond delay="0"/>
                                              </p:stCondLst>
                                            </p:cTn>
                                            <p:tgtEl>
                                              <p:spTgt spid="58"/>
                                            </p:tgtEl>
                                            <p:attrNameLst>
                                              <p:attrName>style.visibility</p:attrName>
                                            </p:attrNameLst>
                                          </p:cBhvr>
                                          <p:to>
                                            <p:strVal val="visible"/>
                                          </p:to>
                                        </p:set>
                                        <p:anim calcmode="lin" valueType="num">
                                          <p:cBhvr>
                                            <p:cTn id="36" dur="400" fill="hold"/>
                                            <p:tgtEl>
                                              <p:spTgt spid="58"/>
                                            </p:tgtEl>
                                            <p:attrNameLst>
                                              <p:attrName>ppt_w</p:attrName>
                                            </p:attrNameLst>
                                          </p:cBhvr>
                                          <p:tavLst>
                                            <p:tav tm="0">
                                              <p:val>
                                                <p:fltVal val="0"/>
                                              </p:val>
                                            </p:tav>
                                            <p:tav tm="100000">
                                              <p:val>
                                                <p:strVal val="#ppt_w"/>
                                              </p:val>
                                            </p:tav>
                                          </p:tavLst>
                                        </p:anim>
                                        <p:anim calcmode="lin" valueType="num">
                                          <p:cBhvr>
                                            <p:cTn id="37" dur="400" fill="hold"/>
                                            <p:tgtEl>
                                              <p:spTgt spid="58"/>
                                            </p:tgtEl>
                                            <p:attrNameLst>
                                              <p:attrName>ppt_h</p:attrName>
                                            </p:attrNameLst>
                                          </p:cBhvr>
                                          <p:tavLst>
                                            <p:tav tm="0">
                                              <p:val>
                                                <p:fltVal val="0"/>
                                              </p:val>
                                            </p:tav>
                                            <p:tav tm="100000">
                                              <p:val>
                                                <p:strVal val="#ppt_h"/>
                                              </p:val>
                                            </p:tav>
                                          </p:tavLst>
                                        </p:anim>
                                        <p:animEffect transition="in" filter="fade">
                                          <p:cBhvr>
                                            <p:cTn id="38" dur="400"/>
                                            <p:tgtEl>
                                              <p:spTgt spid="58"/>
                                            </p:tgtEl>
                                          </p:cBhvr>
                                        </p:animEffect>
                                      </p:childTnLst>
                                    </p:cTn>
                                  </p:par>
                                  <p:par>
                                    <p:cTn id="39" presetID="6" presetClass="emph" presetSubtype="0" fill="hold" nodeType="withEffect" p14:presetBounceEnd="73000">
                                      <p:stCondLst>
                                        <p:cond delay="1000"/>
                                      </p:stCondLst>
                                      <p:childTnLst>
                                        <p:animScale p14:bounceEnd="73000">
                                          <p:cBhvr>
                                            <p:cTn id="40" dur="300" fill="hold"/>
                                            <p:tgtEl>
                                              <p:spTgt spid="58"/>
                                            </p:tgtEl>
                                          </p:cBhvr>
                                          <p:by x="90000" y="90000"/>
                                        </p:animScale>
                                      </p:childTnLst>
                                    </p:cTn>
                                  </p:par>
                                  <p:par>
                                    <p:cTn id="41" presetID="53" presetClass="entr" presetSubtype="16" fill="hold" nodeType="withEffect">
                                      <p:stCondLst>
                                        <p:cond delay="900"/>
                                      </p:stCondLst>
                                      <p:childTnLst>
                                        <p:set>
                                          <p:cBhvr>
                                            <p:cTn id="42" dur="1" fill="hold">
                                              <p:stCondLst>
                                                <p:cond delay="0"/>
                                              </p:stCondLst>
                                            </p:cTn>
                                            <p:tgtEl>
                                              <p:spTgt spid="55"/>
                                            </p:tgtEl>
                                            <p:attrNameLst>
                                              <p:attrName>style.visibility</p:attrName>
                                            </p:attrNameLst>
                                          </p:cBhvr>
                                          <p:to>
                                            <p:strVal val="visible"/>
                                          </p:to>
                                        </p:set>
                                        <p:anim calcmode="lin" valueType="num">
                                          <p:cBhvr>
                                            <p:cTn id="43" dur="400" fill="hold"/>
                                            <p:tgtEl>
                                              <p:spTgt spid="55"/>
                                            </p:tgtEl>
                                            <p:attrNameLst>
                                              <p:attrName>ppt_w</p:attrName>
                                            </p:attrNameLst>
                                          </p:cBhvr>
                                          <p:tavLst>
                                            <p:tav tm="0">
                                              <p:val>
                                                <p:fltVal val="0"/>
                                              </p:val>
                                            </p:tav>
                                            <p:tav tm="100000">
                                              <p:val>
                                                <p:strVal val="#ppt_w"/>
                                              </p:val>
                                            </p:tav>
                                          </p:tavLst>
                                        </p:anim>
                                        <p:anim calcmode="lin" valueType="num">
                                          <p:cBhvr>
                                            <p:cTn id="44" dur="400" fill="hold"/>
                                            <p:tgtEl>
                                              <p:spTgt spid="55"/>
                                            </p:tgtEl>
                                            <p:attrNameLst>
                                              <p:attrName>ppt_h</p:attrName>
                                            </p:attrNameLst>
                                          </p:cBhvr>
                                          <p:tavLst>
                                            <p:tav tm="0">
                                              <p:val>
                                                <p:fltVal val="0"/>
                                              </p:val>
                                            </p:tav>
                                            <p:tav tm="100000">
                                              <p:val>
                                                <p:strVal val="#ppt_h"/>
                                              </p:val>
                                            </p:tav>
                                          </p:tavLst>
                                        </p:anim>
                                        <p:animEffect transition="in" filter="fade">
                                          <p:cBhvr>
                                            <p:cTn id="45" dur="400"/>
                                            <p:tgtEl>
                                              <p:spTgt spid="55"/>
                                            </p:tgtEl>
                                          </p:cBhvr>
                                        </p:animEffect>
                                      </p:childTnLst>
                                    </p:cTn>
                                  </p:par>
                                  <p:par>
                                    <p:cTn id="46" presetID="6" presetClass="emph" presetSubtype="0" fill="hold" nodeType="withEffect" p14:presetBounceEnd="73000">
                                      <p:stCondLst>
                                        <p:cond delay="1300"/>
                                      </p:stCondLst>
                                      <p:childTnLst>
                                        <p:animScale p14:bounceEnd="73000">
                                          <p:cBhvr>
                                            <p:cTn id="47" dur="300" fill="hold"/>
                                            <p:tgtEl>
                                              <p:spTgt spid="55"/>
                                            </p:tgtEl>
                                          </p:cBhvr>
                                          <p:by x="90000" y="90000"/>
                                        </p:animScale>
                                      </p:childTnLst>
                                    </p:cTn>
                                  </p:par>
                                  <p:par>
                                    <p:cTn id="48" presetID="53" presetClass="entr" presetSubtype="16" fill="hold" nodeType="withEffect">
                                      <p:stCondLst>
                                        <p:cond delay="1200"/>
                                      </p:stCondLst>
                                      <p:childTnLst>
                                        <p:set>
                                          <p:cBhvr>
                                            <p:cTn id="49" dur="1" fill="hold">
                                              <p:stCondLst>
                                                <p:cond delay="0"/>
                                              </p:stCondLst>
                                            </p:cTn>
                                            <p:tgtEl>
                                              <p:spTgt spid="11276"/>
                                            </p:tgtEl>
                                            <p:attrNameLst>
                                              <p:attrName>style.visibility</p:attrName>
                                            </p:attrNameLst>
                                          </p:cBhvr>
                                          <p:to>
                                            <p:strVal val="visible"/>
                                          </p:to>
                                        </p:set>
                                        <p:anim calcmode="lin" valueType="num">
                                          <p:cBhvr>
                                            <p:cTn id="50" dur="400" fill="hold"/>
                                            <p:tgtEl>
                                              <p:spTgt spid="11276"/>
                                            </p:tgtEl>
                                            <p:attrNameLst>
                                              <p:attrName>ppt_w</p:attrName>
                                            </p:attrNameLst>
                                          </p:cBhvr>
                                          <p:tavLst>
                                            <p:tav tm="0">
                                              <p:val>
                                                <p:fltVal val="0"/>
                                              </p:val>
                                            </p:tav>
                                            <p:tav tm="100000">
                                              <p:val>
                                                <p:strVal val="#ppt_w"/>
                                              </p:val>
                                            </p:tav>
                                          </p:tavLst>
                                        </p:anim>
                                        <p:anim calcmode="lin" valueType="num">
                                          <p:cBhvr>
                                            <p:cTn id="51" dur="400" fill="hold"/>
                                            <p:tgtEl>
                                              <p:spTgt spid="11276"/>
                                            </p:tgtEl>
                                            <p:attrNameLst>
                                              <p:attrName>ppt_h</p:attrName>
                                            </p:attrNameLst>
                                          </p:cBhvr>
                                          <p:tavLst>
                                            <p:tav tm="0">
                                              <p:val>
                                                <p:fltVal val="0"/>
                                              </p:val>
                                            </p:tav>
                                            <p:tav tm="100000">
                                              <p:val>
                                                <p:strVal val="#ppt_h"/>
                                              </p:val>
                                            </p:tav>
                                          </p:tavLst>
                                        </p:anim>
                                        <p:animEffect transition="in" filter="fade">
                                          <p:cBhvr>
                                            <p:cTn id="52" dur="400"/>
                                            <p:tgtEl>
                                              <p:spTgt spid="11276"/>
                                            </p:tgtEl>
                                          </p:cBhvr>
                                        </p:animEffect>
                                      </p:childTnLst>
                                    </p:cTn>
                                  </p:par>
                                  <p:par>
                                    <p:cTn id="53" presetID="6" presetClass="emph" presetSubtype="0" fill="hold" nodeType="withEffect" p14:presetBounceEnd="73000">
                                      <p:stCondLst>
                                        <p:cond delay="1600"/>
                                      </p:stCondLst>
                                      <p:childTnLst>
                                        <p:animScale p14:bounceEnd="73000">
                                          <p:cBhvr>
                                            <p:cTn id="54" dur="300" fill="hold"/>
                                            <p:tgtEl>
                                              <p:spTgt spid="11276"/>
                                            </p:tgtEl>
                                          </p:cBhvr>
                                          <p:by x="90000" y="90000"/>
                                        </p:animScale>
                                      </p:childTnLst>
                                    </p:cTn>
                                  </p:par>
                                  <p:par>
                                    <p:cTn id="55" presetID="53" presetClass="entr" presetSubtype="16" fill="hold" nodeType="withEffect">
                                      <p:stCondLst>
                                        <p:cond delay="1500"/>
                                      </p:stCondLst>
                                      <p:childTnLst>
                                        <p:set>
                                          <p:cBhvr>
                                            <p:cTn id="56" dur="1" fill="hold">
                                              <p:stCondLst>
                                                <p:cond delay="0"/>
                                              </p:stCondLst>
                                            </p:cTn>
                                            <p:tgtEl>
                                              <p:spTgt spid="49"/>
                                            </p:tgtEl>
                                            <p:attrNameLst>
                                              <p:attrName>style.visibility</p:attrName>
                                            </p:attrNameLst>
                                          </p:cBhvr>
                                          <p:to>
                                            <p:strVal val="visible"/>
                                          </p:to>
                                        </p:set>
                                        <p:anim calcmode="lin" valueType="num">
                                          <p:cBhvr>
                                            <p:cTn id="57" dur="400" fill="hold"/>
                                            <p:tgtEl>
                                              <p:spTgt spid="49"/>
                                            </p:tgtEl>
                                            <p:attrNameLst>
                                              <p:attrName>ppt_w</p:attrName>
                                            </p:attrNameLst>
                                          </p:cBhvr>
                                          <p:tavLst>
                                            <p:tav tm="0">
                                              <p:val>
                                                <p:fltVal val="0"/>
                                              </p:val>
                                            </p:tav>
                                            <p:tav tm="100000">
                                              <p:val>
                                                <p:strVal val="#ppt_w"/>
                                              </p:val>
                                            </p:tav>
                                          </p:tavLst>
                                        </p:anim>
                                        <p:anim calcmode="lin" valueType="num">
                                          <p:cBhvr>
                                            <p:cTn id="58" dur="400" fill="hold"/>
                                            <p:tgtEl>
                                              <p:spTgt spid="49"/>
                                            </p:tgtEl>
                                            <p:attrNameLst>
                                              <p:attrName>ppt_h</p:attrName>
                                            </p:attrNameLst>
                                          </p:cBhvr>
                                          <p:tavLst>
                                            <p:tav tm="0">
                                              <p:val>
                                                <p:fltVal val="0"/>
                                              </p:val>
                                            </p:tav>
                                            <p:tav tm="100000">
                                              <p:val>
                                                <p:strVal val="#ppt_h"/>
                                              </p:val>
                                            </p:tav>
                                          </p:tavLst>
                                        </p:anim>
                                        <p:animEffect transition="in" filter="fade">
                                          <p:cBhvr>
                                            <p:cTn id="59" dur="400"/>
                                            <p:tgtEl>
                                              <p:spTgt spid="49"/>
                                            </p:tgtEl>
                                          </p:cBhvr>
                                        </p:animEffect>
                                      </p:childTnLst>
                                    </p:cTn>
                                  </p:par>
                                  <p:par>
                                    <p:cTn id="60" presetID="6" presetClass="emph" presetSubtype="0" fill="hold" nodeType="withEffect" p14:presetBounceEnd="73000">
                                      <p:stCondLst>
                                        <p:cond delay="1900"/>
                                      </p:stCondLst>
                                      <p:childTnLst>
                                        <p:animScale p14:bounceEnd="73000">
                                          <p:cBhvr>
                                            <p:cTn id="61" dur="300" fill="hold"/>
                                            <p:tgtEl>
                                              <p:spTgt spid="49"/>
                                            </p:tgtEl>
                                          </p:cBhvr>
                                          <p:by x="90000" y="90000"/>
                                        </p:animScale>
                                      </p:childTnLst>
                                    </p:cTn>
                                  </p:par>
                                  <p:par>
                                    <p:cTn id="62" presetID="53" presetClass="entr" presetSubtype="16" fill="hold" nodeType="withEffect">
                                      <p:stCondLst>
                                        <p:cond delay="1800"/>
                                      </p:stCondLst>
                                      <p:childTnLst>
                                        <p:set>
                                          <p:cBhvr>
                                            <p:cTn id="63" dur="1" fill="hold">
                                              <p:stCondLst>
                                                <p:cond delay="0"/>
                                              </p:stCondLst>
                                            </p:cTn>
                                            <p:tgtEl>
                                              <p:spTgt spid="46"/>
                                            </p:tgtEl>
                                            <p:attrNameLst>
                                              <p:attrName>style.visibility</p:attrName>
                                            </p:attrNameLst>
                                          </p:cBhvr>
                                          <p:to>
                                            <p:strVal val="visible"/>
                                          </p:to>
                                        </p:set>
                                        <p:anim calcmode="lin" valueType="num">
                                          <p:cBhvr>
                                            <p:cTn id="64" dur="400" fill="hold"/>
                                            <p:tgtEl>
                                              <p:spTgt spid="46"/>
                                            </p:tgtEl>
                                            <p:attrNameLst>
                                              <p:attrName>ppt_w</p:attrName>
                                            </p:attrNameLst>
                                          </p:cBhvr>
                                          <p:tavLst>
                                            <p:tav tm="0">
                                              <p:val>
                                                <p:fltVal val="0"/>
                                              </p:val>
                                            </p:tav>
                                            <p:tav tm="100000">
                                              <p:val>
                                                <p:strVal val="#ppt_w"/>
                                              </p:val>
                                            </p:tav>
                                          </p:tavLst>
                                        </p:anim>
                                        <p:anim calcmode="lin" valueType="num">
                                          <p:cBhvr>
                                            <p:cTn id="65" dur="400" fill="hold"/>
                                            <p:tgtEl>
                                              <p:spTgt spid="46"/>
                                            </p:tgtEl>
                                            <p:attrNameLst>
                                              <p:attrName>ppt_h</p:attrName>
                                            </p:attrNameLst>
                                          </p:cBhvr>
                                          <p:tavLst>
                                            <p:tav tm="0">
                                              <p:val>
                                                <p:fltVal val="0"/>
                                              </p:val>
                                            </p:tav>
                                            <p:tav tm="100000">
                                              <p:val>
                                                <p:strVal val="#ppt_h"/>
                                              </p:val>
                                            </p:tav>
                                          </p:tavLst>
                                        </p:anim>
                                        <p:animEffect transition="in" filter="fade">
                                          <p:cBhvr>
                                            <p:cTn id="66" dur="400"/>
                                            <p:tgtEl>
                                              <p:spTgt spid="46"/>
                                            </p:tgtEl>
                                          </p:cBhvr>
                                        </p:animEffect>
                                      </p:childTnLst>
                                    </p:cTn>
                                  </p:par>
                                  <p:par>
                                    <p:cTn id="67" presetID="6" presetClass="emph" presetSubtype="0" fill="hold" nodeType="withEffect" p14:presetBounceEnd="73000">
                                      <p:stCondLst>
                                        <p:cond delay="2200"/>
                                      </p:stCondLst>
                                      <p:childTnLst>
                                        <p:animScale p14:bounceEnd="73000">
                                          <p:cBhvr>
                                            <p:cTn id="68" dur="300" fill="hold"/>
                                            <p:tgtEl>
                                              <p:spTgt spid="46"/>
                                            </p:tgtEl>
                                          </p:cBhvr>
                                          <p:by x="90000" y="90000"/>
                                        </p:animScale>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11284"/>
                                            </p:tgtEl>
                                            <p:attrNameLst>
                                              <p:attrName>style.visibility</p:attrName>
                                            </p:attrNameLst>
                                          </p:cBhvr>
                                          <p:to>
                                            <p:strVal val="visible"/>
                                          </p:to>
                                        </p:set>
                                        <p:animEffect transition="in" filter="fade">
                                          <p:cBhvr>
                                            <p:cTn id="72" dur="200"/>
                                            <p:tgtEl>
                                              <p:spTgt spid="11284"/>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11287"/>
                                            </p:tgtEl>
                                            <p:attrNameLst>
                                              <p:attrName>style.visibility</p:attrName>
                                            </p:attrNameLst>
                                          </p:cBhvr>
                                          <p:to>
                                            <p:strVal val="visible"/>
                                          </p:to>
                                        </p:set>
                                        <p:animEffect transition="in" filter="fade">
                                          <p:cBhvr>
                                            <p:cTn id="76" dur="200"/>
                                            <p:tgtEl>
                                              <p:spTgt spid="11287"/>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1290"/>
                                            </p:tgtEl>
                                            <p:attrNameLst>
                                              <p:attrName>style.visibility</p:attrName>
                                            </p:attrNameLst>
                                          </p:cBhvr>
                                          <p:to>
                                            <p:strVal val="visible"/>
                                          </p:to>
                                        </p:set>
                                        <p:animEffect transition="in" filter="fade">
                                          <p:cBhvr>
                                            <p:cTn id="80" dur="200"/>
                                            <p:tgtEl>
                                              <p:spTgt spid="11290"/>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11293"/>
                                            </p:tgtEl>
                                            <p:attrNameLst>
                                              <p:attrName>style.visibility</p:attrName>
                                            </p:attrNameLst>
                                          </p:cBhvr>
                                          <p:to>
                                            <p:strVal val="visible"/>
                                          </p:to>
                                        </p:set>
                                        <p:animEffect transition="in" filter="fade">
                                          <p:cBhvr>
                                            <p:cTn id="84" dur="200"/>
                                            <p:tgtEl>
                                              <p:spTgt spid="1129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11296"/>
                                            </p:tgtEl>
                                            <p:attrNameLst>
                                              <p:attrName>style.visibility</p:attrName>
                                            </p:attrNameLst>
                                          </p:cBhvr>
                                          <p:to>
                                            <p:strVal val="visible"/>
                                          </p:to>
                                        </p:set>
                                        <p:animEffect transition="in" filter="fade">
                                          <p:cBhvr>
                                            <p:cTn id="88" dur="200"/>
                                            <p:tgtEl>
                                              <p:spTgt spid="11296"/>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11299"/>
                                            </p:tgtEl>
                                            <p:attrNameLst>
                                              <p:attrName>style.visibility</p:attrName>
                                            </p:attrNameLst>
                                          </p:cBhvr>
                                          <p:to>
                                            <p:strVal val="visible"/>
                                          </p:to>
                                        </p:set>
                                        <p:animEffect transition="in" filter="fade">
                                          <p:cBhvr>
                                            <p:cTn id="92" dur="200"/>
                                            <p:tgtEl>
                                              <p:spTgt spid="11299"/>
                                            </p:tgtEl>
                                          </p:cBhvr>
                                        </p:animEffect>
                                      </p:childTnLst>
                                    </p:cTn>
                                  </p:par>
                                  <p:par>
                                    <p:cTn id="93" presetID="22" presetClass="entr" presetSubtype="4" fill="hold" grpId="0" nodeType="withEffect">
                                      <p:stCondLst>
                                        <p:cond delay="0"/>
                                      </p:stCondLst>
                                      <p:iterate type="lt">
                                        <p:tmPct val="7797"/>
                                      </p:iterate>
                                      <p:childTnLst>
                                        <p:set>
                                          <p:cBhvr>
                                            <p:cTn id="94" dur="1" fill="hold">
                                              <p:stCondLst>
                                                <p:cond delay="0"/>
                                              </p:stCondLst>
                                            </p:cTn>
                                            <p:tgtEl>
                                              <p:spTgt spid="11283"/>
                                            </p:tgtEl>
                                            <p:attrNameLst>
                                              <p:attrName>style.visibility</p:attrName>
                                            </p:attrNameLst>
                                          </p:cBhvr>
                                          <p:to>
                                            <p:strVal val="visible"/>
                                          </p:to>
                                        </p:set>
                                        <p:animEffect transition="in" filter="wipe(down)">
                                          <p:cBhvr>
                                            <p:cTn id="95" dur="500"/>
                                            <p:tgtEl>
                                              <p:spTgt spid="11283"/>
                                            </p:tgtEl>
                                          </p:cBhvr>
                                        </p:animEffect>
                                      </p:childTnLst>
                                    </p:cTn>
                                  </p:par>
                                  <p:par>
                                    <p:cTn id="96" presetID="22" presetClass="entr" presetSubtype="4" fill="hold" grpId="0" nodeType="withEffect">
                                      <p:stCondLst>
                                        <p:cond delay="200"/>
                                      </p:stCondLst>
                                      <p:iterate type="lt">
                                        <p:tmPct val="7797"/>
                                      </p:iterate>
                                      <p:childTnLst>
                                        <p:set>
                                          <p:cBhvr>
                                            <p:cTn id="97" dur="1" fill="hold">
                                              <p:stCondLst>
                                                <p:cond delay="0"/>
                                              </p:stCondLst>
                                            </p:cTn>
                                            <p:tgtEl>
                                              <p:spTgt spid="11286"/>
                                            </p:tgtEl>
                                            <p:attrNameLst>
                                              <p:attrName>style.visibility</p:attrName>
                                            </p:attrNameLst>
                                          </p:cBhvr>
                                          <p:to>
                                            <p:strVal val="visible"/>
                                          </p:to>
                                        </p:set>
                                        <p:animEffect transition="in" filter="wipe(down)">
                                          <p:cBhvr>
                                            <p:cTn id="98" dur="500"/>
                                            <p:tgtEl>
                                              <p:spTgt spid="11286"/>
                                            </p:tgtEl>
                                          </p:cBhvr>
                                        </p:animEffect>
                                      </p:childTnLst>
                                    </p:cTn>
                                  </p:par>
                                  <p:par>
                                    <p:cTn id="99" presetID="22" presetClass="entr" presetSubtype="4" fill="hold" grpId="0" nodeType="withEffect">
                                      <p:stCondLst>
                                        <p:cond delay="400"/>
                                      </p:stCondLst>
                                      <p:iterate type="lt">
                                        <p:tmPct val="7797"/>
                                      </p:iterate>
                                      <p:childTnLst>
                                        <p:set>
                                          <p:cBhvr>
                                            <p:cTn id="100" dur="1" fill="hold">
                                              <p:stCondLst>
                                                <p:cond delay="0"/>
                                              </p:stCondLst>
                                            </p:cTn>
                                            <p:tgtEl>
                                              <p:spTgt spid="11289"/>
                                            </p:tgtEl>
                                            <p:attrNameLst>
                                              <p:attrName>style.visibility</p:attrName>
                                            </p:attrNameLst>
                                          </p:cBhvr>
                                          <p:to>
                                            <p:strVal val="visible"/>
                                          </p:to>
                                        </p:set>
                                        <p:animEffect transition="in" filter="wipe(down)">
                                          <p:cBhvr>
                                            <p:cTn id="101" dur="500"/>
                                            <p:tgtEl>
                                              <p:spTgt spid="11289"/>
                                            </p:tgtEl>
                                          </p:cBhvr>
                                        </p:animEffect>
                                      </p:childTnLst>
                                    </p:cTn>
                                  </p:par>
                                  <p:par>
                                    <p:cTn id="102" presetID="22" presetClass="entr" presetSubtype="4" fill="hold" grpId="0" nodeType="withEffect">
                                      <p:stCondLst>
                                        <p:cond delay="600"/>
                                      </p:stCondLst>
                                      <p:iterate type="lt">
                                        <p:tmPct val="7797"/>
                                      </p:iterate>
                                      <p:childTnLst>
                                        <p:set>
                                          <p:cBhvr>
                                            <p:cTn id="103" dur="1" fill="hold">
                                              <p:stCondLst>
                                                <p:cond delay="0"/>
                                              </p:stCondLst>
                                            </p:cTn>
                                            <p:tgtEl>
                                              <p:spTgt spid="11292"/>
                                            </p:tgtEl>
                                            <p:attrNameLst>
                                              <p:attrName>style.visibility</p:attrName>
                                            </p:attrNameLst>
                                          </p:cBhvr>
                                          <p:to>
                                            <p:strVal val="visible"/>
                                          </p:to>
                                        </p:set>
                                        <p:animEffect transition="in" filter="wipe(down)">
                                          <p:cBhvr>
                                            <p:cTn id="104" dur="500"/>
                                            <p:tgtEl>
                                              <p:spTgt spid="11292"/>
                                            </p:tgtEl>
                                          </p:cBhvr>
                                        </p:animEffect>
                                      </p:childTnLst>
                                    </p:cTn>
                                  </p:par>
                                  <p:par>
                                    <p:cTn id="105" presetID="22" presetClass="entr" presetSubtype="4" fill="hold" grpId="0" nodeType="withEffect">
                                      <p:stCondLst>
                                        <p:cond delay="700"/>
                                      </p:stCondLst>
                                      <p:iterate type="lt">
                                        <p:tmPct val="7797"/>
                                      </p:iterate>
                                      <p:childTnLst>
                                        <p:set>
                                          <p:cBhvr>
                                            <p:cTn id="106" dur="1" fill="hold">
                                              <p:stCondLst>
                                                <p:cond delay="0"/>
                                              </p:stCondLst>
                                            </p:cTn>
                                            <p:tgtEl>
                                              <p:spTgt spid="11295"/>
                                            </p:tgtEl>
                                            <p:attrNameLst>
                                              <p:attrName>style.visibility</p:attrName>
                                            </p:attrNameLst>
                                          </p:cBhvr>
                                          <p:to>
                                            <p:strVal val="visible"/>
                                          </p:to>
                                        </p:set>
                                        <p:animEffect transition="in" filter="wipe(down)">
                                          <p:cBhvr>
                                            <p:cTn id="107" dur="500"/>
                                            <p:tgtEl>
                                              <p:spTgt spid="11295"/>
                                            </p:tgtEl>
                                          </p:cBhvr>
                                        </p:animEffect>
                                      </p:childTnLst>
                                    </p:cTn>
                                  </p:par>
                                  <p:par>
                                    <p:cTn id="108" presetID="22" presetClass="entr" presetSubtype="4" fill="hold" grpId="0" nodeType="withEffect">
                                      <p:stCondLst>
                                        <p:cond delay="900"/>
                                      </p:stCondLst>
                                      <p:iterate type="lt">
                                        <p:tmPct val="7797"/>
                                      </p:iterate>
                                      <p:childTnLst>
                                        <p:set>
                                          <p:cBhvr>
                                            <p:cTn id="109" dur="1" fill="hold">
                                              <p:stCondLst>
                                                <p:cond delay="0"/>
                                              </p:stCondLst>
                                            </p:cTn>
                                            <p:tgtEl>
                                              <p:spTgt spid="11298"/>
                                            </p:tgtEl>
                                            <p:attrNameLst>
                                              <p:attrName>style.visibility</p:attrName>
                                            </p:attrNameLst>
                                          </p:cBhvr>
                                          <p:to>
                                            <p:strVal val="visible"/>
                                          </p:to>
                                        </p:set>
                                        <p:animEffect transition="in" filter="wipe(down)">
                                          <p:cBhvr>
                                            <p:cTn id="110" dur="500"/>
                                            <p:tgtEl>
                                              <p:spTgt spid="11298"/>
                                            </p:tgtEl>
                                          </p:cBhvr>
                                        </p:animEffect>
                                      </p:childTnLst>
                                    </p:cTn>
                                  </p:par>
                                  <p:par>
                                    <p:cTn id="111" presetID="10" presetClass="entr" presetSubtype="0" fill="hold" grpId="0" nodeType="withEffect">
                                      <p:stCondLst>
                                        <p:cond delay="35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3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nimBg="1"/>
          <p:bldP spid="11281" grpId="1" animBg="1"/>
          <p:bldP spid="11283" grpId="0"/>
          <p:bldP spid="11284" grpId="0"/>
          <p:bldP spid="11286" grpId="0"/>
          <p:bldP spid="11287" grpId="0"/>
          <p:bldP spid="11289" grpId="0"/>
          <p:bldP spid="11290" grpId="0"/>
          <p:bldP spid="11292" grpId="0"/>
          <p:bldP spid="11293" grpId="0"/>
          <p:bldP spid="11295" grpId="0"/>
          <p:bldP spid="11296" grpId="0"/>
          <p:bldP spid="11298" grpId="0"/>
          <p:bldP spid="11299" grpId="0"/>
          <p:bldP spid="52" grpId="0" animBg="1"/>
          <p:bldP spid="52" grpId="1" animBg="1"/>
          <p:bldP spid="53" grpId="0"/>
          <p:bldP spid="53" grpId="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281"/>
                                            </p:tgtEl>
                                            <p:attrNameLst>
                                              <p:attrName>style.visibility</p:attrName>
                                            </p:attrNameLst>
                                          </p:cBhvr>
                                          <p:to>
                                            <p:strVal val="visible"/>
                                          </p:to>
                                        </p:set>
                                        <p:anim calcmode="lin" valueType="num">
                                          <p:cBhvr>
                                            <p:cTn id="7" dur="400" fill="hold"/>
                                            <p:tgtEl>
                                              <p:spTgt spid="11281"/>
                                            </p:tgtEl>
                                            <p:attrNameLst>
                                              <p:attrName>ppt_w</p:attrName>
                                            </p:attrNameLst>
                                          </p:cBhvr>
                                          <p:tavLst>
                                            <p:tav tm="0">
                                              <p:val>
                                                <p:fltVal val="0"/>
                                              </p:val>
                                            </p:tav>
                                            <p:tav tm="100000">
                                              <p:val>
                                                <p:strVal val="#ppt_w"/>
                                              </p:val>
                                            </p:tav>
                                          </p:tavLst>
                                        </p:anim>
                                        <p:anim calcmode="lin" valueType="num">
                                          <p:cBhvr>
                                            <p:cTn id="8" dur="400" fill="hold"/>
                                            <p:tgtEl>
                                              <p:spTgt spid="11281"/>
                                            </p:tgtEl>
                                            <p:attrNameLst>
                                              <p:attrName>ppt_h</p:attrName>
                                            </p:attrNameLst>
                                          </p:cBhvr>
                                          <p:tavLst>
                                            <p:tav tm="0">
                                              <p:val>
                                                <p:fltVal val="0"/>
                                              </p:val>
                                            </p:tav>
                                            <p:tav tm="100000">
                                              <p:val>
                                                <p:strVal val="#ppt_h"/>
                                              </p:val>
                                            </p:tav>
                                          </p:tavLst>
                                        </p:anim>
                                        <p:animEffect transition="in" filter="fade">
                                          <p:cBhvr>
                                            <p:cTn id="9" dur="400"/>
                                            <p:tgtEl>
                                              <p:spTgt spid="11281"/>
                                            </p:tgtEl>
                                          </p:cBhvr>
                                        </p:animEffect>
                                      </p:childTnLst>
                                    </p:cTn>
                                  </p:par>
                                  <p:par>
                                    <p:cTn id="10" presetID="6" presetClass="emph" presetSubtype="0" fill="hold" grpId="1" nodeType="withEffect">
                                      <p:stCondLst>
                                        <p:cond delay="400"/>
                                      </p:stCondLst>
                                      <p:childTnLst>
                                        <p:animScale>
                                          <p:cBhvr>
                                            <p:cTn id="11" dur="300" fill="hold"/>
                                            <p:tgtEl>
                                              <p:spTgt spid="11281"/>
                                            </p:tgtEl>
                                          </p:cBhvr>
                                          <p:by x="90000" y="90000"/>
                                        </p:animScale>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400" fill="hold"/>
                                            <p:tgtEl>
                                              <p:spTgt spid="53"/>
                                            </p:tgtEl>
                                            <p:attrNameLst>
                                              <p:attrName>ppt_w</p:attrName>
                                            </p:attrNameLst>
                                          </p:cBhvr>
                                          <p:tavLst>
                                            <p:tav tm="0">
                                              <p:val>
                                                <p:fltVal val="0"/>
                                              </p:val>
                                            </p:tav>
                                            <p:tav tm="100000">
                                              <p:val>
                                                <p:strVal val="#ppt_w"/>
                                              </p:val>
                                            </p:tav>
                                          </p:tavLst>
                                        </p:anim>
                                        <p:anim calcmode="lin" valueType="num">
                                          <p:cBhvr>
                                            <p:cTn id="16" dur="400" fill="hold"/>
                                            <p:tgtEl>
                                              <p:spTgt spid="53"/>
                                            </p:tgtEl>
                                            <p:attrNameLst>
                                              <p:attrName>ppt_h</p:attrName>
                                            </p:attrNameLst>
                                          </p:cBhvr>
                                          <p:tavLst>
                                            <p:tav tm="0">
                                              <p:val>
                                                <p:fltVal val="0"/>
                                              </p:val>
                                            </p:tav>
                                            <p:tav tm="100000">
                                              <p:val>
                                                <p:strVal val="#ppt_h"/>
                                              </p:val>
                                            </p:tav>
                                          </p:tavLst>
                                        </p:anim>
                                        <p:animEffect transition="in" filter="fade">
                                          <p:cBhvr>
                                            <p:cTn id="17" dur="400"/>
                                            <p:tgtEl>
                                              <p:spTgt spid="53"/>
                                            </p:tgtEl>
                                          </p:cBhvr>
                                        </p:animEffect>
                                      </p:childTnLst>
                                    </p:cTn>
                                  </p:par>
                                  <p:par>
                                    <p:cTn id="18" presetID="6" presetClass="emph" presetSubtype="0" fill="hold" grpId="1" nodeType="withEffect">
                                      <p:stCondLst>
                                        <p:cond delay="400"/>
                                      </p:stCondLst>
                                      <p:childTnLst>
                                        <p:animScale>
                                          <p:cBhvr>
                                            <p:cTn id="19" dur="300" fill="hold"/>
                                            <p:tgtEl>
                                              <p:spTgt spid="53"/>
                                            </p:tgtEl>
                                          </p:cBhvr>
                                          <p:by x="90000" y="90000"/>
                                        </p:animScale>
                                      </p:childTnLst>
                                    </p:cTn>
                                  </p:par>
                                  <p:par>
                                    <p:cTn id="20" presetID="53" presetClass="entr" presetSubtype="16"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400" fill="hold"/>
                                            <p:tgtEl>
                                              <p:spTgt spid="52"/>
                                            </p:tgtEl>
                                            <p:attrNameLst>
                                              <p:attrName>ppt_w</p:attrName>
                                            </p:attrNameLst>
                                          </p:cBhvr>
                                          <p:tavLst>
                                            <p:tav tm="0">
                                              <p:val>
                                                <p:fltVal val="0"/>
                                              </p:val>
                                            </p:tav>
                                            <p:tav tm="100000">
                                              <p:val>
                                                <p:strVal val="#ppt_w"/>
                                              </p:val>
                                            </p:tav>
                                          </p:tavLst>
                                        </p:anim>
                                        <p:anim calcmode="lin" valueType="num">
                                          <p:cBhvr>
                                            <p:cTn id="23" dur="400" fill="hold"/>
                                            <p:tgtEl>
                                              <p:spTgt spid="52"/>
                                            </p:tgtEl>
                                            <p:attrNameLst>
                                              <p:attrName>ppt_h</p:attrName>
                                            </p:attrNameLst>
                                          </p:cBhvr>
                                          <p:tavLst>
                                            <p:tav tm="0">
                                              <p:val>
                                                <p:fltVal val="0"/>
                                              </p:val>
                                            </p:tav>
                                            <p:tav tm="100000">
                                              <p:val>
                                                <p:strVal val="#ppt_h"/>
                                              </p:val>
                                            </p:tav>
                                          </p:tavLst>
                                        </p:anim>
                                        <p:animEffect transition="in" filter="fade">
                                          <p:cBhvr>
                                            <p:cTn id="24" dur="400"/>
                                            <p:tgtEl>
                                              <p:spTgt spid="52"/>
                                            </p:tgtEl>
                                          </p:cBhvr>
                                        </p:animEffect>
                                      </p:childTnLst>
                                    </p:cTn>
                                  </p:par>
                                  <p:par>
                                    <p:cTn id="25" presetID="6" presetClass="emph" presetSubtype="0" fill="hold" grpId="1" nodeType="withEffect">
                                      <p:stCondLst>
                                        <p:cond delay="400"/>
                                      </p:stCondLst>
                                      <p:childTnLst>
                                        <p:animScale>
                                          <p:cBhvr>
                                            <p:cTn id="26" dur="300" fill="hold"/>
                                            <p:tgtEl>
                                              <p:spTgt spid="52"/>
                                            </p:tgtEl>
                                          </p:cBhvr>
                                          <p:by x="90000" y="90000"/>
                                        </p:animScale>
                                      </p:childTnLst>
                                    </p:cTn>
                                  </p:par>
                                  <p:par>
                                    <p:cTn id="27" presetID="53" presetClass="entr" presetSubtype="16" fill="hold" nodeType="withEffect">
                                      <p:stCondLst>
                                        <p:cond delay="400"/>
                                      </p:stCondLst>
                                      <p:childTnLst>
                                        <p:set>
                                          <p:cBhvr>
                                            <p:cTn id="28" dur="1" fill="hold">
                                              <p:stCondLst>
                                                <p:cond delay="0"/>
                                              </p:stCondLst>
                                            </p:cTn>
                                            <p:tgtEl>
                                              <p:spTgt spid="43"/>
                                            </p:tgtEl>
                                            <p:attrNameLst>
                                              <p:attrName>style.visibility</p:attrName>
                                            </p:attrNameLst>
                                          </p:cBhvr>
                                          <p:to>
                                            <p:strVal val="visible"/>
                                          </p:to>
                                        </p:set>
                                        <p:anim calcmode="lin" valueType="num">
                                          <p:cBhvr>
                                            <p:cTn id="29" dur="400" fill="hold"/>
                                            <p:tgtEl>
                                              <p:spTgt spid="43"/>
                                            </p:tgtEl>
                                            <p:attrNameLst>
                                              <p:attrName>ppt_w</p:attrName>
                                            </p:attrNameLst>
                                          </p:cBhvr>
                                          <p:tavLst>
                                            <p:tav tm="0">
                                              <p:val>
                                                <p:fltVal val="0"/>
                                              </p:val>
                                            </p:tav>
                                            <p:tav tm="100000">
                                              <p:val>
                                                <p:strVal val="#ppt_w"/>
                                              </p:val>
                                            </p:tav>
                                          </p:tavLst>
                                        </p:anim>
                                        <p:anim calcmode="lin" valueType="num">
                                          <p:cBhvr>
                                            <p:cTn id="30" dur="400" fill="hold"/>
                                            <p:tgtEl>
                                              <p:spTgt spid="43"/>
                                            </p:tgtEl>
                                            <p:attrNameLst>
                                              <p:attrName>ppt_h</p:attrName>
                                            </p:attrNameLst>
                                          </p:cBhvr>
                                          <p:tavLst>
                                            <p:tav tm="0">
                                              <p:val>
                                                <p:fltVal val="0"/>
                                              </p:val>
                                            </p:tav>
                                            <p:tav tm="100000">
                                              <p:val>
                                                <p:strVal val="#ppt_h"/>
                                              </p:val>
                                            </p:tav>
                                          </p:tavLst>
                                        </p:anim>
                                        <p:animEffect transition="in" filter="fade">
                                          <p:cBhvr>
                                            <p:cTn id="31" dur="400"/>
                                            <p:tgtEl>
                                              <p:spTgt spid="43"/>
                                            </p:tgtEl>
                                          </p:cBhvr>
                                        </p:animEffect>
                                      </p:childTnLst>
                                    </p:cTn>
                                  </p:par>
                                  <p:par>
                                    <p:cTn id="32" presetID="6" presetClass="emph" presetSubtype="0" fill="hold" nodeType="withEffect">
                                      <p:stCondLst>
                                        <p:cond delay="800"/>
                                      </p:stCondLst>
                                      <p:childTnLst>
                                        <p:animScale>
                                          <p:cBhvr>
                                            <p:cTn id="33" dur="300" fill="hold"/>
                                            <p:tgtEl>
                                              <p:spTgt spid="43"/>
                                            </p:tgtEl>
                                          </p:cBhvr>
                                          <p:by x="90000" y="90000"/>
                                        </p:animScale>
                                      </p:childTnLst>
                                    </p:cTn>
                                  </p:par>
                                  <p:par>
                                    <p:cTn id="34" presetID="53" presetClass="entr" presetSubtype="16" fill="hold" nodeType="withEffect">
                                      <p:stCondLst>
                                        <p:cond delay="600"/>
                                      </p:stCondLst>
                                      <p:childTnLst>
                                        <p:set>
                                          <p:cBhvr>
                                            <p:cTn id="35" dur="1" fill="hold">
                                              <p:stCondLst>
                                                <p:cond delay="0"/>
                                              </p:stCondLst>
                                            </p:cTn>
                                            <p:tgtEl>
                                              <p:spTgt spid="58"/>
                                            </p:tgtEl>
                                            <p:attrNameLst>
                                              <p:attrName>style.visibility</p:attrName>
                                            </p:attrNameLst>
                                          </p:cBhvr>
                                          <p:to>
                                            <p:strVal val="visible"/>
                                          </p:to>
                                        </p:set>
                                        <p:anim calcmode="lin" valueType="num">
                                          <p:cBhvr>
                                            <p:cTn id="36" dur="400" fill="hold"/>
                                            <p:tgtEl>
                                              <p:spTgt spid="58"/>
                                            </p:tgtEl>
                                            <p:attrNameLst>
                                              <p:attrName>ppt_w</p:attrName>
                                            </p:attrNameLst>
                                          </p:cBhvr>
                                          <p:tavLst>
                                            <p:tav tm="0">
                                              <p:val>
                                                <p:fltVal val="0"/>
                                              </p:val>
                                            </p:tav>
                                            <p:tav tm="100000">
                                              <p:val>
                                                <p:strVal val="#ppt_w"/>
                                              </p:val>
                                            </p:tav>
                                          </p:tavLst>
                                        </p:anim>
                                        <p:anim calcmode="lin" valueType="num">
                                          <p:cBhvr>
                                            <p:cTn id="37" dur="400" fill="hold"/>
                                            <p:tgtEl>
                                              <p:spTgt spid="58"/>
                                            </p:tgtEl>
                                            <p:attrNameLst>
                                              <p:attrName>ppt_h</p:attrName>
                                            </p:attrNameLst>
                                          </p:cBhvr>
                                          <p:tavLst>
                                            <p:tav tm="0">
                                              <p:val>
                                                <p:fltVal val="0"/>
                                              </p:val>
                                            </p:tav>
                                            <p:tav tm="100000">
                                              <p:val>
                                                <p:strVal val="#ppt_h"/>
                                              </p:val>
                                            </p:tav>
                                          </p:tavLst>
                                        </p:anim>
                                        <p:animEffect transition="in" filter="fade">
                                          <p:cBhvr>
                                            <p:cTn id="38" dur="400"/>
                                            <p:tgtEl>
                                              <p:spTgt spid="58"/>
                                            </p:tgtEl>
                                          </p:cBhvr>
                                        </p:animEffect>
                                      </p:childTnLst>
                                    </p:cTn>
                                  </p:par>
                                  <p:par>
                                    <p:cTn id="39" presetID="6" presetClass="emph" presetSubtype="0" fill="hold" nodeType="withEffect">
                                      <p:stCondLst>
                                        <p:cond delay="1000"/>
                                      </p:stCondLst>
                                      <p:childTnLst>
                                        <p:animScale>
                                          <p:cBhvr>
                                            <p:cTn id="40" dur="300" fill="hold"/>
                                            <p:tgtEl>
                                              <p:spTgt spid="58"/>
                                            </p:tgtEl>
                                          </p:cBhvr>
                                          <p:by x="90000" y="90000"/>
                                        </p:animScale>
                                      </p:childTnLst>
                                    </p:cTn>
                                  </p:par>
                                  <p:par>
                                    <p:cTn id="41" presetID="53" presetClass="entr" presetSubtype="16" fill="hold" nodeType="withEffect">
                                      <p:stCondLst>
                                        <p:cond delay="900"/>
                                      </p:stCondLst>
                                      <p:childTnLst>
                                        <p:set>
                                          <p:cBhvr>
                                            <p:cTn id="42" dur="1" fill="hold">
                                              <p:stCondLst>
                                                <p:cond delay="0"/>
                                              </p:stCondLst>
                                            </p:cTn>
                                            <p:tgtEl>
                                              <p:spTgt spid="55"/>
                                            </p:tgtEl>
                                            <p:attrNameLst>
                                              <p:attrName>style.visibility</p:attrName>
                                            </p:attrNameLst>
                                          </p:cBhvr>
                                          <p:to>
                                            <p:strVal val="visible"/>
                                          </p:to>
                                        </p:set>
                                        <p:anim calcmode="lin" valueType="num">
                                          <p:cBhvr>
                                            <p:cTn id="43" dur="400" fill="hold"/>
                                            <p:tgtEl>
                                              <p:spTgt spid="55"/>
                                            </p:tgtEl>
                                            <p:attrNameLst>
                                              <p:attrName>ppt_w</p:attrName>
                                            </p:attrNameLst>
                                          </p:cBhvr>
                                          <p:tavLst>
                                            <p:tav tm="0">
                                              <p:val>
                                                <p:fltVal val="0"/>
                                              </p:val>
                                            </p:tav>
                                            <p:tav tm="100000">
                                              <p:val>
                                                <p:strVal val="#ppt_w"/>
                                              </p:val>
                                            </p:tav>
                                          </p:tavLst>
                                        </p:anim>
                                        <p:anim calcmode="lin" valueType="num">
                                          <p:cBhvr>
                                            <p:cTn id="44" dur="400" fill="hold"/>
                                            <p:tgtEl>
                                              <p:spTgt spid="55"/>
                                            </p:tgtEl>
                                            <p:attrNameLst>
                                              <p:attrName>ppt_h</p:attrName>
                                            </p:attrNameLst>
                                          </p:cBhvr>
                                          <p:tavLst>
                                            <p:tav tm="0">
                                              <p:val>
                                                <p:fltVal val="0"/>
                                              </p:val>
                                            </p:tav>
                                            <p:tav tm="100000">
                                              <p:val>
                                                <p:strVal val="#ppt_h"/>
                                              </p:val>
                                            </p:tav>
                                          </p:tavLst>
                                        </p:anim>
                                        <p:animEffect transition="in" filter="fade">
                                          <p:cBhvr>
                                            <p:cTn id="45" dur="400"/>
                                            <p:tgtEl>
                                              <p:spTgt spid="55"/>
                                            </p:tgtEl>
                                          </p:cBhvr>
                                        </p:animEffect>
                                      </p:childTnLst>
                                    </p:cTn>
                                  </p:par>
                                  <p:par>
                                    <p:cTn id="46" presetID="6" presetClass="emph" presetSubtype="0" fill="hold" nodeType="withEffect">
                                      <p:stCondLst>
                                        <p:cond delay="1300"/>
                                      </p:stCondLst>
                                      <p:childTnLst>
                                        <p:animScale>
                                          <p:cBhvr>
                                            <p:cTn id="47" dur="300" fill="hold"/>
                                            <p:tgtEl>
                                              <p:spTgt spid="55"/>
                                            </p:tgtEl>
                                          </p:cBhvr>
                                          <p:by x="90000" y="90000"/>
                                        </p:animScale>
                                      </p:childTnLst>
                                    </p:cTn>
                                  </p:par>
                                  <p:par>
                                    <p:cTn id="48" presetID="53" presetClass="entr" presetSubtype="16" fill="hold" nodeType="withEffect">
                                      <p:stCondLst>
                                        <p:cond delay="1200"/>
                                      </p:stCondLst>
                                      <p:childTnLst>
                                        <p:set>
                                          <p:cBhvr>
                                            <p:cTn id="49" dur="1" fill="hold">
                                              <p:stCondLst>
                                                <p:cond delay="0"/>
                                              </p:stCondLst>
                                            </p:cTn>
                                            <p:tgtEl>
                                              <p:spTgt spid="11276"/>
                                            </p:tgtEl>
                                            <p:attrNameLst>
                                              <p:attrName>style.visibility</p:attrName>
                                            </p:attrNameLst>
                                          </p:cBhvr>
                                          <p:to>
                                            <p:strVal val="visible"/>
                                          </p:to>
                                        </p:set>
                                        <p:anim calcmode="lin" valueType="num">
                                          <p:cBhvr>
                                            <p:cTn id="50" dur="400" fill="hold"/>
                                            <p:tgtEl>
                                              <p:spTgt spid="11276"/>
                                            </p:tgtEl>
                                            <p:attrNameLst>
                                              <p:attrName>ppt_w</p:attrName>
                                            </p:attrNameLst>
                                          </p:cBhvr>
                                          <p:tavLst>
                                            <p:tav tm="0">
                                              <p:val>
                                                <p:fltVal val="0"/>
                                              </p:val>
                                            </p:tav>
                                            <p:tav tm="100000">
                                              <p:val>
                                                <p:strVal val="#ppt_w"/>
                                              </p:val>
                                            </p:tav>
                                          </p:tavLst>
                                        </p:anim>
                                        <p:anim calcmode="lin" valueType="num">
                                          <p:cBhvr>
                                            <p:cTn id="51" dur="400" fill="hold"/>
                                            <p:tgtEl>
                                              <p:spTgt spid="11276"/>
                                            </p:tgtEl>
                                            <p:attrNameLst>
                                              <p:attrName>ppt_h</p:attrName>
                                            </p:attrNameLst>
                                          </p:cBhvr>
                                          <p:tavLst>
                                            <p:tav tm="0">
                                              <p:val>
                                                <p:fltVal val="0"/>
                                              </p:val>
                                            </p:tav>
                                            <p:tav tm="100000">
                                              <p:val>
                                                <p:strVal val="#ppt_h"/>
                                              </p:val>
                                            </p:tav>
                                          </p:tavLst>
                                        </p:anim>
                                        <p:animEffect transition="in" filter="fade">
                                          <p:cBhvr>
                                            <p:cTn id="52" dur="400"/>
                                            <p:tgtEl>
                                              <p:spTgt spid="11276"/>
                                            </p:tgtEl>
                                          </p:cBhvr>
                                        </p:animEffect>
                                      </p:childTnLst>
                                    </p:cTn>
                                  </p:par>
                                  <p:par>
                                    <p:cTn id="53" presetID="6" presetClass="emph" presetSubtype="0" fill="hold" nodeType="withEffect">
                                      <p:stCondLst>
                                        <p:cond delay="1600"/>
                                      </p:stCondLst>
                                      <p:childTnLst>
                                        <p:animScale>
                                          <p:cBhvr>
                                            <p:cTn id="54" dur="300" fill="hold"/>
                                            <p:tgtEl>
                                              <p:spTgt spid="11276"/>
                                            </p:tgtEl>
                                          </p:cBhvr>
                                          <p:by x="90000" y="90000"/>
                                        </p:animScale>
                                      </p:childTnLst>
                                    </p:cTn>
                                  </p:par>
                                  <p:par>
                                    <p:cTn id="55" presetID="53" presetClass="entr" presetSubtype="16" fill="hold" nodeType="withEffect">
                                      <p:stCondLst>
                                        <p:cond delay="1500"/>
                                      </p:stCondLst>
                                      <p:childTnLst>
                                        <p:set>
                                          <p:cBhvr>
                                            <p:cTn id="56" dur="1" fill="hold">
                                              <p:stCondLst>
                                                <p:cond delay="0"/>
                                              </p:stCondLst>
                                            </p:cTn>
                                            <p:tgtEl>
                                              <p:spTgt spid="49"/>
                                            </p:tgtEl>
                                            <p:attrNameLst>
                                              <p:attrName>style.visibility</p:attrName>
                                            </p:attrNameLst>
                                          </p:cBhvr>
                                          <p:to>
                                            <p:strVal val="visible"/>
                                          </p:to>
                                        </p:set>
                                        <p:anim calcmode="lin" valueType="num">
                                          <p:cBhvr>
                                            <p:cTn id="57" dur="400" fill="hold"/>
                                            <p:tgtEl>
                                              <p:spTgt spid="49"/>
                                            </p:tgtEl>
                                            <p:attrNameLst>
                                              <p:attrName>ppt_w</p:attrName>
                                            </p:attrNameLst>
                                          </p:cBhvr>
                                          <p:tavLst>
                                            <p:tav tm="0">
                                              <p:val>
                                                <p:fltVal val="0"/>
                                              </p:val>
                                            </p:tav>
                                            <p:tav tm="100000">
                                              <p:val>
                                                <p:strVal val="#ppt_w"/>
                                              </p:val>
                                            </p:tav>
                                          </p:tavLst>
                                        </p:anim>
                                        <p:anim calcmode="lin" valueType="num">
                                          <p:cBhvr>
                                            <p:cTn id="58" dur="400" fill="hold"/>
                                            <p:tgtEl>
                                              <p:spTgt spid="49"/>
                                            </p:tgtEl>
                                            <p:attrNameLst>
                                              <p:attrName>ppt_h</p:attrName>
                                            </p:attrNameLst>
                                          </p:cBhvr>
                                          <p:tavLst>
                                            <p:tav tm="0">
                                              <p:val>
                                                <p:fltVal val="0"/>
                                              </p:val>
                                            </p:tav>
                                            <p:tav tm="100000">
                                              <p:val>
                                                <p:strVal val="#ppt_h"/>
                                              </p:val>
                                            </p:tav>
                                          </p:tavLst>
                                        </p:anim>
                                        <p:animEffect transition="in" filter="fade">
                                          <p:cBhvr>
                                            <p:cTn id="59" dur="400"/>
                                            <p:tgtEl>
                                              <p:spTgt spid="49"/>
                                            </p:tgtEl>
                                          </p:cBhvr>
                                        </p:animEffect>
                                      </p:childTnLst>
                                    </p:cTn>
                                  </p:par>
                                  <p:par>
                                    <p:cTn id="60" presetID="6" presetClass="emph" presetSubtype="0" fill="hold" nodeType="withEffect">
                                      <p:stCondLst>
                                        <p:cond delay="1900"/>
                                      </p:stCondLst>
                                      <p:childTnLst>
                                        <p:animScale>
                                          <p:cBhvr>
                                            <p:cTn id="61" dur="300" fill="hold"/>
                                            <p:tgtEl>
                                              <p:spTgt spid="49"/>
                                            </p:tgtEl>
                                          </p:cBhvr>
                                          <p:by x="90000" y="90000"/>
                                        </p:animScale>
                                      </p:childTnLst>
                                    </p:cTn>
                                  </p:par>
                                  <p:par>
                                    <p:cTn id="62" presetID="53" presetClass="entr" presetSubtype="16" fill="hold" nodeType="withEffect">
                                      <p:stCondLst>
                                        <p:cond delay="1800"/>
                                      </p:stCondLst>
                                      <p:childTnLst>
                                        <p:set>
                                          <p:cBhvr>
                                            <p:cTn id="63" dur="1" fill="hold">
                                              <p:stCondLst>
                                                <p:cond delay="0"/>
                                              </p:stCondLst>
                                            </p:cTn>
                                            <p:tgtEl>
                                              <p:spTgt spid="46"/>
                                            </p:tgtEl>
                                            <p:attrNameLst>
                                              <p:attrName>style.visibility</p:attrName>
                                            </p:attrNameLst>
                                          </p:cBhvr>
                                          <p:to>
                                            <p:strVal val="visible"/>
                                          </p:to>
                                        </p:set>
                                        <p:anim calcmode="lin" valueType="num">
                                          <p:cBhvr>
                                            <p:cTn id="64" dur="400" fill="hold"/>
                                            <p:tgtEl>
                                              <p:spTgt spid="46"/>
                                            </p:tgtEl>
                                            <p:attrNameLst>
                                              <p:attrName>ppt_w</p:attrName>
                                            </p:attrNameLst>
                                          </p:cBhvr>
                                          <p:tavLst>
                                            <p:tav tm="0">
                                              <p:val>
                                                <p:fltVal val="0"/>
                                              </p:val>
                                            </p:tav>
                                            <p:tav tm="100000">
                                              <p:val>
                                                <p:strVal val="#ppt_w"/>
                                              </p:val>
                                            </p:tav>
                                          </p:tavLst>
                                        </p:anim>
                                        <p:anim calcmode="lin" valueType="num">
                                          <p:cBhvr>
                                            <p:cTn id="65" dur="400" fill="hold"/>
                                            <p:tgtEl>
                                              <p:spTgt spid="46"/>
                                            </p:tgtEl>
                                            <p:attrNameLst>
                                              <p:attrName>ppt_h</p:attrName>
                                            </p:attrNameLst>
                                          </p:cBhvr>
                                          <p:tavLst>
                                            <p:tav tm="0">
                                              <p:val>
                                                <p:fltVal val="0"/>
                                              </p:val>
                                            </p:tav>
                                            <p:tav tm="100000">
                                              <p:val>
                                                <p:strVal val="#ppt_h"/>
                                              </p:val>
                                            </p:tav>
                                          </p:tavLst>
                                        </p:anim>
                                        <p:animEffect transition="in" filter="fade">
                                          <p:cBhvr>
                                            <p:cTn id="66" dur="400"/>
                                            <p:tgtEl>
                                              <p:spTgt spid="46"/>
                                            </p:tgtEl>
                                          </p:cBhvr>
                                        </p:animEffect>
                                      </p:childTnLst>
                                    </p:cTn>
                                  </p:par>
                                  <p:par>
                                    <p:cTn id="67" presetID="6" presetClass="emph" presetSubtype="0" fill="hold" nodeType="withEffect">
                                      <p:stCondLst>
                                        <p:cond delay="2200"/>
                                      </p:stCondLst>
                                      <p:childTnLst>
                                        <p:animScale>
                                          <p:cBhvr>
                                            <p:cTn id="68" dur="300" fill="hold"/>
                                            <p:tgtEl>
                                              <p:spTgt spid="46"/>
                                            </p:tgtEl>
                                          </p:cBhvr>
                                          <p:by x="90000" y="90000"/>
                                        </p:animScale>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11284"/>
                                            </p:tgtEl>
                                            <p:attrNameLst>
                                              <p:attrName>style.visibility</p:attrName>
                                            </p:attrNameLst>
                                          </p:cBhvr>
                                          <p:to>
                                            <p:strVal val="visible"/>
                                          </p:to>
                                        </p:set>
                                        <p:animEffect transition="in" filter="fade">
                                          <p:cBhvr>
                                            <p:cTn id="72" dur="200"/>
                                            <p:tgtEl>
                                              <p:spTgt spid="11284"/>
                                            </p:tgtEl>
                                          </p:cBhvr>
                                        </p:animEffect>
                                      </p:childTnLst>
                                    </p:cTn>
                                  </p:par>
                                </p:childTnLst>
                              </p:cTn>
                            </p:par>
                            <p:par>
                              <p:cTn id="73" fill="hold">
                                <p:stCondLst>
                                  <p:cond delay="1500"/>
                                </p:stCondLst>
                                <p:childTnLst>
                                  <p:par>
                                    <p:cTn id="74" presetID="10" presetClass="entr" presetSubtype="0" fill="hold" grpId="0" nodeType="afterEffect">
                                      <p:stCondLst>
                                        <p:cond delay="0"/>
                                      </p:stCondLst>
                                      <p:childTnLst>
                                        <p:set>
                                          <p:cBhvr>
                                            <p:cTn id="75" dur="1" fill="hold">
                                              <p:stCondLst>
                                                <p:cond delay="0"/>
                                              </p:stCondLst>
                                            </p:cTn>
                                            <p:tgtEl>
                                              <p:spTgt spid="11287"/>
                                            </p:tgtEl>
                                            <p:attrNameLst>
                                              <p:attrName>style.visibility</p:attrName>
                                            </p:attrNameLst>
                                          </p:cBhvr>
                                          <p:to>
                                            <p:strVal val="visible"/>
                                          </p:to>
                                        </p:set>
                                        <p:animEffect transition="in" filter="fade">
                                          <p:cBhvr>
                                            <p:cTn id="76" dur="200"/>
                                            <p:tgtEl>
                                              <p:spTgt spid="11287"/>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1290"/>
                                            </p:tgtEl>
                                            <p:attrNameLst>
                                              <p:attrName>style.visibility</p:attrName>
                                            </p:attrNameLst>
                                          </p:cBhvr>
                                          <p:to>
                                            <p:strVal val="visible"/>
                                          </p:to>
                                        </p:set>
                                        <p:animEffect transition="in" filter="fade">
                                          <p:cBhvr>
                                            <p:cTn id="80" dur="200"/>
                                            <p:tgtEl>
                                              <p:spTgt spid="11290"/>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11293"/>
                                            </p:tgtEl>
                                            <p:attrNameLst>
                                              <p:attrName>style.visibility</p:attrName>
                                            </p:attrNameLst>
                                          </p:cBhvr>
                                          <p:to>
                                            <p:strVal val="visible"/>
                                          </p:to>
                                        </p:set>
                                        <p:animEffect transition="in" filter="fade">
                                          <p:cBhvr>
                                            <p:cTn id="84" dur="200"/>
                                            <p:tgtEl>
                                              <p:spTgt spid="1129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11296"/>
                                            </p:tgtEl>
                                            <p:attrNameLst>
                                              <p:attrName>style.visibility</p:attrName>
                                            </p:attrNameLst>
                                          </p:cBhvr>
                                          <p:to>
                                            <p:strVal val="visible"/>
                                          </p:to>
                                        </p:set>
                                        <p:animEffect transition="in" filter="fade">
                                          <p:cBhvr>
                                            <p:cTn id="88" dur="200"/>
                                            <p:tgtEl>
                                              <p:spTgt spid="11296"/>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11299"/>
                                            </p:tgtEl>
                                            <p:attrNameLst>
                                              <p:attrName>style.visibility</p:attrName>
                                            </p:attrNameLst>
                                          </p:cBhvr>
                                          <p:to>
                                            <p:strVal val="visible"/>
                                          </p:to>
                                        </p:set>
                                        <p:animEffect transition="in" filter="fade">
                                          <p:cBhvr>
                                            <p:cTn id="92" dur="200"/>
                                            <p:tgtEl>
                                              <p:spTgt spid="11299"/>
                                            </p:tgtEl>
                                          </p:cBhvr>
                                        </p:animEffect>
                                      </p:childTnLst>
                                    </p:cTn>
                                  </p:par>
                                  <p:par>
                                    <p:cTn id="93" presetID="22" presetClass="entr" presetSubtype="4" fill="hold" grpId="0" nodeType="withEffect">
                                      <p:stCondLst>
                                        <p:cond delay="0"/>
                                      </p:stCondLst>
                                      <p:iterate type="lt">
                                        <p:tmPct val="7797"/>
                                      </p:iterate>
                                      <p:childTnLst>
                                        <p:set>
                                          <p:cBhvr>
                                            <p:cTn id="94" dur="1" fill="hold">
                                              <p:stCondLst>
                                                <p:cond delay="0"/>
                                              </p:stCondLst>
                                            </p:cTn>
                                            <p:tgtEl>
                                              <p:spTgt spid="11283"/>
                                            </p:tgtEl>
                                            <p:attrNameLst>
                                              <p:attrName>style.visibility</p:attrName>
                                            </p:attrNameLst>
                                          </p:cBhvr>
                                          <p:to>
                                            <p:strVal val="visible"/>
                                          </p:to>
                                        </p:set>
                                        <p:animEffect transition="in" filter="wipe(down)">
                                          <p:cBhvr>
                                            <p:cTn id="95" dur="500"/>
                                            <p:tgtEl>
                                              <p:spTgt spid="11283"/>
                                            </p:tgtEl>
                                          </p:cBhvr>
                                        </p:animEffect>
                                      </p:childTnLst>
                                    </p:cTn>
                                  </p:par>
                                  <p:par>
                                    <p:cTn id="96" presetID="22" presetClass="entr" presetSubtype="4" fill="hold" grpId="0" nodeType="withEffect">
                                      <p:stCondLst>
                                        <p:cond delay="200"/>
                                      </p:stCondLst>
                                      <p:iterate type="lt">
                                        <p:tmPct val="7797"/>
                                      </p:iterate>
                                      <p:childTnLst>
                                        <p:set>
                                          <p:cBhvr>
                                            <p:cTn id="97" dur="1" fill="hold">
                                              <p:stCondLst>
                                                <p:cond delay="0"/>
                                              </p:stCondLst>
                                            </p:cTn>
                                            <p:tgtEl>
                                              <p:spTgt spid="11286"/>
                                            </p:tgtEl>
                                            <p:attrNameLst>
                                              <p:attrName>style.visibility</p:attrName>
                                            </p:attrNameLst>
                                          </p:cBhvr>
                                          <p:to>
                                            <p:strVal val="visible"/>
                                          </p:to>
                                        </p:set>
                                        <p:animEffect transition="in" filter="wipe(down)">
                                          <p:cBhvr>
                                            <p:cTn id="98" dur="500"/>
                                            <p:tgtEl>
                                              <p:spTgt spid="11286"/>
                                            </p:tgtEl>
                                          </p:cBhvr>
                                        </p:animEffect>
                                      </p:childTnLst>
                                    </p:cTn>
                                  </p:par>
                                  <p:par>
                                    <p:cTn id="99" presetID="22" presetClass="entr" presetSubtype="4" fill="hold" grpId="0" nodeType="withEffect">
                                      <p:stCondLst>
                                        <p:cond delay="400"/>
                                      </p:stCondLst>
                                      <p:iterate type="lt">
                                        <p:tmPct val="7797"/>
                                      </p:iterate>
                                      <p:childTnLst>
                                        <p:set>
                                          <p:cBhvr>
                                            <p:cTn id="100" dur="1" fill="hold">
                                              <p:stCondLst>
                                                <p:cond delay="0"/>
                                              </p:stCondLst>
                                            </p:cTn>
                                            <p:tgtEl>
                                              <p:spTgt spid="11289"/>
                                            </p:tgtEl>
                                            <p:attrNameLst>
                                              <p:attrName>style.visibility</p:attrName>
                                            </p:attrNameLst>
                                          </p:cBhvr>
                                          <p:to>
                                            <p:strVal val="visible"/>
                                          </p:to>
                                        </p:set>
                                        <p:animEffect transition="in" filter="wipe(down)">
                                          <p:cBhvr>
                                            <p:cTn id="101" dur="500"/>
                                            <p:tgtEl>
                                              <p:spTgt spid="11289"/>
                                            </p:tgtEl>
                                          </p:cBhvr>
                                        </p:animEffect>
                                      </p:childTnLst>
                                    </p:cTn>
                                  </p:par>
                                  <p:par>
                                    <p:cTn id="102" presetID="22" presetClass="entr" presetSubtype="4" fill="hold" grpId="0" nodeType="withEffect">
                                      <p:stCondLst>
                                        <p:cond delay="600"/>
                                      </p:stCondLst>
                                      <p:iterate type="lt">
                                        <p:tmPct val="7797"/>
                                      </p:iterate>
                                      <p:childTnLst>
                                        <p:set>
                                          <p:cBhvr>
                                            <p:cTn id="103" dur="1" fill="hold">
                                              <p:stCondLst>
                                                <p:cond delay="0"/>
                                              </p:stCondLst>
                                            </p:cTn>
                                            <p:tgtEl>
                                              <p:spTgt spid="11292"/>
                                            </p:tgtEl>
                                            <p:attrNameLst>
                                              <p:attrName>style.visibility</p:attrName>
                                            </p:attrNameLst>
                                          </p:cBhvr>
                                          <p:to>
                                            <p:strVal val="visible"/>
                                          </p:to>
                                        </p:set>
                                        <p:animEffect transition="in" filter="wipe(down)">
                                          <p:cBhvr>
                                            <p:cTn id="104" dur="500"/>
                                            <p:tgtEl>
                                              <p:spTgt spid="11292"/>
                                            </p:tgtEl>
                                          </p:cBhvr>
                                        </p:animEffect>
                                      </p:childTnLst>
                                    </p:cTn>
                                  </p:par>
                                  <p:par>
                                    <p:cTn id="105" presetID="22" presetClass="entr" presetSubtype="4" fill="hold" grpId="0" nodeType="withEffect">
                                      <p:stCondLst>
                                        <p:cond delay="700"/>
                                      </p:stCondLst>
                                      <p:iterate type="lt">
                                        <p:tmPct val="7797"/>
                                      </p:iterate>
                                      <p:childTnLst>
                                        <p:set>
                                          <p:cBhvr>
                                            <p:cTn id="106" dur="1" fill="hold">
                                              <p:stCondLst>
                                                <p:cond delay="0"/>
                                              </p:stCondLst>
                                            </p:cTn>
                                            <p:tgtEl>
                                              <p:spTgt spid="11295"/>
                                            </p:tgtEl>
                                            <p:attrNameLst>
                                              <p:attrName>style.visibility</p:attrName>
                                            </p:attrNameLst>
                                          </p:cBhvr>
                                          <p:to>
                                            <p:strVal val="visible"/>
                                          </p:to>
                                        </p:set>
                                        <p:animEffect transition="in" filter="wipe(down)">
                                          <p:cBhvr>
                                            <p:cTn id="107" dur="500"/>
                                            <p:tgtEl>
                                              <p:spTgt spid="11295"/>
                                            </p:tgtEl>
                                          </p:cBhvr>
                                        </p:animEffect>
                                      </p:childTnLst>
                                    </p:cTn>
                                  </p:par>
                                  <p:par>
                                    <p:cTn id="108" presetID="22" presetClass="entr" presetSubtype="4" fill="hold" grpId="0" nodeType="withEffect">
                                      <p:stCondLst>
                                        <p:cond delay="900"/>
                                      </p:stCondLst>
                                      <p:iterate type="lt">
                                        <p:tmPct val="7797"/>
                                      </p:iterate>
                                      <p:childTnLst>
                                        <p:set>
                                          <p:cBhvr>
                                            <p:cTn id="109" dur="1" fill="hold">
                                              <p:stCondLst>
                                                <p:cond delay="0"/>
                                              </p:stCondLst>
                                            </p:cTn>
                                            <p:tgtEl>
                                              <p:spTgt spid="11298"/>
                                            </p:tgtEl>
                                            <p:attrNameLst>
                                              <p:attrName>style.visibility</p:attrName>
                                            </p:attrNameLst>
                                          </p:cBhvr>
                                          <p:to>
                                            <p:strVal val="visible"/>
                                          </p:to>
                                        </p:set>
                                        <p:animEffect transition="in" filter="wipe(down)">
                                          <p:cBhvr>
                                            <p:cTn id="110" dur="500"/>
                                            <p:tgtEl>
                                              <p:spTgt spid="11298"/>
                                            </p:tgtEl>
                                          </p:cBhvr>
                                        </p:animEffect>
                                      </p:childTnLst>
                                    </p:cTn>
                                  </p:par>
                                  <p:par>
                                    <p:cTn id="111" presetID="10" presetClass="entr" presetSubtype="0" fill="hold" grpId="0" nodeType="withEffect">
                                      <p:stCondLst>
                                        <p:cond delay="35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3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1" grpId="0" animBg="1"/>
          <p:bldP spid="11281" grpId="1" animBg="1"/>
          <p:bldP spid="11283" grpId="0"/>
          <p:bldP spid="11284" grpId="0"/>
          <p:bldP spid="11286" grpId="0"/>
          <p:bldP spid="11287" grpId="0"/>
          <p:bldP spid="11289" grpId="0"/>
          <p:bldP spid="11290" grpId="0"/>
          <p:bldP spid="11292" grpId="0"/>
          <p:bldP spid="11293" grpId="0"/>
          <p:bldP spid="11295" grpId="0"/>
          <p:bldP spid="11296" grpId="0"/>
          <p:bldP spid="11298" grpId="0"/>
          <p:bldP spid="11299" grpId="0"/>
          <p:bldP spid="52" grpId="0" animBg="1"/>
          <p:bldP spid="52" grpId="1" animBg="1"/>
          <p:bldP spid="53" grpId="0"/>
          <p:bldP spid="53" grpId="1"/>
          <p:bldP spid="3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0"/>
            <a:ext cx="9144000" cy="5159341"/>
          </a:xfrm>
          <a:prstGeom prst="rect">
            <a:avLst/>
          </a:prstGeom>
        </p:spPr>
      </p:pic>
      <p:pic>
        <p:nvPicPr>
          <p:cNvPr id="5" name="图片 4"/>
          <p:cNvPicPr>
            <a:picLocks noChangeAspect="1"/>
          </p:cNvPicPr>
          <p:nvPr/>
        </p:nvPicPr>
        <p:blipFill>
          <a:blip r:embed="rId2" cstate="email"/>
          <a:stretch>
            <a:fillRect/>
          </a:stretch>
        </p:blipFill>
        <p:spPr>
          <a:xfrm>
            <a:off x="0" y="3087874"/>
            <a:ext cx="9144000" cy="2071468"/>
          </a:xfrm>
          <a:prstGeom prst="rect">
            <a:avLst/>
          </a:prstGeom>
        </p:spPr>
      </p:pic>
      <p:pic>
        <p:nvPicPr>
          <p:cNvPr id="2" name="图片 1"/>
          <p:cNvPicPr>
            <a:picLocks noChangeAspect="1"/>
          </p:cNvPicPr>
          <p:nvPr/>
        </p:nvPicPr>
        <p:blipFill>
          <a:blip r:embed="rId3" cstate="email"/>
          <a:stretch>
            <a:fillRect/>
          </a:stretch>
        </p:blipFill>
        <p:spPr>
          <a:xfrm>
            <a:off x="1920232" y="1375463"/>
            <a:ext cx="5303534" cy="1065578"/>
          </a:xfrm>
          <a:prstGeom prst="rect">
            <a:avLst/>
          </a:prstGeom>
        </p:spPr>
      </p:pic>
      <p:pic>
        <p:nvPicPr>
          <p:cNvPr id="3" name="图片 2"/>
          <p:cNvPicPr>
            <a:picLocks noChangeAspect="1"/>
          </p:cNvPicPr>
          <p:nvPr/>
        </p:nvPicPr>
        <p:blipFill>
          <a:blip r:embed="rId4" cstate="email"/>
          <a:stretch>
            <a:fillRect/>
          </a:stretch>
        </p:blipFill>
        <p:spPr>
          <a:xfrm>
            <a:off x="4571999" y="3119141"/>
            <a:ext cx="2970378" cy="2008934"/>
          </a:xfrm>
          <a:prstGeom prst="rect">
            <a:avLst/>
          </a:prstGeom>
        </p:spPr>
      </p:pic>
      <p:pic>
        <p:nvPicPr>
          <p:cNvPr id="4" name="图片 3"/>
          <p:cNvPicPr>
            <a:picLocks noChangeAspect="1"/>
          </p:cNvPicPr>
          <p:nvPr/>
        </p:nvPicPr>
        <p:blipFill>
          <a:blip r:embed="rId5" cstate="email"/>
          <a:stretch>
            <a:fillRect/>
          </a:stretch>
        </p:blipFill>
        <p:spPr>
          <a:xfrm>
            <a:off x="-1" y="0"/>
            <a:ext cx="2293257" cy="1612036"/>
          </a:xfrm>
          <a:prstGeom prst="rect">
            <a:avLst/>
          </a:prstGeom>
        </p:spPr>
      </p:pic>
      <p:sp>
        <p:nvSpPr>
          <p:cNvPr id="7" name="文本框 6"/>
          <p:cNvSpPr txBox="1"/>
          <p:nvPr/>
        </p:nvSpPr>
        <p:spPr>
          <a:xfrm>
            <a:off x="2812543" y="2559922"/>
            <a:ext cx="3322000"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感谢您的观看 </a:t>
            </a:r>
            <a:r>
              <a:rPr lang="en-US" altLang="zh-CN" sz="2000" dirty="0">
                <a:latin typeface="微软雅黑" panose="020B0503020204020204" pitchFamily="34" charset="-122"/>
                <a:ea typeface="微软雅黑" panose="020B0503020204020204" pitchFamily="34" charset="-122"/>
              </a:rPr>
              <a:t>THANK YOU</a:t>
            </a:r>
            <a:endParaRPr lang="zh-CN" altLang="en-US" sz="20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3312680" y="774461"/>
            <a:ext cx="2495550" cy="398780"/>
          </a:xfrm>
          <a:prstGeom prst="rect">
            <a:avLst/>
          </a:prstGeom>
          <a:noFill/>
        </p:spPr>
        <p:txBody>
          <a:bodyPr wrap="none" rtlCol="0">
            <a:spAutoFit/>
          </a:bodyPr>
          <a:lstStyle/>
          <a:p>
            <a:r>
              <a:rPr lang="en-US" altLang="zh-CN" sz="2000" dirty="0">
                <a:latin typeface="微软雅黑" panose="020B0503020204020204" pitchFamily="34" charset="-122"/>
                <a:ea typeface="微软雅黑" panose="020B0503020204020204" pitchFamily="34" charset="-122"/>
              </a:rPr>
              <a:t>2024POWERPOINT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1000"/>
                                        <p:tgtEl>
                                          <p:spTgt spid="2"/>
                                        </p:tgtEl>
                                      </p:cBhvr>
                                    </p:animEffect>
                                  </p:childTnLst>
                                </p:cTn>
                              </p:par>
                            </p:childTnLst>
                          </p:cTn>
                        </p:par>
                        <p:par>
                          <p:cTn id="29" fill="hold">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30"/>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0"/>
            <a:ext cx="9144000" cy="5159341"/>
          </a:xfrm>
          <a:prstGeom prst="rect">
            <a:avLst/>
          </a:prstGeom>
        </p:spPr>
      </p:pic>
      <p:pic>
        <p:nvPicPr>
          <p:cNvPr id="5" name="图片 4"/>
          <p:cNvPicPr>
            <a:picLocks noChangeAspect="1"/>
          </p:cNvPicPr>
          <p:nvPr/>
        </p:nvPicPr>
        <p:blipFill>
          <a:blip r:embed="rId2" cstate="email"/>
          <a:stretch>
            <a:fillRect/>
          </a:stretch>
        </p:blipFill>
        <p:spPr>
          <a:xfrm>
            <a:off x="0" y="3087874"/>
            <a:ext cx="9144000" cy="2071468"/>
          </a:xfrm>
          <a:prstGeom prst="rect">
            <a:avLst/>
          </a:prstGeom>
        </p:spPr>
      </p:pic>
      <p:pic>
        <p:nvPicPr>
          <p:cNvPr id="3" name="图片 2"/>
          <p:cNvPicPr>
            <a:picLocks noChangeAspect="1"/>
          </p:cNvPicPr>
          <p:nvPr/>
        </p:nvPicPr>
        <p:blipFill>
          <a:blip r:embed="rId3" cstate="email"/>
          <a:stretch>
            <a:fillRect/>
          </a:stretch>
        </p:blipFill>
        <p:spPr>
          <a:xfrm>
            <a:off x="6995885" y="79561"/>
            <a:ext cx="1901372" cy="1285941"/>
          </a:xfrm>
          <a:prstGeom prst="rect">
            <a:avLst/>
          </a:prstGeom>
        </p:spPr>
      </p:pic>
      <p:pic>
        <p:nvPicPr>
          <p:cNvPr id="4" name="图片 3"/>
          <p:cNvPicPr>
            <a:picLocks noChangeAspect="1"/>
          </p:cNvPicPr>
          <p:nvPr/>
        </p:nvPicPr>
        <p:blipFill>
          <a:blip r:embed="rId4" cstate="email"/>
          <a:stretch>
            <a:fillRect/>
          </a:stretch>
        </p:blipFill>
        <p:spPr>
          <a:xfrm>
            <a:off x="-1" y="0"/>
            <a:ext cx="2293257" cy="1612036"/>
          </a:xfrm>
          <a:prstGeom prst="rect">
            <a:avLst/>
          </a:prstGeom>
        </p:spPr>
      </p:pic>
      <p:sp>
        <p:nvSpPr>
          <p:cNvPr id="28" name="文本占位符 4"/>
          <p:cNvSpPr txBox="1"/>
          <p:nvPr>
            <p:custDataLst>
              <p:tags r:id="rId5"/>
            </p:custDataLst>
          </p:nvPr>
        </p:nvSpPr>
        <p:spPr>
          <a:xfrm>
            <a:off x="2206631" y="1254703"/>
            <a:ext cx="1714500" cy="2069795"/>
          </a:xfrm>
          <a:prstGeom prst="rect">
            <a:avLst/>
          </a:prstGeom>
        </p:spPr>
        <p:txBody>
          <a:bodyPr vert="horz" lIns="0" tIns="34290" rIns="0" bIns="34290" rtlCol="0" anchor="ctr">
            <a:noAutofit/>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anose="04060505060202020A04"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defRPr/>
            </a:pPr>
            <a:r>
              <a:rPr lang="en-US" altLang="zh-CN" sz="13875" dirty="0">
                <a:gradFill>
                  <a:gsLst>
                    <a:gs pos="0">
                      <a:srgbClr val="00A1C7"/>
                    </a:gs>
                    <a:gs pos="100000">
                      <a:srgbClr val="A3C902"/>
                    </a:gs>
                  </a:gsLst>
                  <a:lin ang="5400000" scaled="0"/>
                </a:gradFill>
              </a:rPr>
              <a:t>1</a:t>
            </a:r>
            <a:endParaRPr lang="en-US" altLang="en-US" sz="13875" dirty="0">
              <a:gradFill>
                <a:gsLst>
                  <a:gs pos="0">
                    <a:srgbClr val="00A1C7"/>
                  </a:gs>
                  <a:gs pos="100000">
                    <a:srgbClr val="A3C902"/>
                  </a:gs>
                </a:gsLst>
                <a:lin ang="5400000" scaled="0"/>
              </a:gradFill>
            </a:endParaRPr>
          </a:p>
        </p:txBody>
      </p:sp>
      <p:sp>
        <p:nvSpPr>
          <p:cNvPr id="29" name="标题 5"/>
          <p:cNvSpPr txBox="1"/>
          <p:nvPr>
            <p:custDataLst>
              <p:tags r:id="rId6"/>
            </p:custDataLst>
          </p:nvPr>
        </p:nvSpPr>
        <p:spPr>
          <a:xfrm>
            <a:off x="3485531" y="2527261"/>
            <a:ext cx="3515400" cy="457199"/>
          </a:xfrm>
          <a:prstGeom prst="roundRect">
            <a:avLst>
              <a:gd name="adj" fmla="val 50000"/>
            </a:avLst>
          </a:prstGeom>
          <a:noFill/>
          <a:ln w="12700">
            <a:gradFill>
              <a:gsLst>
                <a:gs pos="0">
                  <a:srgbClr val="00A1C7"/>
                </a:gs>
                <a:gs pos="100000">
                  <a:srgbClr val="A3C902"/>
                </a:gs>
              </a:gsLst>
              <a:lin ang="7800000" scaled="0"/>
            </a:grad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000" b="1" i="0" kern="1200" baseline="0">
                <a:gradFill>
                  <a:gsLst>
                    <a:gs pos="0">
                      <a:schemeClr val="accent2"/>
                    </a:gs>
                    <a:gs pos="100000">
                      <a:schemeClr val="accent1"/>
                    </a:gs>
                  </a:gsLst>
                  <a:lin ang="6600000" scaled="0"/>
                </a:gradFill>
                <a:latin typeface="幼圆" panose="02010509060101010101" pitchFamily="49" charset="-122"/>
                <a:ea typeface="幼圆" panose="02010509060101010101" pitchFamily="49" charset="-122"/>
                <a:cs typeface="+mj-cs"/>
              </a:defRPr>
            </a:lvl1pPr>
          </a:lstStyle>
          <a:p>
            <a:pPr lvl="0" algn="ctr">
              <a:defRPr/>
            </a:pPr>
            <a:r>
              <a:rPr lang="zh-CN" altLang="en-US" sz="2700" dirty="0">
                <a:gradFill>
                  <a:gsLst>
                    <a:gs pos="0">
                      <a:srgbClr val="00A1C7"/>
                    </a:gs>
                    <a:gs pos="100000">
                      <a:srgbClr val="A3C902"/>
                    </a:gs>
                  </a:gsLst>
                  <a:lin ang="6600000" scaled="0"/>
                </a:gradFill>
              </a:rPr>
              <a:t>单击此处添加文字标题</a:t>
            </a:r>
            <a:endParaRPr lang="en-US" altLang="zh-CN" sz="2700" dirty="0">
              <a:gradFill>
                <a:gsLst>
                  <a:gs pos="0">
                    <a:srgbClr val="00A1C7"/>
                  </a:gs>
                  <a:gs pos="100000">
                    <a:srgbClr val="A3C902"/>
                  </a:gs>
                </a:gsLst>
                <a:lin ang="6600000" scaled="0"/>
              </a:gradFill>
            </a:endParaRPr>
          </a:p>
        </p:txBody>
      </p:sp>
      <p:sp>
        <p:nvSpPr>
          <p:cNvPr id="30" name="文本占位符 6"/>
          <p:cNvSpPr txBox="1"/>
          <p:nvPr>
            <p:custDataLst>
              <p:tags r:id="rId7"/>
            </p:custDataLst>
          </p:nvPr>
        </p:nvSpPr>
        <p:spPr>
          <a:xfrm>
            <a:off x="2858106" y="2140211"/>
            <a:ext cx="1254849" cy="283636"/>
          </a:xfrm>
          <a:prstGeom prst="rect">
            <a:avLst/>
          </a:prstGeom>
          <a:solidFill>
            <a:srgbClr val="FFFFFF"/>
          </a:solidFill>
        </p:spPr>
        <p:txBody>
          <a:bodyPr vert="horz" lIns="68580" tIns="34290" rIns="68580" bIns="34290" rtlCol="0" anchor="ctr">
            <a:noAutofit/>
          </a:bodyPr>
          <a:lstStyle>
            <a:lvl1pPr marL="0" indent="0" algn="l" defTabSz="914400" rtl="0" eaLnBrk="1" latinLnBrk="0" hangingPunct="1">
              <a:lnSpc>
                <a:spcPct val="110000"/>
              </a:lnSpc>
              <a:spcBef>
                <a:spcPts val="1800"/>
              </a:spcBef>
              <a:spcAft>
                <a:spcPts val="0"/>
              </a:spcAft>
              <a:buSzPct val="80000"/>
              <a:buFontTx/>
              <a:buNone/>
              <a:defRPr sz="1600" b="1" kern="1200" baseline="0">
                <a:solidFill>
                  <a:schemeClr val="accent1"/>
                </a:solidFill>
                <a:latin typeface="Felix Titling" panose="04060505060202020A04" pitchFamily="82" charset="0"/>
                <a:ea typeface="幼圆" panose="02010509060101010101" pitchFamily="49" charset="-122"/>
                <a:cs typeface="+mn-cs"/>
              </a:defRPr>
            </a:lvl1pPr>
            <a:lvl2pPr marL="457200" indent="0" algn="just" defTabSz="914400" rtl="0" eaLnBrk="1" latinLnBrk="0" hangingPunct="1">
              <a:lnSpc>
                <a:spcPct val="130000"/>
              </a:lnSpc>
              <a:spcBef>
                <a:spcPts val="200"/>
              </a:spcBef>
              <a:spcAft>
                <a:spcPts val="800"/>
              </a:spcAft>
              <a:buFont typeface="宋体-方正超大字符集" panose="03000509000000000000" pitchFamily="65" charset="-122"/>
              <a:buNone/>
              <a:defRPr sz="2000" kern="1200" baseline="0">
                <a:solidFill>
                  <a:schemeClr val="tx1">
                    <a:tint val="75000"/>
                  </a:schemeClr>
                </a:solidFill>
                <a:latin typeface="宋体-方正超大字符集" panose="03000509000000000000" pitchFamily="65" charset="-122"/>
                <a:ea typeface="宋体-方正超大字符集" panose="03000509000000000000" pitchFamily="65"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zh-CN" altLang="en-US" sz="1800" dirty="0">
                <a:solidFill>
                  <a:srgbClr val="A3C902"/>
                </a:solidFill>
              </a:rPr>
              <a:t>第一部分</a:t>
            </a:r>
            <a:endParaRPr lang="en-US" altLang="zh-CN" sz="1800" dirty="0">
              <a:solidFill>
                <a:srgbClr val="A3C902"/>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矩形 7"/>
          <p:cNvSpPr>
            <a:spLocks noChangeArrowheads="1"/>
          </p:cNvSpPr>
          <p:nvPr/>
        </p:nvSpPr>
        <p:spPr bwMode="auto">
          <a:xfrm>
            <a:off x="931069" y="3754041"/>
            <a:ext cx="71437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05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368" name="TextBox 13"/>
          <p:cNvSpPr txBox="1">
            <a:spLocks noChangeArrowheads="1"/>
          </p:cNvSpPr>
          <p:nvPr/>
        </p:nvSpPr>
        <p:spPr bwMode="auto">
          <a:xfrm>
            <a:off x="931069" y="3513535"/>
            <a:ext cx="20645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3"/>
          <p:cNvGrpSpPr/>
          <p:nvPr/>
        </p:nvGrpSpPr>
        <p:grpSpPr>
          <a:xfrm>
            <a:off x="4623197" y="1451372"/>
            <a:ext cx="1604963" cy="1604963"/>
            <a:chOff x="4623197" y="1451372"/>
            <a:chExt cx="1604963" cy="1604963"/>
          </a:xfrm>
        </p:grpSpPr>
        <p:sp>
          <p:nvSpPr>
            <p:cNvPr id="15363" name="椭圆 3"/>
            <p:cNvSpPr>
              <a:spLocks noChangeArrowheads="1"/>
            </p:cNvSpPr>
            <p:nvPr/>
          </p:nvSpPr>
          <p:spPr bwMode="auto">
            <a:xfrm>
              <a:off x="4623197" y="1451372"/>
              <a:ext cx="1604963" cy="1604963"/>
            </a:xfrm>
            <a:prstGeom prst="ellipse">
              <a:avLst/>
            </a:prstGeom>
            <a:solidFill>
              <a:srgbClr val="FFBF53"/>
            </a:solidFill>
            <a:ln w="12700">
              <a:solidFill>
                <a:schemeClr val="bg1"/>
              </a:solidFill>
              <a:round/>
            </a:ln>
            <a:effectLst>
              <a:outerShdw dist="63500" dir="8100000" algn="ctr" rotWithShape="0">
                <a:srgbClr val="000000">
                  <a:alpha val="25000"/>
                </a:srgbClr>
              </a:outerShdw>
            </a:effectLst>
          </p:spPr>
          <p:txBody>
            <a:bodyPr anchor="ctr"/>
            <a:lstStyle/>
            <a:p>
              <a:pPr algn="ctr"/>
              <a:endParaRPr lang="zh-CN" altLang="en-US" sz="2325">
                <a:solidFill>
                  <a:srgbClr val="FFFFFF"/>
                </a:solidFill>
              </a:endParaRPr>
            </a:p>
          </p:txBody>
        </p:sp>
        <p:pic>
          <p:nvPicPr>
            <p:cNvPr id="15369" name="图片 9"/>
            <p:cNvPicPr>
              <a:picLocks noChangeAspect="1" noChangeArrowheads="1"/>
            </p:cNvPicPr>
            <p:nvPr/>
          </p:nvPicPr>
          <p:blipFill>
            <a:blip r:embed="rId1" cstate="email"/>
            <a:srcRect/>
            <a:stretch>
              <a:fillRect/>
            </a:stretch>
          </p:blipFill>
          <p:spPr bwMode="auto">
            <a:xfrm>
              <a:off x="4750594" y="1577579"/>
              <a:ext cx="1348979"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4"/>
          <p:cNvGrpSpPr/>
          <p:nvPr/>
        </p:nvGrpSpPr>
        <p:grpSpPr>
          <a:xfrm>
            <a:off x="6468666" y="1451372"/>
            <a:ext cx="1606153" cy="1604963"/>
            <a:chOff x="6468666" y="1451372"/>
            <a:chExt cx="1606153" cy="1604963"/>
          </a:xfrm>
        </p:grpSpPr>
        <p:sp>
          <p:nvSpPr>
            <p:cNvPr id="15364" name="椭圆 4"/>
            <p:cNvSpPr>
              <a:spLocks noChangeArrowheads="1"/>
            </p:cNvSpPr>
            <p:nvPr/>
          </p:nvSpPr>
          <p:spPr bwMode="auto">
            <a:xfrm>
              <a:off x="6468666" y="1451372"/>
              <a:ext cx="1606153" cy="1604963"/>
            </a:xfrm>
            <a:prstGeom prst="ellipse">
              <a:avLst/>
            </a:prstGeom>
            <a:solidFill>
              <a:srgbClr val="02B3C5"/>
            </a:solidFill>
            <a:ln w="12700">
              <a:solidFill>
                <a:schemeClr val="bg1"/>
              </a:solidFill>
              <a:round/>
            </a:ln>
            <a:effectLst>
              <a:outerShdw dist="63500" dir="8100000" algn="ctr" rotWithShape="0">
                <a:srgbClr val="000000">
                  <a:alpha val="25000"/>
                </a:srgbClr>
              </a:outerShdw>
            </a:effectLst>
          </p:spPr>
          <p:txBody>
            <a:bodyPr anchor="ctr"/>
            <a:lstStyle/>
            <a:p>
              <a:pPr algn="ctr"/>
              <a:endParaRPr lang="zh-CN" altLang="en-US" sz="2325">
                <a:solidFill>
                  <a:srgbClr val="FFFFFF"/>
                </a:solidFill>
              </a:endParaRPr>
            </a:p>
          </p:txBody>
        </p:sp>
        <p:pic>
          <p:nvPicPr>
            <p:cNvPr id="15370" name="图片 10"/>
            <p:cNvPicPr>
              <a:picLocks noChangeAspect="1" noChangeArrowheads="1"/>
            </p:cNvPicPr>
            <p:nvPr/>
          </p:nvPicPr>
          <p:blipFill>
            <a:blip r:embed="rId2" cstate="email"/>
            <a:srcRect/>
            <a:stretch>
              <a:fillRect/>
            </a:stretch>
          </p:blipFill>
          <p:spPr bwMode="auto">
            <a:xfrm>
              <a:off x="6597254" y="1577579"/>
              <a:ext cx="134897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2776537" y="1451372"/>
            <a:ext cx="1606154" cy="1604963"/>
            <a:chOff x="2776537" y="1451372"/>
            <a:chExt cx="1606154" cy="1604963"/>
          </a:xfrm>
        </p:grpSpPr>
        <p:sp>
          <p:nvSpPr>
            <p:cNvPr id="15365" name="椭圆 5"/>
            <p:cNvSpPr>
              <a:spLocks noChangeArrowheads="1"/>
            </p:cNvSpPr>
            <p:nvPr/>
          </p:nvSpPr>
          <p:spPr bwMode="auto">
            <a:xfrm>
              <a:off x="2776537" y="1451372"/>
              <a:ext cx="1606154" cy="1604963"/>
            </a:xfrm>
            <a:prstGeom prst="ellipse">
              <a:avLst/>
            </a:prstGeom>
            <a:solidFill>
              <a:srgbClr val="6A3C7C"/>
            </a:solidFill>
            <a:ln w="12700">
              <a:solidFill>
                <a:schemeClr val="bg1"/>
              </a:solidFill>
              <a:round/>
            </a:ln>
            <a:effectLst>
              <a:outerShdw dist="63500" dir="8100000" algn="ctr" rotWithShape="0">
                <a:srgbClr val="000000">
                  <a:alpha val="25000"/>
                </a:srgbClr>
              </a:outerShdw>
            </a:effectLst>
          </p:spPr>
          <p:txBody>
            <a:bodyPr anchor="ctr"/>
            <a:lstStyle/>
            <a:p>
              <a:pPr algn="ctr"/>
              <a:endParaRPr lang="zh-CN" altLang="en-US" sz="2325">
                <a:solidFill>
                  <a:srgbClr val="FFFFFF"/>
                </a:solidFill>
              </a:endParaRPr>
            </a:p>
          </p:txBody>
        </p:sp>
        <p:pic>
          <p:nvPicPr>
            <p:cNvPr id="15371" name="图片 13"/>
            <p:cNvPicPr>
              <a:picLocks noChangeAspect="1" noChangeArrowheads="1"/>
            </p:cNvPicPr>
            <p:nvPr/>
          </p:nvPicPr>
          <p:blipFill>
            <a:blip r:embed="rId3" cstate="email"/>
            <a:srcRect/>
            <a:stretch>
              <a:fillRect/>
            </a:stretch>
          </p:blipFill>
          <p:spPr bwMode="auto">
            <a:xfrm>
              <a:off x="2902744" y="1577579"/>
              <a:ext cx="1353741"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931069" y="1451372"/>
            <a:ext cx="1606154" cy="1604963"/>
            <a:chOff x="931069" y="1451372"/>
            <a:chExt cx="1606154" cy="1604963"/>
          </a:xfrm>
        </p:grpSpPr>
        <p:sp>
          <p:nvSpPr>
            <p:cNvPr id="15366" name="椭圆 6"/>
            <p:cNvSpPr>
              <a:spLocks noChangeArrowheads="1"/>
            </p:cNvSpPr>
            <p:nvPr/>
          </p:nvSpPr>
          <p:spPr bwMode="auto">
            <a:xfrm>
              <a:off x="931069" y="1451372"/>
              <a:ext cx="1606154" cy="1604963"/>
            </a:xfrm>
            <a:prstGeom prst="ellipse">
              <a:avLst/>
            </a:prstGeom>
            <a:solidFill>
              <a:srgbClr val="F07474"/>
            </a:solidFill>
            <a:ln w="12700">
              <a:solidFill>
                <a:schemeClr val="bg1"/>
              </a:solidFill>
              <a:round/>
            </a:ln>
            <a:effectLst>
              <a:outerShdw dist="63500" dir="8100000" algn="ctr" rotWithShape="0">
                <a:srgbClr val="000000">
                  <a:alpha val="25000"/>
                </a:srgbClr>
              </a:outerShdw>
            </a:effectLst>
          </p:spPr>
          <p:txBody>
            <a:bodyPr anchor="ctr"/>
            <a:lstStyle/>
            <a:p>
              <a:pPr algn="ctr"/>
              <a:endParaRPr lang="zh-CN" altLang="en-US" sz="2325">
                <a:solidFill>
                  <a:srgbClr val="FFFFFF"/>
                </a:solidFill>
              </a:endParaRPr>
            </a:p>
          </p:txBody>
        </p:sp>
        <p:pic>
          <p:nvPicPr>
            <p:cNvPr id="15372" name="图片 14"/>
            <p:cNvPicPr>
              <a:picLocks noChangeAspect="1" noChangeArrowheads="1"/>
            </p:cNvPicPr>
            <p:nvPr/>
          </p:nvPicPr>
          <p:blipFill>
            <a:blip r:embed="rId4" cstate="email"/>
            <a:srcRect/>
            <a:stretch>
              <a:fillRect/>
            </a:stretch>
          </p:blipFill>
          <p:spPr bwMode="auto">
            <a:xfrm>
              <a:off x="1060848" y="1582342"/>
              <a:ext cx="1348978" cy="134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367"/>
                                        </p:tgtEl>
                                        <p:attrNameLst>
                                          <p:attrName>style.visibility</p:attrName>
                                        </p:attrNameLst>
                                      </p:cBhvr>
                                      <p:to>
                                        <p:strVal val="visible"/>
                                      </p:to>
                                    </p:set>
                                    <p:animEffect transition="in" filter="wipe(left)">
                                      <p:cBhvr>
                                        <p:cTn id="35" dur="500"/>
                                        <p:tgtEl>
                                          <p:spTgt spid="1536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368"/>
                                        </p:tgtEl>
                                        <p:attrNameLst>
                                          <p:attrName>style.visibility</p:attrName>
                                        </p:attrNameLst>
                                      </p:cBhvr>
                                      <p:to>
                                        <p:strVal val="visible"/>
                                      </p:to>
                                    </p:set>
                                    <p:animEffect transition="in" filter="wipe(left)">
                                      <p:cBhvr>
                                        <p:cTn id="38" dur="500"/>
                                        <p:tgtEl>
                                          <p:spTgt spid="15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3"/>
          <p:cNvSpPr/>
          <p:nvPr/>
        </p:nvSpPr>
        <p:spPr bwMode="auto">
          <a:xfrm>
            <a:off x="2093304" y="2952751"/>
            <a:ext cx="2468710" cy="1519607"/>
          </a:xfrm>
          <a:custGeom>
            <a:avLst/>
            <a:gdLst>
              <a:gd name="T0" fmla="*/ 112 w 112"/>
              <a:gd name="T1" fmla="*/ 69 h 69"/>
              <a:gd name="T2" fmla="*/ 87 w 112"/>
              <a:gd name="T3" fmla="*/ 55 h 69"/>
              <a:gd name="T4" fmla="*/ 25 w 112"/>
              <a:gd name="T5" fmla="*/ 55 h 69"/>
              <a:gd name="T6" fmla="*/ 0 w 112"/>
              <a:gd name="T7" fmla="*/ 30 h 69"/>
              <a:gd name="T8" fmla="*/ 0 w 112"/>
              <a:gd name="T9" fmla="*/ 25 h 69"/>
              <a:gd name="T10" fmla="*/ 25 w 112"/>
              <a:gd name="T11" fmla="*/ 0 h 69"/>
              <a:gd name="T12" fmla="*/ 87 w 112"/>
              <a:gd name="T13" fmla="*/ 0 h 69"/>
              <a:gd name="T14" fmla="*/ 112 w 112"/>
              <a:gd name="T15" fmla="*/ 25 h 69"/>
              <a:gd name="T16" fmla="*/ 112 w 112"/>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69">
                <a:moveTo>
                  <a:pt x="112" y="69"/>
                </a:moveTo>
                <a:cubicBezTo>
                  <a:pt x="107" y="61"/>
                  <a:pt x="98" y="55"/>
                  <a:pt x="87" y="55"/>
                </a:cubicBezTo>
                <a:cubicBezTo>
                  <a:pt x="25" y="55"/>
                  <a:pt x="25" y="55"/>
                  <a:pt x="25" y="55"/>
                </a:cubicBezTo>
                <a:cubicBezTo>
                  <a:pt x="11" y="55"/>
                  <a:pt x="0" y="43"/>
                  <a:pt x="0" y="30"/>
                </a:cubicBezTo>
                <a:cubicBezTo>
                  <a:pt x="0" y="25"/>
                  <a:pt x="0" y="25"/>
                  <a:pt x="0" y="25"/>
                </a:cubicBezTo>
                <a:cubicBezTo>
                  <a:pt x="0" y="11"/>
                  <a:pt x="11" y="0"/>
                  <a:pt x="25" y="0"/>
                </a:cubicBezTo>
                <a:cubicBezTo>
                  <a:pt x="87" y="0"/>
                  <a:pt x="87" y="0"/>
                  <a:pt x="87" y="0"/>
                </a:cubicBezTo>
                <a:cubicBezTo>
                  <a:pt x="101" y="0"/>
                  <a:pt x="112" y="11"/>
                  <a:pt x="112" y="25"/>
                </a:cubicBezTo>
                <a:lnTo>
                  <a:pt x="112" y="69"/>
                </a:lnTo>
                <a:close/>
              </a:path>
            </a:pathLst>
          </a:custGeom>
          <a:solidFill>
            <a:srgbClr val="FF6D67"/>
          </a:solidFill>
          <a:ln>
            <a:noFill/>
          </a:ln>
        </p:spPr>
        <p:txBody>
          <a:bodyPr vert="horz" wrap="square" lIns="91440" tIns="45720" rIns="91440" bIns="45720" numCol="1" anchor="t" anchorCtr="0" compatLnSpc="1"/>
          <a:lstStyle/>
          <a:p>
            <a:endParaRPr lang="en-US" sz="1800"/>
          </a:p>
        </p:txBody>
      </p:sp>
      <p:sp>
        <p:nvSpPr>
          <p:cNvPr id="11" name="Freeform 56"/>
          <p:cNvSpPr/>
          <p:nvPr/>
        </p:nvSpPr>
        <p:spPr bwMode="auto">
          <a:xfrm>
            <a:off x="2671847" y="1903508"/>
            <a:ext cx="1877464" cy="1125443"/>
          </a:xfrm>
          <a:custGeom>
            <a:avLst/>
            <a:gdLst>
              <a:gd name="T0" fmla="*/ 85 w 85"/>
              <a:gd name="T1" fmla="*/ 51 h 51"/>
              <a:gd name="T2" fmla="*/ 66 w 85"/>
              <a:gd name="T3" fmla="*/ 40 h 51"/>
              <a:gd name="T4" fmla="*/ 19 w 85"/>
              <a:gd name="T5" fmla="*/ 40 h 51"/>
              <a:gd name="T6" fmla="*/ 0 w 85"/>
              <a:gd name="T7" fmla="*/ 22 h 51"/>
              <a:gd name="T8" fmla="*/ 0 w 85"/>
              <a:gd name="T9" fmla="*/ 18 h 51"/>
              <a:gd name="T10" fmla="*/ 19 w 85"/>
              <a:gd name="T11" fmla="*/ 0 h 51"/>
              <a:gd name="T12" fmla="*/ 66 w 85"/>
              <a:gd name="T13" fmla="*/ 0 h 51"/>
              <a:gd name="T14" fmla="*/ 85 w 85"/>
              <a:gd name="T15" fmla="*/ 18 h 51"/>
              <a:gd name="T16" fmla="*/ 85 w 85"/>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51">
                <a:moveTo>
                  <a:pt x="85" y="51"/>
                </a:moveTo>
                <a:cubicBezTo>
                  <a:pt x="81" y="45"/>
                  <a:pt x="74" y="40"/>
                  <a:pt x="66" y="40"/>
                </a:cubicBezTo>
                <a:cubicBezTo>
                  <a:pt x="19" y="40"/>
                  <a:pt x="19" y="40"/>
                  <a:pt x="19" y="40"/>
                </a:cubicBezTo>
                <a:cubicBezTo>
                  <a:pt x="9" y="40"/>
                  <a:pt x="0" y="32"/>
                  <a:pt x="0" y="22"/>
                </a:cubicBezTo>
                <a:cubicBezTo>
                  <a:pt x="0" y="18"/>
                  <a:pt x="0" y="18"/>
                  <a:pt x="0" y="18"/>
                </a:cubicBezTo>
                <a:cubicBezTo>
                  <a:pt x="0" y="8"/>
                  <a:pt x="9" y="0"/>
                  <a:pt x="19" y="0"/>
                </a:cubicBezTo>
                <a:cubicBezTo>
                  <a:pt x="66" y="0"/>
                  <a:pt x="66" y="0"/>
                  <a:pt x="66" y="0"/>
                </a:cubicBezTo>
                <a:cubicBezTo>
                  <a:pt x="76" y="0"/>
                  <a:pt x="85" y="8"/>
                  <a:pt x="85" y="18"/>
                </a:cubicBezTo>
                <a:lnTo>
                  <a:pt x="85" y="51"/>
                </a:lnTo>
                <a:close/>
              </a:path>
            </a:pathLst>
          </a:custGeom>
          <a:solidFill>
            <a:srgbClr val="FFC000"/>
          </a:solidFill>
          <a:ln>
            <a:noFill/>
          </a:ln>
        </p:spPr>
        <p:txBody>
          <a:bodyPr vert="horz" wrap="square" lIns="91440" tIns="45720" rIns="91440" bIns="45720" numCol="1" anchor="t" anchorCtr="0" compatLnSpc="1"/>
          <a:lstStyle/>
          <a:p>
            <a:endParaRPr lang="en-US" sz="1800"/>
          </a:p>
        </p:txBody>
      </p:sp>
      <p:sp>
        <p:nvSpPr>
          <p:cNvPr id="12" name="Freeform 58"/>
          <p:cNvSpPr/>
          <p:nvPr/>
        </p:nvSpPr>
        <p:spPr bwMode="auto">
          <a:xfrm>
            <a:off x="4684104" y="2474803"/>
            <a:ext cx="2204207" cy="1343270"/>
          </a:xfrm>
          <a:custGeom>
            <a:avLst/>
            <a:gdLst>
              <a:gd name="T0" fmla="*/ 0 w 100"/>
              <a:gd name="T1" fmla="*/ 61 h 61"/>
              <a:gd name="T2" fmla="*/ 22 w 100"/>
              <a:gd name="T3" fmla="*/ 48 h 61"/>
              <a:gd name="T4" fmla="*/ 78 w 100"/>
              <a:gd name="T5" fmla="*/ 48 h 61"/>
              <a:gd name="T6" fmla="*/ 100 w 100"/>
              <a:gd name="T7" fmla="*/ 26 h 61"/>
              <a:gd name="T8" fmla="*/ 100 w 100"/>
              <a:gd name="T9" fmla="*/ 22 h 61"/>
              <a:gd name="T10" fmla="*/ 78 w 100"/>
              <a:gd name="T11" fmla="*/ 0 h 61"/>
              <a:gd name="T12" fmla="*/ 22 w 100"/>
              <a:gd name="T13" fmla="*/ 0 h 61"/>
              <a:gd name="T14" fmla="*/ 0 w 100"/>
              <a:gd name="T15" fmla="*/ 22 h 61"/>
              <a:gd name="T16" fmla="*/ 0 w 100"/>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1">
                <a:moveTo>
                  <a:pt x="0" y="61"/>
                </a:moveTo>
                <a:cubicBezTo>
                  <a:pt x="4" y="54"/>
                  <a:pt x="13" y="48"/>
                  <a:pt x="22" y="48"/>
                </a:cubicBezTo>
                <a:cubicBezTo>
                  <a:pt x="78" y="48"/>
                  <a:pt x="78" y="48"/>
                  <a:pt x="78" y="48"/>
                </a:cubicBezTo>
                <a:cubicBezTo>
                  <a:pt x="90" y="48"/>
                  <a:pt x="100" y="38"/>
                  <a:pt x="100" y="26"/>
                </a:cubicBezTo>
                <a:cubicBezTo>
                  <a:pt x="100" y="22"/>
                  <a:pt x="100" y="22"/>
                  <a:pt x="100" y="22"/>
                </a:cubicBezTo>
                <a:cubicBezTo>
                  <a:pt x="100" y="10"/>
                  <a:pt x="90" y="0"/>
                  <a:pt x="78" y="0"/>
                </a:cubicBezTo>
                <a:cubicBezTo>
                  <a:pt x="22" y="0"/>
                  <a:pt x="22" y="0"/>
                  <a:pt x="22" y="0"/>
                </a:cubicBezTo>
                <a:cubicBezTo>
                  <a:pt x="10" y="0"/>
                  <a:pt x="0" y="10"/>
                  <a:pt x="0" y="22"/>
                </a:cubicBezTo>
                <a:lnTo>
                  <a:pt x="0" y="61"/>
                </a:lnTo>
                <a:close/>
              </a:path>
            </a:pathLst>
          </a:custGeom>
          <a:solidFill>
            <a:srgbClr val="FFC000"/>
          </a:solidFill>
          <a:ln>
            <a:noFill/>
          </a:ln>
        </p:spPr>
        <p:txBody>
          <a:bodyPr vert="horz" wrap="square" lIns="91440" tIns="45720" rIns="91440" bIns="45720" numCol="1" anchor="t" anchorCtr="0" compatLnSpc="1"/>
          <a:lstStyle/>
          <a:p>
            <a:endParaRPr lang="en-US" sz="1800"/>
          </a:p>
        </p:txBody>
      </p:sp>
      <p:sp>
        <p:nvSpPr>
          <p:cNvPr id="13" name="Freeform 60"/>
          <p:cNvSpPr/>
          <p:nvPr/>
        </p:nvSpPr>
        <p:spPr bwMode="auto">
          <a:xfrm>
            <a:off x="4684104" y="1581150"/>
            <a:ext cx="1587028" cy="969852"/>
          </a:xfrm>
          <a:custGeom>
            <a:avLst/>
            <a:gdLst>
              <a:gd name="T0" fmla="*/ 0 w 72"/>
              <a:gd name="T1" fmla="*/ 44 h 44"/>
              <a:gd name="T2" fmla="*/ 16 w 72"/>
              <a:gd name="T3" fmla="*/ 34 h 44"/>
              <a:gd name="T4" fmla="*/ 56 w 72"/>
              <a:gd name="T5" fmla="*/ 34 h 44"/>
              <a:gd name="T6" fmla="*/ 72 w 72"/>
              <a:gd name="T7" fmla="*/ 18 h 44"/>
              <a:gd name="T8" fmla="*/ 72 w 72"/>
              <a:gd name="T9" fmla="*/ 16 h 44"/>
              <a:gd name="T10" fmla="*/ 56 w 72"/>
              <a:gd name="T11" fmla="*/ 0 h 44"/>
              <a:gd name="T12" fmla="*/ 16 w 72"/>
              <a:gd name="T13" fmla="*/ 0 h 44"/>
              <a:gd name="T14" fmla="*/ 0 w 72"/>
              <a:gd name="T15" fmla="*/ 16 h 44"/>
              <a:gd name="T16" fmla="*/ 0 w 72"/>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4">
                <a:moveTo>
                  <a:pt x="0" y="44"/>
                </a:moveTo>
                <a:cubicBezTo>
                  <a:pt x="3" y="38"/>
                  <a:pt x="9" y="34"/>
                  <a:pt x="16" y="34"/>
                </a:cubicBezTo>
                <a:cubicBezTo>
                  <a:pt x="56" y="34"/>
                  <a:pt x="56" y="34"/>
                  <a:pt x="56" y="34"/>
                </a:cubicBezTo>
                <a:cubicBezTo>
                  <a:pt x="65" y="34"/>
                  <a:pt x="72" y="27"/>
                  <a:pt x="72" y="18"/>
                </a:cubicBezTo>
                <a:cubicBezTo>
                  <a:pt x="72" y="16"/>
                  <a:pt x="72" y="16"/>
                  <a:pt x="72" y="16"/>
                </a:cubicBezTo>
                <a:cubicBezTo>
                  <a:pt x="72" y="7"/>
                  <a:pt x="65" y="0"/>
                  <a:pt x="56" y="0"/>
                </a:cubicBezTo>
                <a:cubicBezTo>
                  <a:pt x="16" y="0"/>
                  <a:pt x="16" y="0"/>
                  <a:pt x="16" y="0"/>
                </a:cubicBezTo>
                <a:cubicBezTo>
                  <a:pt x="7" y="0"/>
                  <a:pt x="0" y="7"/>
                  <a:pt x="0" y="16"/>
                </a:cubicBezTo>
                <a:lnTo>
                  <a:pt x="0" y="44"/>
                </a:lnTo>
                <a:close/>
              </a:path>
            </a:pathLst>
          </a:custGeom>
          <a:solidFill>
            <a:srgbClr val="92D050"/>
          </a:solidFill>
          <a:ln>
            <a:noFill/>
          </a:ln>
        </p:spPr>
        <p:txBody>
          <a:bodyPr vert="horz" wrap="square" lIns="91440" tIns="45720" rIns="91440" bIns="45720" numCol="1" anchor="t" anchorCtr="0" compatLnSpc="1"/>
          <a:lstStyle/>
          <a:p>
            <a:endParaRPr lang="en-US" sz="1800"/>
          </a:p>
        </p:txBody>
      </p:sp>
      <p:sp>
        <p:nvSpPr>
          <p:cNvPr id="16" name="TextBox 15"/>
          <p:cNvSpPr txBox="1"/>
          <p:nvPr/>
        </p:nvSpPr>
        <p:spPr>
          <a:xfrm>
            <a:off x="987129" y="3161406"/>
            <a:ext cx="1025644" cy="338682"/>
          </a:xfrm>
          <a:prstGeom prst="rect">
            <a:avLst/>
          </a:prstGeom>
          <a:noFill/>
        </p:spPr>
        <p:txBody>
          <a:bodyPr wrap="square" rtlCol="0">
            <a:spAutoFit/>
          </a:bodyPr>
          <a:lstStyle/>
          <a:p>
            <a:r>
              <a:rPr lang="zh-CN" altLang="en-US" sz="1600" dirty="0">
                <a:solidFill>
                  <a:srgbClr val="00C3D9"/>
                </a:solidFill>
                <a:latin typeface="+mj-lt"/>
              </a:rPr>
              <a:t>微信营销</a:t>
            </a:r>
            <a:endParaRPr lang="en-US" sz="1600" dirty="0">
              <a:solidFill>
                <a:srgbClr val="00C3D9"/>
              </a:solidFill>
              <a:latin typeface="+mj-lt"/>
            </a:endParaRPr>
          </a:p>
        </p:txBody>
      </p:sp>
      <p:sp>
        <p:nvSpPr>
          <p:cNvPr id="17" name="Rectangle 16"/>
          <p:cNvSpPr/>
          <p:nvPr/>
        </p:nvSpPr>
        <p:spPr>
          <a:xfrm>
            <a:off x="609600" y="3404167"/>
            <a:ext cx="1447800" cy="599780"/>
          </a:xfrm>
          <a:prstGeom prst="rect">
            <a:avLst/>
          </a:prstGeom>
        </p:spPr>
        <p:txBody>
          <a:bodyPr wrap="square">
            <a:spAutoFit/>
          </a:bodyPr>
          <a:lstStyle/>
          <a:p>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18" name="TextBox 17"/>
          <p:cNvSpPr txBox="1"/>
          <p:nvPr/>
        </p:nvSpPr>
        <p:spPr>
          <a:xfrm>
            <a:off x="1200150" y="1977499"/>
            <a:ext cx="1447800" cy="338682"/>
          </a:xfrm>
          <a:prstGeom prst="rect">
            <a:avLst/>
          </a:prstGeom>
          <a:noFill/>
        </p:spPr>
        <p:txBody>
          <a:bodyPr wrap="square" rtlCol="0">
            <a:spAutoFit/>
          </a:bodyPr>
          <a:lstStyle/>
          <a:p>
            <a:r>
              <a:rPr lang="zh-CN" altLang="en-US" sz="1600" dirty="0">
                <a:solidFill>
                  <a:schemeClr val="tx1">
                    <a:lumMod val="65000"/>
                    <a:lumOff val="35000"/>
                  </a:schemeClr>
                </a:solidFill>
                <a:latin typeface="+mj-lt"/>
              </a:rPr>
              <a:t>各种分享平台</a:t>
            </a:r>
            <a:endParaRPr lang="en-US" sz="1600" dirty="0">
              <a:solidFill>
                <a:srgbClr val="F4C60E"/>
              </a:solidFill>
              <a:latin typeface="+mj-lt"/>
            </a:endParaRPr>
          </a:p>
        </p:txBody>
      </p:sp>
      <p:sp>
        <p:nvSpPr>
          <p:cNvPr id="19" name="Rectangle 18"/>
          <p:cNvSpPr/>
          <p:nvPr/>
        </p:nvSpPr>
        <p:spPr>
          <a:xfrm>
            <a:off x="1219200" y="2253279"/>
            <a:ext cx="1447800" cy="599780"/>
          </a:xfrm>
          <a:prstGeom prst="rect">
            <a:avLst/>
          </a:prstGeom>
        </p:spPr>
        <p:txBody>
          <a:bodyPr wrap="square">
            <a:spAutoFit/>
          </a:bodyPr>
          <a:lstStyle/>
          <a:p>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20" name="TextBox 19"/>
          <p:cNvSpPr txBox="1"/>
          <p:nvPr/>
        </p:nvSpPr>
        <p:spPr>
          <a:xfrm>
            <a:off x="6401310" y="1524697"/>
            <a:ext cx="1290191" cy="338682"/>
          </a:xfrm>
          <a:prstGeom prst="rect">
            <a:avLst/>
          </a:prstGeom>
          <a:noFill/>
        </p:spPr>
        <p:txBody>
          <a:bodyPr wrap="square" rtlCol="0">
            <a:spAutoFit/>
          </a:bodyPr>
          <a:lstStyle/>
          <a:p>
            <a:r>
              <a:rPr lang="zh-CN" altLang="en-US" sz="1600" dirty="0">
                <a:solidFill>
                  <a:srgbClr val="01D48F"/>
                </a:solidFill>
                <a:latin typeface="+mj-lt"/>
              </a:rPr>
              <a:t>朋友圈推广</a:t>
            </a:r>
            <a:endParaRPr lang="en-US" sz="1600" dirty="0">
              <a:solidFill>
                <a:srgbClr val="01D48F"/>
              </a:solidFill>
              <a:latin typeface="+mj-lt"/>
            </a:endParaRPr>
          </a:p>
        </p:txBody>
      </p:sp>
      <p:sp>
        <p:nvSpPr>
          <p:cNvPr id="21" name="Rectangle 20"/>
          <p:cNvSpPr/>
          <p:nvPr/>
        </p:nvSpPr>
        <p:spPr>
          <a:xfrm>
            <a:off x="6401310" y="1793818"/>
            <a:ext cx="1447800" cy="599780"/>
          </a:xfrm>
          <a:prstGeom prst="rect">
            <a:avLst/>
          </a:prstGeom>
        </p:spPr>
        <p:txBody>
          <a:bodyPr wrap="square">
            <a:spAutoFit/>
          </a:bodyPr>
          <a:lstStyle/>
          <a:p>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22" name="TextBox 21"/>
          <p:cNvSpPr txBox="1"/>
          <p:nvPr/>
        </p:nvSpPr>
        <p:spPr>
          <a:xfrm>
            <a:off x="7145279" y="2743089"/>
            <a:ext cx="1025644" cy="338682"/>
          </a:xfrm>
          <a:prstGeom prst="rect">
            <a:avLst/>
          </a:prstGeom>
          <a:noFill/>
        </p:spPr>
        <p:txBody>
          <a:bodyPr wrap="square" rtlCol="0">
            <a:spAutoFit/>
          </a:bodyPr>
          <a:lstStyle/>
          <a:p>
            <a:r>
              <a:rPr lang="zh-CN" altLang="en-US" sz="1600" dirty="0">
                <a:solidFill>
                  <a:srgbClr val="DF7307"/>
                </a:solidFill>
                <a:latin typeface="+mj-lt"/>
              </a:rPr>
              <a:t>微博营销</a:t>
            </a:r>
            <a:endParaRPr lang="en-US" sz="1600" dirty="0">
              <a:solidFill>
                <a:srgbClr val="DF7307"/>
              </a:solidFill>
              <a:latin typeface="+mj-lt"/>
            </a:endParaRPr>
          </a:p>
        </p:txBody>
      </p:sp>
      <p:sp>
        <p:nvSpPr>
          <p:cNvPr id="23" name="Rectangle 22"/>
          <p:cNvSpPr/>
          <p:nvPr/>
        </p:nvSpPr>
        <p:spPr>
          <a:xfrm>
            <a:off x="7122080" y="2945120"/>
            <a:ext cx="1447800" cy="599780"/>
          </a:xfrm>
          <a:prstGeom prst="rect">
            <a:avLst/>
          </a:prstGeom>
        </p:spPr>
        <p:txBody>
          <a:bodyPr wrap="square">
            <a:spAutoFit/>
          </a:bodyPr>
          <a:lstStyle/>
          <a:p>
            <a:r>
              <a:rPr lang="zh-CN" altLang="en-US" sz="1100" dirty="0">
                <a:solidFill>
                  <a:schemeClr val="bg1">
                    <a:lumMod val="65000"/>
                  </a:schemeClr>
                </a:solidFill>
              </a:rPr>
              <a:t>您的内容打在这里，或者通过复制您的文本</a:t>
            </a:r>
            <a:endParaRPr lang="en-US" sz="1100" dirty="0">
              <a:solidFill>
                <a:schemeClr val="bg1">
                  <a:lumMod val="65000"/>
                </a:schemeClr>
              </a:solidFill>
            </a:endParaRPr>
          </a:p>
        </p:txBody>
      </p:sp>
      <p:sp>
        <p:nvSpPr>
          <p:cNvPr id="25" name="TextBox 24"/>
          <p:cNvSpPr txBox="1"/>
          <p:nvPr/>
        </p:nvSpPr>
        <p:spPr>
          <a:xfrm>
            <a:off x="3137850" y="2212324"/>
            <a:ext cx="1056108" cy="338682"/>
          </a:xfrm>
          <a:prstGeom prst="rect">
            <a:avLst/>
          </a:prstGeom>
          <a:noFill/>
        </p:spPr>
        <p:txBody>
          <a:bodyPr wrap="square" rtlCol="0">
            <a:spAutoFit/>
          </a:bodyPr>
          <a:lstStyle/>
          <a:p>
            <a:r>
              <a:rPr lang="zh-CN" altLang="en-US" sz="1600" dirty="0">
                <a:solidFill>
                  <a:schemeClr val="bg1"/>
                </a:solidFill>
                <a:latin typeface="+mj-lt"/>
              </a:rPr>
              <a:t>平台分享</a:t>
            </a:r>
            <a:endParaRPr lang="en-US" sz="1600" dirty="0">
              <a:solidFill>
                <a:schemeClr val="bg1"/>
              </a:solidFill>
              <a:latin typeface="+mj-lt"/>
            </a:endParaRPr>
          </a:p>
        </p:txBody>
      </p:sp>
      <p:sp>
        <p:nvSpPr>
          <p:cNvPr id="26" name="TextBox 25"/>
          <p:cNvSpPr txBox="1"/>
          <p:nvPr/>
        </p:nvSpPr>
        <p:spPr>
          <a:xfrm>
            <a:off x="5094903" y="1810467"/>
            <a:ext cx="945457" cy="338682"/>
          </a:xfrm>
          <a:prstGeom prst="rect">
            <a:avLst/>
          </a:prstGeom>
          <a:noFill/>
        </p:spPr>
        <p:txBody>
          <a:bodyPr wrap="square" rtlCol="0">
            <a:spAutoFit/>
          </a:bodyPr>
          <a:lstStyle/>
          <a:p>
            <a:r>
              <a:rPr lang="zh-CN" altLang="en-US" sz="1600" dirty="0">
                <a:solidFill>
                  <a:schemeClr val="bg1"/>
                </a:solidFill>
                <a:latin typeface="+mj-lt"/>
              </a:rPr>
              <a:t>朋友圈</a:t>
            </a:r>
            <a:endParaRPr lang="en-US" sz="1600" dirty="0">
              <a:solidFill>
                <a:schemeClr val="bg1"/>
              </a:solidFill>
              <a:latin typeface="+mj-lt"/>
            </a:endParaRPr>
          </a:p>
        </p:txBody>
      </p:sp>
      <p:sp>
        <p:nvSpPr>
          <p:cNvPr id="34" name="TextBox 33"/>
          <p:cNvSpPr txBox="1"/>
          <p:nvPr/>
        </p:nvSpPr>
        <p:spPr>
          <a:xfrm>
            <a:off x="3163107" y="3393571"/>
            <a:ext cx="1138863" cy="338682"/>
          </a:xfrm>
          <a:prstGeom prst="rect">
            <a:avLst/>
          </a:prstGeom>
          <a:noFill/>
        </p:spPr>
        <p:txBody>
          <a:bodyPr wrap="square" rtlCol="0">
            <a:spAutoFit/>
          </a:bodyPr>
          <a:lstStyle/>
          <a:p>
            <a:r>
              <a:rPr lang="zh-CN" altLang="en-US" sz="1600" dirty="0">
                <a:solidFill>
                  <a:schemeClr val="bg1"/>
                </a:solidFill>
                <a:latin typeface="+mj-lt"/>
              </a:rPr>
              <a:t>微信营销</a:t>
            </a:r>
            <a:endParaRPr lang="en-US" sz="1600" dirty="0">
              <a:solidFill>
                <a:schemeClr val="bg1"/>
              </a:solidFill>
              <a:latin typeface="+mj-lt"/>
            </a:endParaRPr>
          </a:p>
        </p:txBody>
      </p:sp>
      <p:sp>
        <p:nvSpPr>
          <p:cNvPr id="41" name="TextBox 40"/>
          <p:cNvSpPr txBox="1"/>
          <p:nvPr/>
        </p:nvSpPr>
        <p:spPr>
          <a:xfrm>
            <a:off x="5598610" y="2845983"/>
            <a:ext cx="1025618" cy="338682"/>
          </a:xfrm>
          <a:prstGeom prst="rect">
            <a:avLst/>
          </a:prstGeom>
          <a:noFill/>
        </p:spPr>
        <p:txBody>
          <a:bodyPr wrap="square" rtlCol="0">
            <a:spAutoFit/>
          </a:bodyPr>
          <a:lstStyle/>
          <a:p>
            <a:r>
              <a:rPr lang="zh-CN" altLang="en-US" sz="1600" dirty="0">
                <a:solidFill>
                  <a:schemeClr val="bg1"/>
                </a:solidFill>
                <a:latin typeface="+mj-lt"/>
              </a:rPr>
              <a:t>微博营销</a:t>
            </a:r>
            <a:endParaRPr lang="en-US" sz="1600" dirty="0">
              <a:solidFill>
                <a:schemeClr val="bg1"/>
              </a:solidFill>
              <a:latin typeface="+mj-lt"/>
            </a:endParaRPr>
          </a:p>
        </p:txBody>
      </p:sp>
      <p:sp>
        <p:nvSpPr>
          <p:cNvPr id="42" name="Freeform 12"/>
          <p:cNvSpPr>
            <a:spLocks noEditPoints="1"/>
          </p:cNvSpPr>
          <p:nvPr/>
        </p:nvSpPr>
        <p:spPr bwMode="auto">
          <a:xfrm>
            <a:off x="2654078" y="3393571"/>
            <a:ext cx="473126" cy="369450"/>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chemeClr val="bg1"/>
          </a:solidFill>
          <a:ln>
            <a:noFill/>
          </a:ln>
        </p:spPr>
        <p:txBody>
          <a:bodyPr vert="horz" wrap="square" lIns="51422" tIns="25711" rIns="51422" bIns="25711" numCol="1" anchor="t" anchorCtr="0" compatLnSpc="1"/>
          <a:lstStyle/>
          <a:p>
            <a:endParaRPr lang="zh-CN" altLang="en-US" sz="1015"/>
          </a:p>
        </p:txBody>
      </p:sp>
      <p:grpSp>
        <p:nvGrpSpPr>
          <p:cNvPr id="2" name="组合 1"/>
          <p:cNvGrpSpPr/>
          <p:nvPr/>
        </p:nvGrpSpPr>
        <p:grpSpPr>
          <a:xfrm>
            <a:off x="5173111" y="2842742"/>
            <a:ext cx="394520" cy="372418"/>
            <a:chOff x="3192323" y="6405978"/>
            <a:chExt cx="526026" cy="496557"/>
          </a:xfrm>
          <a:solidFill>
            <a:schemeClr val="bg1"/>
          </a:solidFill>
        </p:grpSpPr>
        <p:sp>
          <p:nvSpPr>
            <p:cNvPr id="43" name="Freeform 33"/>
            <p:cNvSpPr/>
            <p:nvPr/>
          </p:nvSpPr>
          <p:spPr bwMode="auto">
            <a:xfrm>
              <a:off x="3200233" y="6405978"/>
              <a:ext cx="510206" cy="245311"/>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grpFill/>
            <a:ln>
              <a:noFill/>
            </a:ln>
          </p:spPr>
          <p:txBody>
            <a:bodyPr vert="horz" wrap="square" lIns="51422" tIns="25711" rIns="51422" bIns="25711" numCol="1" anchor="t" anchorCtr="0" compatLnSpc="1"/>
            <a:lstStyle/>
            <a:p>
              <a:endParaRPr lang="zh-CN" altLang="en-US" sz="1015"/>
            </a:p>
          </p:txBody>
        </p:sp>
        <p:sp>
          <p:nvSpPr>
            <p:cNvPr id="52" name="Freeform 34"/>
            <p:cNvSpPr/>
            <p:nvPr/>
          </p:nvSpPr>
          <p:spPr bwMode="auto">
            <a:xfrm>
              <a:off x="3192323" y="6542482"/>
              <a:ext cx="526026" cy="360053"/>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grpFill/>
            <a:ln>
              <a:noFill/>
            </a:ln>
          </p:spPr>
          <p:txBody>
            <a:bodyPr vert="horz" wrap="square" lIns="51422" tIns="25711" rIns="51422" bIns="25711" numCol="1" anchor="t" anchorCtr="0" compatLnSpc="1"/>
            <a:lstStyle/>
            <a:p>
              <a:endParaRPr lang="zh-CN" altLang="en-US" sz="1015"/>
            </a:p>
          </p:txBody>
        </p:sp>
      </p:grpSp>
      <p:sp>
        <p:nvSpPr>
          <p:cNvPr id="24" name="标题 8"/>
          <p:cNvSpPr txBox="1">
            <a:spLocks noChangeArrowheads="1"/>
          </p:cNvSpPr>
          <p:nvPr/>
        </p:nvSpPr>
        <p:spPr bwMode="auto">
          <a:xfrm>
            <a:off x="4732981" y="-776622"/>
            <a:ext cx="545762" cy="34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9" tIns="40809" rIns="81619" bIns="40809" anchor="ctr"/>
          <a:lstStyle/>
          <a:p>
            <a:pPr algn="ctr"/>
            <a:r>
              <a:rPr lang="en-US" altLang="zh-CN" sz="1500" b="1" dirty="0">
                <a:solidFill>
                  <a:schemeClr val="bg1"/>
                </a:solidFill>
                <a:latin typeface="微软雅黑" panose="020B0503020204020204" pitchFamily="34" charset="-122"/>
                <a:ea typeface="微软雅黑" panose="020B0503020204020204" pitchFamily="34" charset="-122"/>
              </a:rPr>
              <a:t>0</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250" fill="hold"/>
                                        <p:tgtEl>
                                          <p:spTgt spid="34"/>
                                        </p:tgtEl>
                                        <p:attrNameLst>
                                          <p:attrName>ppt_x</p:attrName>
                                        </p:attrNameLst>
                                      </p:cBhvr>
                                      <p:tavLst>
                                        <p:tav tm="0">
                                          <p:val>
                                            <p:strVal val="#ppt_x"/>
                                          </p:val>
                                        </p:tav>
                                        <p:tav tm="100000">
                                          <p:val>
                                            <p:strVal val="#ppt_x"/>
                                          </p:val>
                                        </p:tav>
                                      </p:tavLst>
                                    </p:anim>
                                    <p:anim calcmode="lin" valueType="num">
                                      <p:cBhvr additive="base">
                                        <p:cTn id="32" dur="25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250" fill="hold"/>
                                        <p:tgtEl>
                                          <p:spTgt spid="41"/>
                                        </p:tgtEl>
                                        <p:attrNameLst>
                                          <p:attrName>ppt_x</p:attrName>
                                        </p:attrNameLst>
                                      </p:cBhvr>
                                      <p:tavLst>
                                        <p:tav tm="0">
                                          <p:val>
                                            <p:strVal val="#ppt_x"/>
                                          </p:val>
                                        </p:tav>
                                        <p:tav tm="100000">
                                          <p:val>
                                            <p:strVal val="#ppt_x"/>
                                          </p:val>
                                        </p:tav>
                                      </p:tavLst>
                                    </p:anim>
                                    <p:anim calcmode="lin" valueType="num">
                                      <p:cBhvr additive="base">
                                        <p:cTn id="37" dur="250" fill="hold"/>
                                        <p:tgtEl>
                                          <p:spTgt spid="41"/>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fill="hold"/>
                                        <p:tgtEl>
                                          <p:spTgt spid="25"/>
                                        </p:tgtEl>
                                        <p:attrNameLst>
                                          <p:attrName>ppt_x</p:attrName>
                                        </p:attrNameLst>
                                      </p:cBhvr>
                                      <p:tavLst>
                                        <p:tav tm="0">
                                          <p:val>
                                            <p:strVal val="#ppt_x"/>
                                          </p:val>
                                        </p:tav>
                                        <p:tav tm="100000">
                                          <p:val>
                                            <p:strVal val="#ppt_x"/>
                                          </p:val>
                                        </p:tav>
                                      </p:tavLst>
                                    </p:anim>
                                    <p:anim calcmode="lin" valueType="num">
                                      <p:cBhvr additive="base">
                                        <p:cTn id="42" dur="25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250" fill="hold"/>
                                        <p:tgtEl>
                                          <p:spTgt spid="26"/>
                                        </p:tgtEl>
                                        <p:attrNameLst>
                                          <p:attrName>ppt_x</p:attrName>
                                        </p:attrNameLst>
                                      </p:cBhvr>
                                      <p:tavLst>
                                        <p:tav tm="0">
                                          <p:val>
                                            <p:strVal val="#ppt_x"/>
                                          </p:val>
                                        </p:tav>
                                        <p:tav tm="100000">
                                          <p:val>
                                            <p:strVal val="#ppt_x"/>
                                          </p:val>
                                        </p:tav>
                                      </p:tavLst>
                                    </p:anim>
                                    <p:anim calcmode="lin" valueType="num">
                                      <p:cBhvr additive="base">
                                        <p:cTn id="47" dur="25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right)">
                                      <p:cBhvr>
                                        <p:cTn id="59" dur="500"/>
                                        <p:tgtEl>
                                          <p:spTgt spid="18"/>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par>
                                <p:cTn id="80" presetID="10" presetClass="entr" presetSubtype="0" fill="hold" grpId="0" nodeType="withEffect">
                                  <p:stCondLst>
                                    <p:cond delay="2167"/>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p:bldP spid="17" grpId="0"/>
      <p:bldP spid="18" grpId="0"/>
      <p:bldP spid="19" grpId="0"/>
      <p:bldP spid="20" grpId="0"/>
      <p:bldP spid="21" grpId="0"/>
      <p:bldP spid="22" grpId="0"/>
      <p:bldP spid="23" grpId="0"/>
      <p:bldP spid="25" grpId="0"/>
      <p:bldP spid="26" grpId="0"/>
      <p:bldP spid="34" grpId="0"/>
      <p:bldP spid="41" grpId="0"/>
      <p:bldP spid="42"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6192" y="2806304"/>
            <a:ext cx="1753790" cy="1620440"/>
            <a:chOff x="1906192" y="2806304"/>
            <a:chExt cx="1753790" cy="1620440"/>
          </a:xfrm>
        </p:grpSpPr>
        <p:sp>
          <p:nvSpPr>
            <p:cNvPr id="8195" name="Rectangle 47"/>
            <p:cNvSpPr>
              <a:spLocks noChangeArrowheads="1"/>
            </p:cNvSpPr>
            <p:nvPr/>
          </p:nvSpPr>
          <p:spPr bwMode="auto">
            <a:xfrm>
              <a:off x="2032397" y="2806304"/>
              <a:ext cx="1495425" cy="1620440"/>
            </a:xfrm>
            <a:prstGeom prst="rect">
              <a:avLst/>
            </a:prstGeom>
            <a:solidFill>
              <a:srgbClr val="F07474"/>
            </a:solidFill>
            <a:ln w="28575">
              <a:solidFill>
                <a:schemeClr val="bg1"/>
              </a:solidFill>
              <a:miter lim="800000"/>
            </a:ln>
            <a:effectLst>
              <a:outerShdw dist="63500" dir="8100000" algn="ctr" rotWithShape="0">
                <a:srgbClr val="000000">
                  <a:alpha val="25000"/>
                </a:srgbClr>
              </a:outerShdw>
            </a:effectLst>
          </p:spPr>
          <p:txBody>
            <a:bodyPr anchor="ctr"/>
            <a:lstStyle/>
            <a:p>
              <a:pPr algn="ctr"/>
              <a:endParaRPr lang="en-US" altLang="zh-CN" sz="2325">
                <a:solidFill>
                  <a:srgbClr val="FFFFFF"/>
                </a:solidFill>
              </a:endParaRPr>
            </a:p>
          </p:txBody>
        </p:sp>
        <p:sp>
          <p:nvSpPr>
            <p:cNvPr id="8197" name="TextBox 13"/>
            <p:cNvSpPr txBox="1">
              <a:spLocks noChangeArrowheads="1"/>
            </p:cNvSpPr>
            <p:nvPr/>
          </p:nvSpPr>
          <p:spPr bwMode="auto">
            <a:xfrm>
              <a:off x="1906192" y="3294460"/>
              <a:ext cx="17537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98" name="TextBox 13"/>
            <p:cNvSpPr txBox="1">
              <a:spLocks noChangeArrowheads="1"/>
            </p:cNvSpPr>
            <p:nvPr/>
          </p:nvSpPr>
          <p:spPr bwMode="auto">
            <a:xfrm>
              <a:off x="2169319" y="3551635"/>
              <a:ext cx="12263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6772275" y="1139429"/>
            <a:ext cx="1753791" cy="1620440"/>
            <a:chOff x="6772275" y="1139429"/>
            <a:chExt cx="1753791" cy="1620440"/>
          </a:xfrm>
        </p:grpSpPr>
        <p:sp>
          <p:nvSpPr>
            <p:cNvPr id="8196" name="Rectangle 59"/>
            <p:cNvSpPr>
              <a:spLocks noChangeArrowheads="1"/>
            </p:cNvSpPr>
            <p:nvPr/>
          </p:nvSpPr>
          <p:spPr bwMode="auto">
            <a:xfrm>
              <a:off x="6928247" y="1139429"/>
              <a:ext cx="1494234" cy="1620440"/>
            </a:xfrm>
            <a:prstGeom prst="rect">
              <a:avLst/>
            </a:prstGeom>
            <a:solidFill>
              <a:srgbClr val="92D050"/>
            </a:solidFill>
            <a:ln w="28575">
              <a:solidFill>
                <a:schemeClr val="bg1"/>
              </a:solidFill>
              <a:miter lim="800000"/>
            </a:ln>
            <a:effectLst>
              <a:outerShdw dist="63500" dir="8100000" algn="ctr" rotWithShape="0">
                <a:srgbClr val="000000">
                  <a:alpha val="25000"/>
                </a:srgbClr>
              </a:outerShdw>
            </a:effectLst>
          </p:spPr>
          <p:txBody>
            <a:bodyPr anchor="ctr"/>
            <a:lstStyle/>
            <a:p>
              <a:pPr algn="ctr"/>
              <a:endParaRPr lang="en-AU" altLang="en-US" sz="2325">
                <a:solidFill>
                  <a:srgbClr val="FFFFFF"/>
                </a:solidFill>
              </a:endParaRPr>
            </a:p>
          </p:txBody>
        </p:sp>
        <p:sp>
          <p:nvSpPr>
            <p:cNvPr id="8199" name="TextBox 13"/>
            <p:cNvSpPr txBox="1">
              <a:spLocks noChangeArrowheads="1"/>
            </p:cNvSpPr>
            <p:nvPr/>
          </p:nvSpPr>
          <p:spPr bwMode="auto">
            <a:xfrm>
              <a:off x="6772275" y="1608535"/>
              <a:ext cx="17537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0" name="TextBox 13"/>
            <p:cNvSpPr txBox="1">
              <a:spLocks noChangeArrowheads="1"/>
            </p:cNvSpPr>
            <p:nvPr/>
          </p:nvSpPr>
          <p:spPr bwMode="auto">
            <a:xfrm>
              <a:off x="7036594" y="1865710"/>
              <a:ext cx="122515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90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8201" name="图片 9"/>
          <p:cNvPicPr>
            <a:picLocks noChangeAspect="1" noChangeArrowheads="1"/>
          </p:cNvPicPr>
          <p:nvPr/>
        </p:nvPicPr>
        <p:blipFill>
          <a:blip r:embed="rId1" cstate="email"/>
          <a:srcRect/>
          <a:stretch>
            <a:fillRect/>
          </a:stretch>
        </p:blipFill>
        <p:spPr bwMode="auto">
          <a:xfrm>
            <a:off x="5385198" y="1114425"/>
            <a:ext cx="1458515" cy="16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图片 10"/>
          <p:cNvPicPr>
            <a:picLocks noChangeAspect="1" noChangeArrowheads="1"/>
          </p:cNvPicPr>
          <p:nvPr/>
        </p:nvPicPr>
        <p:blipFill>
          <a:blip r:embed="rId2" cstate="email"/>
          <a:srcRect/>
          <a:stretch>
            <a:fillRect/>
          </a:stretch>
        </p:blipFill>
        <p:spPr bwMode="auto">
          <a:xfrm>
            <a:off x="495300" y="2806304"/>
            <a:ext cx="1468041" cy="164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图片 13"/>
          <p:cNvPicPr>
            <a:picLocks noChangeAspect="1" noChangeArrowheads="1"/>
          </p:cNvPicPr>
          <p:nvPr/>
        </p:nvPicPr>
        <p:blipFill>
          <a:blip r:embed="rId3" cstate="email"/>
          <a:srcRect/>
          <a:stretch>
            <a:fillRect/>
          </a:stretch>
        </p:blipFill>
        <p:spPr bwMode="auto">
          <a:xfrm>
            <a:off x="495300" y="1160860"/>
            <a:ext cx="3020616" cy="15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图片 14"/>
          <p:cNvPicPr>
            <a:picLocks noChangeAspect="1" noChangeArrowheads="1"/>
          </p:cNvPicPr>
          <p:nvPr/>
        </p:nvPicPr>
        <p:blipFill>
          <a:blip r:embed="rId3" cstate="email"/>
          <a:srcRect/>
          <a:stretch>
            <a:fillRect/>
          </a:stretch>
        </p:blipFill>
        <p:spPr bwMode="auto">
          <a:xfrm>
            <a:off x="5391150" y="2808685"/>
            <a:ext cx="3020616" cy="159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图片 15"/>
          <p:cNvPicPr>
            <a:picLocks noChangeAspect="1" noChangeArrowheads="1"/>
          </p:cNvPicPr>
          <p:nvPr/>
        </p:nvPicPr>
        <p:blipFill>
          <a:blip r:embed="rId4" cstate="email"/>
          <a:srcRect/>
          <a:stretch>
            <a:fillRect/>
          </a:stretch>
        </p:blipFill>
        <p:spPr bwMode="auto">
          <a:xfrm>
            <a:off x="3569494" y="1160860"/>
            <a:ext cx="1778794" cy="3290888"/>
          </a:xfrm>
          <a:prstGeom prst="rect">
            <a:avLst/>
          </a:prstGeom>
          <a:solidFill>
            <a:srgbClr val="92D050"/>
          </a:solidFill>
          <a:ln>
            <a:noFill/>
          </a:ln>
        </p:spPr>
      </p:pic>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500"/>
                                        <p:tgtEl>
                                          <p:spTgt spid="82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02"/>
                                        </p:tgtEl>
                                        <p:attrNameLst>
                                          <p:attrName>style.visibility</p:attrName>
                                        </p:attrNameLst>
                                      </p:cBhvr>
                                      <p:to>
                                        <p:strVal val="visible"/>
                                      </p:to>
                                    </p:set>
                                    <p:animEffect transition="in" filter="fade">
                                      <p:cBhvr>
                                        <p:cTn id="11" dur="500"/>
                                        <p:tgtEl>
                                          <p:spTgt spid="820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205"/>
                                        </p:tgtEl>
                                        <p:attrNameLst>
                                          <p:attrName>style.visibility</p:attrName>
                                        </p:attrNameLst>
                                      </p:cBhvr>
                                      <p:to>
                                        <p:strVal val="visible"/>
                                      </p:to>
                                    </p:set>
                                    <p:animEffect transition="in" filter="fade">
                                      <p:cBhvr>
                                        <p:cTn id="19" dur="500"/>
                                        <p:tgtEl>
                                          <p:spTgt spid="820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fade">
                                      <p:cBhvr>
                                        <p:cTn id="23" dur="500"/>
                                        <p:tgtEl>
                                          <p:spTgt spid="820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204"/>
                                        </p:tgtEl>
                                        <p:attrNameLst>
                                          <p:attrName>style.visibility</p:attrName>
                                        </p:attrNameLst>
                                      </p:cBhvr>
                                      <p:to>
                                        <p:strVal val="visible"/>
                                      </p:to>
                                    </p:set>
                                    <p:animEffect transition="in" filter="fade">
                                      <p:cBhvr>
                                        <p:cTn id="31"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786574" y="1321851"/>
            <a:ext cx="4373347" cy="650596"/>
            <a:chOff x="2382718" y="1625209"/>
            <a:chExt cx="5832648" cy="867687"/>
          </a:xfrm>
        </p:grpSpPr>
        <p:sp>
          <p:nvSpPr>
            <p:cNvPr id="22" name="椭圆 21"/>
            <p:cNvSpPr/>
            <p:nvPr/>
          </p:nvSpPr>
          <p:spPr>
            <a:xfrm>
              <a:off x="8054494" y="1642337"/>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3" name="圆角矩形 22"/>
            <p:cNvSpPr/>
            <p:nvPr/>
          </p:nvSpPr>
          <p:spPr>
            <a:xfrm>
              <a:off x="2382718" y="1625209"/>
              <a:ext cx="5832648" cy="867687"/>
            </a:xfrm>
            <a:prstGeom prst="roundRect">
              <a:avLst/>
            </a:prstGeom>
            <a:solidFill>
              <a:srgbClr val="EEEEE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24" name="组合 23"/>
          <p:cNvGrpSpPr/>
          <p:nvPr/>
        </p:nvGrpSpPr>
        <p:grpSpPr>
          <a:xfrm>
            <a:off x="1710428" y="1316784"/>
            <a:ext cx="2019856" cy="658362"/>
            <a:chOff x="2281163" y="1611261"/>
            <a:chExt cx="2693843" cy="878044"/>
          </a:xfrm>
        </p:grpSpPr>
        <p:sp>
          <p:nvSpPr>
            <p:cNvPr id="25" name="椭圆 24"/>
            <p:cNvSpPr/>
            <p:nvPr/>
          </p:nvSpPr>
          <p:spPr>
            <a:xfrm>
              <a:off x="2564288" y="2348880"/>
              <a:ext cx="1928241" cy="90179"/>
            </a:xfrm>
            <a:prstGeom prst="ellipse">
              <a:avLst/>
            </a:prstGeom>
            <a:solidFill>
              <a:srgbClr val="929292"/>
            </a:solidFill>
            <a:ln>
              <a:noFill/>
            </a:ln>
            <a:effectLst>
              <a:outerShdw blurRad="2032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6" name="椭圆 25"/>
            <p:cNvSpPr/>
            <p:nvPr/>
          </p:nvSpPr>
          <p:spPr>
            <a:xfrm>
              <a:off x="4814134" y="1690539"/>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7" name="圆角矩形 26"/>
            <p:cNvSpPr/>
            <p:nvPr/>
          </p:nvSpPr>
          <p:spPr>
            <a:xfrm>
              <a:off x="2295124" y="1621618"/>
              <a:ext cx="2679881" cy="8676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8" name="椭圆 27"/>
            <p:cNvSpPr/>
            <p:nvPr/>
          </p:nvSpPr>
          <p:spPr>
            <a:xfrm rot="19100856">
              <a:off x="2915743" y="2088609"/>
              <a:ext cx="562506" cy="171417"/>
            </a:xfrm>
            <a:prstGeom prst="ellipse">
              <a:avLst/>
            </a:prstGeom>
            <a:solidFill>
              <a:srgbClr val="929292"/>
            </a:solidFill>
            <a:ln>
              <a:noFill/>
            </a:ln>
            <a:effectLst>
              <a:outerShdw blurRad="139700" dist="635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29" name="椭圆 28"/>
            <p:cNvSpPr/>
            <p:nvPr/>
          </p:nvSpPr>
          <p:spPr>
            <a:xfrm>
              <a:off x="2284802" y="1672570"/>
              <a:ext cx="160872" cy="724618"/>
            </a:xfrm>
            <a:prstGeom prst="ellipse">
              <a:avLst/>
            </a:prstGeom>
            <a:solidFill>
              <a:srgbClr val="929292"/>
            </a:solidFill>
            <a:ln>
              <a:noFill/>
            </a:ln>
            <a:effectLst>
              <a:outerShdw blurRad="889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30" name="Freeform 18"/>
            <p:cNvSpPr/>
            <p:nvPr/>
          </p:nvSpPr>
          <p:spPr bwMode="auto">
            <a:xfrm>
              <a:off x="2281163" y="1611261"/>
              <a:ext cx="1236663" cy="878044"/>
            </a:xfrm>
            <a:custGeom>
              <a:avLst/>
              <a:gdLst>
                <a:gd name="T0" fmla="*/ 328 w 328"/>
                <a:gd name="T1" fmla="*/ 129 h 258"/>
                <a:gd name="T2" fmla="*/ 199 w 328"/>
                <a:gd name="T3" fmla="*/ 258 h 258"/>
                <a:gd name="T4" fmla="*/ 13 w 328"/>
                <a:gd name="T5" fmla="*/ 258 h 258"/>
                <a:gd name="T6" fmla="*/ 0 w 328"/>
                <a:gd name="T7" fmla="*/ 245 h 258"/>
                <a:gd name="T8" fmla="*/ 0 w 328"/>
                <a:gd name="T9" fmla="*/ 13 h 258"/>
                <a:gd name="T10" fmla="*/ 13 w 328"/>
                <a:gd name="T11" fmla="*/ 0 h 258"/>
                <a:gd name="T12" fmla="*/ 199 w 328"/>
                <a:gd name="T13" fmla="*/ 0 h 258"/>
                <a:gd name="T14" fmla="*/ 328 w 328"/>
                <a:gd name="T15" fmla="*/ 129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58">
                  <a:moveTo>
                    <a:pt x="328" y="129"/>
                  </a:moveTo>
                  <a:cubicBezTo>
                    <a:pt x="199" y="258"/>
                    <a:pt x="199" y="258"/>
                    <a:pt x="199" y="258"/>
                  </a:cubicBezTo>
                  <a:cubicBezTo>
                    <a:pt x="13" y="258"/>
                    <a:pt x="13" y="258"/>
                    <a:pt x="13" y="258"/>
                  </a:cubicBezTo>
                  <a:cubicBezTo>
                    <a:pt x="6" y="258"/>
                    <a:pt x="0" y="252"/>
                    <a:pt x="0" y="245"/>
                  </a:cubicBezTo>
                  <a:cubicBezTo>
                    <a:pt x="0" y="13"/>
                    <a:pt x="0" y="13"/>
                    <a:pt x="0" y="13"/>
                  </a:cubicBezTo>
                  <a:cubicBezTo>
                    <a:pt x="0" y="6"/>
                    <a:pt x="6" y="0"/>
                    <a:pt x="13" y="0"/>
                  </a:cubicBezTo>
                  <a:cubicBezTo>
                    <a:pt x="199" y="0"/>
                    <a:pt x="199" y="0"/>
                    <a:pt x="199" y="0"/>
                  </a:cubicBezTo>
                  <a:lnTo>
                    <a:pt x="328" y="129"/>
                  </a:lnTo>
                  <a:close/>
                </a:path>
              </a:pathLst>
            </a:custGeom>
            <a:gradFill flip="none" rotWithShape="1">
              <a:gsLst>
                <a:gs pos="45000">
                  <a:srgbClr val="EAEAEA"/>
                </a:gs>
                <a:gs pos="0">
                  <a:srgbClr val="FFFFFF">
                    <a:alpha val="89804"/>
                  </a:srgbClr>
                </a:gs>
                <a:gs pos="54000">
                  <a:srgbClr val="D9D9D9"/>
                </a:gs>
                <a:gs pos="100000">
                  <a:srgbClr val="D9D9D9"/>
                </a:gs>
              </a:gsLst>
              <a:lin ang="5400000" scaled="1"/>
              <a:tileRect/>
            </a:gradFill>
            <a:ln>
              <a:noFill/>
            </a:ln>
          </p:spPr>
          <p:txBody>
            <a:bodyPr vert="horz" wrap="square" lIns="68562" tIns="34281" rIns="68562" bIns="34281" numCol="1" anchor="t" anchorCtr="0" compatLnSpc="1"/>
            <a:lstStyle/>
            <a:p>
              <a:endParaRPr lang="zh-CN" altLang="en-US" sz="1010"/>
            </a:p>
          </p:txBody>
        </p:sp>
        <p:sp>
          <p:nvSpPr>
            <p:cNvPr id="31" name="文本框 39"/>
            <p:cNvSpPr txBox="1"/>
            <p:nvPr/>
          </p:nvSpPr>
          <p:spPr>
            <a:xfrm>
              <a:off x="2371792" y="1811616"/>
              <a:ext cx="686409" cy="492571"/>
            </a:xfrm>
            <a:prstGeom prst="rect">
              <a:avLst/>
            </a:prstGeom>
            <a:noFill/>
          </p:spPr>
          <p:txBody>
            <a:bodyPr wrap="square" rtlCol="0">
              <a:spAutoFit/>
            </a:bodyPr>
            <a:lstStyle/>
            <a:p>
              <a:pPr algn="ctr"/>
              <a:r>
                <a:rPr lang="en-US" altLang="zh-CN" sz="1800" dirty="0">
                  <a:solidFill>
                    <a:srgbClr val="92D050"/>
                  </a:solidFill>
                  <a:latin typeface="Impact MT Std" pitchFamily="34" charset="0"/>
                  <a:ea typeface="微软雅黑" panose="020B0503020204020204" pitchFamily="34" charset="-122"/>
                </a:rPr>
                <a:t>01</a:t>
              </a:r>
              <a:endParaRPr lang="zh-CN" altLang="en-US" sz="1800" dirty="0">
                <a:solidFill>
                  <a:srgbClr val="92D050"/>
                </a:solidFill>
                <a:latin typeface="Impact MT Std" pitchFamily="34" charset="0"/>
                <a:ea typeface="微软雅黑" panose="020B0503020204020204" pitchFamily="34" charset="-122"/>
              </a:endParaRPr>
            </a:p>
          </p:txBody>
        </p:sp>
        <p:sp>
          <p:nvSpPr>
            <p:cNvPr id="32" name="文本框 51"/>
            <p:cNvSpPr txBox="1"/>
            <p:nvPr/>
          </p:nvSpPr>
          <p:spPr>
            <a:xfrm>
              <a:off x="3750870" y="1815207"/>
              <a:ext cx="944371" cy="492571"/>
            </a:xfrm>
            <a:prstGeom prst="rect">
              <a:avLst/>
            </a:prstGeom>
            <a:noFill/>
          </p:spPr>
          <p:txBody>
            <a:bodyPr wrap="square" rtlCol="0">
              <a:spAutoFit/>
            </a:bodyPr>
            <a:lstStyle/>
            <a:p>
              <a:r>
                <a:rPr lang="en-US" altLang="zh-CN" sz="1800" dirty="0">
                  <a:solidFill>
                    <a:schemeClr val="bg1"/>
                  </a:solidFill>
                  <a:latin typeface="Impact MT Std" pitchFamily="34" charset="0"/>
                  <a:ea typeface="微软雅黑" panose="020B0503020204020204" pitchFamily="34" charset="-122"/>
                </a:rPr>
                <a:t>40%</a:t>
              </a:r>
              <a:endParaRPr lang="zh-CN" altLang="en-US" sz="1800" dirty="0">
                <a:solidFill>
                  <a:schemeClr val="bg1"/>
                </a:solidFill>
                <a:latin typeface="Impact MT Std" pitchFamily="34" charset="0"/>
                <a:ea typeface="微软雅黑" panose="020B0503020204020204" pitchFamily="34" charset="-122"/>
              </a:endParaRPr>
            </a:p>
          </p:txBody>
        </p:sp>
      </p:grpSp>
      <p:grpSp>
        <p:nvGrpSpPr>
          <p:cNvPr id="33" name="组合 32"/>
          <p:cNvGrpSpPr/>
          <p:nvPr/>
        </p:nvGrpSpPr>
        <p:grpSpPr>
          <a:xfrm>
            <a:off x="6329817" y="1308955"/>
            <a:ext cx="1233894" cy="703135"/>
            <a:chOff x="8441954" y="1600819"/>
            <a:chExt cx="1645620" cy="937757"/>
          </a:xfrm>
        </p:grpSpPr>
        <p:grpSp>
          <p:nvGrpSpPr>
            <p:cNvPr id="34" name="组合 33"/>
            <p:cNvGrpSpPr/>
            <p:nvPr/>
          </p:nvGrpSpPr>
          <p:grpSpPr>
            <a:xfrm>
              <a:off x="8441954" y="1884925"/>
              <a:ext cx="153895" cy="316672"/>
              <a:chOff x="5300663" y="2555875"/>
              <a:chExt cx="165100" cy="339726"/>
            </a:xfrm>
          </p:grpSpPr>
          <p:sp>
            <p:nvSpPr>
              <p:cNvPr id="39" name="Oval 19"/>
              <p:cNvSpPr>
                <a:spLocks noChangeArrowheads="1"/>
              </p:cNvSpPr>
              <p:nvPr/>
            </p:nvSpPr>
            <p:spPr bwMode="auto">
              <a:xfrm>
                <a:off x="5353051" y="2555875"/>
                <a:ext cx="63500" cy="60325"/>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0"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35" name="组合 34"/>
            <p:cNvGrpSpPr/>
            <p:nvPr/>
          </p:nvGrpSpPr>
          <p:grpSpPr>
            <a:xfrm>
              <a:off x="8644265" y="1600819"/>
              <a:ext cx="1333743" cy="937757"/>
              <a:chOff x="4271689" y="1207551"/>
              <a:chExt cx="1333743" cy="937757"/>
            </a:xfrm>
          </p:grpSpPr>
          <p:sp>
            <p:nvSpPr>
              <p:cNvPr id="37" name="文本框 30"/>
              <p:cNvSpPr txBox="1"/>
              <p:nvPr/>
            </p:nvSpPr>
            <p:spPr>
              <a:xfrm>
                <a:off x="4283968" y="1207551"/>
                <a:ext cx="1276564" cy="330860"/>
              </a:xfrm>
              <a:prstGeom prst="rect">
                <a:avLst/>
              </a:prstGeom>
              <a:noFill/>
            </p:spPr>
            <p:txBody>
              <a:bodyPr wrap="square" rtlCol="0">
                <a:spAutoFit/>
              </a:bodyPr>
              <a:lstStyle/>
              <a:p>
                <a:pPr algn="ctr"/>
                <a:r>
                  <a:rPr lang="zh-CN" altLang="en-US" sz="1010" b="1" dirty="0">
                    <a:solidFill>
                      <a:srgbClr val="92D050"/>
                    </a:solidFill>
                    <a:latin typeface="微软雅黑" panose="020B0503020204020204" pitchFamily="34" charset="-122"/>
                    <a:ea typeface="微软雅黑" panose="020B0503020204020204" pitchFamily="34" charset="-122"/>
                  </a:rPr>
                  <a:t>添加标题</a:t>
                </a:r>
                <a:endParaRPr lang="zh-CN" altLang="en-US" sz="1010" b="1" dirty="0">
                  <a:solidFill>
                    <a:srgbClr val="92D050"/>
                  </a:solidFill>
                  <a:latin typeface="微软雅黑" panose="020B0503020204020204" pitchFamily="34" charset="-122"/>
                  <a:ea typeface="微软雅黑" panose="020B0503020204020204" pitchFamily="34" charset="-122"/>
                </a:endParaRPr>
              </a:p>
            </p:txBody>
          </p:sp>
          <p:sp>
            <p:nvSpPr>
              <p:cNvPr id="38" name="文本框 31"/>
              <p:cNvSpPr txBox="1"/>
              <p:nvPr/>
            </p:nvSpPr>
            <p:spPr>
              <a:xfrm>
                <a:off x="4271689" y="1504967"/>
                <a:ext cx="1333743" cy="640341"/>
              </a:xfrm>
              <a:prstGeom prst="rect">
                <a:avLst/>
              </a:prstGeom>
              <a:noFill/>
            </p:spPr>
            <p:txBody>
              <a:bodyPr wrap="square" rtlCol="0">
                <a:spAutoFit/>
              </a:bodyPr>
              <a:lstStyle/>
              <a:p>
                <a:pPr algn="ctr">
                  <a:lnSpc>
                    <a:spcPct val="12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点击添加内容点击添加内容</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6" name="任意多边形 151"/>
            <p:cNvSpPr>
              <a:spLocks noChangeArrowheads="1"/>
            </p:cNvSpPr>
            <p:nvPr/>
          </p:nvSpPr>
          <p:spPr bwMode="auto">
            <a:xfrm>
              <a:off x="8512984" y="16190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92D050"/>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010"/>
            </a:p>
          </p:txBody>
        </p:sp>
      </p:grpSp>
      <p:grpSp>
        <p:nvGrpSpPr>
          <p:cNvPr id="41" name="组合 40"/>
          <p:cNvGrpSpPr/>
          <p:nvPr/>
        </p:nvGrpSpPr>
        <p:grpSpPr>
          <a:xfrm>
            <a:off x="1786574" y="2245106"/>
            <a:ext cx="4373347" cy="650596"/>
            <a:chOff x="2382718" y="1625209"/>
            <a:chExt cx="5832648" cy="867687"/>
          </a:xfrm>
        </p:grpSpPr>
        <p:sp>
          <p:nvSpPr>
            <p:cNvPr id="42" name="椭圆 41"/>
            <p:cNvSpPr/>
            <p:nvPr/>
          </p:nvSpPr>
          <p:spPr>
            <a:xfrm>
              <a:off x="8054494" y="1642337"/>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3" name="圆角矩形 42"/>
            <p:cNvSpPr/>
            <p:nvPr/>
          </p:nvSpPr>
          <p:spPr>
            <a:xfrm>
              <a:off x="2382718" y="1625209"/>
              <a:ext cx="5832648" cy="867687"/>
            </a:xfrm>
            <a:prstGeom prst="roundRect">
              <a:avLst/>
            </a:prstGeom>
            <a:solidFill>
              <a:srgbClr val="EEEEE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44" name="组合 43"/>
          <p:cNvGrpSpPr/>
          <p:nvPr/>
        </p:nvGrpSpPr>
        <p:grpSpPr>
          <a:xfrm>
            <a:off x="1710427" y="2234647"/>
            <a:ext cx="3185524" cy="658362"/>
            <a:chOff x="2281163" y="1611261"/>
            <a:chExt cx="4248472" cy="878044"/>
          </a:xfrm>
        </p:grpSpPr>
        <p:sp>
          <p:nvSpPr>
            <p:cNvPr id="45" name="椭圆 44"/>
            <p:cNvSpPr/>
            <p:nvPr/>
          </p:nvSpPr>
          <p:spPr>
            <a:xfrm>
              <a:off x="2564288" y="2399126"/>
              <a:ext cx="1928241" cy="90179"/>
            </a:xfrm>
            <a:prstGeom prst="ellipse">
              <a:avLst/>
            </a:prstGeom>
            <a:solidFill>
              <a:srgbClr val="929292"/>
            </a:solidFill>
            <a:ln>
              <a:noFill/>
            </a:ln>
            <a:effectLst>
              <a:outerShdw blurRad="2032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6" name="椭圆 45"/>
            <p:cNvSpPr/>
            <p:nvPr/>
          </p:nvSpPr>
          <p:spPr>
            <a:xfrm>
              <a:off x="4814134" y="1690539"/>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7" name="圆角矩形 46"/>
            <p:cNvSpPr/>
            <p:nvPr/>
          </p:nvSpPr>
          <p:spPr>
            <a:xfrm>
              <a:off x="2295124" y="1621618"/>
              <a:ext cx="4234511" cy="867687"/>
            </a:xfrm>
            <a:prstGeom prst="roundRect">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8" name="椭圆 47"/>
            <p:cNvSpPr/>
            <p:nvPr/>
          </p:nvSpPr>
          <p:spPr>
            <a:xfrm rot="19100856">
              <a:off x="2915743" y="2088609"/>
              <a:ext cx="562506" cy="171417"/>
            </a:xfrm>
            <a:prstGeom prst="ellipse">
              <a:avLst/>
            </a:prstGeom>
            <a:solidFill>
              <a:srgbClr val="929292"/>
            </a:solidFill>
            <a:ln>
              <a:noFill/>
            </a:ln>
            <a:effectLst>
              <a:outerShdw blurRad="139700" dist="635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49" name="椭圆 48"/>
            <p:cNvSpPr/>
            <p:nvPr/>
          </p:nvSpPr>
          <p:spPr>
            <a:xfrm>
              <a:off x="2284802" y="1672570"/>
              <a:ext cx="160872" cy="724618"/>
            </a:xfrm>
            <a:prstGeom prst="ellipse">
              <a:avLst/>
            </a:prstGeom>
            <a:solidFill>
              <a:srgbClr val="929292"/>
            </a:solidFill>
            <a:ln>
              <a:noFill/>
            </a:ln>
            <a:effectLst>
              <a:outerShdw blurRad="889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50" name="Freeform 18"/>
            <p:cNvSpPr/>
            <p:nvPr/>
          </p:nvSpPr>
          <p:spPr bwMode="auto">
            <a:xfrm>
              <a:off x="2281163" y="1611261"/>
              <a:ext cx="1236663" cy="878044"/>
            </a:xfrm>
            <a:custGeom>
              <a:avLst/>
              <a:gdLst>
                <a:gd name="T0" fmla="*/ 328 w 328"/>
                <a:gd name="T1" fmla="*/ 129 h 258"/>
                <a:gd name="T2" fmla="*/ 199 w 328"/>
                <a:gd name="T3" fmla="*/ 258 h 258"/>
                <a:gd name="T4" fmla="*/ 13 w 328"/>
                <a:gd name="T5" fmla="*/ 258 h 258"/>
                <a:gd name="T6" fmla="*/ 0 w 328"/>
                <a:gd name="T7" fmla="*/ 245 h 258"/>
                <a:gd name="T8" fmla="*/ 0 w 328"/>
                <a:gd name="T9" fmla="*/ 13 h 258"/>
                <a:gd name="T10" fmla="*/ 13 w 328"/>
                <a:gd name="T11" fmla="*/ 0 h 258"/>
                <a:gd name="T12" fmla="*/ 199 w 328"/>
                <a:gd name="T13" fmla="*/ 0 h 258"/>
                <a:gd name="T14" fmla="*/ 328 w 328"/>
                <a:gd name="T15" fmla="*/ 129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58">
                  <a:moveTo>
                    <a:pt x="328" y="129"/>
                  </a:moveTo>
                  <a:cubicBezTo>
                    <a:pt x="199" y="258"/>
                    <a:pt x="199" y="258"/>
                    <a:pt x="199" y="258"/>
                  </a:cubicBezTo>
                  <a:cubicBezTo>
                    <a:pt x="13" y="258"/>
                    <a:pt x="13" y="258"/>
                    <a:pt x="13" y="258"/>
                  </a:cubicBezTo>
                  <a:cubicBezTo>
                    <a:pt x="6" y="258"/>
                    <a:pt x="0" y="252"/>
                    <a:pt x="0" y="245"/>
                  </a:cubicBezTo>
                  <a:cubicBezTo>
                    <a:pt x="0" y="13"/>
                    <a:pt x="0" y="13"/>
                    <a:pt x="0" y="13"/>
                  </a:cubicBezTo>
                  <a:cubicBezTo>
                    <a:pt x="0" y="6"/>
                    <a:pt x="6" y="0"/>
                    <a:pt x="13" y="0"/>
                  </a:cubicBezTo>
                  <a:cubicBezTo>
                    <a:pt x="199" y="0"/>
                    <a:pt x="199" y="0"/>
                    <a:pt x="199" y="0"/>
                  </a:cubicBezTo>
                  <a:lnTo>
                    <a:pt x="328" y="129"/>
                  </a:lnTo>
                  <a:close/>
                </a:path>
              </a:pathLst>
            </a:custGeom>
            <a:gradFill flip="none" rotWithShape="1">
              <a:gsLst>
                <a:gs pos="45000">
                  <a:srgbClr val="EAEAEA"/>
                </a:gs>
                <a:gs pos="0">
                  <a:srgbClr val="FFFFFF">
                    <a:alpha val="89804"/>
                  </a:srgbClr>
                </a:gs>
                <a:gs pos="54000">
                  <a:srgbClr val="D9D9D9"/>
                </a:gs>
                <a:gs pos="100000">
                  <a:srgbClr val="D9D9D9"/>
                </a:gs>
              </a:gsLst>
              <a:lin ang="5400000" scaled="1"/>
              <a:tileRect/>
            </a:gradFill>
            <a:ln>
              <a:noFill/>
            </a:ln>
          </p:spPr>
          <p:txBody>
            <a:bodyPr vert="horz" wrap="square" lIns="68562" tIns="34281" rIns="68562" bIns="34281" numCol="1" anchor="t" anchorCtr="0" compatLnSpc="1"/>
            <a:lstStyle/>
            <a:p>
              <a:endParaRPr lang="zh-CN" altLang="en-US" sz="1010"/>
            </a:p>
          </p:txBody>
        </p:sp>
        <p:sp>
          <p:nvSpPr>
            <p:cNvPr id="51" name="文本框 39"/>
            <p:cNvSpPr txBox="1"/>
            <p:nvPr/>
          </p:nvSpPr>
          <p:spPr>
            <a:xfrm>
              <a:off x="2371792" y="1811616"/>
              <a:ext cx="686409" cy="492571"/>
            </a:xfrm>
            <a:prstGeom prst="rect">
              <a:avLst/>
            </a:prstGeom>
            <a:noFill/>
          </p:spPr>
          <p:txBody>
            <a:bodyPr wrap="square" rtlCol="0">
              <a:spAutoFit/>
            </a:bodyPr>
            <a:lstStyle/>
            <a:p>
              <a:pPr algn="ctr"/>
              <a:r>
                <a:rPr lang="en-US" altLang="zh-CN" sz="1800" dirty="0">
                  <a:solidFill>
                    <a:srgbClr val="FF6D67"/>
                  </a:solidFill>
                  <a:latin typeface="Impact MT Std" pitchFamily="34" charset="0"/>
                  <a:ea typeface="微软雅黑" panose="020B0503020204020204" pitchFamily="34" charset="-122"/>
                </a:rPr>
                <a:t>02</a:t>
              </a:r>
              <a:endParaRPr lang="zh-CN" altLang="en-US" sz="1800" dirty="0">
                <a:solidFill>
                  <a:srgbClr val="FF6D67"/>
                </a:solidFill>
                <a:latin typeface="Impact MT Std" pitchFamily="34" charset="0"/>
                <a:ea typeface="微软雅黑" panose="020B0503020204020204" pitchFamily="34" charset="-122"/>
              </a:endParaRPr>
            </a:p>
          </p:txBody>
        </p:sp>
        <p:sp>
          <p:nvSpPr>
            <p:cNvPr id="52" name="文本框 51"/>
            <p:cNvSpPr txBox="1"/>
            <p:nvPr/>
          </p:nvSpPr>
          <p:spPr>
            <a:xfrm>
              <a:off x="3750870" y="1815207"/>
              <a:ext cx="944371" cy="492571"/>
            </a:xfrm>
            <a:prstGeom prst="rect">
              <a:avLst/>
            </a:prstGeom>
            <a:noFill/>
          </p:spPr>
          <p:txBody>
            <a:bodyPr wrap="square" rtlCol="0">
              <a:spAutoFit/>
            </a:bodyPr>
            <a:lstStyle/>
            <a:p>
              <a:r>
                <a:rPr lang="en-US" altLang="zh-CN" sz="1800" dirty="0">
                  <a:solidFill>
                    <a:schemeClr val="bg1"/>
                  </a:solidFill>
                  <a:latin typeface="Impact MT Std" pitchFamily="34" charset="0"/>
                  <a:ea typeface="微软雅黑" panose="020B0503020204020204" pitchFamily="34" charset="-122"/>
                </a:rPr>
                <a:t>70%</a:t>
              </a:r>
              <a:endParaRPr lang="zh-CN" altLang="en-US" sz="1800" dirty="0">
                <a:solidFill>
                  <a:schemeClr val="bg1"/>
                </a:solidFill>
                <a:latin typeface="Impact MT Std" pitchFamily="34" charset="0"/>
                <a:ea typeface="微软雅黑" panose="020B0503020204020204" pitchFamily="34" charset="-122"/>
              </a:endParaRPr>
            </a:p>
          </p:txBody>
        </p:sp>
      </p:grpSp>
      <p:grpSp>
        <p:nvGrpSpPr>
          <p:cNvPr id="53" name="组合 52"/>
          <p:cNvGrpSpPr/>
          <p:nvPr/>
        </p:nvGrpSpPr>
        <p:grpSpPr>
          <a:xfrm>
            <a:off x="6329817" y="2226818"/>
            <a:ext cx="1233894" cy="703135"/>
            <a:chOff x="8441954" y="1600819"/>
            <a:chExt cx="1645620" cy="937757"/>
          </a:xfrm>
        </p:grpSpPr>
        <p:grpSp>
          <p:nvGrpSpPr>
            <p:cNvPr id="54" name="组合 53"/>
            <p:cNvGrpSpPr/>
            <p:nvPr/>
          </p:nvGrpSpPr>
          <p:grpSpPr>
            <a:xfrm>
              <a:off x="8441954" y="1884925"/>
              <a:ext cx="153895" cy="316672"/>
              <a:chOff x="5300663" y="2555875"/>
              <a:chExt cx="165100" cy="339726"/>
            </a:xfrm>
          </p:grpSpPr>
          <p:sp>
            <p:nvSpPr>
              <p:cNvPr id="59" name="Oval 19"/>
              <p:cNvSpPr>
                <a:spLocks noChangeArrowheads="1"/>
              </p:cNvSpPr>
              <p:nvPr/>
            </p:nvSpPr>
            <p:spPr bwMode="auto">
              <a:xfrm>
                <a:off x="5353051" y="2555875"/>
                <a:ext cx="63500" cy="60325"/>
              </a:xfrm>
              <a:prstGeom prst="ellipse">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0"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55" name="组合 54"/>
            <p:cNvGrpSpPr/>
            <p:nvPr/>
          </p:nvGrpSpPr>
          <p:grpSpPr>
            <a:xfrm>
              <a:off x="8644265" y="1600819"/>
              <a:ext cx="1333743" cy="937757"/>
              <a:chOff x="4271689" y="1207551"/>
              <a:chExt cx="1333743" cy="937757"/>
            </a:xfrm>
          </p:grpSpPr>
          <p:sp>
            <p:nvSpPr>
              <p:cNvPr id="57" name="文本框 30"/>
              <p:cNvSpPr txBox="1"/>
              <p:nvPr/>
            </p:nvSpPr>
            <p:spPr>
              <a:xfrm>
                <a:off x="4283968" y="1207551"/>
                <a:ext cx="1276564" cy="330860"/>
              </a:xfrm>
              <a:prstGeom prst="rect">
                <a:avLst/>
              </a:prstGeom>
              <a:noFill/>
            </p:spPr>
            <p:txBody>
              <a:bodyPr wrap="square" rtlCol="0">
                <a:spAutoFit/>
              </a:bodyPr>
              <a:lstStyle/>
              <a:p>
                <a:pPr algn="ctr"/>
                <a:r>
                  <a:rPr lang="zh-CN" altLang="en-US" sz="1010" b="1" dirty="0">
                    <a:solidFill>
                      <a:srgbClr val="FF6D67"/>
                    </a:solidFill>
                    <a:latin typeface="微软雅黑" panose="020B0503020204020204" pitchFamily="34" charset="-122"/>
                    <a:ea typeface="微软雅黑" panose="020B0503020204020204" pitchFamily="34" charset="-122"/>
                  </a:rPr>
                  <a:t>添加标题</a:t>
                </a:r>
                <a:endParaRPr lang="zh-CN" altLang="en-US" sz="1010" b="1" dirty="0">
                  <a:solidFill>
                    <a:srgbClr val="FF6D67"/>
                  </a:solidFill>
                  <a:latin typeface="微软雅黑" panose="020B0503020204020204" pitchFamily="34" charset="-122"/>
                  <a:ea typeface="微软雅黑" panose="020B0503020204020204" pitchFamily="34" charset="-122"/>
                </a:endParaRPr>
              </a:p>
            </p:txBody>
          </p:sp>
          <p:sp>
            <p:nvSpPr>
              <p:cNvPr id="58" name="文本框 31"/>
              <p:cNvSpPr txBox="1"/>
              <p:nvPr/>
            </p:nvSpPr>
            <p:spPr>
              <a:xfrm>
                <a:off x="4271689" y="1504967"/>
                <a:ext cx="1333743" cy="640341"/>
              </a:xfrm>
              <a:prstGeom prst="rect">
                <a:avLst/>
              </a:prstGeom>
              <a:noFill/>
            </p:spPr>
            <p:txBody>
              <a:bodyPr wrap="square" rtlCol="0">
                <a:spAutoFit/>
              </a:bodyPr>
              <a:lstStyle/>
              <a:p>
                <a:pPr algn="ctr">
                  <a:lnSpc>
                    <a:spcPct val="12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点击添加内容点击添加内容</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6" name="任意多边形 151"/>
            <p:cNvSpPr>
              <a:spLocks noChangeArrowheads="1"/>
            </p:cNvSpPr>
            <p:nvPr/>
          </p:nvSpPr>
          <p:spPr bwMode="auto">
            <a:xfrm>
              <a:off x="8512984" y="16190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F6D67"/>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010"/>
            </a:p>
          </p:txBody>
        </p:sp>
      </p:grpSp>
      <p:grpSp>
        <p:nvGrpSpPr>
          <p:cNvPr id="61" name="组合 60"/>
          <p:cNvGrpSpPr/>
          <p:nvPr/>
        </p:nvGrpSpPr>
        <p:grpSpPr>
          <a:xfrm>
            <a:off x="1786574" y="3162969"/>
            <a:ext cx="4373347" cy="650596"/>
            <a:chOff x="2382718" y="1625209"/>
            <a:chExt cx="5832648" cy="867687"/>
          </a:xfrm>
        </p:grpSpPr>
        <p:sp>
          <p:nvSpPr>
            <p:cNvPr id="62" name="椭圆 61"/>
            <p:cNvSpPr/>
            <p:nvPr/>
          </p:nvSpPr>
          <p:spPr>
            <a:xfrm>
              <a:off x="8054494" y="1642337"/>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3" name="圆角矩形 62"/>
            <p:cNvSpPr/>
            <p:nvPr/>
          </p:nvSpPr>
          <p:spPr>
            <a:xfrm>
              <a:off x="2382718" y="1625209"/>
              <a:ext cx="5832648" cy="867687"/>
            </a:xfrm>
            <a:prstGeom prst="roundRect">
              <a:avLst/>
            </a:prstGeom>
            <a:solidFill>
              <a:srgbClr val="EEEEE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64" name="组合 63"/>
          <p:cNvGrpSpPr/>
          <p:nvPr/>
        </p:nvGrpSpPr>
        <p:grpSpPr>
          <a:xfrm>
            <a:off x="1710427" y="3152510"/>
            <a:ext cx="3671452" cy="658362"/>
            <a:chOff x="2281163" y="1611261"/>
            <a:chExt cx="4896544" cy="878044"/>
          </a:xfrm>
        </p:grpSpPr>
        <p:sp>
          <p:nvSpPr>
            <p:cNvPr id="65" name="椭圆 64"/>
            <p:cNvSpPr/>
            <p:nvPr/>
          </p:nvSpPr>
          <p:spPr>
            <a:xfrm>
              <a:off x="2564288" y="2399126"/>
              <a:ext cx="1928241" cy="90179"/>
            </a:xfrm>
            <a:prstGeom prst="ellipse">
              <a:avLst/>
            </a:prstGeom>
            <a:solidFill>
              <a:srgbClr val="929292"/>
            </a:solidFill>
            <a:ln>
              <a:noFill/>
            </a:ln>
            <a:effectLst>
              <a:outerShdw blurRad="2032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6" name="椭圆 65"/>
            <p:cNvSpPr/>
            <p:nvPr/>
          </p:nvSpPr>
          <p:spPr>
            <a:xfrm>
              <a:off x="4814134" y="1690539"/>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7" name="圆角矩形 66"/>
            <p:cNvSpPr/>
            <p:nvPr/>
          </p:nvSpPr>
          <p:spPr>
            <a:xfrm>
              <a:off x="2295124" y="1621618"/>
              <a:ext cx="4882583" cy="867687"/>
            </a:xfrm>
            <a:prstGeom prst="roundRect">
              <a:avLst/>
            </a:prstGeom>
            <a:solidFill>
              <a:srgbClr val="F5C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8" name="椭圆 67"/>
            <p:cNvSpPr/>
            <p:nvPr/>
          </p:nvSpPr>
          <p:spPr>
            <a:xfrm rot="19100856">
              <a:off x="2915743" y="2088609"/>
              <a:ext cx="562506" cy="171417"/>
            </a:xfrm>
            <a:prstGeom prst="ellipse">
              <a:avLst/>
            </a:prstGeom>
            <a:solidFill>
              <a:srgbClr val="929292"/>
            </a:solidFill>
            <a:ln>
              <a:noFill/>
            </a:ln>
            <a:effectLst>
              <a:outerShdw blurRad="139700" dist="635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69" name="椭圆 68"/>
            <p:cNvSpPr/>
            <p:nvPr/>
          </p:nvSpPr>
          <p:spPr>
            <a:xfrm>
              <a:off x="2284802" y="1672570"/>
              <a:ext cx="160872" cy="724618"/>
            </a:xfrm>
            <a:prstGeom prst="ellipse">
              <a:avLst/>
            </a:prstGeom>
            <a:solidFill>
              <a:srgbClr val="929292"/>
            </a:solidFill>
            <a:ln>
              <a:noFill/>
            </a:ln>
            <a:effectLst>
              <a:outerShdw blurRad="889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70" name="Freeform 18"/>
            <p:cNvSpPr/>
            <p:nvPr/>
          </p:nvSpPr>
          <p:spPr bwMode="auto">
            <a:xfrm>
              <a:off x="2281163" y="1611261"/>
              <a:ext cx="1236663" cy="878044"/>
            </a:xfrm>
            <a:custGeom>
              <a:avLst/>
              <a:gdLst>
                <a:gd name="T0" fmla="*/ 328 w 328"/>
                <a:gd name="T1" fmla="*/ 129 h 258"/>
                <a:gd name="T2" fmla="*/ 199 w 328"/>
                <a:gd name="T3" fmla="*/ 258 h 258"/>
                <a:gd name="T4" fmla="*/ 13 w 328"/>
                <a:gd name="T5" fmla="*/ 258 h 258"/>
                <a:gd name="T6" fmla="*/ 0 w 328"/>
                <a:gd name="T7" fmla="*/ 245 h 258"/>
                <a:gd name="T8" fmla="*/ 0 w 328"/>
                <a:gd name="T9" fmla="*/ 13 h 258"/>
                <a:gd name="T10" fmla="*/ 13 w 328"/>
                <a:gd name="T11" fmla="*/ 0 h 258"/>
                <a:gd name="T12" fmla="*/ 199 w 328"/>
                <a:gd name="T13" fmla="*/ 0 h 258"/>
                <a:gd name="T14" fmla="*/ 328 w 328"/>
                <a:gd name="T15" fmla="*/ 129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58">
                  <a:moveTo>
                    <a:pt x="328" y="129"/>
                  </a:moveTo>
                  <a:cubicBezTo>
                    <a:pt x="199" y="258"/>
                    <a:pt x="199" y="258"/>
                    <a:pt x="199" y="258"/>
                  </a:cubicBezTo>
                  <a:cubicBezTo>
                    <a:pt x="13" y="258"/>
                    <a:pt x="13" y="258"/>
                    <a:pt x="13" y="258"/>
                  </a:cubicBezTo>
                  <a:cubicBezTo>
                    <a:pt x="6" y="258"/>
                    <a:pt x="0" y="252"/>
                    <a:pt x="0" y="245"/>
                  </a:cubicBezTo>
                  <a:cubicBezTo>
                    <a:pt x="0" y="13"/>
                    <a:pt x="0" y="13"/>
                    <a:pt x="0" y="13"/>
                  </a:cubicBezTo>
                  <a:cubicBezTo>
                    <a:pt x="0" y="6"/>
                    <a:pt x="6" y="0"/>
                    <a:pt x="13" y="0"/>
                  </a:cubicBezTo>
                  <a:cubicBezTo>
                    <a:pt x="199" y="0"/>
                    <a:pt x="199" y="0"/>
                    <a:pt x="199" y="0"/>
                  </a:cubicBezTo>
                  <a:lnTo>
                    <a:pt x="328" y="129"/>
                  </a:lnTo>
                  <a:close/>
                </a:path>
              </a:pathLst>
            </a:custGeom>
            <a:gradFill flip="none" rotWithShape="1">
              <a:gsLst>
                <a:gs pos="45000">
                  <a:srgbClr val="EAEAEA"/>
                </a:gs>
                <a:gs pos="0">
                  <a:srgbClr val="FFFFFF">
                    <a:alpha val="89804"/>
                  </a:srgbClr>
                </a:gs>
                <a:gs pos="54000">
                  <a:srgbClr val="D9D9D9"/>
                </a:gs>
                <a:gs pos="100000">
                  <a:srgbClr val="D9D9D9"/>
                </a:gs>
              </a:gsLst>
              <a:lin ang="5400000" scaled="1"/>
              <a:tileRect/>
            </a:gradFill>
            <a:ln>
              <a:noFill/>
            </a:ln>
          </p:spPr>
          <p:txBody>
            <a:bodyPr vert="horz" wrap="square" lIns="68562" tIns="34281" rIns="68562" bIns="34281" numCol="1" anchor="t" anchorCtr="0" compatLnSpc="1"/>
            <a:lstStyle/>
            <a:p>
              <a:endParaRPr lang="zh-CN" altLang="en-US" sz="1010"/>
            </a:p>
          </p:txBody>
        </p:sp>
        <p:sp>
          <p:nvSpPr>
            <p:cNvPr id="71" name="文本框 39"/>
            <p:cNvSpPr txBox="1"/>
            <p:nvPr/>
          </p:nvSpPr>
          <p:spPr>
            <a:xfrm>
              <a:off x="2371792" y="1811616"/>
              <a:ext cx="686409" cy="492571"/>
            </a:xfrm>
            <a:prstGeom prst="rect">
              <a:avLst/>
            </a:prstGeom>
            <a:noFill/>
          </p:spPr>
          <p:txBody>
            <a:bodyPr wrap="square" rtlCol="0">
              <a:spAutoFit/>
            </a:bodyPr>
            <a:lstStyle/>
            <a:p>
              <a:pPr algn="ctr"/>
              <a:r>
                <a:rPr lang="en-US" altLang="zh-CN" sz="1800" dirty="0">
                  <a:solidFill>
                    <a:srgbClr val="F5C058"/>
                  </a:solidFill>
                  <a:latin typeface="Impact MT Std" pitchFamily="34" charset="0"/>
                  <a:ea typeface="微软雅黑" panose="020B0503020204020204" pitchFamily="34" charset="-122"/>
                </a:rPr>
                <a:t>03</a:t>
              </a:r>
              <a:endParaRPr lang="zh-CN" altLang="en-US" sz="1800" dirty="0">
                <a:solidFill>
                  <a:srgbClr val="F5C058"/>
                </a:solidFill>
                <a:latin typeface="Impact MT Std" pitchFamily="34" charset="0"/>
                <a:ea typeface="微软雅黑" panose="020B0503020204020204" pitchFamily="34" charset="-122"/>
              </a:endParaRPr>
            </a:p>
          </p:txBody>
        </p:sp>
        <p:sp>
          <p:nvSpPr>
            <p:cNvPr id="72" name="文本框 51"/>
            <p:cNvSpPr txBox="1"/>
            <p:nvPr/>
          </p:nvSpPr>
          <p:spPr>
            <a:xfrm>
              <a:off x="3750870" y="1815207"/>
              <a:ext cx="944371" cy="492571"/>
            </a:xfrm>
            <a:prstGeom prst="rect">
              <a:avLst/>
            </a:prstGeom>
            <a:noFill/>
          </p:spPr>
          <p:txBody>
            <a:bodyPr wrap="square" rtlCol="0">
              <a:spAutoFit/>
            </a:bodyPr>
            <a:lstStyle/>
            <a:p>
              <a:r>
                <a:rPr lang="en-US" altLang="zh-CN" sz="1800" dirty="0">
                  <a:solidFill>
                    <a:schemeClr val="bg1"/>
                  </a:solidFill>
                  <a:latin typeface="Impact MT Std" pitchFamily="34" charset="0"/>
                  <a:ea typeface="微软雅黑" panose="020B0503020204020204" pitchFamily="34" charset="-122"/>
                </a:rPr>
                <a:t>80%</a:t>
              </a:r>
              <a:endParaRPr lang="zh-CN" altLang="en-US" sz="1800" dirty="0">
                <a:solidFill>
                  <a:schemeClr val="bg1"/>
                </a:solidFill>
                <a:latin typeface="Impact MT Std" pitchFamily="34" charset="0"/>
                <a:ea typeface="微软雅黑" panose="020B0503020204020204" pitchFamily="34" charset="-122"/>
              </a:endParaRPr>
            </a:p>
          </p:txBody>
        </p:sp>
      </p:grpSp>
      <p:grpSp>
        <p:nvGrpSpPr>
          <p:cNvPr id="73" name="组合 72"/>
          <p:cNvGrpSpPr/>
          <p:nvPr/>
        </p:nvGrpSpPr>
        <p:grpSpPr>
          <a:xfrm>
            <a:off x="6329817" y="3144681"/>
            <a:ext cx="1233894" cy="703135"/>
            <a:chOff x="8441954" y="1600819"/>
            <a:chExt cx="1645620" cy="937757"/>
          </a:xfrm>
        </p:grpSpPr>
        <p:grpSp>
          <p:nvGrpSpPr>
            <p:cNvPr id="74" name="组合 73"/>
            <p:cNvGrpSpPr/>
            <p:nvPr/>
          </p:nvGrpSpPr>
          <p:grpSpPr>
            <a:xfrm>
              <a:off x="8441954" y="1884925"/>
              <a:ext cx="153895" cy="316672"/>
              <a:chOff x="5300663" y="2555875"/>
              <a:chExt cx="165100" cy="339726"/>
            </a:xfrm>
          </p:grpSpPr>
          <p:sp>
            <p:nvSpPr>
              <p:cNvPr id="79" name="Oval 19"/>
              <p:cNvSpPr>
                <a:spLocks noChangeArrowheads="1"/>
              </p:cNvSpPr>
              <p:nvPr/>
            </p:nvSpPr>
            <p:spPr bwMode="auto">
              <a:xfrm>
                <a:off x="5353051" y="2555875"/>
                <a:ext cx="63500" cy="60325"/>
              </a:xfrm>
              <a:prstGeom prst="ellipse">
                <a:avLst/>
              </a:prstGeom>
              <a:solidFill>
                <a:srgbClr val="F5C0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sp>
            <p:nvSpPr>
              <p:cNvPr id="80"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F5C0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a:p>
            </p:txBody>
          </p:sp>
        </p:grpSp>
        <p:grpSp>
          <p:nvGrpSpPr>
            <p:cNvPr id="75" name="组合 74"/>
            <p:cNvGrpSpPr/>
            <p:nvPr/>
          </p:nvGrpSpPr>
          <p:grpSpPr>
            <a:xfrm>
              <a:off x="8644265" y="1600819"/>
              <a:ext cx="1333743" cy="937757"/>
              <a:chOff x="4271689" y="1207551"/>
              <a:chExt cx="1333743" cy="937757"/>
            </a:xfrm>
          </p:grpSpPr>
          <p:sp>
            <p:nvSpPr>
              <p:cNvPr id="77" name="文本框 30"/>
              <p:cNvSpPr txBox="1"/>
              <p:nvPr/>
            </p:nvSpPr>
            <p:spPr>
              <a:xfrm>
                <a:off x="4283968" y="1207551"/>
                <a:ext cx="1276564" cy="330860"/>
              </a:xfrm>
              <a:prstGeom prst="rect">
                <a:avLst/>
              </a:prstGeom>
              <a:noFill/>
            </p:spPr>
            <p:txBody>
              <a:bodyPr wrap="square" rtlCol="0">
                <a:spAutoFit/>
              </a:bodyPr>
              <a:lstStyle/>
              <a:p>
                <a:pPr algn="ctr"/>
                <a:r>
                  <a:rPr lang="zh-CN" altLang="en-US" sz="1010" b="1" dirty="0">
                    <a:solidFill>
                      <a:srgbClr val="F5C058"/>
                    </a:solidFill>
                    <a:latin typeface="微软雅黑" panose="020B0503020204020204" pitchFamily="34" charset="-122"/>
                    <a:ea typeface="微软雅黑" panose="020B0503020204020204" pitchFamily="34" charset="-122"/>
                  </a:rPr>
                  <a:t>添加标题</a:t>
                </a:r>
                <a:endParaRPr lang="zh-CN" altLang="en-US" sz="1010" b="1" dirty="0">
                  <a:solidFill>
                    <a:srgbClr val="F5C058"/>
                  </a:solidFill>
                  <a:latin typeface="微软雅黑" panose="020B0503020204020204" pitchFamily="34" charset="-122"/>
                  <a:ea typeface="微软雅黑" panose="020B0503020204020204" pitchFamily="34" charset="-122"/>
                </a:endParaRPr>
              </a:p>
            </p:txBody>
          </p:sp>
          <p:sp>
            <p:nvSpPr>
              <p:cNvPr id="78" name="文本框 31"/>
              <p:cNvSpPr txBox="1"/>
              <p:nvPr/>
            </p:nvSpPr>
            <p:spPr>
              <a:xfrm>
                <a:off x="4271689" y="1504967"/>
                <a:ext cx="1333743" cy="640341"/>
              </a:xfrm>
              <a:prstGeom prst="rect">
                <a:avLst/>
              </a:prstGeom>
              <a:noFill/>
            </p:spPr>
            <p:txBody>
              <a:bodyPr wrap="square" rtlCol="0">
                <a:spAutoFit/>
              </a:bodyPr>
              <a:lstStyle/>
              <a:p>
                <a:pPr algn="ctr">
                  <a:lnSpc>
                    <a:spcPct val="120000"/>
                  </a:lnSpc>
                </a:pPr>
                <a:r>
                  <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rPr>
                  <a:t>点击添加内容点击添加内容</a:t>
                </a:r>
                <a:endParaRPr lang="zh-CN" altLang="en-US"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6" name="任意多边形 151"/>
            <p:cNvSpPr>
              <a:spLocks noChangeArrowheads="1"/>
            </p:cNvSpPr>
            <p:nvPr/>
          </p:nvSpPr>
          <p:spPr bwMode="auto">
            <a:xfrm>
              <a:off x="8512984" y="16190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5C058"/>
              </a:solidFill>
              <a:prstDash val="sysDash"/>
              <a:round/>
            </a:ln>
            <a:extLst>
              <a:ext uri="{909E8E84-426E-40DD-AFC4-6F175D3DCCD1}">
                <a14:hiddenFill xmlns:a14="http://schemas.microsoft.com/office/drawing/2010/main">
                  <a:solidFill>
                    <a:srgbClr val="FFFFFF"/>
                  </a:solidFill>
                </a14:hiddenFill>
              </a:ext>
            </a:extLst>
          </p:spPr>
          <p:txBody>
            <a:bodyPr vert="horz" wrap="square" lIns="68562" tIns="34281" rIns="68562" bIns="34281" numCol="1" anchor="t" anchorCtr="0" compatLnSpc="1"/>
            <a:lstStyle/>
            <a:p>
              <a:endParaRPr lang="zh-CN" altLang="en-US" sz="1010"/>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1+#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0-#ppt_w/2"/>
                                          </p:val>
                                        </p:tav>
                                        <p:tav tm="100000">
                                          <p:val>
                                            <p:strVal val="#ppt_x"/>
                                          </p:val>
                                        </p:tav>
                                      </p:tavLst>
                                    </p:anim>
                                    <p:anim calcmode="lin" valueType="num">
                                      <p:cBhvr additive="base">
                                        <p:cTn id="23" dur="500" fill="hold"/>
                                        <p:tgtEl>
                                          <p:spTgt spid="4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additive="base">
                                        <p:cTn id="32" dur="500" fill="hold"/>
                                        <p:tgtEl>
                                          <p:spTgt spid="53"/>
                                        </p:tgtEl>
                                        <p:attrNameLst>
                                          <p:attrName>ppt_x</p:attrName>
                                        </p:attrNameLst>
                                      </p:cBhvr>
                                      <p:tavLst>
                                        <p:tav tm="0">
                                          <p:val>
                                            <p:strVal val="1+#ppt_w/2"/>
                                          </p:val>
                                        </p:tav>
                                        <p:tav tm="100000">
                                          <p:val>
                                            <p:strVal val="#ppt_x"/>
                                          </p:val>
                                        </p:tav>
                                      </p:tavLst>
                                    </p:anim>
                                    <p:anim calcmode="lin" valueType="num">
                                      <p:cBhvr additive="base">
                                        <p:cTn id="33" dur="500" fill="hold"/>
                                        <p:tgtEl>
                                          <p:spTgt spid="5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0-#ppt_w/2"/>
                                          </p:val>
                                        </p:tav>
                                        <p:tav tm="100000">
                                          <p:val>
                                            <p:strVal val="#ppt_x"/>
                                          </p:val>
                                        </p:tav>
                                      </p:tavLst>
                                    </p:anim>
                                    <p:anim calcmode="lin" valueType="num">
                                      <p:cBhvr additive="base">
                                        <p:cTn id="38" dur="5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fill="hold"/>
                                        <p:tgtEl>
                                          <p:spTgt spid="64"/>
                                        </p:tgtEl>
                                        <p:attrNameLst>
                                          <p:attrName>ppt_x</p:attrName>
                                        </p:attrNameLst>
                                      </p:cBhvr>
                                      <p:tavLst>
                                        <p:tav tm="0">
                                          <p:val>
                                            <p:strVal val="0-#ppt_w/2"/>
                                          </p:val>
                                        </p:tav>
                                        <p:tav tm="100000">
                                          <p:val>
                                            <p:strVal val="#ppt_x"/>
                                          </p:val>
                                        </p:tav>
                                      </p:tavLst>
                                    </p:anim>
                                    <p:anim calcmode="lin" valueType="num">
                                      <p:cBhvr additive="base">
                                        <p:cTn id="43" dur="500" fill="hold"/>
                                        <p:tgtEl>
                                          <p:spTgt spid="6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1810" y="1239441"/>
            <a:ext cx="3258740" cy="3320653"/>
            <a:chOff x="1141810" y="1239441"/>
            <a:chExt cx="3258740" cy="3320653"/>
          </a:xfrm>
        </p:grpSpPr>
        <p:sp>
          <p:nvSpPr>
            <p:cNvPr id="9219" name="AutoShape 2"/>
            <p:cNvSpPr>
              <a:spLocks noChangeArrowheads="1"/>
            </p:cNvSpPr>
            <p:nvPr/>
          </p:nvSpPr>
          <p:spPr bwMode="auto">
            <a:xfrm>
              <a:off x="1683544" y="1649016"/>
              <a:ext cx="2172891" cy="2911078"/>
            </a:xfrm>
            <a:custGeom>
              <a:avLst/>
              <a:gdLst>
                <a:gd name="T0" fmla="*/ 7457 w 20607"/>
                <a:gd name="T1" fmla="*/ 21337 h 21337"/>
                <a:gd name="T2" fmla="*/ 8063 w 20607"/>
                <a:gd name="T3" fmla="*/ 12640 h 21337"/>
                <a:gd name="T4" fmla="*/ 29 w 20607"/>
                <a:gd name="T5" fmla="*/ 8938 h 21337"/>
                <a:gd name="T6" fmla="*/ 8745 w 20607"/>
                <a:gd name="T7" fmla="*/ 10452 h 21337"/>
                <a:gd name="T8" fmla="*/ 9124 w 20607"/>
                <a:gd name="T9" fmla="*/ 4954 h 21337"/>
                <a:gd name="T10" fmla="*/ 5334 w 20607"/>
                <a:gd name="T11" fmla="*/ 1364 h 21337"/>
                <a:gd name="T12" fmla="*/ 9579 w 20607"/>
                <a:gd name="T13" fmla="*/ 3159 h 21337"/>
                <a:gd name="T14" fmla="*/ 12762 w 20607"/>
                <a:gd name="T15" fmla="*/ 17 h 21337"/>
                <a:gd name="T16" fmla="*/ 10867 w 20607"/>
                <a:gd name="T17" fmla="*/ 4169 h 21337"/>
                <a:gd name="T18" fmla="*/ 12534 w 20607"/>
                <a:gd name="T19" fmla="*/ 10733 h 21337"/>
                <a:gd name="T20" fmla="*/ 20568 w 20607"/>
                <a:gd name="T21" fmla="*/ 8096 h 21337"/>
                <a:gd name="T22" fmla="*/ 12989 w 20607"/>
                <a:gd name="T23" fmla="*/ 12528 h 21337"/>
                <a:gd name="T24" fmla="*/ 13065 w 20607"/>
                <a:gd name="T25" fmla="*/ 21337 h 21337"/>
                <a:gd name="T26" fmla="*/ 7457 w 20607"/>
                <a:gd name="T27" fmla="*/ 21337 h 2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07" h="21337">
                  <a:moveTo>
                    <a:pt x="7457" y="21337"/>
                  </a:moveTo>
                  <a:cubicBezTo>
                    <a:pt x="7457" y="21337"/>
                    <a:pt x="10109" y="14324"/>
                    <a:pt x="8063" y="12640"/>
                  </a:cubicBezTo>
                  <a:cubicBezTo>
                    <a:pt x="4425" y="9779"/>
                    <a:pt x="-425" y="9050"/>
                    <a:pt x="29" y="8938"/>
                  </a:cubicBezTo>
                  <a:cubicBezTo>
                    <a:pt x="2909" y="8377"/>
                    <a:pt x="7532" y="11238"/>
                    <a:pt x="8745" y="10452"/>
                  </a:cubicBezTo>
                  <a:cubicBezTo>
                    <a:pt x="9730" y="9835"/>
                    <a:pt x="9882" y="6301"/>
                    <a:pt x="9124" y="4954"/>
                  </a:cubicBezTo>
                  <a:cubicBezTo>
                    <a:pt x="7684" y="2317"/>
                    <a:pt x="4122" y="1364"/>
                    <a:pt x="5334" y="1364"/>
                  </a:cubicBezTo>
                  <a:cubicBezTo>
                    <a:pt x="7002" y="1364"/>
                    <a:pt x="9276" y="3439"/>
                    <a:pt x="9579" y="3159"/>
                  </a:cubicBezTo>
                  <a:cubicBezTo>
                    <a:pt x="9958" y="2934"/>
                    <a:pt x="12004" y="-263"/>
                    <a:pt x="12762" y="17"/>
                  </a:cubicBezTo>
                  <a:cubicBezTo>
                    <a:pt x="12989" y="129"/>
                    <a:pt x="10867" y="1756"/>
                    <a:pt x="10867" y="4169"/>
                  </a:cubicBezTo>
                  <a:cubicBezTo>
                    <a:pt x="10867" y="6525"/>
                    <a:pt x="11246" y="11294"/>
                    <a:pt x="12534" y="10733"/>
                  </a:cubicBezTo>
                  <a:cubicBezTo>
                    <a:pt x="14732" y="9723"/>
                    <a:pt x="19052" y="7984"/>
                    <a:pt x="20568" y="8096"/>
                  </a:cubicBezTo>
                  <a:cubicBezTo>
                    <a:pt x="21175" y="8152"/>
                    <a:pt x="14429" y="10116"/>
                    <a:pt x="12989" y="12528"/>
                  </a:cubicBezTo>
                  <a:cubicBezTo>
                    <a:pt x="11777" y="14548"/>
                    <a:pt x="12459" y="20663"/>
                    <a:pt x="13065" y="21337"/>
                  </a:cubicBezTo>
                  <a:lnTo>
                    <a:pt x="7457" y="21337"/>
                  </a:lnTo>
                  <a:close/>
                </a:path>
              </a:pathLst>
            </a:custGeom>
            <a:solidFill>
              <a:srgbClr val="BECE37"/>
            </a:solidFill>
            <a:ln w="12700">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0" name="AutoShape 3"/>
            <p:cNvSpPr>
              <a:spLocks noChangeArrowheads="1"/>
            </p:cNvSpPr>
            <p:nvPr/>
          </p:nvSpPr>
          <p:spPr bwMode="auto">
            <a:xfrm>
              <a:off x="3064669" y="2607469"/>
              <a:ext cx="208360" cy="298847"/>
            </a:xfrm>
            <a:custGeom>
              <a:avLst/>
              <a:gdLst>
                <a:gd name="T0" fmla="*/ 5448 w 9894"/>
                <a:gd name="T1" fmla="*/ 21599 h 21600"/>
                <a:gd name="T2" fmla="*/ 2795 w 9894"/>
                <a:gd name="T3" fmla="*/ 0 h 21600"/>
                <a:gd name="T4" fmla="*/ 5448 w 9894"/>
                <a:gd name="T5" fmla="*/ 21599 h 21600"/>
              </a:gdLst>
              <a:ahLst/>
              <a:cxnLst>
                <a:cxn ang="0">
                  <a:pos x="T0" y="T1"/>
                </a:cxn>
                <a:cxn ang="0">
                  <a:pos x="T2" y="T3"/>
                </a:cxn>
                <a:cxn ang="0">
                  <a:pos x="T4" y="T5"/>
                </a:cxn>
              </a:cxnLst>
              <a:rect l="0" t="0" r="r" b="b"/>
              <a:pathLst>
                <a:path w="9894" h="21600">
                  <a:moveTo>
                    <a:pt x="5448" y="21599"/>
                  </a:moveTo>
                  <a:cubicBezTo>
                    <a:pt x="5448" y="21599"/>
                    <a:pt x="-4783" y="19938"/>
                    <a:pt x="2795" y="0"/>
                  </a:cubicBezTo>
                  <a:cubicBezTo>
                    <a:pt x="2795" y="0"/>
                    <a:pt x="16817" y="14399"/>
                    <a:pt x="5448" y="21599"/>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1" name="AutoShape 4"/>
            <p:cNvSpPr>
              <a:spLocks noChangeArrowheads="1"/>
            </p:cNvSpPr>
            <p:nvPr/>
          </p:nvSpPr>
          <p:spPr bwMode="auto">
            <a:xfrm>
              <a:off x="3417094" y="2441973"/>
              <a:ext cx="196454" cy="307181"/>
            </a:xfrm>
            <a:custGeom>
              <a:avLst/>
              <a:gdLst>
                <a:gd name="T0" fmla="*/ 3586 w 9611"/>
                <a:gd name="T1" fmla="*/ 21599 h 21600"/>
                <a:gd name="T2" fmla="*/ 5157 w 9611"/>
                <a:gd name="T3" fmla="*/ 0 h 21600"/>
                <a:gd name="T4" fmla="*/ 3586 w 9611"/>
                <a:gd name="T5" fmla="*/ 21599 h 21600"/>
              </a:gdLst>
              <a:ahLst/>
              <a:cxnLst>
                <a:cxn ang="0">
                  <a:pos x="T0" y="T1"/>
                </a:cxn>
                <a:cxn ang="0">
                  <a:pos x="T2" y="T3"/>
                </a:cxn>
                <a:cxn ang="0">
                  <a:pos x="T4" y="T5"/>
                </a:cxn>
              </a:cxnLst>
              <a:rect l="0" t="0" r="r" b="b"/>
              <a:pathLst>
                <a:path w="9611" h="21600">
                  <a:moveTo>
                    <a:pt x="3586" y="21599"/>
                  </a:moveTo>
                  <a:cubicBezTo>
                    <a:pt x="3586" y="21599"/>
                    <a:pt x="-5446" y="17280"/>
                    <a:pt x="5157" y="0"/>
                  </a:cubicBezTo>
                  <a:cubicBezTo>
                    <a:pt x="5157" y="0"/>
                    <a:pt x="16153" y="18900"/>
                    <a:pt x="3586" y="21599"/>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2" name="AutoShape 5"/>
            <p:cNvSpPr>
              <a:spLocks noChangeArrowheads="1"/>
            </p:cNvSpPr>
            <p:nvPr/>
          </p:nvSpPr>
          <p:spPr bwMode="auto">
            <a:xfrm>
              <a:off x="3696891" y="2301479"/>
              <a:ext cx="232172" cy="360759"/>
            </a:xfrm>
            <a:custGeom>
              <a:avLst/>
              <a:gdLst>
                <a:gd name="T0" fmla="*/ 2210 w 10585"/>
                <a:gd name="T1" fmla="*/ 21599 h 21600"/>
                <a:gd name="T2" fmla="*/ 8800 w 10585"/>
                <a:gd name="T3" fmla="*/ 0 h 21600"/>
                <a:gd name="T4" fmla="*/ 2210 w 10585"/>
                <a:gd name="T5" fmla="*/ 21599 h 21600"/>
              </a:gdLst>
              <a:ahLst/>
              <a:cxnLst>
                <a:cxn ang="0">
                  <a:pos x="T0" y="T1"/>
                </a:cxn>
                <a:cxn ang="0">
                  <a:pos x="T2" y="T3"/>
                </a:cxn>
                <a:cxn ang="0">
                  <a:pos x="T4" y="T5"/>
                </a:cxn>
              </a:cxnLst>
              <a:rect l="0" t="0" r="r" b="b"/>
              <a:pathLst>
                <a:path w="10585" h="21600">
                  <a:moveTo>
                    <a:pt x="2210" y="21599"/>
                  </a:moveTo>
                  <a:cubicBezTo>
                    <a:pt x="2210" y="21599"/>
                    <a:pt x="-5844" y="11489"/>
                    <a:pt x="8800" y="0"/>
                  </a:cubicBezTo>
                  <a:cubicBezTo>
                    <a:pt x="8800" y="0"/>
                    <a:pt x="15756" y="19761"/>
                    <a:pt x="2210" y="21599"/>
                  </a:cubicBezTo>
                  <a:close/>
                </a:path>
              </a:pathLst>
            </a:cu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3" name="AutoShape 6"/>
            <p:cNvSpPr>
              <a:spLocks noChangeArrowheads="1"/>
            </p:cNvSpPr>
            <p:nvPr/>
          </p:nvSpPr>
          <p:spPr bwMode="auto">
            <a:xfrm>
              <a:off x="4025503" y="2458642"/>
              <a:ext cx="375047" cy="202406"/>
            </a:xfrm>
            <a:custGeom>
              <a:avLst/>
              <a:gdLst>
                <a:gd name="T0" fmla="*/ 31 w 19937"/>
                <a:gd name="T1" fmla="*/ 8876 h 14258"/>
                <a:gd name="T2" fmla="*/ 19936 w 19937"/>
                <a:gd name="T3" fmla="*/ 1316 h 14258"/>
                <a:gd name="T4" fmla="*/ 14854 w 19937"/>
                <a:gd name="T5" fmla="*/ 9416 h 14258"/>
                <a:gd name="T6" fmla="*/ 31 w 19937"/>
                <a:gd name="T7" fmla="*/ 8876 h 14258"/>
              </a:gdLst>
              <a:ahLst/>
              <a:cxnLst>
                <a:cxn ang="0">
                  <a:pos x="T0" y="T1"/>
                </a:cxn>
                <a:cxn ang="0">
                  <a:pos x="T2" y="T3"/>
                </a:cxn>
                <a:cxn ang="0">
                  <a:pos x="T4" y="T5"/>
                </a:cxn>
                <a:cxn ang="0">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4" name="AutoShape 7"/>
            <p:cNvSpPr>
              <a:spLocks noChangeArrowheads="1"/>
            </p:cNvSpPr>
            <p:nvPr/>
          </p:nvSpPr>
          <p:spPr bwMode="auto">
            <a:xfrm>
              <a:off x="3904060" y="2806303"/>
              <a:ext cx="323850" cy="185738"/>
            </a:xfrm>
            <a:custGeom>
              <a:avLst/>
              <a:gdLst>
                <a:gd name="T0" fmla="*/ 4557 w 19438"/>
                <a:gd name="T1" fmla="*/ 0 h 16645"/>
                <a:gd name="T2" fmla="*/ 19438 w 19438"/>
                <a:gd name="T3" fmla="*/ 13935 h 16645"/>
                <a:gd name="T4" fmla="*/ 2157 w 19438"/>
                <a:gd name="T5" fmla="*/ 11148 h 16645"/>
                <a:gd name="T6" fmla="*/ 4557 w 19438"/>
                <a:gd name="T7" fmla="*/ 0 h 16645"/>
              </a:gdLst>
              <a:ahLst/>
              <a:cxnLst>
                <a:cxn ang="0">
                  <a:pos x="T0" y="T1"/>
                </a:cxn>
                <a:cxn ang="0">
                  <a:pos x="T2" y="T3"/>
                </a:cxn>
                <a:cxn ang="0">
                  <a:pos x="T4" y="T5"/>
                </a:cxn>
                <a:cxn ang="0">
                  <a:pos x="T6" y="T7"/>
                </a:cxn>
              </a:cxnLst>
              <a:rect l="0" t="0" r="r" b="b"/>
              <a:pathLst>
                <a:path w="19438" h="16645">
                  <a:moveTo>
                    <a:pt x="4557" y="0"/>
                  </a:moveTo>
                  <a:cubicBezTo>
                    <a:pt x="4557" y="0"/>
                    <a:pt x="17038" y="2090"/>
                    <a:pt x="19438" y="13935"/>
                  </a:cubicBezTo>
                  <a:cubicBezTo>
                    <a:pt x="19438" y="13935"/>
                    <a:pt x="11277" y="21599"/>
                    <a:pt x="2157" y="11148"/>
                  </a:cubicBezTo>
                  <a:cubicBezTo>
                    <a:pt x="-2162" y="5574"/>
                    <a:pt x="717" y="696"/>
                    <a:pt x="4557" y="0"/>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5" name="AutoShape 8"/>
            <p:cNvSpPr>
              <a:spLocks noChangeArrowheads="1"/>
            </p:cNvSpPr>
            <p:nvPr/>
          </p:nvSpPr>
          <p:spPr bwMode="auto">
            <a:xfrm>
              <a:off x="3681413" y="2970610"/>
              <a:ext cx="264319" cy="251222"/>
            </a:xfrm>
            <a:custGeom>
              <a:avLst/>
              <a:gdLst>
                <a:gd name="T0" fmla="*/ 2048 w 20049"/>
                <a:gd name="T1" fmla="*/ 1597 h 18650"/>
                <a:gd name="T2" fmla="*/ 14648 w 20049"/>
                <a:gd name="T3" fmla="*/ 3302 h 18650"/>
                <a:gd name="T4" fmla="*/ 20049 w 20049"/>
                <a:gd name="T5" fmla="*/ 18649 h 18650"/>
                <a:gd name="T6" fmla="*/ 1448 w 20049"/>
                <a:gd name="T7" fmla="*/ 10123 h 18650"/>
                <a:gd name="T8" fmla="*/ 2048 w 20049"/>
                <a:gd name="T9" fmla="*/ 1597 h 18650"/>
              </a:gdLst>
              <a:ahLst/>
              <a:cxnLst>
                <a:cxn ang="0">
                  <a:pos x="T0" y="T1"/>
                </a:cxn>
                <a:cxn ang="0">
                  <a:pos x="T2" y="T3"/>
                </a:cxn>
                <a:cxn ang="0">
                  <a:pos x="T4" y="T5"/>
                </a:cxn>
                <a:cxn ang="0">
                  <a:pos x="T6" y="T7"/>
                </a:cxn>
                <a:cxn ang="0">
                  <a:pos x="T8" y="T9"/>
                </a:cxn>
              </a:cxnLst>
              <a:rect l="0" t="0" r="r" b="b"/>
              <a:pathLst>
                <a:path w="20049" h="18650">
                  <a:moveTo>
                    <a:pt x="2048" y="1597"/>
                  </a:moveTo>
                  <a:cubicBezTo>
                    <a:pt x="2048" y="1597"/>
                    <a:pt x="8649" y="-2950"/>
                    <a:pt x="14648" y="3302"/>
                  </a:cubicBezTo>
                  <a:cubicBezTo>
                    <a:pt x="20049" y="8986"/>
                    <a:pt x="18848" y="15807"/>
                    <a:pt x="20049" y="18649"/>
                  </a:cubicBezTo>
                  <a:cubicBezTo>
                    <a:pt x="20049" y="18649"/>
                    <a:pt x="6848" y="16944"/>
                    <a:pt x="1448" y="10123"/>
                  </a:cubicBezTo>
                  <a:cubicBezTo>
                    <a:pt x="-1551" y="6144"/>
                    <a:pt x="848" y="3302"/>
                    <a:pt x="2048" y="1597"/>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6" name="AutoShape 9"/>
            <p:cNvSpPr>
              <a:spLocks noChangeArrowheads="1"/>
            </p:cNvSpPr>
            <p:nvPr/>
          </p:nvSpPr>
          <p:spPr bwMode="auto">
            <a:xfrm>
              <a:off x="3449241" y="3136107"/>
              <a:ext cx="280988" cy="236935"/>
            </a:xfrm>
            <a:custGeom>
              <a:avLst/>
              <a:gdLst>
                <a:gd name="T0" fmla="*/ 1357 w 16064"/>
                <a:gd name="T1" fmla="*/ 587 h 17680"/>
                <a:gd name="T2" fmla="*/ 12387 w 16064"/>
                <a:gd name="T3" fmla="*/ 4566 h 17680"/>
                <a:gd name="T4" fmla="*/ 16063 w 16064"/>
                <a:gd name="T5" fmla="*/ 17639 h 17680"/>
                <a:gd name="T6" fmla="*/ 1357 w 16064"/>
                <a:gd name="T7" fmla="*/ 587 h 17680"/>
              </a:gdLst>
              <a:ahLst/>
              <a:cxnLst>
                <a:cxn ang="0">
                  <a:pos x="T0" y="T1"/>
                </a:cxn>
                <a:cxn ang="0">
                  <a:pos x="T2" y="T3"/>
                </a:cxn>
                <a:cxn ang="0">
                  <a:pos x="T4" y="T5"/>
                </a:cxn>
                <a:cxn ang="0">
                  <a:pos x="T6" y="T7"/>
                </a:cxn>
              </a:cxnLst>
              <a:rect l="0" t="0" r="r" b="b"/>
              <a:pathLst>
                <a:path w="16064" h="17680">
                  <a:moveTo>
                    <a:pt x="1357" y="587"/>
                  </a:moveTo>
                  <a:cubicBezTo>
                    <a:pt x="1357" y="587"/>
                    <a:pt x="8710" y="-2255"/>
                    <a:pt x="12387" y="4566"/>
                  </a:cubicBezTo>
                  <a:cubicBezTo>
                    <a:pt x="16063" y="10818"/>
                    <a:pt x="14685" y="15366"/>
                    <a:pt x="16063" y="17639"/>
                  </a:cubicBezTo>
                  <a:cubicBezTo>
                    <a:pt x="16063" y="17639"/>
                    <a:pt x="-5536" y="19345"/>
                    <a:pt x="1357" y="587"/>
                  </a:cubicBezTo>
                  <a:close/>
                </a:path>
              </a:pathLst>
            </a:cu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7" name="AutoShape 10"/>
            <p:cNvSpPr>
              <a:spLocks noChangeArrowheads="1"/>
            </p:cNvSpPr>
            <p:nvPr/>
          </p:nvSpPr>
          <p:spPr bwMode="auto">
            <a:xfrm>
              <a:off x="2100262" y="2607469"/>
              <a:ext cx="196454" cy="276225"/>
            </a:xfrm>
            <a:custGeom>
              <a:avLst/>
              <a:gdLst>
                <a:gd name="T0" fmla="*/ 3104 w 12554"/>
                <a:gd name="T1" fmla="*/ 18900 h 19439"/>
                <a:gd name="T2" fmla="*/ 12361 w 12554"/>
                <a:gd name="T3" fmla="*/ 0 h 19439"/>
                <a:gd name="T4" fmla="*/ 12361 w 12554"/>
                <a:gd name="T5" fmla="*/ 9180 h 19439"/>
                <a:gd name="T6" fmla="*/ 3104 w 12554"/>
                <a:gd name="T7" fmla="*/ 18900 h 19439"/>
              </a:gdLst>
              <a:ahLst/>
              <a:cxnLst>
                <a:cxn ang="0">
                  <a:pos x="T0" y="T1"/>
                </a:cxn>
                <a:cxn ang="0">
                  <a:pos x="T2" y="T3"/>
                </a:cxn>
                <a:cxn ang="0">
                  <a:pos x="T4" y="T5"/>
                </a:cxn>
                <a:cxn ang="0">
                  <a:pos x="T6" y="T7"/>
                </a:cxn>
              </a:cxnLst>
              <a:rect l="0" t="0" r="r" b="b"/>
              <a:pathLst>
                <a:path w="12554" h="19439">
                  <a:moveTo>
                    <a:pt x="3104" y="18900"/>
                  </a:moveTo>
                  <a:cubicBezTo>
                    <a:pt x="3104" y="18900"/>
                    <a:pt x="-8210" y="10260"/>
                    <a:pt x="12361" y="0"/>
                  </a:cubicBezTo>
                  <a:cubicBezTo>
                    <a:pt x="12361" y="0"/>
                    <a:pt x="11847" y="4320"/>
                    <a:pt x="12361" y="9180"/>
                  </a:cubicBezTo>
                  <a:cubicBezTo>
                    <a:pt x="13389" y="13500"/>
                    <a:pt x="10304" y="21599"/>
                    <a:pt x="3104" y="18900"/>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8" name="AutoShape 11"/>
            <p:cNvSpPr>
              <a:spLocks noChangeArrowheads="1"/>
            </p:cNvSpPr>
            <p:nvPr/>
          </p:nvSpPr>
          <p:spPr bwMode="auto">
            <a:xfrm>
              <a:off x="1856185" y="2470547"/>
              <a:ext cx="195263" cy="313134"/>
            </a:xfrm>
            <a:custGeom>
              <a:avLst/>
              <a:gdLst>
                <a:gd name="T0" fmla="*/ 1989 w 13741"/>
                <a:gd name="T1" fmla="*/ 18514 h 20925"/>
                <a:gd name="T2" fmla="*/ 5400 w 13741"/>
                <a:gd name="T3" fmla="*/ 3085 h 20925"/>
                <a:gd name="T4" fmla="*/ 11652 w 13741"/>
                <a:gd name="T5" fmla="*/ 0 h 20925"/>
                <a:gd name="T6" fmla="*/ 9947 w 13741"/>
                <a:gd name="T7" fmla="*/ 20057 h 20925"/>
                <a:gd name="T8" fmla="*/ 1989 w 13741"/>
                <a:gd name="T9" fmla="*/ 18514 h 20925"/>
              </a:gdLst>
              <a:ahLst/>
              <a:cxnLst>
                <a:cxn ang="0">
                  <a:pos x="T0" y="T1"/>
                </a:cxn>
                <a:cxn ang="0">
                  <a:pos x="T2" y="T3"/>
                </a:cxn>
                <a:cxn ang="0">
                  <a:pos x="T4" y="T5"/>
                </a:cxn>
                <a:cxn ang="0">
                  <a:pos x="T6" y="T7"/>
                </a:cxn>
                <a:cxn ang="0">
                  <a:pos x="T8" y="T9"/>
                </a:cxn>
              </a:cxnLst>
              <a:rect l="0" t="0" r="r" b="b"/>
              <a:pathLst>
                <a:path w="13741" h="20925">
                  <a:moveTo>
                    <a:pt x="1989" y="18514"/>
                  </a:moveTo>
                  <a:cubicBezTo>
                    <a:pt x="1989" y="18514"/>
                    <a:pt x="-4263" y="10800"/>
                    <a:pt x="5400" y="3085"/>
                  </a:cubicBezTo>
                  <a:cubicBezTo>
                    <a:pt x="7673" y="1542"/>
                    <a:pt x="11652" y="0"/>
                    <a:pt x="11652" y="0"/>
                  </a:cubicBezTo>
                  <a:cubicBezTo>
                    <a:pt x="11652" y="0"/>
                    <a:pt x="17337" y="15942"/>
                    <a:pt x="9947" y="20057"/>
                  </a:cubicBezTo>
                  <a:cubicBezTo>
                    <a:pt x="7105" y="21599"/>
                    <a:pt x="3694" y="21085"/>
                    <a:pt x="1989" y="18514"/>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29" name="AutoShape 12"/>
            <p:cNvSpPr>
              <a:spLocks noChangeArrowheads="1"/>
            </p:cNvSpPr>
            <p:nvPr/>
          </p:nvSpPr>
          <p:spPr bwMode="auto">
            <a:xfrm>
              <a:off x="1534716" y="2425304"/>
              <a:ext cx="203597" cy="320278"/>
            </a:xfrm>
            <a:custGeom>
              <a:avLst/>
              <a:gdLst>
                <a:gd name="T0" fmla="*/ 7999 w 14722"/>
                <a:gd name="T1" fmla="*/ 21097 h 21125"/>
                <a:gd name="T2" fmla="*/ 2162 w 14722"/>
                <a:gd name="T3" fmla="*/ 7534 h 21125"/>
                <a:gd name="T4" fmla="*/ 6832 w 14722"/>
                <a:gd name="T5" fmla="*/ 0 h 21125"/>
                <a:gd name="T6" fmla="*/ 10918 w 14722"/>
                <a:gd name="T7" fmla="*/ 5525 h 21125"/>
                <a:gd name="T8" fmla="*/ 7999 w 14722"/>
                <a:gd name="T9" fmla="*/ 21097 h 21125"/>
              </a:gdLst>
              <a:ahLst/>
              <a:cxnLst>
                <a:cxn ang="0">
                  <a:pos x="T0" y="T1"/>
                </a:cxn>
                <a:cxn ang="0">
                  <a:pos x="T2" y="T3"/>
                </a:cxn>
                <a:cxn ang="0">
                  <a:pos x="T4" y="T5"/>
                </a:cxn>
                <a:cxn ang="0">
                  <a:pos x="T6" y="T7"/>
                </a:cxn>
                <a:cxn ang="0">
                  <a:pos x="T8" y="T9"/>
                </a:cxn>
              </a:cxnLst>
              <a:rect l="0" t="0" r="r" b="b"/>
              <a:pathLst>
                <a:path w="14722" h="21125">
                  <a:moveTo>
                    <a:pt x="7999" y="21097"/>
                  </a:moveTo>
                  <a:cubicBezTo>
                    <a:pt x="2162" y="21600"/>
                    <a:pt x="-3092" y="15069"/>
                    <a:pt x="2162" y="7534"/>
                  </a:cubicBezTo>
                  <a:cubicBezTo>
                    <a:pt x="6832" y="0"/>
                    <a:pt x="6832" y="0"/>
                    <a:pt x="6832" y="0"/>
                  </a:cubicBezTo>
                  <a:cubicBezTo>
                    <a:pt x="6832" y="0"/>
                    <a:pt x="9167" y="3516"/>
                    <a:pt x="10918" y="5525"/>
                  </a:cubicBezTo>
                  <a:cubicBezTo>
                    <a:pt x="14421" y="10046"/>
                    <a:pt x="18507" y="21097"/>
                    <a:pt x="7999" y="21097"/>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0" name="AutoShape 13"/>
            <p:cNvSpPr>
              <a:spLocks noChangeArrowheads="1"/>
            </p:cNvSpPr>
            <p:nvPr/>
          </p:nvSpPr>
          <p:spPr bwMode="auto">
            <a:xfrm>
              <a:off x="1141810" y="2719388"/>
              <a:ext cx="390525" cy="189310"/>
            </a:xfrm>
            <a:custGeom>
              <a:avLst/>
              <a:gdLst>
                <a:gd name="T0" fmla="*/ 21168 w 21189"/>
                <a:gd name="T1" fmla="*/ 9758 h 15674"/>
                <a:gd name="T2" fmla="*/ 3888 w 21189"/>
                <a:gd name="T3" fmla="*/ 2134 h 15674"/>
                <a:gd name="T4" fmla="*/ 0 w 21189"/>
                <a:gd name="T5" fmla="*/ 6581 h 15674"/>
                <a:gd name="T6" fmla="*/ 9935 w 21189"/>
                <a:gd name="T7" fmla="*/ 15475 h 15674"/>
                <a:gd name="T8" fmla="*/ 21168 w 21189"/>
                <a:gd name="T9" fmla="*/ 9758 h 15674"/>
              </a:gdLst>
              <a:ahLst/>
              <a:cxnLst>
                <a:cxn ang="0">
                  <a:pos x="T0" y="T1"/>
                </a:cxn>
                <a:cxn ang="0">
                  <a:pos x="T2" y="T3"/>
                </a:cxn>
                <a:cxn ang="0">
                  <a:pos x="T4" y="T5"/>
                </a:cxn>
                <a:cxn ang="0">
                  <a:pos x="T6" y="T7"/>
                </a:cxn>
                <a:cxn ang="0">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1" name="AutoShape 14"/>
            <p:cNvSpPr>
              <a:spLocks noChangeArrowheads="1"/>
            </p:cNvSpPr>
            <p:nvPr/>
          </p:nvSpPr>
          <p:spPr bwMode="auto">
            <a:xfrm>
              <a:off x="1470423" y="2958703"/>
              <a:ext cx="305990" cy="279797"/>
            </a:xfrm>
            <a:custGeom>
              <a:avLst/>
              <a:gdLst>
                <a:gd name="T0" fmla="*/ 14751 w 20364"/>
                <a:gd name="T1" fmla="*/ 83 h 21100"/>
                <a:gd name="T2" fmla="*/ 3687 w 20364"/>
                <a:gd name="T3" fmla="*/ 10591 h 21100"/>
                <a:gd name="T4" fmla="*/ 0 w 20364"/>
                <a:gd name="T5" fmla="*/ 21099 h 21100"/>
                <a:gd name="T6" fmla="*/ 20019 w 20364"/>
                <a:gd name="T7" fmla="*/ 11175 h 21100"/>
                <a:gd name="T8" fmla="*/ 14751 w 20364"/>
                <a:gd name="T9" fmla="*/ 83 h 21100"/>
              </a:gdLst>
              <a:ahLst/>
              <a:cxnLst>
                <a:cxn ang="0">
                  <a:pos x="T0" y="T1"/>
                </a:cxn>
                <a:cxn ang="0">
                  <a:pos x="T2" y="T3"/>
                </a:cxn>
                <a:cxn ang="0">
                  <a:pos x="T4" y="T5"/>
                </a:cxn>
                <a:cxn ang="0">
                  <a:pos x="T6" y="T7"/>
                </a:cxn>
                <a:cxn ang="0">
                  <a:pos x="T8" y="T9"/>
                </a:cxn>
              </a:cxnLst>
              <a:rect l="0" t="0" r="r" b="b"/>
              <a:pathLst>
                <a:path w="20364" h="21100">
                  <a:moveTo>
                    <a:pt x="14751" y="83"/>
                  </a:moveTo>
                  <a:cubicBezTo>
                    <a:pt x="12117" y="83"/>
                    <a:pt x="4214" y="2418"/>
                    <a:pt x="3687" y="10591"/>
                  </a:cubicBezTo>
                  <a:cubicBezTo>
                    <a:pt x="2634" y="18181"/>
                    <a:pt x="0" y="21099"/>
                    <a:pt x="0" y="21099"/>
                  </a:cubicBezTo>
                  <a:cubicBezTo>
                    <a:pt x="0" y="21099"/>
                    <a:pt x="18439" y="19932"/>
                    <a:pt x="20019" y="11175"/>
                  </a:cubicBezTo>
                  <a:cubicBezTo>
                    <a:pt x="21599" y="1835"/>
                    <a:pt x="17385" y="-500"/>
                    <a:pt x="14751" y="83"/>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2" name="AutoShape 15"/>
            <p:cNvSpPr>
              <a:spLocks noChangeArrowheads="1"/>
            </p:cNvSpPr>
            <p:nvPr/>
          </p:nvSpPr>
          <p:spPr bwMode="auto">
            <a:xfrm>
              <a:off x="1821657" y="3106342"/>
              <a:ext cx="264319" cy="297656"/>
            </a:xfrm>
            <a:custGeom>
              <a:avLst/>
              <a:gdLst>
                <a:gd name="T0" fmla="*/ 8112 w 11653"/>
                <a:gd name="T1" fmla="*/ 946 h 19110"/>
                <a:gd name="T2" fmla="*/ 1030 w 11653"/>
                <a:gd name="T3" fmla="*/ 19110 h 19110"/>
                <a:gd name="T4" fmla="*/ 8112 w 11653"/>
                <a:gd name="T5" fmla="*/ 946 h 19110"/>
              </a:gdLst>
              <a:ahLst/>
              <a:cxnLst>
                <a:cxn ang="0">
                  <a:pos x="T0" y="T1"/>
                </a:cxn>
                <a:cxn ang="0">
                  <a:pos x="T2" y="T3"/>
                </a:cxn>
                <a:cxn ang="0">
                  <a:pos x="T4" y="T5"/>
                </a:cxn>
              </a:cxnLst>
              <a:rect l="0" t="0" r="r" b="b"/>
              <a:pathLst>
                <a:path w="11653" h="19110">
                  <a:moveTo>
                    <a:pt x="8112" y="946"/>
                  </a:moveTo>
                  <a:cubicBezTo>
                    <a:pt x="3863" y="-2490"/>
                    <a:pt x="-2510" y="3400"/>
                    <a:pt x="1030" y="19110"/>
                  </a:cubicBezTo>
                  <a:cubicBezTo>
                    <a:pt x="1030" y="19110"/>
                    <a:pt x="19090" y="10273"/>
                    <a:pt x="8112" y="946"/>
                  </a:cubicBezTo>
                  <a:close/>
                </a:path>
              </a:pathLst>
            </a:cu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3" name="AutoShape 16"/>
            <p:cNvSpPr>
              <a:spLocks noChangeArrowheads="1"/>
            </p:cNvSpPr>
            <p:nvPr/>
          </p:nvSpPr>
          <p:spPr bwMode="auto">
            <a:xfrm>
              <a:off x="2993232" y="1239441"/>
              <a:ext cx="235744" cy="351234"/>
            </a:xfrm>
            <a:custGeom>
              <a:avLst/>
              <a:gdLst>
                <a:gd name="T0" fmla="*/ 2888 w 13523"/>
                <a:gd name="T1" fmla="*/ 17932 h 18670"/>
                <a:gd name="T2" fmla="*/ 11620 w 13523"/>
                <a:gd name="T3" fmla="*/ 0 h 18670"/>
                <a:gd name="T4" fmla="*/ 13458 w 13523"/>
                <a:gd name="T5" fmla="*/ 6928 h 18670"/>
                <a:gd name="T6" fmla="*/ 2888 w 13523"/>
                <a:gd name="T7" fmla="*/ 17932 h 18670"/>
              </a:gdLst>
              <a:ahLst/>
              <a:cxnLst>
                <a:cxn ang="0">
                  <a:pos x="T0" y="T1"/>
                </a:cxn>
                <a:cxn ang="0">
                  <a:pos x="T2" y="T3"/>
                </a:cxn>
                <a:cxn ang="0">
                  <a:pos x="T4" y="T5"/>
                </a:cxn>
                <a:cxn ang="0">
                  <a:pos x="T6" y="T7"/>
                </a:cxn>
              </a:cxnLst>
              <a:rect l="0" t="0" r="r" b="b"/>
              <a:pathLst>
                <a:path w="13523" h="18670">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4" name="AutoShape 17"/>
            <p:cNvSpPr>
              <a:spLocks noChangeArrowheads="1"/>
            </p:cNvSpPr>
            <p:nvPr/>
          </p:nvSpPr>
          <p:spPr bwMode="auto">
            <a:xfrm>
              <a:off x="2703910" y="1356122"/>
              <a:ext cx="211931" cy="332184"/>
            </a:xfrm>
            <a:custGeom>
              <a:avLst/>
              <a:gdLst>
                <a:gd name="T0" fmla="*/ 14468 w 16246"/>
                <a:gd name="T1" fmla="*/ 19252 h 20641"/>
                <a:gd name="T2" fmla="*/ 8296 w 16246"/>
                <a:gd name="T3" fmla="*/ 5165 h 20641"/>
                <a:gd name="T4" fmla="*/ 274 w 16246"/>
                <a:gd name="T5" fmla="*/ 0 h 20641"/>
                <a:gd name="T6" fmla="*/ 274 w 16246"/>
                <a:gd name="T7" fmla="*/ 8921 h 20641"/>
                <a:gd name="T8" fmla="*/ 5828 w 16246"/>
                <a:gd name="T9" fmla="*/ 20191 h 20641"/>
                <a:gd name="T10" fmla="*/ 14468 w 16246"/>
                <a:gd name="T11" fmla="*/ 19252 h 20641"/>
              </a:gdLst>
              <a:ahLst/>
              <a:cxnLst>
                <a:cxn ang="0">
                  <a:pos x="T0" y="T1"/>
                </a:cxn>
                <a:cxn ang="0">
                  <a:pos x="T2" y="T3"/>
                </a:cxn>
                <a:cxn ang="0">
                  <a:pos x="T4" y="T5"/>
                </a:cxn>
                <a:cxn ang="0">
                  <a:pos x="T6" y="T7"/>
                </a:cxn>
                <a:cxn ang="0">
                  <a:pos x="T8" y="T9"/>
                </a:cxn>
                <a:cxn ang="0">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5" name="AutoShape 18"/>
            <p:cNvSpPr>
              <a:spLocks noChangeArrowheads="1"/>
            </p:cNvSpPr>
            <p:nvPr/>
          </p:nvSpPr>
          <p:spPr bwMode="auto">
            <a:xfrm>
              <a:off x="3082529" y="1658541"/>
              <a:ext cx="344090" cy="188119"/>
            </a:xfrm>
            <a:custGeom>
              <a:avLst/>
              <a:gdLst>
                <a:gd name="T0" fmla="*/ 900 w 19743"/>
                <a:gd name="T1" fmla="*/ 3077 h 11814"/>
                <a:gd name="T2" fmla="*/ 19742 w 19743"/>
                <a:gd name="T3" fmla="*/ 9318 h 11814"/>
                <a:gd name="T4" fmla="*/ 2279 w 19743"/>
                <a:gd name="T5" fmla="*/ 9798 h 11814"/>
                <a:gd name="T6" fmla="*/ 900 w 19743"/>
                <a:gd name="T7" fmla="*/ 3077 h 11814"/>
              </a:gdLst>
              <a:ahLst/>
              <a:cxnLst>
                <a:cxn ang="0">
                  <a:pos x="T0" y="T1"/>
                </a:cxn>
                <a:cxn ang="0">
                  <a:pos x="T2" y="T3"/>
                </a:cxn>
                <a:cxn ang="0">
                  <a:pos x="T4" y="T5"/>
                </a:cxn>
                <a:cxn ang="0">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6" name="AutoShape 19"/>
            <p:cNvSpPr>
              <a:spLocks noChangeArrowheads="1"/>
            </p:cNvSpPr>
            <p:nvPr/>
          </p:nvSpPr>
          <p:spPr bwMode="auto">
            <a:xfrm>
              <a:off x="2914650" y="1953816"/>
              <a:ext cx="369094" cy="176213"/>
            </a:xfrm>
            <a:custGeom>
              <a:avLst/>
              <a:gdLst>
                <a:gd name="T0" fmla="*/ 33 w 21174"/>
                <a:gd name="T1" fmla="*/ 6385 h 12449"/>
                <a:gd name="T2" fmla="*/ 21173 w 21174"/>
                <a:gd name="T3" fmla="*/ 3144 h 12449"/>
                <a:gd name="T4" fmla="*/ 14739 w 21174"/>
                <a:gd name="T5" fmla="*/ 8544 h 12449"/>
                <a:gd name="T6" fmla="*/ 33 w 21174"/>
                <a:gd name="T7" fmla="*/ 6385 h 12449"/>
              </a:gdLst>
              <a:ahLst/>
              <a:cxnLst>
                <a:cxn ang="0">
                  <a:pos x="T0" y="T1"/>
                </a:cxn>
                <a:cxn ang="0">
                  <a:pos x="T2" y="T3"/>
                </a:cxn>
                <a:cxn ang="0">
                  <a:pos x="T4" y="T5"/>
                </a:cxn>
                <a:cxn ang="0">
                  <a:pos x="T6" y="T7"/>
                </a:cxn>
              </a:cxnLst>
              <a:rect l="0" t="0" r="r" b="b"/>
              <a:pathLst>
                <a:path w="21174" h="12449">
                  <a:moveTo>
                    <a:pt x="33" y="6385"/>
                  </a:moveTo>
                  <a:cubicBezTo>
                    <a:pt x="-426" y="3685"/>
                    <a:pt x="3710" y="-4415"/>
                    <a:pt x="21173" y="3144"/>
                  </a:cubicBezTo>
                  <a:cubicBezTo>
                    <a:pt x="21173" y="3144"/>
                    <a:pt x="17037" y="6925"/>
                    <a:pt x="14739" y="8544"/>
                  </a:cubicBezTo>
                  <a:cubicBezTo>
                    <a:pt x="12442" y="10704"/>
                    <a:pt x="493" y="17184"/>
                    <a:pt x="33" y="6385"/>
                  </a:cubicBezTo>
                  <a:close/>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7" name="AutoShape 20"/>
            <p:cNvSpPr>
              <a:spLocks noChangeArrowheads="1"/>
            </p:cNvSpPr>
            <p:nvPr/>
          </p:nvSpPr>
          <p:spPr bwMode="auto">
            <a:xfrm>
              <a:off x="2931319" y="2234804"/>
              <a:ext cx="326231" cy="253603"/>
            </a:xfrm>
            <a:custGeom>
              <a:avLst/>
              <a:gdLst>
                <a:gd name="T0" fmla="*/ 94 w 21180"/>
                <a:gd name="T1" fmla="*/ 10800 h 18889"/>
                <a:gd name="T2" fmla="*/ 17580 w 21180"/>
                <a:gd name="T3" fmla="*/ 0 h 18889"/>
                <a:gd name="T4" fmla="*/ 21179 w 21180"/>
                <a:gd name="T5" fmla="*/ 0 h 18889"/>
                <a:gd name="T6" fmla="*/ 11922 w 21180"/>
                <a:gd name="T7" fmla="*/ 17621 h 18889"/>
                <a:gd name="T8" fmla="*/ 94 w 21180"/>
                <a:gd name="T9" fmla="*/ 10800 h 18889"/>
              </a:gdLst>
              <a:ahLst/>
              <a:cxnLst>
                <a:cxn ang="0">
                  <a:pos x="T0" y="T1"/>
                </a:cxn>
                <a:cxn ang="0">
                  <a:pos x="T2" y="T3"/>
                </a:cxn>
                <a:cxn ang="0">
                  <a:pos x="T4" y="T5"/>
                </a:cxn>
                <a:cxn ang="0">
                  <a:pos x="T6" y="T7"/>
                </a:cxn>
                <a:cxn ang="0">
                  <a:pos x="T8" y="T9"/>
                </a:cxn>
              </a:cxnLst>
              <a:rect l="0" t="0" r="r" b="b"/>
              <a:pathLst>
                <a:path w="21180" h="18889">
                  <a:moveTo>
                    <a:pt x="94" y="10800"/>
                  </a:moveTo>
                  <a:cubicBezTo>
                    <a:pt x="-420" y="7957"/>
                    <a:pt x="608" y="0"/>
                    <a:pt x="17580" y="0"/>
                  </a:cubicBezTo>
                  <a:cubicBezTo>
                    <a:pt x="17580" y="0"/>
                    <a:pt x="20151" y="568"/>
                    <a:pt x="21179" y="0"/>
                  </a:cubicBezTo>
                  <a:cubicBezTo>
                    <a:pt x="21179" y="0"/>
                    <a:pt x="18094" y="13073"/>
                    <a:pt x="11922" y="17621"/>
                  </a:cubicBezTo>
                  <a:cubicBezTo>
                    <a:pt x="5751" y="21599"/>
                    <a:pt x="608" y="15347"/>
                    <a:pt x="94" y="10800"/>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8" name="AutoShape 21"/>
            <p:cNvSpPr>
              <a:spLocks noChangeArrowheads="1"/>
            </p:cNvSpPr>
            <p:nvPr/>
          </p:nvSpPr>
          <p:spPr bwMode="auto">
            <a:xfrm>
              <a:off x="2245519" y="2370535"/>
              <a:ext cx="366713" cy="213122"/>
            </a:xfrm>
            <a:custGeom>
              <a:avLst/>
              <a:gdLst>
                <a:gd name="T0" fmla="*/ 20699 w 20815"/>
                <a:gd name="T1" fmla="*/ 10353 h 18748"/>
                <a:gd name="T2" fmla="*/ 6749 w 20815"/>
                <a:gd name="T3" fmla="*/ 227 h 18748"/>
                <a:gd name="T4" fmla="*/ 0 w 20815"/>
                <a:gd name="T5" fmla="*/ 1577 h 18748"/>
                <a:gd name="T6" fmla="*/ 10800 w 20815"/>
                <a:gd name="T7" fmla="*/ 18453 h 18748"/>
                <a:gd name="T8" fmla="*/ 20699 w 20815"/>
                <a:gd name="T9" fmla="*/ 10353 h 18748"/>
              </a:gdLst>
              <a:ahLst/>
              <a:cxnLst>
                <a:cxn ang="0">
                  <a:pos x="T0" y="T1"/>
                </a:cxn>
                <a:cxn ang="0">
                  <a:pos x="T2" y="T3"/>
                </a:cxn>
                <a:cxn ang="0">
                  <a:pos x="T4" y="T5"/>
                </a:cxn>
                <a:cxn ang="0">
                  <a:pos x="T6" y="T7"/>
                </a:cxn>
                <a:cxn ang="0">
                  <a:pos x="T8" y="T9"/>
                </a:cxn>
              </a:cxnLst>
              <a:rect l="0" t="0" r="r" b="b"/>
              <a:pathLst>
                <a:path w="20815" h="18748">
                  <a:moveTo>
                    <a:pt x="20699" y="10353"/>
                  </a:moveTo>
                  <a:cubicBezTo>
                    <a:pt x="20699" y="10353"/>
                    <a:pt x="19799" y="-1797"/>
                    <a:pt x="6749" y="227"/>
                  </a:cubicBezTo>
                  <a:cubicBezTo>
                    <a:pt x="6749" y="227"/>
                    <a:pt x="899" y="2252"/>
                    <a:pt x="0" y="1577"/>
                  </a:cubicBezTo>
                  <a:cubicBezTo>
                    <a:pt x="0" y="1577"/>
                    <a:pt x="4499" y="16428"/>
                    <a:pt x="10800" y="18453"/>
                  </a:cubicBezTo>
                  <a:cubicBezTo>
                    <a:pt x="17099" y="19803"/>
                    <a:pt x="21600" y="16428"/>
                    <a:pt x="20699" y="10353"/>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39" name="AutoShape 22"/>
            <p:cNvSpPr>
              <a:spLocks noChangeArrowheads="1"/>
            </p:cNvSpPr>
            <p:nvPr/>
          </p:nvSpPr>
          <p:spPr bwMode="auto">
            <a:xfrm>
              <a:off x="2076450" y="2064544"/>
              <a:ext cx="333375" cy="165497"/>
            </a:xfrm>
            <a:custGeom>
              <a:avLst/>
              <a:gdLst>
                <a:gd name="T0" fmla="*/ 19679 w 20033"/>
                <a:gd name="T1" fmla="*/ 5146 h 15680"/>
                <a:gd name="T2" fmla="*/ 3359 w 20033"/>
                <a:gd name="T3" fmla="*/ 2986 h 15680"/>
                <a:gd name="T4" fmla="*/ 0 w 20033"/>
                <a:gd name="T5" fmla="*/ 10187 h 15680"/>
                <a:gd name="T6" fmla="*/ 9119 w 20033"/>
                <a:gd name="T7" fmla="*/ 14507 h 15680"/>
                <a:gd name="T8" fmla="*/ 19679 w 20033"/>
                <a:gd name="T9" fmla="*/ 5146 h 15680"/>
              </a:gdLst>
              <a:ahLst/>
              <a:cxnLst>
                <a:cxn ang="0">
                  <a:pos x="T0" y="T1"/>
                </a:cxn>
                <a:cxn ang="0">
                  <a:pos x="T2" y="T3"/>
                </a:cxn>
                <a:cxn ang="0">
                  <a:pos x="T4" y="T5"/>
                </a:cxn>
                <a:cxn ang="0">
                  <a:pos x="T6" y="T7"/>
                </a:cxn>
                <a:cxn ang="0">
                  <a:pos x="T8" y="T9"/>
                </a:cxn>
              </a:cxnLst>
              <a:rect l="0" t="0" r="r" b="b"/>
              <a:pathLst>
                <a:path w="20033" h="15680">
                  <a:moveTo>
                    <a:pt x="19679" y="5146"/>
                  </a:moveTo>
                  <a:cubicBezTo>
                    <a:pt x="17760" y="826"/>
                    <a:pt x="10559" y="-2773"/>
                    <a:pt x="3359" y="2986"/>
                  </a:cubicBezTo>
                  <a:cubicBezTo>
                    <a:pt x="479" y="5866"/>
                    <a:pt x="0" y="10187"/>
                    <a:pt x="0" y="10187"/>
                  </a:cubicBezTo>
                  <a:cubicBezTo>
                    <a:pt x="0" y="10187"/>
                    <a:pt x="6239" y="12346"/>
                    <a:pt x="9119" y="14507"/>
                  </a:cubicBezTo>
                  <a:cubicBezTo>
                    <a:pt x="15360" y="18827"/>
                    <a:pt x="21600" y="10187"/>
                    <a:pt x="19679" y="5146"/>
                  </a:cubicBezTo>
                  <a:close/>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40" name="AutoShape 23"/>
            <p:cNvSpPr>
              <a:spLocks noChangeArrowheads="1"/>
            </p:cNvSpPr>
            <p:nvPr/>
          </p:nvSpPr>
          <p:spPr bwMode="auto">
            <a:xfrm>
              <a:off x="1984772" y="1546622"/>
              <a:ext cx="228600" cy="271463"/>
            </a:xfrm>
            <a:custGeom>
              <a:avLst/>
              <a:gdLst>
                <a:gd name="T0" fmla="*/ 13316 w 15070"/>
                <a:gd name="T1" fmla="*/ 18830 h 19631"/>
                <a:gd name="T2" fmla="*/ 9629 w 15070"/>
                <a:gd name="T3" fmla="*/ 4984 h 19631"/>
                <a:gd name="T4" fmla="*/ 1726 w 15070"/>
                <a:gd name="T5" fmla="*/ 0 h 19631"/>
                <a:gd name="T6" fmla="*/ 2253 w 15070"/>
                <a:gd name="T7" fmla="*/ 14953 h 19631"/>
                <a:gd name="T8" fmla="*/ 13316 w 15070"/>
                <a:gd name="T9" fmla="*/ 18830 h 19631"/>
              </a:gdLst>
              <a:ahLst/>
              <a:cxnLst>
                <a:cxn ang="0">
                  <a:pos x="T0" y="T1"/>
                </a:cxn>
                <a:cxn ang="0">
                  <a:pos x="T2" y="T3"/>
                </a:cxn>
                <a:cxn ang="0">
                  <a:pos x="T4" y="T5"/>
                </a:cxn>
                <a:cxn ang="0">
                  <a:pos x="T6" y="T7"/>
                </a:cxn>
                <a:cxn ang="0">
                  <a:pos x="T8" y="T9"/>
                </a:cxn>
              </a:cxnLst>
              <a:rect l="0" t="0" r="r" b="b"/>
              <a:pathLst>
                <a:path w="15070" h="19631">
                  <a:moveTo>
                    <a:pt x="13316" y="18830"/>
                  </a:moveTo>
                  <a:cubicBezTo>
                    <a:pt x="13316" y="18830"/>
                    <a:pt x="19111" y="9415"/>
                    <a:pt x="9629" y="4984"/>
                  </a:cubicBezTo>
                  <a:cubicBezTo>
                    <a:pt x="2780" y="1661"/>
                    <a:pt x="1726" y="0"/>
                    <a:pt x="1726" y="0"/>
                  </a:cubicBezTo>
                  <a:cubicBezTo>
                    <a:pt x="1726" y="0"/>
                    <a:pt x="-2488" y="8307"/>
                    <a:pt x="2253" y="14953"/>
                  </a:cubicBezTo>
                  <a:cubicBezTo>
                    <a:pt x="6994" y="21599"/>
                    <a:pt x="11736" y="19384"/>
                    <a:pt x="13316" y="18830"/>
                  </a:cubicBezTo>
                  <a:close/>
                </a:path>
              </a:pathLst>
            </a:custGeom>
            <a:gradFill rotWithShape="1">
              <a:gsLst>
                <a:gs pos="0">
                  <a:schemeClr val="bg1"/>
                </a:gs>
                <a:gs pos="100000">
                  <a:srgbClr val="D9D9D9"/>
                </a:gs>
              </a:gsLst>
              <a:lin ang="5400000" scaled="1"/>
            </a:gradFill>
            <a:ln w="12700">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41" name="AutoShape 24"/>
            <p:cNvSpPr>
              <a:spLocks noChangeArrowheads="1"/>
            </p:cNvSpPr>
            <p:nvPr/>
          </p:nvSpPr>
          <p:spPr bwMode="auto">
            <a:xfrm>
              <a:off x="2340769" y="1513285"/>
              <a:ext cx="244079" cy="334565"/>
            </a:xfrm>
            <a:custGeom>
              <a:avLst/>
              <a:gdLst>
                <a:gd name="T0" fmla="*/ 3445 w 15376"/>
                <a:gd name="T1" fmla="*/ 19252 h 20489"/>
                <a:gd name="T2" fmla="*/ 2440 w 15376"/>
                <a:gd name="T3" fmla="*/ 7982 h 20489"/>
                <a:gd name="T4" fmla="*/ 11985 w 15376"/>
                <a:gd name="T5" fmla="*/ 0 h 20489"/>
                <a:gd name="T6" fmla="*/ 13994 w 15376"/>
                <a:gd name="T7" fmla="*/ 17843 h 20489"/>
                <a:gd name="T8" fmla="*/ 3445 w 15376"/>
                <a:gd name="T9" fmla="*/ 19252 h 20489"/>
              </a:gdLst>
              <a:ahLst/>
              <a:cxnLst>
                <a:cxn ang="0">
                  <a:pos x="T0" y="T1"/>
                </a:cxn>
                <a:cxn ang="0">
                  <a:pos x="T2" y="T3"/>
                </a:cxn>
                <a:cxn ang="0">
                  <a:pos x="T4" y="T5"/>
                </a:cxn>
                <a:cxn ang="0">
                  <a:pos x="T6" y="T7"/>
                </a:cxn>
                <a:cxn ang="0">
                  <a:pos x="T8" y="T9"/>
                </a:cxn>
              </a:cxnLst>
              <a:rect l="0" t="0" r="r" b="b"/>
              <a:pathLst>
                <a:path w="15376" h="20489">
                  <a:moveTo>
                    <a:pt x="3445" y="19252"/>
                  </a:moveTo>
                  <a:cubicBezTo>
                    <a:pt x="3445" y="19252"/>
                    <a:pt x="-3587" y="13147"/>
                    <a:pt x="2440" y="7982"/>
                  </a:cubicBezTo>
                  <a:cubicBezTo>
                    <a:pt x="8468" y="2347"/>
                    <a:pt x="11985" y="1878"/>
                    <a:pt x="11985" y="0"/>
                  </a:cubicBezTo>
                  <a:cubicBezTo>
                    <a:pt x="11985" y="0"/>
                    <a:pt x="18013" y="14086"/>
                    <a:pt x="13994" y="17843"/>
                  </a:cubicBezTo>
                  <a:cubicBezTo>
                    <a:pt x="10478" y="21599"/>
                    <a:pt x="5957" y="20660"/>
                    <a:pt x="3445" y="19252"/>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42" name="AutoShape 25"/>
            <p:cNvSpPr>
              <a:spLocks noChangeArrowheads="1"/>
            </p:cNvSpPr>
            <p:nvPr/>
          </p:nvSpPr>
          <p:spPr bwMode="auto">
            <a:xfrm>
              <a:off x="3444478" y="1935957"/>
              <a:ext cx="270272" cy="335756"/>
            </a:xfrm>
            <a:custGeom>
              <a:avLst/>
              <a:gdLst>
                <a:gd name="T0" fmla="*/ 982 w 16671"/>
                <a:gd name="T1" fmla="*/ 17843 h 20543"/>
                <a:gd name="T2" fmla="*/ 4909 w 16671"/>
                <a:gd name="T3" fmla="*/ 5634 h 20543"/>
                <a:gd name="T4" fmla="*/ 15709 w 16671"/>
                <a:gd name="T5" fmla="*/ 0 h 20543"/>
                <a:gd name="T6" fmla="*/ 14236 w 16671"/>
                <a:gd name="T7" fmla="*/ 18313 h 20543"/>
                <a:gd name="T8" fmla="*/ 982 w 16671"/>
                <a:gd name="T9" fmla="*/ 17843 h 20543"/>
              </a:gdLst>
              <a:ahLst/>
              <a:cxnLst>
                <a:cxn ang="0">
                  <a:pos x="T0" y="T1"/>
                </a:cxn>
                <a:cxn ang="0">
                  <a:pos x="T2" y="T3"/>
                </a:cxn>
                <a:cxn ang="0">
                  <a:pos x="T4" y="T5"/>
                </a:cxn>
                <a:cxn ang="0">
                  <a:pos x="T6" y="T7"/>
                </a:cxn>
                <a:cxn ang="0">
                  <a:pos x="T8" y="T9"/>
                </a:cxn>
              </a:cxnLst>
              <a:rect l="0" t="0" r="r" b="b"/>
              <a:pathLst>
                <a:path w="16671" h="20543">
                  <a:moveTo>
                    <a:pt x="982" y="17843"/>
                  </a:moveTo>
                  <a:cubicBezTo>
                    <a:pt x="982" y="17843"/>
                    <a:pt x="-2945" y="8921"/>
                    <a:pt x="4909" y="5634"/>
                  </a:cubicBezTo>
                  <a:cubicBezTo>
                    <a:pt x="13255" y="2347"/>
                    <a:pt x="15709" y="0"/>
                    <a:pt x="15709" y="0"/>
                  </a:cubicBezTo>
                  <a:cubicBezTo>
                    <a:pt x="15709" y="0"/>
                    <a:pt x="18654" y="15026"/>
                    <a:pt x="14236" y="18313"/>
                  </a:cubicBezTo>
                  <a:cubicBezTo>
                    <a:pt x="9327" y="21130"/>
                    <a:pt x="3436" y="21599"/>
                    <a:pt x="982" y="17843"/>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43" name="AutoShape 26"/>
            <p:cNvSpPr>
              <a:spLocks noChangeArrowheads="1"/>
            </p:cNvSpPr>
            <p:nvPr/>
          </p:nvSpPr>
          <p:spPr bwMode="auto">
            <a:xfrm>
              <a:off x="3449241" y="1459706"/>
              <a:ext cx="204788" cy="314325"/>
            </a:xfrm>
            <a:custGeom>
              <a:avLst/>
              <a:gdLst>
                <a:gd name="T0" fmla="*/ 9083 w 19262"/>
                <a:gd name="T1" fmla="*/ 21600 h 21600"/>
                <a:gd name="T2" fmla="*/ 145 w 19262"/>
                <a:gd name="T3" fmla="*/ 11063 h 21600"/>
                <a:gd name="T4" fmla="*/ 9828 w 19262"/>
                <a:gd name="T5" fmla="*/ 0 h 21600"/>
                <a:gd name="T6" fmla="*/ 18766 w 19262"/>
                <a:gd name="T7" fmla="*/ 10536 h 21600"/>
                <a:gd name="T8" fmla="*/ 9083 w 19262"/>
                <a:gd name="T9" fmla="*/ 21600 h 21600"/>
              </a:gdLst>
              <a:ahLst/>
              <a:cxnLst>
                <a:cxn ang="0">
                  <a:pos x="T0" y="T1"/>
                </a:cxn>
                <a:cxn ang="0">
                  <a:pos x="T2" y="T3"/>
                </a:cxn>
                <a:cxn ang="0">
                  <a:pos x="T4" y="T5"/>
                </a:cxn>
                <a:cxn ang="0">
                  <a:pos x="T6" y="T7"/>
                </a:cxn>
                <a:cxn ang="0">
                  <a:pos x="T8" y="T9"/>
                </a:cxn>
              </a:cxnLst>
              <a:rect l="0" t="0" r="r" b="b"/>
              <a:pathLst>
                <a:path w="19262" h="21600">
                  <a:moveTo>
                    <a:pt x="9083" y="21600"/>
                  </a:moveTo>
                  <a:cubicBezTo>
                    <a:pt x="9083" y="21600"/>
                    <a:pt x="-1344" y="16331"/>
                    <a:pt x="145" y="11063"/>
                  </a:cubicBezTo>
                  <a:cubicBezTo>
                    <a:pt x="1635" y="5795"/>
                    <a:pt x="9828" y="1580"/>
                    <a:pt x="9828" y="0"/>
                  </a:cubicBezTo>
                  <a:cubicBezTo>
                    <a:pt x="9828" y="0"/>
                    <a:pt x="18021" y="6848"/>
                    <a:pt x="18766" y="10536"/>
                  </a:cubicBezTo>
                  <a:cubicBezTo>
                    <a:pt x="20256" y="13697"/>
                    <a:pt x="18766" y="21073"/>
                    <a:pt x="9083" y="21600"/>
                  </a:cubicBezTo>
                  <a:close/>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44" name="AutoShape 27"/>
            <p:cNvSpPr>
              <a:spLocks noChangeArrowheads="1"/>
            </p:cNvSpPr>
            <p:nvPr/>
          </p:nvSpPr>
          <p:spPr bwMode="auto">
            <a:xfrm>
              <a:off x="1664494" y="2052637"/>
              <a:ext cx="217885" cy="319088"/>
            </a:xfrm>
            <a:custGeom>
              <a:avLst/>
              <a:gdLst>
                <a:gd name="T0" fmla="*/ 7422 w 12174"/>
                <a:gd name="T1" fmla="*/ 21599 h 21600"/>
                <a:gd name="T2" fmla="*/ 3821 w 12174"/>
                <a:gd name="T3" fmla="*/ 0 h 21600"/>
                <a:gd name="T4" fmla="*/ 8772 w 12174"/>
                <a:gd name="T5" fmla="*/ 5657 h 21600"/>
                <a:gd name="T6" fmla="*/ 7422 w 12174"/>
                <a:gd name="T7" fmla="*/ 21599 h 21600"/>
              </a:gdLst>
              <a:ahLst/>
              <a:cxnLst>
                <a:cxn ang="0">
                  <a:pos x="T0" y="T1"/>
                </a:cxn>
                <a:cxn ang="0">
                  <a:pos x="T2" y="T3"/>
                </a:cxn>
                <a:cxn ang="0">
                  <a:pos x="T4" y="T5"/>
                </a:cxn>
                <a:cxn ang="0">
                  <a:pos x="T6" y="T7"/>
                </a:cxn>
              </a:cxnLst>
              <a:rect l="0" t="0" r="r" b="b"/>
              <a:pathLst>
                <a:path w="12174" h="21600">
                  <a:moveTo>
                    <a:pt x="7422" y="21599"/>
                  </a:moveTo>
                  <a:cubicBezTo>
                    <a:pt x="7422" y="21599"/>
                    <a:pt x="-6528" y="17485"/>
                    <a:pt x="3821" y="0"/>
                  </a:cubicBezTo>
                  <a:cubicBezTo>
                    <a:pt x="3821" y="0"/>
                    <a:pt x="5622" y="3085"/>
                    <a:pt x="8772" y="5657"/>
                  </a:cubicBezTo>
                  <a:cubicBezTo>
                    <a:pt x="11921" y="8228"/>
                    <a:pt x="15071" y="21599"/>
                    <a:pt x="7422" y="21599"/>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45" name="AutoShape 28"/>
            <p:cNvSpPr>
              <a:spLocks noChangeArrowheads="1"/>
            </p:cNvSpPr>
            <p:nvPr/>
          </p:nvSpPr>
          <p:spPr bwMode="auto">
            <a:xfrm>
              <a:off x="1248966" y="2118123"/>
              <a:ext cx="254794" cy="335756"/>
            </a:xfrm>
            <a:custGeom>
              <a:avLst/>
              <a:gdLst>
                <a:gd name="T0" fmla="*/ 5050 w 11872"/>
                <a:gd name="T1" fmla="*/ 21599 h 21600"/>
                <a:gd name="T2" fmla="*/ 2816 w 11872"/>
                <a:gd name="T3" fmla="*/ 0 h 21600"/>
                <a:gd name="T4" fmla="*/ 5795 w 11872"/>
                <a:gd name="T5" fmla="*/ 3436 h 21600"/>
                <a:gd name="T6" fmla="*/ 5050 w 11872"/>
                <a:gd name="T7" fmla="*/ 21599 h 21600"/>
              </a:gdLst>
              <a:ahLst/>
              <a:cxnLst>
                <a:cxn ang="0">
                  <a:pos x="T0" y="T1"/>
                </a:cxn>
                <a:cxn ang="0">
                  <a:pos x="T2" y="T3"/>
                </a:cxn>
                <a:cxn ang="0">
                  <a:pos x="T4" y="T5"/>
                </a:cxn>
                <a:cxn ang="0">
                  <a:pos x="T6" y="T7"/>
                </a:cxn>
              </a:cxnLst>
              <a:rect l="0" t="0" r="r" b="b"/>
              <a:pathLst>
                <a:path w="11872" h="21600">
                  <a:moveTo>
                    <a:pt x="5050" y="21599"/>
                  </a:moveTo>
                  <a:cubicBezTo>
                    <a:pt x="5050" y="21599"/>
                    <a:pt x="-4632" y="15218"/>
                    <a:pt x="2816" y="0"/>
                  </a:cubicBezTo>
                  <a:cubicBezTo>
                    <a:pt x="2816" y="0"/>
                    <a:pt x="4305" y="2454"/>
                    <a:pt x="5795" y="3436"/>
                  </a:cubicBezTo>
                  <a:cubicBezTo>
                    <a:pt x="10636" y="7363"/>
                    <a:pt x="16968" y="17181"/>
                    <a:pt x="5050" y="21599"/>
                  </a:cubicBezTo>
                  <a:close/>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sp>
          <p:nvSpPr>
            <p:cNvPr id="9246" name="AutoShape 29"/>
            <p:cNvSpPr>
              <a:spLocks noChangeArrowheads="1"/>
            </p:cNvSpPr>
            <p:nvPr/>
          </p:nvSpPr>
          <p:spPr bwMode="auto">
            <a:xfrm>
              <a:off x="1702594" y="1653778"/>
              <a:ext cx="210741" cy="290513"/>
            </a:xfrm>
            <a:custGeom>
              <a:avLst/>
              <a:gdLst>
                <a:gd name="T0" fmla="*/ 7668 w 11448"/>
                <a:gd name="T1" fmla="*/ 21599 h 21600"/>
                <a:gd name="T2" fmla="*/ 2485 w 11448"/>
                <a:gd name="T3" fmla="*/ 0 h 21600"/>
                <a:gd name="T4" fmla="*/ 5940 w 11448"/>
                <a:gd name="T5" fmla="*/ 5115 h 21600"/>
                <a:gd name="T6" fmla="*/ 7668 w 11448"/>
                <a:gd name="T7" fmla="*/ 21599 h 21600"/>
              </a:gdLst>
              <a:ahLst/>
              <a:cxnLst>
                <a:cxn ang="0">
                  <a:pos x="T0" y="T1"/>
                </a:cxn>
                <a:cxn ang="0">
                  <a:pos x="T2" y="T3"/>
                </a:cxn>
                <a:cxn ang="0">
                  <a:pos x="T4" y="T5"/>
                </a:cxn>
                <a:cxn ang="0">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grpSp>
      <p:grpSp>
        <p:nvGrpSpPr>
          <p:cNvPr id="3" name="组合 2"/>
          <p:cNvGrpSpPr/>
          <p:nvPr/>
        </p:nvGrpSpPr>
        <p:grpSpPr>
          <a:xfrm>
            <a:off x="5278042" y="1498997"/>
            <a:ext cx="2381249" cy="619900"/>
            <a:chOff x="5278042" y="1498997"/>
            <a:chExt cx="2381249" cy="619900"/>
          </a:xfrm>
        </p:grpSpPr>
        <p:sp>
          <p:nvSpPr>
            <p:cNvPr id="9247" name="TextBox 13"/>
            <p:cNvSpPr txBox="1">
              <a:spLocks noChangeArrowheads="1"/>
            </p:cNvSpPr>
            <p:nvPr/>
          </p:nvSpPr>
          <p:spPr bwMode="auto">
            <a:xfrm>
              <a:off x="5616178" y="1593056"/>
              <a:ext cx="10620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48" name="TextBox 13"/>
            <p:cNvSpPr txBox="1">
              <a:spLocks noChangeArrowheads="1"/>
            </p:cNvSpPr>
            <p:nvPr/>
          </p:nvSpPr>
          <p:spPr bwMode="auto">
            <a:xfrm>
              <a:off x="5616178" y="1841898"/>
              <a:ext cx="2043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53" name="AutoShape 29"/>
            <p:cNvSpPr>
              <a:spLocks noChangeArrowheads="1"/>
            </p:cNvSpPr>
            <p:nvPr/>
          </p:nvSpPr>
          <p:spPr bwMode="auto">
            <a:xfrm>
              <a:off x="5278042" y="1498997"/>
              <a:ext cx="210740" cy="290513"/>
            </a:xfrm>
            <a:custGeom>
              <a:avLst/>
              <a:gdLst>
                <a:gd name="T0" fmla="*/ 7668 w 11448"/>
                <a:gd name="T1" fmla="*/ 21599 h 21600"/>
                <a:gd name="T2" fmla="*/ 2485 w 11448"/>
                <a:gd name="T3" fmla="*/ 0 h 21600"/>
                <a:gd name="T4" fmla="*/ 5940 w 11448"/>
                <a:gd name="T5" fmla="*/ 5115 h 21600"/>
                <a:gd name="T6" fmla="*/ 7668 w 11448"/>
                <a:gd name="T7" fmla="*/ 21599 h 21600"/>
              </a:gdLst>
              <a:ahLst/>
              <a:cxnLst>
                <a:cxn ang="0">
                  <a:pos x="T0" y="T1"/>
                </a:cxn>
                <a:cxn ang="0">
                  <a:pos x="T2" y="T3"/>
                </a:cxn>
                <a:cxn ang="0">
                  <a:pos x="T4" y="T5"/>
                </a:cxn>
                <a:cxn ang="0">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07474"/>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grpSp>
      <p:grpSp>
        <p:nvGrpSpPr>
          <p:cNvPr id="4" name="组合 3"/>
          <p:cNvGrpSpPr/>
          <p:nvPr/>
        </p:nvGrpSpPr>
        <p:grpSpPr>
          <a:xfrm>
            <a:off x="5278042" y="2433637"/>
            <a:ext cx="2381249" cy="659191"/>
            <a:chOff x="5278042" y="2433637"/>
            <a:chExt cx="2381249" cy="659191"/>
          </a:xfrm>
        </p:grpSpPr>
        <p:sp>
          <p:nvSpPr>
            <p:cNvPr id="9249" name="TextBox 13"/>
            <p:cNvSpPr txBox="1">
              <a:spLocks noChangeArrowheads="1"/>
            </p:cNvSpPr>
            <p:nvPr/>
          </p:nvSpPr>
          <p:spPr bwMode="auto">
            <a:xfrm>
              <a:off x="5616178" y="2566987"/>
              <a:ext cx="10620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50" name="TextBox 13"/>
            <p:cNvSpPr txBox="1">
              <a:spLocks noChangeArrowheads="1"/>
            </p:cNvSpPr>
            <p:nvPr/>
          </p:nvSpPr>
          <p:spPr bwMode="auto">
            <a:xfrm>
              <a:off x="5616178" y="2815829"/>
              <a:ext cx="2043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54" name="AutoShape 29"/>
            <p:cNvSpPr>
              <a:spLocks noChangeArrowheads="1"/>
            </p:cNvSpPr>
            <p:nvPr/>
          </p:nvSpPr>
          <p:spPr bwMode="auto">
            <a:xfrm>
              <a:off x="5278042" y="2433637"/>
              <a:ext cx="210740" cy="290513"/>
            </a:xfrm>
            <a:custGeom>
              <a:avLst/>
              <a:gdLst>
                <a:gd name="T0" fmla="*/ 7668 w 11448"/>
                <a:gd name="T1" fmla="*/ 21599 h 21600"/>
                <a:gd name="T2" fmla="*/ 2485 w 11448"/>
                <a:gd name="T3" fmla="*/ 0 h 21600"/>
                <a:gd name="T4" fmla="*/ 5940 w 11448"/>
                <a:gd name="T5" fmla="*/ 5115 h 21600"/>
                <a:gd name="T6" fmla="*/ 7668 w 11448"/>
                <a:gd name="T7" fmla="*/ 21599 h 21600"/>
              </a:gdLst>
              <a:ahLst/>
              <a:cxnLst>
                <a:cxn ang="0">
                  <a:pos x="T0" y="T1"/>
                </a:cxn>
                <a:cxn ang="0">
                  <a:pos x="T2" y="T3"/>
                </a:cxn>
                <a:cxn ang="0">
                  <a:pos x="T4" y="T5"/>
                </a:cxn>
                <a:cxn ang="0">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FFBF53"/>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grpSp>
      <p:grpSp>
        <p:nvGrpSpPr>
          <p:cNvPr id="5" name="组合 4"/>
          <p:cNvGrpSpPr/>
          <p:nvPr/>
        </p:nvGrpSpPr>
        <p:grpSpPr>
          <a:xfrm>
            <a:off x="5278042" y="3378994"/>
            <a:ext cx="2381249" cy="653237"/>
            <a:chOff x="5278042" y="3378994"/>
            <a:chExt cx="2381249" cy="653237"/>
          </a:xfrm>
        </p:grpSpPr>
        <p:sp>
          <p:nvSpPr>
            <p:cNvPr id="9251" name="TextBox 13"/>
            <p:cNvSpPr txBox="1">
              <a:spLocks noChangeArrowheads="1"/>
            </p:cNvSpPr>
            <p:nvPr/>
          </p:nvSpPr>
          <p:spPr bwMode="auto">
            <a:xfrm>
              <a:off x="5616178" y="3506391"/>
              <a:ext cx="10620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445469"/>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52" name="TextBox 13"/>
            <p:cNvSpPr txBox="1">
              <a:spLocks noChangeArrowheads="1"/>
            </p:cNvSpPr>
            <p:nvPr/>
          </p:nvSpPr>
          <p:spPr bwMode="auto">
            <a:xfrm>
              <a:off x="5616178" y="3755232"/>
              <a:ext cx="2043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defTabSz="1216025" eaLnBrk="0" hangingPunct="0">
                <a:defRPr>
                  <a:solidFill>
                    <a:schemeClr val="tx1"/>
                  </a:solidFill>
                  <a:latin typeface="Calibri" panose="020F0502020204030204" pitchFamily="34" charset="0"/>
                  <a:ea typeface="宋体" panose="02010600030101010101" pitchFamily="2" charset="-122"/>
                </a:defRPr>
              </a:lvl2pPr>
              <a:lvl3pPr defTabSz="1216025" eaLnBrk="0" hangingPunct="0">
                <a:defRPr>
                  <a:solidFill>
                    <a:schemeClr val="tx1"/>
                  </a:solidFill>
                  <a:latin typeface="Calibri" panose="020F0502020204030204" pitchFamily="34" charset="0"/>
                  <a:ea typeface="宋体" panose="02010600030101010101" pitchFamily="2" charset="-122"/>
                </a:defRPr>
              </a:lvl3pPr>
              <a:lvl4pPr defTabSz="1216025" eaLnBrk="0" hangingPunct="0">
                <a:defRPr>
                  <a:solidFill>
                    <a:schemeClr val="tx1"/>
                  </a:solidFill>
                  <a:latin typeface="Calibri" panose="020F0502020204030204" pitchFamily="34" charset="0"/>
                  <a:ea typeface="宋体" panose="02010600030101010101" pitchFamily="2" charset="-122"/>
                </a:defRPr>
              </a:lvl4pPr>
              <a:lvl5pPr defTabSz="1216025" eaLnBrk="0" hangingPunct="0">
                <a:defRPr>
                  <a:solidFill>
                    <a:schemeClr val="tx1"/>
                  </a:solidFill>
                  <a:latin typeface="Calibri" panose="020F0502020204030204" pitchFamily="3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900">
                  <a:solidFill>
                    <a:srgbClr val="445469"/>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9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9255" name="AutoShape 29"/>
            <p:cNvSpPr>
              <a:spLocks noChangeArrowheads="1"/>
            </p:cNvSpPr>
            <p:nvPr/>
          </p:nvSpPr>
          <p:spPr bwMode="auto">
            <a:xfrm>
              <a:off x="5278042" y="3378994"/>
              <a:ext cx="210740" cy="290513"/>
            </a:xfrm>
            <a:custGeom>
              <a:avLst/>
              <a:gdLst>
                <a:gd name="T0" fmla="*/ 7668 w 11448"/>
                <a:gd name="T1" fmla="*/ 21599 h 21600"/>
                <a:gd name="T2" fmla="*/ 2485 w 11448"/>
                <a:gd name="T3" fmla="*/ 0 h 21600"/>
                <a:gd name="T4" fmla="*/ 5940 w 11448"/>
                <a:gd name="T5" fmla="*/ 5115 h 21600"/>
                <a:gd name="T6" fmla="*/ 7668 w 11448"/>
                <a:gd name="T7" fmla="*/ 21599 h 21600"/>
              </a:gdLst>
              <a:ahLst/>
              <a:cxnLst>
                <a:cxn ang="0">
                  <a:pos x="T0" y="T1"/>
                </a:cxn>
                <a:cxn ang="0">
                  <a:pos x="T2" y="T3"/>
                </a:cxn>
                <a:cxn ang="0">
                  <a:pos x="T4" y="T5"/>
                </a:cxn>
                <a:cxn ang="0">
                  <a:pos x="T6" y="T7"/>
                </a:cxn>
              </a:cxnLst>
              <a:rect l="0" t="0" r="r" b="b"/>
              <a:pathLst>
                <a:path w="11448" h="21600">
                  <a:moveTo>
                    <a:pt x="7668" y="21599"/>
                  </a:moveTo>
                  <a:cubicBezTo>
                    <a:pt x="7668" y="21599"/>
                    <a:pt x="-5291" y="21599"/>
                    <a:pt x="2485" y="0"/>
                  </a:cubicBezTo>
                  <a:cubicBezTo>
                    <a:pt x="2485" y="0"/>
                    <a:pt x="4212" y="3978"/>
                    <a:pt x="5940" y="5115"/>
                  </a:cubicBezTo>
                  <a:cubicBezTo>
                    <a:pt x="7668" y="6252"/>
                    <a:pt x="16308" y="17621"/>
                    <a:pt x="7668" y="21599"/>
                  </a:cubicBezTo>
                  <a:close/>
                </a:path>
              </a:pathLst>
            </a:custGeom>
            <a:solidFill>
              <a:srgbClr val="02B3C5"/>
            </a:solidFill>
            <a:ln w="28575">
              <a:solidFill>
                <a:schemeClr val="bg1"/>
              </a:solidFill>
              <a:round/>
            </a:ln>
            <a:effectLst>
              <a:outerShdw dist="63500" dir="8100000" algn="ctr" rotWithShape="0">
                <a:srgbClr val="000000">
                  <a:alpha val="25000"/>
                </a:srgbClr>
              </a:outerShdw>
            </a:effectLst>
          </p:spPr>
          <p:txBody>
            <a:bodyPr/>
            <a:lstStyle/>
            <a:p>
              <a:pPr eaLnBrk="0" hangingPunct="0"/>
              <a:endParaRPr lang="zh-CN" altLang="en-US" sz="1015"/>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2000"/>
                            </p:stCondLst>
                            <p:childTnLst>
                              <p:par>
                                <p:cTn id="19" presetID="1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email"/>
          <a:stretch>
            <a:fillRect/>
          </a:stretch>
        </p:blipFill>
        <p:spPr>
          <a:xfrm>
            <a:off x="0" y="0"/>
            <a:ext cx="9144000" cy="5159341"/>
          </a:xfrm>
          <a:prstGeom prst="rect">
            <a:avLst/>
          </a:prstGeom>
        </p:spPr>
      </p:pic>
      <p:pic>
        <p:nvPicPr>
          <p:cNvPr id="5" name="图片 4"/>
          <p:cNvPicPr>
            <a:picLocks noChangeAspect="1"/>
          </p:cNvPicPr>
          <p:nvPr/>
        </p:nvPicPr>
        <p:blipFill>
          <a:blip r:embed="rId2" cstate="email"/>
          <a:stretch>
            <a:fillRect/>
          </a:stretch>
        </p:blipFill>
        <p:spPr>
          <a:xfrm>
            <a:off x="0" y="3087874"/>
            <a:ext cx="9144000" cy="2071468"/>
          </a:xfrm>
          <a:prstGeom prst="rect">
            <a:avLst/>
          </a:prstGeom>
        </p:spPr>
      </p:pic>
      <p:pic>
        <p:nvPicPr>
          <p:cNvPr id="3" name="图片 2"/>
          <p:cNvPicPr>
            <a:picLocks noChangeAspect="1"/>
          </p:cNvPicPr>
          <p:nvPr/>
        </p:nvPicPr>
        <p:blipFill>
          <a:blip r:embed="rId3" cstate="email"/>
          <a:stretch>
            <a:fillRect/>
          </a:stretch>
        </p:blipFill>
        <p:spPr>
          <a:xfrm>
            <a:off x="6995885" y="79561"/>
            <a:ext cx="1901372" cy="1285941"/>
          </a:xfrm>
          <a:prstGeom prst="rect">
            <a:avLst/>
          </a:prstGeom>
        </p:spPr>
      </p:pic>
      <p:pic>
        <p:nvPicPr>
          <p:cNvPr id="4" name="图片 3"/>
          <p:cNvPicPr>
            <a:picLocks noChangeAspect="1"/>
          </p:cNvPicPr>
          <p:nvPr/>
        </p:nvPicPr>
        <p:blipFill>
          <a:blip r:embed="rId4" cstate="email"/>
          <a:stretch>
            <a:fillRect/>
          </a:stretch>
        </p:blipFill>
        <p:spPr>
          <a:xfrm>
            <a:off x="-1" y="0"/>
            <a:ext cx="2293257" cy="1612036"/>
          </a:xfrm>
          <a:prstGeom prst="rect">
            <a:avLst/>
          </a:prstGeom>
        </p:spPr>
      </p:pic>
      <p:sp>
        <p:nvSpPr>
          <p:cNvPr id="28" name="文本占位符 4"/>
          <p:cNvSpPr txBox="1"/>
          <p:nvPr>
            <p:custDataLst>
              <p:tags r:id="rId5"/>
            </p:custDataLst>
          </p:nvPr>
        </p:nvSpPr>
        <p:spPr>
          <a:xfrm>
            <a:off x="2206631" y="1254703"/>
            <a:ext cx="1714500" cy="2069795"/>
          </a:xfrm>
          <a:prstGeom prst="rect">
            <a:avLst/>
          </a:prstGeom>
        </p:spPr>
        <p:txBody>
          <a:bodyPr vert="horz" lIns="0" tIns="34290" rIns="0" bIns="34290" rtlCol="0" anchor="ctr">
            <a:noAutofit/>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anose="04060505060202020A04"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lnSpc>
                <a:spcPct val="100000"/>
              </a:lnSpc>
              <a:spcBef>
                <a:spcPts val="0"/>
              </a:spcBef>
              <a:defRPr/>
            </a:pPr>
            <a:r>
              <a:rPr lang="en-US" altLang="zh-CN" sz="13875" dirty="0">
                <a:gradFill>
                  <a:gsLst>
                    <a:gs pos="0">
                      <a:srgbClr val="00A1C7"/>
                    </a:gs>
                    <a:gs pos="100000">
                      <a:srgbClr val="A3C902"/>
                    </a:gs>
                  </a:gsLst>
                  <a:lin ang="5400000" scaled="0"/>
                </a:gradFill>
              </a:rPr>
              <a:t>2</a:t>
            </a:r>
            <a:endParaRPr lang="en-US" altLang="en-US" sz="13875" dirty="0">
              <a:gradFill>
                <a:gsLst>
                  <a:gs pos="0">
                    <a:srgbClr val="00A1C7"/>
                  </a:gs>
                  <a:gs pos="100000">
                    <a:srgbClr val="A3C902"/>
                  </a:gs>
                </a:gsLst>
                <a:lin ang="5400000" scaled="0"/>
              </a:gradFill>
            </a:endParaRPr>
          </a:p>
        </p:txBody>
      </p:sp>
      <p:sp>
        <p:nvSpPr>
          <p:cNvPr id="29" name="标题 5"/>
          <p:cNvSpPr txBox="1"/>
          <p:nvPr>
            <p:custDataLst>
              <p:tags r:id="rId6"/>
            </p:custDataLst>
          </p:nvPr>
        </p:nvSpPr>
        <p:spPr>
          <a:xfrm>
            <a:off x="3485531" y="2527261"/>
            <a:ext cx="3515400" cy="457199"/>
          </a:xfrm>
          <a:prstGeom prst="roundRect">
            <a:avLst>
              <a:gd name="adj" fmla="val 50000"/>
            </a:avLst>
          </a:prstGeom>
          <a:noFill/>
          <a:ln w="12700">
            <a:gradFill>
              <a:gsLst>
                <a:gs pos="0">
                  <a:srgbClr val="00A1C7"/>
                </a:gs>
                <a:gs pos="100000">
                  <a:srgbClr val="A3C902"/>
                </a:gs>
              </a:gsLst>
              <a:lin ang="7800000" scaled="0"/>
            </a:grad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000" b="1" i="0" kern="1200" baseline="0">
                <a:gradFill>
                  <a:gsLst>
                    <a:gs pos="0">
                      <a:schemeClr val="accent2"/>
                    </a:gs>
                    <a:gs pos="100000">
                      <a:schemeClr val="accent1"/>
                    </a:gs>
                  </a:gsLst>
                  <a:lin ang="6600000" scaled="0"/>
                </a:gradFill>
                <a:latin typeface="幼圆" panose="02010509060101010101" pitchFamily="49" charset="-122"/>
                <a:ea typeface="幼圆" panose="02010509060101010101" pitchFamily="49" charset="-122"/>
                <a:cs typeface="+mj-cs"/>
              </a:defRPr>
            </a:lvl1pPr>
          </a:lstStyle>
          <a:p>
            <a:pPr lvl="0" algn="ctr">
              <a:defRPr/>
            </a:pPr>
            <a:r>
              <a:rPr lang="zh-CN" altLang="en-US" sz="2700" dirty="0">
                <a:gradFill>
                  <a:gsLst>
                    <a:gs pos="0">
                      <a:srgbClr val="00A1C7"/>
                    </a:gs>
                    <a:gs pos="100000">
                      <a:srgbClr val="A3C902"/>
                    </a:gs>
                  </a:gsLst>
                  <a:lin ang="6600000" scaled="0"/>
                </a:gradFill>
              </a:rPr>
              <a:t>单击此处添加文字标题</a:t>
            </a:r>
            <a:endParaRPr lang="en-US" altLang="zh-CN" sz="2700" dirty="0">
              <a:gradFill>
                <a:gsLst>
                  <a:gs pos="0">
                    <a:srgbClr val="00A1C7"/>
                  </a:gs>
                  <a:gs pos="100000">
                    <a:srgbClr val="A3C902"/>
                  </a:gs>
                </a:gsLst>
                <a:lin ang="6600000" scaled="0"/>
              </a:gradFill>
            </a:endParaRPr>
          </a:p>
        </p:txBody>
      </p:sp>
      <p:sp>
        <p:nvSpPr>
          <p:cNvPr id="30" name="文本占位符 6"/>
          <p:cNvSpPr txBox="1"/>
          <p:nvPr>
            <p:custDataLst>
              <p:tags r:id="rId7"/>
            </p:custDataLst>
          </p:nvPr>
        </p:nvSpPr>
        <p:spPr>
          <a:xfrm>
            <a:off x="2858106" y="2140211"/>
            <a:ext cx="1254849" cy="283636"/>
          </a:xfrm>
          <a:prstGeom prst="rect">
            <a:avLst/>
          </a:prstGeom>
          <a:solidFill>
            <a:srgbClr val="FFFFFF"/>
          </a:solidFill>
        </p:spPr>
        <p:txBody>
          <a:bodyPr vert="horz" lIns="68580" tIns="34290" rIns="68580" bIns="34290" rtlCol="0" anchor="ctr">
            <a:noAutofit/>
          </a:bodyPr>
          <a:lstStyle>
            <a:lvl1pPr marL="0" indent="0" algn="l" defTabSz="914400" rtl="0" eaLnBrk="1" latinLnBrk="0" hangingPunct="1">
              <a:lnSpc>
                <a:spcPct val="110000"/>
              </a:lnSpc>
              <a:spcBef>
                <a:spcPts val="1800"/>
              </a:spcBef>
              <a:spcAft>
                <a:spcPts val="0"/>
              </a:spcAft>
              <a:buSzPct val="80000"/>
              <a:buFontTx/>
              <a:buNone/>
              <a:defRPr sz="1600" b="1" kern="1200" baseline="0">
                <a:solidFill>
                  <a:schemeClr val="accent1"/>
                </a:solidFill>
                <a:latin typeface="Felix Titling" panose="04060505060202020A04" pitchFamily="82" charset="0"/>
                <a:ea typeface="幼圆" panose="02010509060101010101" pitchFamily="49" charset="-122"/>
                <a:cs typeface="+mn-cs"/>
              </a:defRPr>
            </a:lvl1pPr>
            <a:lvl2pPr marL="457200" indent="0" algn="just" defTabSz="914400" rtl="0" eaLnBrk="1" latinLnBrk="0" hangingPunct="1">
              <a:lnSpc>
                <a:spcPct val="130000"/>
              </a:lnSpc>
              <a:spcBef>
                <a:spcPts val="200"/>
              </a:spcBef>
              <a:spcAft>
                <a:spcPts val="800"/>
              </a:spcAft>
              <a:buFont typeface="宋体-方正超大字符集" panose="03000509000000000000" pitchFamily="65" charset="-122"/>
              <a:buNone/>
              <a:defRPr sz="2000" kern="1200" baseline="0">
                <a:solidFill>
                  <a:schemeClr val="tx1">
                    <a:tint val="75000"/>
                  </a:schemeClr>
                </a:solidFill>
                <a:latin typeface="宋体-方正超大字符集" panose="03000509000000000000" pitchFamily="65" charset="-122"/>
                <a:ea typeface="宋体-方正超大字符集" panose="03000509000000000000" pitchFamily="65" charset="-122"/>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defRPr/>
            </a:pPr>
            <a:r>
              <a:rPr lang="zh-CN" altLang="en-US" sz="1800" dirty="0">
                <a:solidFill>
                  <a:srgbClr val="A3C902"/>
                </a:solidFill>
              </a:rPr>
              <a:t>第二部分</a:t>
            </a:r>
            <a:endParaRPr lang="en-US" altLang="zh-CN" sz="1800" dirty="0">
              <a:solidFill>
                <a:srgbClr val="A3C902"/>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1000"/>
                                        <p:tgtEl>
                                          <p:spTgt spid="2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0" grpId="0" animBg="1"/>
    </p:bldLst>
  </p:timing>
</p:sld>
</file>

<file path=ppt/tags/tag1.xml><?xml version="1.0" encoding="utf-8"?>
<p:tagLst xmlns:p="http://schemas.openxmlformats.org/presentationml/2006/main">
  <p:tag name="MH" val="20170522200538"/>
  <p:tag name="MH_LIBRARY" val="GRAPHIC"/>
  <p:tag name="MH_ORDER" val="Freeform 101"/>
</p:tagLst>
</file>

<file path=ppt/tags/tag10.xml><?xml version="1.0" encoding="utf-8"?>
<p:tagLst xmlns:p="http://schemas.openxmlformats.org/presentationml/2006/main">
  <p:tag name="MH" val="20170522200538"/>
  <p:tag name="MH_LIBRARY" val="GRAPHIC"/>
  <p:tag name="MH_ORDER" val="Freeform 104"/>
</p:tagLst>
</file>

<file path=ppt/tags/tag11.xml><?xml version="1.0" encoding="utf-8"?>
<p:tagLst xmlns:p="http://schemas.openxmlformats.org/presentationml/2006/main">
  <p:tag name="MH" val="20170522200538"/>
  <p:tag name="MH_LIBRARY" val="GRAPHIC"/>
  <p:tag name="MH_ORDER" val="Freeform 13"/>
</p:tagLst>
</file>

<file path=ppt/tags/tag12.xml><?xml version="1.0" encoding="utf-8"?>
<p:tagLst xmlns:p="http://schemas.openxmlformats.org/presentationml/2006/main">
  <p:tag name="MH" val="20170522200538"/>
  <p:tag name="MH_LIBRARY" val="GRAPHIC"/>
  <p:tag name="MH_ORDER" val="Freeform 25"/>
</p:tagLst>
</file>

<file path=ppt/tags/tag13.xml><?xml version="1.0" encoding="utf-8"?>
<p:tagLst xmlns:p="http://schemas.openxmlformats.org/presentationml/2006/main">
  <p:tag name="MH" val="20170522200538"/>
  <p:tag name="MH_LIBRARY" val="GRAPHIC"/>
  <p:tag name="MH_ORDER" val="TextBox 14"/>
</p:tagLst>
</file>

<file path=ppt/tags/tag14.xml><?xml version="1.0" encoding="utf-8"?>
<p:tagLst xmlns:p="http://schemas.openxmlformats.org/presentationml/2006/main">
  <p:tag name="MH" val="20170522200538"/>
  <p:tag name="MH_LIBRARY" val="GRAPHIC"/>
  <p:tag name="MH_ORDER" val="文本框 1"/>
</p:tagLst>
</file>

<file path=ppt/tags/tag15.xml><?xml version="1.0" encoding="utf-8"?>
<p:tagLst xmlns:p="http://schemas.openxmlformats.org/presentationml/2006/main">
  <p:tag name="MH" val="20170522200739"/>
  <p:tag name="MH_LIBRARY" val="GRAPHIC"/>
  <p:tag name="MH_ORDER" val="文本占位符 4"/>
</p:tagLst>
</file>

<file path=ppt/tags/tag16.xml><?xml version="1.0" encoding="utf-8"?>
<p:tagLst xmlns:p="http://schemas.openxmlformats.org/presentationml/2006/main">
  <p:tag name="MH" val="20170522200739"/>
  <p:tag name="MH_LIBRARY" val="GRAPHIC"/>
  <p:tag name="MH_ORDER" val="标题 5"/>
</p:tagLst>
</file>

<file path=ppt/tags/tag17.xml><?xml version="1.0" encoding="utf-8"?>
<p:tagLst xmlns:p="http://schemas.openxmlformats.org/presentationml/2006/main">
  <p:tag name="MH" val="20170522200739"/>
  <p:tag name="MH_LIBRARY" val="GRAPHIC"/>
  <p:tag name="MH_ORDER" val="文本占位符 6"/>
</p:tagLst>
</file>

<file path=ppt/tags/tag18.xml><?xml version="1.0" encoding="utf-8"?>
<p:tagLst xmlns:p="http://schemas.openxmlformats.org/presentationml/2006/main">
  <p:tag name="MH" val="20170522200739"/>
  <p:tag name="MH_LIBRARY" val="GRAPHIC"/>
  <p:tag name="MH_ORDER" val="文本占位符 4"/>
</p:tagLst>
</file>

<file path=ppt/tags/tag19.xml><?xml version="1.0" encoding="utf-8"?>
<p:tagLst xmlns:p="http://schemas.openxmlformats.org/presentationml/2006/main">
  <p:tag name="MH" val="20170522200739"/>
  <p:tag name="MH_LIBRARY" val="GRAPHIC"/>
  <p:tag name="MH_ORDER" val="标题 5"/>
</p:tagLst>
</file>

<file path=ppt/tags/tag2.xml><?xml version="1.0" encoding="utf-8"?>
<p:tagLst xmlns:p="http://schemas.openxmlformats.org/presentationml/2006/main">
  <p:tag name="MH" val="20170522200538"/>
  <p:tag name="MH_LIBRARY" val="GRAPHIC"/>
  <p:tag name="MH_ORDER" val="Freeform 4"/>
</p:tagLst>
</file>

<file path=ppt/tags/tag20.xml><?xml version="1.0" encoding="utf-8"?>
<p:tagLst xmlns:p="http://schemas.openxmlformats.org/presentationml/2006/main">
  <p:tag name="MH" val="20170522200739"/>
  <p:tag name="MH_LIBRARY" val="GRAPHIC"/>
  <p:tag name="MH_ORDER" val="文本占位符 6"/>
</p:tagLst>
</file>

<file path=ppt/tags/tag21.xml><?xml version="1.0" encoding="utf-8"?>
<p:tagLst xmlns:p="http://schemas.openxmlformats.org/presentationml/2006/main">
  <p:tag name="MH" val="20170522200739"/>
  <p:tag name="MH_LIBRARY" val="GRAPHIC"/>
  <p:tag name="MH_ORDER" val="文本占位符 4"/>
</p:tagLst>
</file>

<file path=ppt/tags/tag22.xml><?xml version="1.0" encoding="utf-8"?>
<p:tagLst xmlns:p="http://schemas.openxmlformats.org/presentationml/2006/main">
  <p:tag name="MH" val="20170522200739"/>
  <p:tag name="MH_LIBRARY" val="GRAPHIC"/>
  <p:tag name="MH_ORDER" val="标题 5"/>
</p:tagLst>
</file>

<file path=ppt/tags/tag23.xml><?xml version="1.0" encoding="utf-8"?>
<p:tagLst xmlns:p="http://schemas.openxmlformats.org/presentationml/2006/main">
  <p:tag name="MH" val="20170522200739"/>
  <p:tag name="MH_LIBRARY" val="GRAPHIC"/>
  <p:tag name="MH_ORDER" val="文本占位符 6"/>
</p:tagLst>
</file>

<file path=ppt/tags/tag24.xml><?xml version="1.0" encoding="utf-8"?>
<p:tagLst xmlns:p="http://schemas.openxmlformats.org/presentationml/2006/main">
  <p:tag name="MH" val="20170522200739"/>
  <p:tag name="MH_LIBRARY" val="GRAPHIC"/>
  <p:tag name="MH_ORDER" val="文本占位符 4"/>
</p:tagLst>
</file>

<file path=ppt/tags/tag25.xml><?xml version="1.0" encoding="utf-8"?>
<p:tagLst xmlns:p="http://schemas.openxmlformats.org/presentationml/2006/main">
  <p:tag name="MH" val="20170522200739"/>
  <p:tag name="MH_LIBRARY" val="GRAPHIC"/>
  <p:tag name="MH_ORDER" val="标题 5"/>
</p:tagLst>
</file>

<file path=ppt/tags/tag26.xml><?xml version="1.0" encoding="utf-8"?>
<p:tagLst xmlns:p="http://schemas.openxmlformats.org/presentationml/2006/main">
  <p:tag name="MH" val="20170522200739"/>
  <p:tag name="MH_LIBRARY" val="GRAPHIC"/>
  <p:tag name="MH_ORDER" val="文本占位符 6"/>
</p:tagLst>
</file>

<file path=ppt/tags/tag27.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MH" val="20170522200538"/>
  <p:tag name="MH_LIBRARY" val="GRAPHIC"/>
  <p:tag name="MH_ORDER" val="Freeform 16"/>
</p:tagLst>
</file>

<file path=ppt/tags/tag4.xml><?xml version="1.0" encoding="utf-8"?>
<p:tagLst xmlns:p="http://schemas.openxmlformats.org/presentationml/2006/main">
  <p:tag name="MH" val="20170522200538"/>
  <p:tag name="MH_LIBRARY" val="GRAPHIC"/>
  <p:tag name="MH_ORDER" val="Freeform 102"/>
</p:tagLst>
</file>

<file path=ppt/tags/tag5.xml><?xml version="1.0" encoding="utf-8"?>
<p:tagLst xmlns:p="http://schemas.openxmlformats.org/presentationml/2006/main">
  <p:tag name="MH" val="20170522200538"/>
  <p:tag name="MH_LIBRARY" val="GRAPHIC"/>
  <p:tag name="MH_ORDER" val="Freeform 7"/>
</p:tagLst>
</file>

<file path=ppt/tags/tag6.xml><?xml version="1.0" encoding="utf-8"?>
<p:tagLst xmlns:p="http://schemas.openxmlformats.org/presentationml/2006/main">
  <p:tag name="MH" val="20170522200538"/>
  <p:tag name="MH_LIBRARY" val="GRAPHIC"/>
  <p:tag name="MH_ORDER" val="Freeform 19"/>
</p:tagLst>
</file>

<file path=ppt/tags/tag7.xml><?xml version="1.0" encoding="utf-8"?>
<p:tagLst xmlns:p="http://schemas.openxmlformats.org/presentationml/2006/main">
  <p:tag name="MH" val="20170522200538"/>
  <p:tag name="MH_LIBRARY" val="GRAPHIC"/>
  <p:tag name="MH_ORDER" val="Freeform 103"/>
</p:tagLst>
</file>

<file path=ppt/tags/tag8.xml><?xml version="1.0" encoding="utf-8"?>
<p:tagLst xmlns:p="http://schemas.openxmlformats.org/presentationml/2006/main">
  <p:tag name="MH" val="20170522200538"/>
  <p:tag name="MH_LIBRARY" val="GRAPHIC"/>
  <p:tag name="MH_ORDER" val="Freeform 10"/>
</p:tagLst>
</file>

<file path=ppt/tags/tag9.xml><?xml version="1.0" encoding="utf-8"?>
<p:tagLst xmlns:p="http://schemas.openxmlformats.org/presentationml/2006/main">
  <p:tag name="MH" val="20170522200538"/>
  <p:tag name="MH_LIBRARY" val="GRAPHIC"/>
  <p:tag name="MH_ORDER" val="Freeform 2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2449</Words>
  <Application>WPS 演示</Application>
  <PresentationFormat>全屏显示(16:9)</PresentationFormat>
  <Paragraphs>414</Paragraphs>
  <Slides>28</Slides>
  <Notes>20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28</vt:i4>
      </vt:variant>
    </vt:vector>
  </HeadingPairs>
  <TitlesOfParts>
    <vt:vector size="50" baseType="lpstr">
      <vt:lpstr>Arial</vt:lpstr>
      <vt:lpstr>宋体</vt:lpstr>
      <vt:lpstr>Wingdings</vt:lpstr>
      <vt:lpstr>微软雅黑</vt:lpstr>
      <vt:lpstr>方正正黑简体</vt:lpstr>
      <vt:lpstr>黑体</vt:lpstr>
      <vt:lpstr>Calibri</vt:lpstr>
      <vt:lpstr>Arial</vt:lpstr>
      <vt:lpstr>Felix Titling</vt:lpstr>
      <vt:lpstr>Gabriola</vt:lpstr>
      <vt:lpstr>幼圆</vt:lpstr>
      <vt:lpstr>宋体-方正超大字符集</vt:lpstr>
      <vt:lpstr>Impact MT Std</vt:lpstr>
      <vt:lpstr>DFGothic-EB</vt:lpstr>
      <vt:lpstr>Arial Unicode MS</vt:lpstr>
      <vt:lpstr>等线 Light</vt:lpstr>
      <vt:lpstr>Calibri Light</vt:lpstr>
      <vt:lpstr>等线</vt:lpstr>
      <vt:lpstr>Impact</vt:lpstr>
      <vt:lpstr>方正兰亭黑简体</vt:lpstr>
      <vt:lpstr>MS UI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Years later</cp:lastModifiedBy>
  <cp:revision>34</cp:revision>
  <dcterms:created xsi:type="dcterms:W3CDTF">2017-03-04T06:55:00Z</dcterms:created>
  <dcterms:modified xsi:type="dcterms:W3CDTF">2024-09-13T18:42:40Z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592E4B1301AD478CA43C3720FFFCB0AC_13</vt:lpwstr>
  </property>
  <property fmtid="{D5CDD505-2E9C-101B-9397-08002B2CF9AE}" pid="3" name="KSOProductBuildVer">
    <vt:lpwstr>2052-12.1.0.17857</vt:lpwstr>
  </property>
</Properties>
</file>