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9" r:id="rId4"/>
  </p:sldMasterIdLst>
  <p:notesMasterIdLst>
    <p:notesMasterId r:id="rId6"/>
  </p:notesMasterIdLst>
  <p:sldIdLst>
    <p:sldId id="15714262" r:id="rId5"/>
    <p:sldId id="15714256" r:id="rId7"/>
    <p:sldId id="15714264" r:id="rId8"/>
    <p:sldId id="15714026" r:id="rId9"/>
    <p:sldId id="15714028" r:id="rId10"/>
    <p:sldId id="15714263" r:id="rId11"/>
    <p:sldId id="15714027" r:id="rId12"/>
    <p:sldId id="15714021" r:id="rId13"/>
    <p:sldId id="15714265" r:id="rId14"/>
    <p:sldId id="15714024" r:id="rId15"/>
    <p:sldId id="15714023" r:id="rId16"/>
    <p:sldId id="15714022" r:id="rId17"/>
    <p:sldId id="15714266" r:id="rId18"/>
    <p:sldId id="15714025" r:id="rId19"/>
    <p:sldId id="15714267" r:id="rId20"/>
    <p:sldId id="15714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9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FD409-E723-474B-813D-44B94A817A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F8D2-D11E-4962-A5F9-9C71D242D8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2BFD0-0DDC-45AC-897A-FC390F8FA2F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4FF3BC-496C-4199-8147-B755B47E75B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D96F-D2BD-462A-9C37-E844C106BFB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95AC0-DEC3-4335-A6C4-B255EEF6E03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0CBE-F558-4915-AE32-858B9B64FD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6430-DDB7-47A6-A0E1-81D2BBC0C7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7B7B-A78C-4EFE-A5B0-E1D699E5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6A6F-EE70-4C2A-98A6-A9A3010E5DB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36884" y="396875"/>
            <a:ext cx="11502189" cy="60960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PA-Freeform: Shape 36"/>
          <p:cNvSpPr/>
          <p:nvPr userDrawn="1"/>
        </p:nvSpPr>
        <p:spPr bwMode="auto">
          <a:xfrm>
            <a:off x="619915" y="674980"/>
            <a:ext cx="657726" cy="657726"/>
          </a:xfrm>
          <a:custGeom>
            <a:avLst/>
            <a:gdLst>
              <a:gd name="T0" fmla="*/ 7564 w 12800"/>
              <a:gd name="T1" fmla="*/ 7564 h 12800"/>
              <a:gd name="T2" fmla="*/ 6982 w 12800"/>
              <a:gd name="T3" fmla="*/ 8145 h 12800"/>
              <a:gd name="T4" fmla="*/ 6982 w 12800"/>
              <a:gd name="T5" fmla="*/ 5818 h 12800"/>
              <a:gd name="T6" fmla="*/ 7564 w 12800"/>
              <a:gd name="T7" fmla="*/ 6400 h 12800"/>
              <a:gd name="T8" fmla="*/ 6982 w 12800"/>
              <a:gd name="T9" fmla="*/ 5818 h 12800"/>
              <a:gd name="T10" fmla="*/ 10473 w 12800"/>
              <a:gd name="T11" fmla="*/ 9309 h 12800"/>
              <a:gd name="T12" fmla="*/ 8145 w 12800"/>
              <a:gd name="T13" fmla="*/ 9891 h 12800"/>
              <a:gd name="T14" fmla="*/ 5818 w 12800"/>
              <a:gd name="T15" fmla="*/ 0 h 12800"/>
              <a:gd name="T16" fmla="*/ 337 w 12800"/>
              <a:gd name="T17" fmla="*/ 1164 h 12800"/>
              <a:gd name="T18" fmla="*/ 337 w 12800"/>
              <a:gd name="T19" fmla="*/ 1745 h 12800"/>
              <a:gd name="T20" fmla="*/ 12800 w 12800"/>
              <a:gd name="T21" fmla="*/ 1455 h 12800"/>
              <a:gd name="T22" fmla="*/ 6982 w 12800"/>
              <a:gd name="T23" fmla="*/ 1164 h 12800"/>
              <a:gd name="T24" fmla="*/ 5818 w 12800"/>
              <a:gd name="T25" fmla="*/ 0 h 12800"/>
              <a:gd name="T26" fmla="*/ 7564 w 12800"/>
              <a:gd name="T27" fmla="*/ 9309 h 12800"/>
              <a:gd name="T28" fmla="*/ 6982 w 12800"/>
              <a:gd name="T29" fmla="*/ 9891 h 12800"/>
              <a:gd name="T30" fmla="*/ 337 w 12800"/>
              <a:gd name="T31" fmla="*/ 12800 h 12800"/>
              <a:gd name="T32" fmla="*/ 12800 w 12800"/>
              <a:gd name="T33" fmla="*/ 12509 h 12800"/>
              <a:gd name="T34" fmla="*/ 337 w 12800"/>
              <a:gd name="T35" fmla="*/ 12218 h 12800"/>
              <a:gd name="T36" fmla="*/ 337 w 12800"/>
              <a:gd name="T37" fmla="*/ 12800 h 12800"/>
              <a:gd name="T38" fmla="*/ 582 w 12800"/>
              <a:gd name="T39" fmla="*/ 3657 h 12800"/>
              <a:gd name="T40" fmla="*/ 1951 w 12800"/>
              <a:gd name="T41" fmla="*/ 11636 h 12800"/>
              <a:gd name="T42" fmla="*/ 12218 w 12800"/>
              <a:gd name="T43" fmla="*/ 10306 h 12800"/>
              <a:gd name="T44" fmla="*/ 10849 w 12800"/>
              <a:gd name="T45" fmla="*/ 2327 h 12800"/>
              <a:gd name="T46" fmla="*/ 11636 w 12800"/>
              <a:gd name="T47" fmla="*/ 3588 h 12800"/>
              <a:gd name="T48" fmla="*/ 10938 w 12800"/>
              <a:gd name="T49" fmla="*/ 11055 h 12800"/>
              <a:gd name="T50" fmla="*/ 1164 w 12800"/>
              <a:gd name="T51" fmla="*/ 10376 h 12800"/>
              <a:gd name="T52" fmla="*/ 1862 w 12800"/>
              <a:gd name="T53" fmla="*/ 2909 h 12800"/>
              <a:gd name="T54" fmla="*/ 11636 w 12800"/>
              <a:gd name="T55" fmla="*/ 3588 h 12800"/>
              <a:gd name="T56" fmla="*/ 10473 w 12800"/>
              <a:gd name="T57" fmla="*/ 7564 h 12800"/>
              <a:gd name="T58" fmla="*/ 8145 w 12800"/>
              <a:gd name="T59" fmla="*/ 8145 h 12800"/>
              <a:gd name="T60" fmla="*/ 4073 w 12800"/>
              <a:gd name="T61" fmla="*/ 9891 h 12800"/>
              <a:gd name="T62" fmla="*/ 4073 w 12800"/>
              <a:gd name="T63" fmla="*/ 8145 h 12800"/>
              <a:gd name="T64" fmla="*/ 2327 w 12800"/>
              <a:gd name="T65" fmla="*/ 8145 h 12800"/>
              <a:gd name="T66" fmla="*/ 8145 w 12800"/>
              <a:gd name="T67" fmla="*/ 5818 h 12800"/>
              <a:gd name="T68" fmla="*/ 10473 w 12800"/>
              <a:gd name="T69" fmla="*/ 6400 h 12800"/>
              <a:gd name="T70" fmla="*/ 8145 w 12800"/>
              <a:gd name="T71" fmla="*/ 5818 h 12800"/>
              <a:gd name="T72" fmla="*/ 10473 w 12800"/>
              <a:gd name="T73" fmla="*/ 4073 h 12800"/>
              <a:gd name="T74" fmla="*/ 2327 w 12800"/>
              <a:gd name="T75" fmla="*/ 4655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00" h="12800">
                <a:moveTo>
                  <a:pt x="6982" y="7564"/>
                </a:moveTo>
                <a:lnTo>
                  <a:pt x="7564" y="7564"/>
                </a:lnTo>
                <a:lnTo>
                  <a:pt x="7564" y="8145"/>
                </a:lnTo>
                <a:lnTo>
                  <a:pt x="6982" y="8145"/>
                </a:lnTo>
                <a:lnTo>
                  <a:pt x="6982" y="7564"/>
                </a:lnTo>
                <a:close/>
                <a:moveTo>
                  <a:pt x="6982" y="5818"/>
                </a:moveTo>
                <a:lnTo>
                  <a:pt x="7564" y="5818"/>
                </a:lnTo>
                <a:lnTo>
                  <a:pt x="7564" y="6400"/>
                </a:lnTo>
                <a:lnTo>
                  <a:pt x="6982" y="6400"/>
                </a:lnTo>
                <a:lnTo>
                  <a:pt x="6982" y="5818"/>
                </a:lnTo>
                <a:close/>
                <a:moveTo>
                  <a:pt x="8145" y="9309"/>
                </a:moveTo>
                <a:lnTo>
                  <a:pt x="10473" y="9309"/>
                </a:lnTo>
                <a:lnTo>
                  <a:pt x="10473" y="9891"/>
                </a:lnTo>
                <a:lnTo>
                  <a:pt x="8145" y="9891"/>
                </a:lnTo>
                <a:lnTo>
                  <a:pt x="8145" y="9309"/>
                </a:lnTo>
                <a:close/>
                <a:moveTo>
                  <a:pt x="5818" y="0"/>
                </a:moveTo>
                <a:lnTo>
                  <a:pt x="5818" y="1164"/>
                </a:lnTo>
                <a:lnTo>
                  <a:pt x="337" y="1164"/>
                </a:lnTo>
                <a:cubicBezTo>
                  <a:pt x="337" y="1164"/>
                  <a:pt x="0" y="1164"/>
                  <a:pt x="0" y="1455"/>
                </a:cubicBezTo>
                <a:cubicBezTo>
                  <a:pt x="0" y="1745"/>
                  <a:pt x="337" y="1745"/>
                  <a:pt x="337" y="1745"/>
                </a:cubicBezTo>
                <a:lnTo>
                  <a:pt x="12463" y="1745"/>
                </a:lnTo>
                <a:cubicBezTo>
                  <a:pt x="12463" y="1745"/>
                  <a:pt x="12800" y="1745"/>
                  <a:pt x="12800" y="1455"/>
                </a:cubicBezTo>
                <a:cubicBezTo>
                  <a:pt x="12800" y="1164"/>
                  <a:pt x="12463" y="1164"/>
                  <a:pt x="12463" y="1164"/>
                </a:cubicBezTo>
                <a:lnTo>
                  <a:pt x="6982" y="1164"/>
                </a:lnTo>
                <a:lnTo>
                  <a:pt x="6982" y="0"/>
                </a:lnTo>
                <a:lnTo>
                  <a:pt x="5818" y="0"/>
                </a:lnTo>
                <a:close/>
                <a:moveTo>
                  <a:pt x="6982" y="9309"/>
                </a:moveTo>
                <a:lnTo>
                  <a:pt x="7564" y="9309"/>
                </a:lnTo>
                <a:lnTo>
                  <a:pt x="7564" y="9891"/>
                </a:lnTo>
                <a:lnTo>
                  <a:pt x="6982" y="9891"/>
                </a:lnTo>
                <a:lnTo>
                  <a:pt x="6982" y="9309"/>
                </a:lnTo>
                <a:close/>
                <a:moveTo>
                  <a:pt x="337" y="12800"/>
                </a:moveTo>
                <a:lnTo>
                  <a:pt x="12463" y="12800"/>
                </a:lnTo>
                <a:cubicBezTo>
                  <a:pt x="12463" y="12800"/>
                  <a:pt x="12800" y="12800"/>
                  <a:pt x="12800" y="12509"/>
                </a:cubicBezTo>
                <a:cubicBezTo>
                  <a:pt x="12800" y="12218"/>
                  <a:pt x="12463" y="12218"/>
                  <a:pt x="12463" y="12218"/>
                </a:cubicBezTo>
                <a:lnTo>
                  <a:pt x="337" y="12218"/>
                </a:lnTo>
                <a:cubicBezTo>
                  <a:pt x="337" y="12218"/>
                  <a:pt x="0" y="12218"/>
                  <a:pt x="0" y="12509"/>
                </a:cubicBezTo>
                <a:cubicBezTo>
                  <a:pt x="0" y="12800"/>
                  <a:pt x="337" y="12800"/>
                  <a:pt x="337" y="12800"/>
                </a:cubicBezTo>
                <a:close/>
                <a:moveTo>
                  <a:pt x="1951" y="2327"/>
                </a:moveTo>
                <a:cubicBezTo>
                  <a:pt x="1951" y="2327"/>
                  <a:pt x="582" y="2327"/>
                  <a:pt x="582" y="3657"/>
                </a:cubicBezTo>
                <a:lnTo>
                  <a:pt x="582" y="10307"/>
                </a:lnTo>
                <a:cubicBezTo>
                  <a:pt x="582" y="11636"/>
                  <a:pt x="1951" y="11636"/>
                  <a:pt x="1951" y="11636"/>
                </a:cubicBezTo>
                <a:lnTo>
                  <a:pt x="10849" y="11636"/>
                </a:lnTo>
                <a:cubicBezTo>
                  <a:pt x="10849" y="11636"/>
                  <a:pt x="12218" y="11636"/>
                  <a:pt x="12218" y="10306"/>
                </a:cubicBezTo>
                <a:lnTo>
                  <a:pt x="12218" y="3657"/>
                </a:lnTo>
                <a:cubicBezTo>
                  <a:pt x="12218" y="2327"/>
                  <a:pt x="10849" y="2327"/>
                  <a:pt x="10849" y="2327"/>
                </a:cubicBezTo>
                <a:lnTo>
                  <a:pt x="1951" y="2327"/>
                </a:lnTo>
                <a:close/>
                <a:moveTo>
                  <a:pt x="11636" y="3588"/>
                </a:moveTo>
                <a:lnTo>
                  <a:pt x="11636" y="10376"/>
                </a:lnTo>
                <a:cubicBezTo>
                  <a:pt x="11636" y="11055"/>
                  <a:pt x="10938" y="11055"/>
                  <a:pt x="10938" y="11055"/>
                </a:cubicBezTo>
                <a:lnTo>
                  <a:pt x="1862" y="11055"/>
                </a:lnTo>
                <a:cubicBezTo>
                  <a:pt x="1862" y="11055"/>
                  <a:pt x="1164" y="11055"/>
                  <a:pt x="1164" y="10376"/>
                </a:cubicBezTo>
                <a:lnTo>
                  <a:pt x="1164" y="3588"/>
                </a:lnTo>
                <a:cubicBezTo>
                  <a:pt x="1164" y="2909"/>
                  <a:pt x="1862" y="2909"/>
                  <a:pt x="1862" y="2909"/>
                </a:cubicBezTo>
                <a:lnTo>
                  <a:pt x="10938" y="2909"/>
                </a:lnTo>
                <a:cubicBezTo>
                  <a:pt x="10938" y="2909"/>
                  <a:pt x="11636" y="2909"/>
                  <a:pt x="11636" y="3588"/>
                </a:cubicBezTo>
                <a:close/>
                <a:moveTo>
                  <a:pt x="8145" y="7564"/>
                </a:moveTo>
                <a:lnTo>
                  <a:pt x="10473" y="7564"/>
                </a:lnTo>
                <a:lnTo>
                  <a:pt x="10473" y="8145"/>
                </a:lnTo>
                <a:lnTo>
                  <a:pt x="8145" y="8145"/>
                </a:lnTo>
                <a:lnTo>
                  <a:pt x="8145" y="7564"/>
                </a:lnTo>
                <a:close/>
                <a:moveTo>
                  <a:pt x="4073" y="9891"/>
                </a:moveTo>
                <a:cubicBezTo>
                  <a:pt x="5037" y="9891"/>
                  <a:pt x="5818" y="9110"/>
                  <a:pt x="5818" y="8145"/>
                </a:cubicBezTo>
                <a:lnTo>
                  <a:pt x="4073" y="8145"/>
                </a:lnTo>
                <a:lnTo>
                  <a:pt x="4073" y="6400"/>
                </a:lnTo>
                <a:cubicBezTo>
                  <a:pt x="3109" y="6400"/>
                  <a:pt x="2327" y="7181"/>
                  <a:pt x="2327" y="8145"/>
                </a:cubicBezTo>
                <a:cubicBezTo>
                  <a:pt x="2327" y="9110"/>
                  <a:pt x="3109" y="9891"/>
                  <a:pt x="4073" y="9891"/>
                </a:cubicBezTo>
                <a:close/>
                <a:moveTo>
                  <a:pt x="8145" y="5818"/>
                </a:moveTo>
                <a:lnTo>
                  <a:pt x="10473" y="5818"/>
                </a:lnTo>
                <a:lnTo>
                  <a:pt x="10473" y="6400"/>
                </a:lnTo>
                <a:lnTo>
                  <a:pt x="8145" y="6400"/>
                </a:lnTo>
                <a:lnTo>
                  <a:pt x="8145" y="5818"/>
                </a:lnTo>
                <a:close/>
                <a:moveTo>
                  <a:pt x="2327" y="4073"/>
                </a:moveTo>
                <a:lnTo>
                  <a:pt x="10473" y="4073"/>
                </a:lnTo>
                <a:lnTo>
                  <a:pt x="10473" y="4655"/>
                </a:lnTo>
                <a:lnTo>
                  <a:pt x="2327" y="4655"/>
                </a:lnTo>
                <a:lnTo>
                  <a:pt x="2327" y="40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4" Type="http://schemas.openxmlformats.org/officeDocument/2006/relationships/slideLayout" Target="../slideLayouts/slideLayout26.xml"/><Relationship Id="rId13" Type="http://schemas.openxmlformats.org/officeDocument/2006/relationships/themeOverride" Target="../theme/themeOverride5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7" Type="http://schemas.openxmlformats.org/officeDocument/2006/relationships/slideLayout" Target="../slideLayouts/slideLayout26.xml"/><Relationship Id="rId16" Type="http://schemas.openxmlformats.org/officeDocument/2006/relationships/themeOverride" Target="../theme/themeOverride6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9" Type="http://schemas.openxmlformats.org/officeDocument/2006/relationships/slideLayout" Target="../slideLayouts/slideLayout26.xml"/><Relationship Id="rId28" Type="http://schemas.openxmlformats.org/officeDocument/2006/relationships/themeOverride" Target="../theme/themeOverride7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slideLayout" Target="../slideLayouts/slideLayout26.xml"/><Relationship Id="rId10" Type="http://schemas.openxmlformats.org/officeDocument/2006/relationships/themeOverride" Target="../theme/themeOverride8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7" Type="http://schemas.openxmlformats.org/officeDocument/2006/relationships/themeOverride" Target="../theme/themeOverride2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7" Type="http://schemas.openxmlformats.org/officeDocument/2006/relationships/themeOverride" Target="../theme/themeOverride3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26.xml"/><Relationship Id="rId13" Type="http://schemas.openxmlformats.org/officeDocument/2006/relationships/themeOverride" Target="../theme/themeOverride4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908074" y="1671227"/>
            <a:ext cx="6375852" cy="3515546"/>
            <a:chOff x="2900703" y="1310282"/>
            <a:chExt cx="6375852" cy="3515546"/>
          </a:xfrm>
        </p:grpSpPr>
        <p:grpSp>
          <p:nvGrpSpPr>
            <p:cNvPr id="30" name="组合 29"/>
            <p:cNvGrpSpPr/>
            <p:nvPr/>
          </p:nvGrpSpPr>
          <p:grpSpPr>
            <a:xfrm>
              <a:off x="3870005" y="4425718"/>
              <a:ext cx="4567809" cy="400110"/>
              <a:chOff x="3816874" y="4278814"/>
              <a:chExt cx="4567809" cy="400110"/>
            </a:xfrm>
            <a:solidFill>
              <a:schemeClr val="accent2"/>
            </a:solidFill>
          </p:grpSpPr>
          <p:sp>
            <p:nvSpPr>
              <p:cNvPr id="38" name="矩形 37"/>
              <p:cNvSpPr>
                <a:spLocks noChangeArrowheads="1"/>
              </p:cNvSpPr>
              <p:nvPr/>
            </p:nvSpPr>
            <p:spPr bwMode="auto">
              <a:xfrm>
                <a:off x="3816874" y="4278814"/>
                <a:ext cx="1975390" cy="3987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汇报人：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PPT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营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6385418" y="4278814"/>
                <a:ext cx="1999265" cy="4001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时间：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XX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年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XX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月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3" name="文本框 190"/>
            <p:cNvSpPr>
              <a:spLocks noChangeArrowheads="1"/>
            </p:cNvSpPr>
            <p:nvPr/>
          </p:nvSpPr>
          <p:spPr bwMode="auto">
            <a:xfrm>
              <a:off x="2900703" y="2248032"/>
              <a:ext cx="637585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TTT</a:t>
              </a:r>
              <a:r>
                <a:rPr kumimoji="0" lang="zh-CN" altLang="en-US" sz="80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管理</a:t>
              </a:r>
              <a:r>
                <a:rPr kumimoji="0" lang="zh-CN" altLang="en-US" sz="80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培训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文本框 190"/>
            <p:cNvSpPr>
              <a:spLocks noChangeArrowheads="1"/>
            </p:cNvSpPr>
            <p:nvPr/>
          </p:nvSpPr>
          <p:spPr bwMode="auto">
            <a:xfrm>
              <a:off x="3381288" y="1310282"/>
              <a:ext cx="54595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4800" spc="-300" dirty="0">
                  <a:solidFill>
                    <a:schemeClr val="accent4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企业培训</a:t>
              </a:r>
              <a:r>
                <a:rPr lang="en-US" altLang="zh-CN" sz="4800" spc="-300" dirty="0">
                  <a:solidFill>
                    <a:schemeClr val="accent4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/</a:t>
              </a:r>
              <a:r>
                <a:rPr lang="zh-CN" altLang="en-US" sz="4800" spc="-300" dirty="0">
                  <a:solidFill>
                    <a:schemeClr val="accent4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教育培训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933360" y="3678224"/>
              <a:ext cx="63105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 MANAGEMENT TRAINING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8348327" y="3954119"/>
            <a:ext cx="4091453" cy="285009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74" y="1057633"/>
            <a:ext cx="1814684" cy="132343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7" y="4239224"/>
            <a:ext cx="3342842" cy="260267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4" t="66408" b="9302"/>
          <a:stretch>
            <a:fillRect/>
          </a:stretch>
        </p:blipFill>
        <p:spPr>
          <a:xfrm rot="16140000">
            <a:off x="5110397" y="272475"/>
            <a:ext cx="2016028" cy="238770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4946731" y="5281880"/>
            <a:ext cx="2498821" cy="132343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78" y="689028"/>
            <a:ext cx="2060648" cy="20606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PA-组合 44"/>
          <p:cNvGrpSpPr/>
          <p:nvPr>
            <p:custDataLst>
              <p:tags r:id="rId1"/>
            </p:custDataLst>
          </p:nvPr>
        </p:nvGrpSpPr>
        <p:grpSpPr>
          <a:xfrm>
            <a:off x="1008581" y="2051754"/>
            <a:ext cx="3053719" cy="1720371"/>
            <a:chOff x="6481740" y="1678126"/>
            <a:chExt cx="3053719" cy="1720371"/>
          </a:xfrm>
        </p:grpSpPr>
        <p:sp>
          <p:nvSpPr>
            <p:cNvPr id="32" name="PA-矩形 45"/>
            <p:cNvSpPr/>
            <p:nvPr>
              <p:custDataLst>
                <p:tags r:id="rId2"/>
              </p:custDataLst>
            </p:nvPr>
          </p:nvSpPr>
          <p:spPr>
            <a:xfrm>
              <a:off x="6481740" y="2030750"/>
              <a:ext cx="3053718" cy="13677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企业市场变化无穷，竞争优势难以巩固，从资源掌控、人脉经营到公平的市场竞争发展中，企业家越来越形成共识：人才团队是企业实现战略目标的基础。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3" name="PA-矩形 46"/>
            <p:cNvSpPr/>
            <p:nvPr>
              <p:custDataLst>
                <p:tags r:id="rId3"/>
              </p:custDataLst>
            </p:nvPr>
          </p:nvSpPr>
          <p:spPr>
            <a:xfrm>
              <a:off x="6695388" y="1678126"/>
              <a:ext cx="2840071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人才团队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4" name="PA-组合 44"/>
          <p:cNvGrpSpPr/>
          <p:nvPr>
            <p:custDataLst>
              <p:tags r:id="rId4"/>
            </p:custDataLst>
          </p:nvPr>
        </p:nvGrpSpPr>
        <p:grpSpPr>
          <a:xfrm>
            <a:off x="1008581" y="3880361"/>
            <a:ext cx="3053719" cy="1461838"/>
            <a:chOff x="6481740" y="1678126"/>
            <a:chExt cx="3053719" cy="1461838"/>
          </a:xfrm>
        </p:grpSpPr>
        <p:sp>
          <p:nvSpPr>
            <p:cNvPr id="35" name="PA-矩形 45"/>
            <p:cNvSpPr/>
            <p:nvPr>
              <p:custDataLst>
                <p:tags r:id="rId5"/>
              </p:custDataLst>
            </p:nvPr>
          </p:nvSpPr>
          <p:spPr>
            <a:xfrm>
              <a:off x="6481740" y="2030750"/>
              <a:ext cx="3053718" cy="11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但是问题是如何才能拥有符合完成企业经营目标的团队呢？外部猎头空降大虾到企业是一种方式，但更多企业认为更可行的方法是企业自我培养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6" name="PA-矩形 46"/>
            <p:cNvSpPr/>
            <p:nvPr>
              <p:custDataLst>
                <p:tags r:id="rId6"/>
              </p:custDataLst>
            </p:nvPr>
          </p:nvSpPr>
          <p:spPr>
            <a:xfrm>
              <a:off x="6695388" y="1678126"/>
              <a:ext cx="2840071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自我培养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7" name="PA-组合 38"/>
          <p:cNvGrpSpPr/>
          <p:nvPr>
            <p:custDataLst>
              <p:tags r:id="rId7"/>
            </p:custDataLst>
          </p:nvPr>
        </p:nvGrpSpPr>
        <p:grpSpPr>
          <a:xfrm>
            <a:off x="7788485" y="2051754"/>
            <a:ext cx="3556034" cy="1203306"/>
            <a:chOff x="6302883" y="1678126"/>
            <a:chExt cx="3556034" cy="1203306"/>
          </a:xfrm>
        </p:grpSpPr>
        <p:sp>
          <p:nvSpPr>
            <p:cNvPr id="38" name="PA-矩形 39"/>
            <p:cNvSpPr/>
            <p:nvPr>
              <p:custDataLst>
                <p:tags r:id="rId8"/>
              </p:custDataLst>
            </p:nvPr>
          </p:nvSpPr>
          <p:spPr>
            <a:xfrm>
              <a:off x="6302883" y="2030750"/>
              <a:ext cx="3556034" cy="8506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然后在培养自己的人才团队的过程中，企业又遇到一个核心问题：如何让进入企业的员工成长为企业所需的人才？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9" name="PA-矩形 40"/>
            <p:cNvSpPr/>
            <p:nvPr>
              <p:custDataLst>
                <p:tags r:id="rId9"/>
              </p:custDataLst>
            </p:nvPr>
          </p:nvSpPr>
          <p:spPr>
            <a:xfrm>
              <a:off x="6302885" y="1678126"/>
              <a:ext cx="2241974" cy="408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明确目标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40" name="PA-组合 38"/>
          <p:cNvGrpSpPr/>
          <p:nvPr>
            <p:custDataLst>
              <p:tags r:id="rId10"/>
            </p:custDataLst>
          </p:nvPr>
        </p:nvGrpSpPr>
        <p:grpSpPr>
          <a:xfrm>
            <a:off x="7788485" y="3880361"/>
            <a:ext cx="3232573" cy="1461838"/>
            <a:chOff x="6302883" y="1678126"/>
            <a:chExt cx="3232573" cy="1461838"/>
          </a:xfrm>
        </p:grpSpPr>
        <p:sp>
          <p:nvSpPr>
            <p:cNvPr id="41" name="PA-矩形 39"/>
            <p:cNvSpPr/>
            <p:nvPr>
              <p:custDataLst>
                <p:tags r:id="rId11"/>
              </p:custDataLst>
            </p:nvPr>
          </p:nvSpPr>
          <p:spPr>
            <a:xfrm>
              <a:off x="6302883" y="2030750"/>
              <a:ext cx="3232573" cy="1109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大多数企业家都相信培训不是万能的，但是要员工自我满足工作标准甚至成为卓越的人才，没有培训也是万万不可能的。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2" name="PA-矩形 40"/>
            <p:cNvSpPr/>
            <p:nvPr>
              <p:custDataLst>
                <p:tags r:id="rId12"/>
              </p:custDataLst>
            </p:nvPr>
          </p:nvSpPr>
          <p:spPr>
            <a:xfrm>
              <a:off x="6302885" y="1678126"/>
              <a:ext cx="2241974" cy="408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自我成才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75947" y="2190305"/>
            <a:ext cx="3292664" cy="2977240"/>
            <a:chOff x="4521772" y="2095500"/>
            <a:chExt cx="3352226" cy="3031096"/>
          </a:xfrm>
        </p:grpSpPr>
        <p:grpSp>
          <p:nvGrpSpPr>
            <p:cNvPr id="26" name="组合 25"/>
            <p:cNvGrpSpPr/>
            <p:nvPr/>
          </p:nvGrpSpPr>
          <p:grpSpPr>
            <a:xfrm>
              <a:off x="4521772" y="2403105"/>
              <a:ext cx="1544864" cy="1100545"/>
              <a:chOff x="3098202" y="1840676"/>
              <a:chExt cx="2431228" cy="1731981"/>
            </a:xfrm>
          </p:grpSpPr>
          <p:sp>
            <p:nvSpPr>
              <p:cNvPr id="48" name="矩形 5"/>
              <p:cNvSpPr/>
              <p:nvPr/>
            </p:nvSpPr>
            <p:spPr>
              <a:xfrm>
                <a:off x="3098202" y="1840676"/>
                <a:ext cx="2431228" cy="1731981"/>
              </a:xfrm>
              <a:custGeom>
                <a:avLst/>
                <a:gdLst>
                  <a:gd name="connsiteX0" fmla="*/ 0 w 2431228"/>
                  <a:gd name="connsiteY0" fmla="*/ 0 h 1731981"/>
                  <a:gd name="connsiteX1" fmla="*/ 2431228 w 2431228"/>
                  <a:gd name="connsiteY1" fmla="*/ 0 h 1731981"/>
                  <a:gd name="connsiteX2" fmla="*/ 2431228 w 2431228"/>
                  <a:gd name="connsiteY2" fmla="*/ 1731981 h 1731981"/>
                  <a:gd name="connsiteX3" fmla="*/ 0 w 2431228"/>
                  <a:gd name="connsiteY3" fmla="*/ 1731981 h 1731981"/>
                  <a:gd name="connsiteX4" fmla="*/ 0 w 2431228"/>
                  <a:gd name="connsiteY4" fmla="*/ 0 h 1731981"/>
                  <a:gd name="connsiteX0-1" fmla="*/ 0 w 2431228"/>
                  <a:gd name="connsiteY0-2" fmla="*/ 376517 h 1731981"/>
                  <a:gd name="connsiteX1-3" fmla="*/ 2431228 w 2431228"/>
                  <a:gd name="connsiteY1-4" fmla="*/ 0 h 1731981"/>
                  <a:gd name="connsiteX2-5" fmla="*/ 2431228 w 2431228"/>
                  <a:gd name="connsiteY2-6" fmla="*/ 1731981 h 1731981"/>
                  <a:gd name="connsiteX3-7" fmla="*/ 0 w 2431228"/>
                  <a:gd name="connsiteY3-8" fmla="*/ 1731981 h 1731981"/>
                  <a:gd name="connsiteX4-9" fmla="*/ 0 w 2431228"/>
                  <a:gd name="connsiteY4-10" fmla="*/ 376517 h 17319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31228" h="1731981">
                    <a:moveTo>
                      <a:pt x="0" y="376517"/>
                    </a:moveTo>
                    <a:lnTo>
                      <a:pt x="2431228" y="0"/>
                    </a:lnTo>
                    <a:lnTo>
                      <a:pt x="2431228" y="1731981"/>
                    </a:lnTo>
                    <a:lnTo>
                      <a:pt x="0" y="1731981"/>
                    </a:lnTo>
                    <a:lnTo>
                      <a:pt x="0" y="3765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49" name="形状"/>
              <p:cNvSpPr>
                <a:spLocks noChangeAspect="1"/>
              </p:cNvSpPr>
              <p:nvPr/>
            </p:nvSpPr>
            <p:spPr bwMode="auto">
              <a:xfrm>
                <a:off x="4074682" y="2512798"/>
                <a:ext cx="478268" cy="494272"/>
              </a:xfrm>
              <a:custGeom>
                <a:avLst/>
                <a:gdLst>
                  <a:gd name="T0" fmla="*/ 743 w 743"/>
                  <a:gd name="T1" fmla="*/ 27 h 769"/>
                  <a:gd name="T2" fmla="*/ 736 w 743"/>
                  <a:gd name="T3" fmla="*/ 8 h 769"/>
                  <a:gd name="T4" fmla="*/ 717 w 743"/>
                  <a:gd name="T5" fmla="*/ 0 h 769"/>
                  <a:gd name="T6" fmla="*/ 599 w 743"/>
                  <a:gd name="T7" fmla="*/ 0 h 769"/>
                  <a:gd name="T8" fmla="*/ 591 w 743"/>
                  <a:gd name="T9" fmla="*/ 1 h 769"/>
                  <a:gd name="T10" fmla="*/ 569 w 743"/>
                  <a:gd name="T11" fmla="*/ 1 h 769"/>
                  <a:gd name="T12" fmla="*/ 555 w 743"/>
                  <a:gd name="T13" fmla="*/ 2 h 769"/>
                  <a:gd name="T14" fmla="*/ 184 w 743"/>
                  <a:gd name="T15" fmla="*/ 2 h 769"/>
                  <a:gd name="T16" fmla="*/ 171 w 743"/>
                  <a:gd name="T17" fmla="*/ 1 h 769"/>
                  <a:gd name="T18" fmla="*/ 152 w 743"/>
                  <a:gd name="T19" fmla="*/ 1 h 769"/>
                  <a:gd name="T20" fmla="*/ 144 w 743"/>
                  <a:gd name="T21" fmla="*/ 0 h 769"/>
                  <a:gd name="T22" fmla="*/ 26 w 743"/>
                  <a:gd name="T23" fmla="*/ 0 h 769"/>
                  <a:gd name="T24" fmla="*/ 8 w 743"/>
                  <a:gd name="T25" fmla="*/ 8 h 769"/>
                  <a:gd name="T26" fmla="*/ 0 w 743"/>
                  <a:gd name="T27" fmla="*/ 27 h 769"/>
                  <a:gd name="T28" fmla="*/ 118 w 743"/>
                  <a:gd name="T29" fmla="*/ 266 h 769"/>
                  <a:gd name="T30" fmla="*/ 118 w 743"/>
                  <a:gd name="T31" fmla="*/ 267 h 769"/>
                  <a:gd name="T32" fmla="*/ 118 w 743"/>
                  <a:gd name="T33" fmla="*/ 270 h 769"/>
                  <a:gd name="T34" fmla="*/ 342 w 743"/>
                  <a:gd name="T35" fmla="*/ 511 h 769"/>
                  <a:gd name="T36" fmla="*/ 342 w 743"/>
                  <a:gd name="T37" fmla="*/ 713 h 769"/>
                  <a:gd name="T38" fmla="*/ 242 w 743"/>
                  <a:gd name="T39" fmla="*/ 713 h 769"/>
                  <a:gd name="T40" fmla="*/ 228 w 743"/>
                  <a:gd name="T41" fmla="*/ 727 h 769"/>
                  <a:gd name="T42" fmla="*/ 228 w 743"/>
                  <a:gd name="T43" fmla="*/ 756 h 769"/>
                  <a:gd name="T44" fmla="*/ 242 w 743"/>
                  <a:gd name="T45" fmla="*/ 769 h 769"/>
                  <a:gd name="T46" fmla="*/ 498 w 743"/>
                  <a:gd name="T47" fmla="*/ 769 h 769"/>
                  <a:gd name="T48" fmla="*/ 511 w 743"/>
                  <a:gd name="T49" fmla="*/ 756 h 769"/>
                  <a:gd name="T50" fmla="*/ 511 w 743"/>
                  <a:gd name="T51" fmla="*/ 727 h 769"/>
                  <a:gd name="T52" fmla="*/ 498 w 743"/>
                  <a:gd name="T53" fmla="*/ 713 h 769"/>
                  <a:gd name="T54" fmla="*/ 398 w 743"/>
                  <a:gd name="T55" fmla="*/ 713 h 769"/>
                  <a:gd name="T56" fmla="*/ 398 w 743"/>
                  <a:gd name="T57" fmla="*/ 511 h 769"/>
                  <a:gd name="T58" fmla="*/ 621 w 743"/>
                  <a:gd name="T59" fmla="*/ 279 h 769"/>
                  <a:gd name="T60" fmla="*/ 623 w 743"/>
                  <a:gd name="T61" fmla="*/ 271 h 769"/>
                  <a:gd name="T62" fmla="*/ 623 w 743"/>
                  <a:gd name="T63" fmla="*/ 266 h 769"/>
                  <a:gd name="T64" fmla="*/ 743 w 743"/>
                  <a:gd name="T65" fmla="*/ 27 h 769"/>
                  <a:gd name="T66" fmla="*/ 370 w 743"/>
                  <a:gd name="T67" fmla="*/ 457 h 769"/>
                  <a:gd name="T68" fmla="*/ 174 w 743"/>
                  <a:gd name="T69" fmla="*/ 261 h 769"/>
                  <a:gd name="T70" fmla="*/ 174 w 743"/>
                  <a:gd name="T71" fmla="*/ 58 h 769"/>
                  <a:gd name="T72" fmla="*/ 566 w 743"/>
                  <a:gd name="T73" fmla="*/ 58 h 769"/>
                  <a:gd name="T74" fmla="*/ 566 w 743"/>
                  <a:gd name="T75" fmla="*/ 261 h 769"/>
                  <a:gd name="T76" fmla="*/ 370 w 743"/>
                  <a:gd name="T77" fmla="*/ 457 h 769"/>
                  <a:gd name="T78" fmla="*/ 118 w 743"/>
                  <a:gd name="T79" fmla="*/ 209 h 769"/>
                  <a:gd name="T80" fmla="*/ 55 w 743"/>
                  <a:gd name="T81" fmla="*/ 53 h 769"/>
                  <a:gd name="T82" fmla="*/ 118 w 743"/>
                  <a:gd name="T83" fmla="*/ 53 h 769"/>
                  <a:gd name="T84" fmla="*/ 118 w 743"/>
                  <a:gd name="T85" fmla="*/ 209 h 769"/>
                  <a:gd name="T86" fmla="*/ 626 w 743"/>
                  <a:gd name="T87" fmla="*/ 209 h 769"/>
                  <a:gd name="T88" fmla="*/ 626 w 743"/>
                  <a:gd name="T89" fmla="*/ 53 h 769"/>
                  <a:gd name="T90" fmla="*/ 688 w 743"/>
                  <a:gd name="T91" fmla="*/ 53 h 769"/>
                  <a:gd name="T92" fmla="*/ 626 w 743"/>
                  <a:gd name="T93" fmla="*/ 20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3" h="769">
                    <a:moveTo>
                      <a:pt x="743" y="27"/>
                    </a:moveTo>
                    <a:cubicBezTo>
                      <a:pt x="743" y="20"/>
                      <a:pt x="741" y="13"/>
                      <a:pt x="736" y="8"/>
                    </a:cubicBezTo>
                    <a:cubicBezTo>
                      <a:pt x="731" y="3"/>
                      <a:pt x="724" y="0"/>
                      <a:pt x="717" y="0"/>
                    </a:cubicBezTo>
                    <a:lnTo>
                      <a:pt x="599" y="0"/>
                    </a:lnTo>
                    <a:cubicBezTo>
                      <a:pt x="596" y="0"/>
                      <a:pt x="594" y="0"/>
                      <a:pt x="591" y="1"/>
                    </a:cubicBezTo>
                    <a:lnTo>
                      <a:pt x="569" y="1"/>
                    </a:lnTo>
                    <a:cubicBezTo>
                      <a:pt x="565" y="1"/>
                      <a:pt x="560" y="1"/>
                      <a:pt x="555" y="2"/>
                    </a:cubicBezTo>
                    <a:lnTo>
                      <a:pt x="184" y="2"/>
                    </a:lnTo>
                    <a:cubicBezTo>
                      <a:pt x="179" y="1"/>
                      <a:pt x="175" y="1"/>
                      <a:pt x="171" y="1"/>
                    </a:cubicBezTo>
                    <a:lnTo>
                      <a:pt x="152" y="1"/>
                    </a:lnTo>
                    <a:cubicBezTo>
                      <a:pt x="149" y="0"/>
                      <a:pt x="147" y="0"/>
                      <a:pt x="144" y="0"/>
                    </a:cubicBezTo>
                    <a:lnTo>
                      <a:pt x="26" y="0"/>
                    </a:lnTo>
                    <a:cubicBezTo>
                      <a:pt x="19" y="0"/>
                      <a:pt x="13" y="3"/>
                      <a:pt x="8" y="8"/>
                    </a:cubicBezTo>
                    <a:cubicBezTo>
                      <a:pt x="2" y="13"/>
                      <a:pt x="0" y="20"/>
                      <a:pt x="0" y="27"/>
                    </a:cubicBezTo>
                    <a:cubicBezTo>
                      <a:pt x="0" y="36"/>
                      <a:pt x="3" y="239"/>
                      <a:pt x="118" y="266"/>
                    </a:cubicBezTo>
                    <a:lnTo>
                      <a:pt x="118" y="267"/>
                    </a:lnTo>
                    <a:cubicBezTo>
                      <a:pt x="118" y="268"/>
                      <a:pt x="118" y="269"/>
                      <a:pt x="118" y="270"/>
                    </a:cubicBezTo>
                    <a:cubicBezTo>
                      <a:pt x="123" y="394"/>
                      <a:pt x="220" y="497"/>
                      <a:pt x="342" y="511"/>
                    </a:cubicBezTo>
                    <a:lnTo>
                      <a:pt x="342" y="713"/>
                    </a:lnTo>
                    <a:lnTo>
                      <a:pt x="242" y="713"/>
                    </a:lnTo>
                    <a:cubicBezTo>
                      <a:pt x="234" y="713"/>
                      <a:pt x="228" y="719"/>
                      <a:pt x="228" y="727"/>
                    </a:cubicBezTo>
                    <a:lnTo>
                      <a:pt x="228" y="756"/>
                    </a:lnTo>
                    <a:cubicBezTo>
                      <a:pt x="228" y="763"/>
                      <a:pt x="234" y="769"/>
                      <a:pt x="242" y="769"/>
                    </a:cubicBezTo>
                    <a:lnTo>
                      <a:pt x="498" y="769"/>
                    </a:lnTo>
                    <a:cubicBezTo>
                      <a:pt x="505" y="769"/>
                      <a:pt x="511" y="763"/>
                      <a:pt x="511" y="756"/>
                    </a:cubicBezTo>
                    <a:lnTo>
                      <a:pt x="511" y="727"/>
                    </a:lnTo>
                    <a:cubicBezTo>
                      <a:pt x="511" y="719"/>
                      <a:pt x="505" y="713"/>
                      <a:pt x="498" y="713"/>
                    </a:cubicBezTo>
                    <a:lnTo>
                      <a:pt x="398" y="713"/>
                    </a:lnTo>
                    <a:lnTo>
                      <a:pt x="398" y="511"/>
                    </a:lnTo>
                    <a:cubicBezTo>
                      <a:pt x="519" y="498"/>
                      <a:pt x="612" y="401"/>
                      <a:pt x="621" y="279"/>
                    </a:cubicBezTo>
                    <a:cubicBezTo>
                      <a:pt x="622" y="277"/>
                      <a:pt x="623" y="274"/>
                      <a:pt x="623" y="271"/>
                    </a:cubicBezTo>
                    <a:lnTo>
                      <a:pt x="623" y="266"/>
                    </a:lnTo>
                    <a:cubicBezTo>
                      <a:pt x="740" y="242"/>
                      <a:pt x="743" y="36"/>
                      <a:pt x="743" y="27"/>
                    </a:cubicBezTo>
                    <a:close/>
                    <a:moveTo>
                      <a:pt x="370" y="457"/>
                    </a:moveTo>
                    <a:cubicBezTo>
                      <a:pt x="262" y="457"/>
                      <a:pt x="174" y="369"/>
                      <a:pt x="174" y="261"/>
                    </a:cubicBezTo>
                    <a:lnTo>
                      <a:pt x="174" y="58"/>
                    </a:lnTo>
                    <a:lnTo>
                      <a:pt x="566" y="58"/>
                    </a:lnTo>
                    <a:lnTo>
                      <a:pt x="566" y="261"/>
                    </a:lnTo>
                    <a:cubicBezTo>
                      <a:pt x="566" y="369"/>
                      <a:pt x="478" y="457"/>
                      <a:pt x="370" y="457"/>
                    </a:cubicBezTo>
                    <a:close/>
                    <a:moveTo>
                      <a:pt x="118" y="209"/>
                    </a:moveTo>
                    <a:cubicBezTo>
                      <a:pt x="73" y="184"/>
                      <a:pt x="59" y="98"/>
                      <a:pt x="55" y="53"/>
                    </a:cubicBezTo>
                    <a:lnTo>
                      <a:pt x="118" y="53"/>
                    </a:lnTo>
                    <a:lnTo>
                      <a:pt x="118" y="209"/>
                    </a:lnTo>
                    <a:close/>
                    <a:moveTo>
                      <a:pt x="626" y="209"/>
                    </a:moveTo>
                    <a:lnTo>
                      <a:pt x="626" y="53"/>
                    </a:lnTo>
                    <a:lnTo>
                      <a:pt x="688" y="53"/>
                    </a:lnTo>
                    <a:cubicBezTo>
                      <a:pt x="684" y="98"/>
                      <a:pt x="670" y="184"/>
                      <a:pt x="626" y="2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521772" y="3718447"/>
              <a:ext cx="1544864" cy="1100545"/>
              <a:chOff x="3098202" y="3910694"/>
              <a:chExt cx="2431228" cy="1731981"/>
            </a:xfrm>
          </p:grpSpPr>
          <p:sp>
            <p:nvSpPr>
              <p:cNvPr id="46" name="矩形 5"/>
              <p:cNvSpPr/>
              <p:nvPr/>
            </p:nvSpPr>
            <p:spPr>
              <a:xfrm flipV="1">
                <a:off x="3098202" y="3910694"/>
                <a:ext cx="2431228" cy="1731981"/>
              </a:xfrm>
              <a:custGeom>
                <a:avLst/>
                <a:gdLst>
                  <a:gd name="connsiteX0" fmla="*/ 0 w 2431228"/>
                  <a:gd name="connsiteY0" fmla="*/ 0 h 1731981"/>
                  <a:gd name="connsiteX1" fmla="*/ 2431228 w 2431228"/>
                  <a:gd name="connsiteY1" fmla="*/ 0 h 1731981"/>
                  <a:gd name="connsiteX2" fmla="*/ 2431228 w 2431228"/>
                  <a:gd name="connsiteY2" fmla="*/ 1731981 h 1731981"/>
                  <a:gd name="connsiteX3" fmla="*/ 0 w 2431228"/>
                  <a:gd name="connsiteY3" fmla="*/ 1731981 h 1731981"/>
                  <a:gd name="connsiteX4" fmla="*/ 0 w 2431228"/>
                  <a:gd name="connsiteY4" fmla="*/ 0 h 1731981"/>
                  <a:gd name="connsiteX0-1" fmla="*/ 0 w 2431228"/>
                  <a:gd name="connsiteY0-2" fmla="*/ 376517 h 1731981"/>
                  <a:gd name="connsiteX1-3" fmla="*/ 2431228 w 2431228"/>
                  <a:gd name="connsiteY1-4" fmla="*/ 0 h 1731981"/>
                  <a:gd name="connsiteX2-5" fmla="*/ 2431228 w 2431228"/>
                  <a:gd name="connsiteY2-6" fmla="*/ 1731981 h 1731981"/>
                  <a:gd name="connsiteX3-7" fmla="*/ 0 w 2431228"/>
                  <a:gd name="connsiteY3-8" fmla="*/ 1731981 h 1731981"/>
                  <a:gd name="connsiteX4-9" fmla="*/ 0 w 2431228"/>
                  <a:gd name="connsiteY4-10" fmla="*/ 376517 h 17319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31228" h="1731981">
                    <a:moveTo>
                      <a:pt x="0" y="376517"/>
                    </a:moveTo>
                    <a:lnTo>
                      <a:pt x="2431228" y="0"/>
                    </a:lnTo>
                    <a:lnTo>
                      <a:pt x="2431228" y="1731981"/>
                    </a:lnTo>
                    <a:lnTo>
                      <a:pt x="0" y="1731981"/>
                    </a:lnTo>
                    <a:lnTo>
                      <a:pt x="0" y="3765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47" name="形状"/>
              <p:cNvSpPr>
                <a:spLocks noChangeAspect="1"/>
              </p:cNvSpPr>
              <p:nvPr/>
            </p:nvSpPr>
            <p:spPr bwMode="auto">
              <a:xfrm>
                <a:off x="4028065" y="4427522"/>
                <a:ext cx="571503" cy="570432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242775" y="2095500"/>
              <a:ext cx="1631223" cy="1408149"/>
              <a:chOff x="6160904" y="1356583"/>
              <a:chExt cx="2567134" cy="2216074"/>
            </a:xfrm>
          </p:grpSpPr>
          <p:sp>
            <p:nvSpPr>
              <p:cNvPr id="44" name="矩形 6"/>
              <p:cNvSpPr/>
              <p:nvPr/>
            </p:nvSpPr>
            <p:spPr>
              <a:xfrm>
                <a:off x="6160904" y="1356583"/>
                <a:ext cx="2567134" cy="2216074"/>
              </a:xfrm>
              <a:custGeom>
                <a:avLst/>
                <a:gdLst>
                  <a:gd name="connsiteX0" fmla="*/ 0 w 2567134"/>
                  <a:gd name="connsiteY0" fmla="*/ 0 h 1828799"/>
                  <a:gd name="connsiteX1" fmla="*/ 2567134 w 2567134"/>
                  <a:gd name="connsiteY1" fmla="*/ 0 h 1828799"/>
                  <a:gd name="connsiteX2" fmla="*/ 2567134 w 2567134"/>
                  <a:gd name="connsiteY2" fmla="*/ 1828799 h 1828799"/>
                  <a:gd name="connsiteX3" fmla="*/ 0 w 2567134"/>
                  <a:gd name="connsiteY3" fmla="*/ 1828799 h 1828799"/>
                  <a:gd name="connsiteX4" fmla="*/ 0 w 2567134"/>
                  <a:gd name="connsiteY4" fmla="*/ 0 h 1828799"/>
                  <a:gd name="connsiteX0-1" fmla="*/ 0 w 2567134"/>
                  <a:gd name="connsiteY0-2" fmla="*/ 387275 h 2216074"/>
                  <a:gd name="connsiteX1-3" fmla="*/ 2567134 w 2567134"/>
                  <a:gd name="connsiteY1-4" fmla="*/ 0 h 2216074"/>
                  <a:gd name="connsiteX2-5" fmla="*/ 2567134 w 2567134"/>
                  <a:gd name="connsiteY2-6" fmla="*/ 2216074 h 2216074"/>
                  <a:gd name="connsiteX3-7" fmla="*/ 0 w 2567134"/>
                  <a:gd name="connsiteY3-8" fmla="*/ 2216074 h 2216074"/>
                  <a:gd name="connsiteX4-9" fmla="*/ 0 w 2567134"/>
                  <a:gd name="connsiteY4-10" fmla="*/ 387275 h 2216074"/>
                  <a:gd name="connsiteX0-11" fmla="*/ 0 w 2567134"/>
                  <a:gd name="connsiteY0-12" fmla="*/ 387275 h 2216074"/>
                  <a:gd name="connsiteX1-13" fmla="*/ 2567134 w 2567134"/>
                  <a:gd name="connsiteY1-14" fmla="*/ 0 h 2216074"/>
                  <a:gd name="connsiteX2-15" fmla="*/ 2567134 w 2567134"/>
                  <a:gd name="connsiteY2-16" fmla="*/ 2216074 h 2216074"/>
                  <a:gd name="connsiteX3-17" fmla="*/ 0 w 2567134"/>
                  <a:gd name="connsiteY3-18" fmla="*/ 2216074 h 2216074"/>
                  <a:gd name="connsiteX4-19" fmla="*/ 0 w 2567134"/>
                  <a:gd name="connsiteY4-20" fmla="*/ 387275 h 22160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67134" h="2216074">
                    <a:moveTo>
                      <a:pt x="0" y="387275"/>
                    </a:moveTo>
                    <a:lnTo>
                      <a:pt x="2567134" y="0"/>
                    </a:lnTo>
                    <a:lnTo>
                      <a:pt x="2567134" y="2216074"/>
                    </a:lnTo>
                    <a:lnTo>
                      <a:pt x="0" y="2216074"/>
                    </a:lnTo>
                    <a:lnTo>
                      <a:pt x="0" y="387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45" name="形状"/>
              <p:cNvSpPr>
                <a:spLocks noChangeAspect="1"/>
              </p:cNvSpPr>
              <p:nvPr/>
            </p:nvSpPr>
            <p:spPr bwMode="auto">
              <a:xfrm>
                <a:off x="7122335" y="2438284"/>
                <a:ext cx="644274" cy="643300"/>
              </a:xfrm>
              <a:custGeom>
                <a:avLst/>
                <a:gdLst>
                  <a:gd name="connsiteX0" fmla="*/ 303831 w 607427"/>
                  <a:gd name="connsiteY0" fmla="*/ 262898 h 606510"/>
                  <a:gd name="connsiteX1" fmla="*/ 263292 w 607427"/>
                  <a:gd name="connsiteY1" fmla="*/ 303373 h 606510"/>
                  <a:gd name="connsiteX2" fmla="*/ 303831 w 607427"/>
                  <a:gd name="connsiteY2" fmla="*/ 343683 h 606510"/>
                  <a:gd name="connsiteX3" fmla="*/ 344205 w 607427"/>
                  <a:gd name="connsiteY3" fmla="*/ 303373 h 606510"/>
                  <a:gd name="connsiteX4" fmla="*/ 303831 w 607427"/>
                  <a:gd name="connsiteY4" fmla="*/ 262898 h 606510"/>
                  <a:gd name="connsiteX5" fmla="*/ 303831 w 607427"/>
                  <a:gd name="connsiteY5" fmla="*/ 236465 h 606510"/>
                  <a:gd name="connsiteX6" fmla="*/ 370680 w 607427"/>
                  <a:gd name="connsiteY6" fmla="*/ 303373 h 606510"/>
                  <a:gd name="connsiteX7" fmla="*/ 303831 w 607427"/>
                  <a:gd name="connsiteY7" fmla="*/ 370116 h 606510"/>
                  <a:gd name="connsiteX8" fmla="*/ 236817 w 607427"/>
                  <a:gd name="connsiteY8" fmla="*/ 303373 h 606510"/>
                  <a:gd name="connsiteX9" fmla="*/ 303831 w 607427"/>
                  <a:gd name="connsiteY9" fmla="*/ 236465 h 606510"/>
                  <a:gd name="connsiteX10" fmla="*/ 303796 w 607427"/>
                  <a:gd name="connsiteY10" fmla="*/ 0 h 606510"/>
                  <a:gd name="connsiteX11" fmla="*/ 317034 w 607427"/>
                  <a:gd name="connsiteY11" fmla="*/ 13217 h 606510"/>
                  <a:gd name="connsiteX12" fmla="*/ 317034 w 607427"/>
                  <a:gd name="connsiteY12" fmla="*/ 65591 h 606510"/>
                  <a:gd name="connsiteX13" fmla="*/ 541737 w 607427"/>
                  <a:gd name="connsiteY13" fmla="*/ 290120 h 606510"/>
                  <a:gd name="connsiteX14" fmla="*/ 594190 w 607427"/>
                  <a:gd name="connsiteY14" fmla="*/ 290120 h 606510"/>
                  <a:gd name="connsiteX15" fmla="*/ 607427 w 607427"/>
                  <a:gd name="connsiteY15" fmla="*/ 303338 h 606510"/>
                  <a:gd name="connsiteX16" fmla="*/ 594190 w 607427"/>
                  <a:gd name="connsiteY16" fmla="*/ 316555 h 606510"/>
                  <a:gd name="connsiteX17" fmla="*/ 541737 w 607427"/>
                  <a:gd name="connsiteY17" fmla="*/ 316555 h 606510"/>
                  <a:gd name="connsiteX18" fmla="*/ 317034 w 607427"/>
                  <a:gd name="connsiteY18" fmla="*/ 540919 h 606510"/>
                  <a:gd name="connsiteX19" fmla="*/ 317034 w 607427"/>
                  <a:gd name="connsiteY19" fmla="*/ 593293 h 606510"/>
                  <a:gd name="connsiteX20" fmla="*/ 303796 w 607427"/>
                  <a:gd name="connsiteY20" fmla="*/ 606510 h 606510"/>
                  <a:gd name="connsiteX21" fmla="*/ 290559 w 607427"/>
                  <a:gd name="connsiteY21" fmla="*/ 593293 h 606510"/>
                  <a:gd name="connsiteX22" fmla="*/ 290559 w 607427"/>
                  <a:gd name="connsiteY22" fmla="*/ 540919 h 606510"/>
                  <a:gd name="connsiteX23" fmla="*/ 65690 w 607427"/>
                  <a:gd name="connsiteY23" fmla="*/ 316555 h 606510"/>
                  <a:gd name="connsiteX24" fmla="*/ 13237 w 607427"/>
                  <a:gd name="connsiteY24" fmla="*/ 316555 h 606510"/>
                  <a:gd name="connsiteX25" fmla="*/ 0 w 607427"/>
                  <a:gd name="connsiteY25" fmla="*/ 303338 h 606510"/>
                  <a:gd name="connsiteX26" fmla="*/ 13237 w 607427"/>
                  <a:gd name="connsiteY26" fmla="*/ 290120 h 606510"/>
                  <a:gd name="connsiteX27" fmla="*/ 65690 w 607427"/>
                  <a:gd name="connsiteY27" fmla="*/ 290120 h 606510"/>
                  <a:gd name="connsiteX28" fmla="*/ 103086 w 607427"/>
                  <a:gd name="connsiteY28" fmla="*/ 174634 h 606510"/>
                  <a:gd name="connsiteX29" fmla="*/ 200876 w 607427"/>
                  <a:gd name="connsiteY29" fmla="*/ 88391 h 606510"/>
                  <a:gd name="connsiteX30" fmla="*/ 218581 w 607427"/>
                  <a:gd name="connsiteY30" fmla="*/ 94669 h 606510"/>
                  <a:gd name="connsiteX31" fmla="*/ 212293 w 607427"/>
                  <a:gd name="connsiteY31" fmla="*/ 112347 h 606510"/>
                  <a:gd name="connsiteX32" fmla="*/ 91834 w 607427"/>
                  <a:gd name="connsiteY32" fmla="*/ 303338 h 606510"/>
                  <a:gd name="connsiteX33" fmla="*/ 303796 w 607427"/>
                  <a:gd name="connsiteY33" fmla="*/ 514815 h 606510"/>
                  <a:gd name="connsiteX34" fmla="*/ 515593 w 607427"/>
                  <a:gd name="connsiteY34" fmla="*/ 303338 h 606510"/>
                  <a:gd name="connsiteX35" fmla="*/ 303796 w 607427"/>
                  <a:gd name="connsiteY35" fmla="*/ 91695 h 606510"/>
                  <a:gd name="connsiteX36" fmla="*/ 290559 w 607427"/>
                  <a:gd name="connsiteY36" fmla="*/ 78478 h 606510"/>
                  <a:gd name="connsiteX37" fmla="*/ 290559 w 607427"/>
                  <a:gd name="connsiteY37" fmla="*/ 13217 h 606510"/>
                  <a:gd name="connsiteX38" fmla="*/ 303796 w 607427"/>
                  <a:gd name="connsiteY38" fmla="*/ 0 h 60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7427" h="606510">
                    <a:moveTo>
                      <a:pt x="303831" y="262898"/>
                    </a:moveTo>
                    <a:cubicBezTo>
                      <a:pt x="281493" y="262898"/>
                      <a:pt x="263292" y="281070"/>
                      <a:pt x="263292" y="303373"/>
                    </a:cubicBezTo>
                    <a:cubicBezTo>
                      <a:pt x="263292" y="325676"/>
                      <a:pt x="281493" y="343683"/>
                      <a:pt x="303831" y="343683"/>
                    </a:cubicBezTo>
                    <a:cubicBezTo>
                      <a:pt x="326169" y="343683"/>
                      <a:pt x="344205" y="325676"/>
                      <a:pt x="344205" y="303373"/>
                    </a:cubicBezTo>
                    <a:cubicBezTo>
                      <a:pt x="344205" y="281070"/>
                      <a:pt x="326169" y="262898"/>
                      <a:pt x="303831" y="262898"/>
                    </a:cubicBezTo>
                    <a:close/>
                    <a:moveTo>
                      <a:pt x="303831" y="236465"/>
                    </a:moveTo>
                    <a:cubicBezTo>
                      <a:pt x="340730" y="236465"/>
                      <a:pt x="370680" y="266367"/>
                      <a:pt x="370680" y="303373"/>
                    </a:cubicBezTo>
                    <a:cubicBezTo>
                      <a:pt x="370680" y="340214"/>
                      <a:pt x="340730" y="370116"/>
                      <a:pt x="303831" y="370116"/>
                    </a:cubicBezTo>
                    <a:cubicBezTo>
                      <a:pt x="266767" y="370116"/>
                      <a:pt x="236817" y="340214"/>
                      <a:pt x="236817" y="303373"/>
                    </a:cubicBezTo>
                    <a:cubicBezTo>
                      <a:pt x="236817" y="266367"/>
                      <a:pt x="266767" y="236465"/>
                      <a:pt x="303831" y="236465"/>
                    </a:cubicBezTo>
                    <a:close/>
                    <a:moveTo>
                      <a:pt x="303796" y="0"/>
                    </a:moveTo>
                    <a:cubicBezTo>
                      <a:pt x="311077" y="0"/>
                      <a:pt x="317034" y="5948"/>
                      <a:pt x="317034" y="13217"/>
                    </a:cubicBezTo>
                    <a:lnTo>
                      <a:pt x="317034" y="65591"/>
                    </a:lnTo>
                    <a:cubicBezTo>
                      <a:pt x="437824" y="72200"/>
                      <a:pt x="535118" y="169347"/>
                      <a:pt x="541737" y="290120"/>
                    </a:cubicBezTo>
                    <a:lnTo>
                      <a:pt x="594190" y="290120"/>
                    </a:lnTo>
                    <a:cubicBezTo>
                      <a:pt x="601470" y="290120"/>
                      <a:pt x="607427" y="295903"/>
                      <a:pt x="607427" y="303338"/>
                    </a:cubicBezTo>
                    <a:cubicBezTo>
                      <a:pt x="607427" y="310607"/>
                      <a:pt x="601470" y="316555"/>
                      <a:pt x="594190" y="316555"/>
                    </a:cubicBezTo>
                    <a:lnTo>
                      <a:pt x="541737" y="316555"/>
                    </a:lnTo>
                    <a:cubicBezTo>
                      <a:pt x="535118" y="437163"/>
                      <a:pt x="437824" y="534310"/>
                      <a:pt x="317034" y="540919"/>
                    </a:cubicBezTo>
                    <a:lnTo>
                      <a:pt x="317034" y="593293"/>
                    </a:lnTo>
                    <a:cubicBezTo>
                      <a:pt x="317034" y="600562"/>
                      <a:pt x="311077" y="606510"/>
                      <a:pt x="303796" y="606510"/>
                    </a:cubicBezTo>
                    <a:cubicBezTo>
                      <a:pt x="296350" y="606510"/>
                      <a:pt x="290559" y="600562"/>
                      <a:pt x="290559" y="593293"/>
                    </a:cubicBezTo>
                    <a:lnTo>
                      <a:pt x="290559" y="540919"/>
                    </a:lnTo>
                    <a:cubicBezTo>
                      <a:pt x="169603" y="534310"/>
                      <a:pt x="72309" y="437163"/>
                      <a:pt x="65690" y="316555"/>
                    </a:cubicBezTo>
                    <a:lnTo>
                      <a:pt x="13237" y="316555"/>
                    </a:lnTo>
                    <a:cubicBezTo>
                      <a:pt x="5957" y="316555"/>
                      <a:pt x="0" y="310607"/>
                      <a:pt x="0" y="303338"/>
                    </a:cubicBezTo>
                    <a:cubicBezTo>
                      <a:pt x="0" y="295903"/>
                      <a:pt x="5957" y="290120"/>
                      <a:pt x="13237" y="290120"/>
                    </a:cubicBezTo>
                    <a:lnTo>
                      <a:pt x="65690" y="290120"/>
                    </a:lnTo>
                    <a:cubicBezTo>
                      <a:pt x="68007" y="248981"/>
                      <a:pt x="80748" y="209329"/>
                      <a:pt x="103086" y="174634"/>
                    </a:cubicBezTo>
                    <a:cubicBezTo>
                      <a:pt x="127078" y="137295"/>
                      <a:pt x="160999" y="107556"/>
                      <a:pt x="200876" y="88391"/>
                    </a:cubicBezTo>
                    <a:cubicBezTo>
                      <a:pt x="207495" y="85252"/>
                      <a:pt x="215437" y="88060"/>
                      <a:pt x="218581" y="94669"/>
                    </a:cubicBezTo>
                    <a:cubicBezTo>
                      <a:pt x="221725" y="101278"/>
                      <a:pt x="218912" y="109043"/>
                      <a:pt x="212293" y="112347"/>
                    </a:cubicBezTo>
                    <a:cubicBezTo>
                      <a:pt x="139157" y="147208"/>
                      <a:pt x="91834" y="222216"/>
                      <a:pt x="91834" y="303338"/>
                    </a:cubicBezTo>
                    <a:cubicBezTo>
                      <a:pt x="91834" y="419980"/>
                      <a:pt x="186812" y="514815"/>
                      <a:pt x="303796" y="514815"/>
                    </a:cubicBezTo>
                    <a:cubicBezTo>
                      <a:pt x="420615" y="514815"/>
                      <a:pt x="515593" y="419980"/>
                      <a:pt x="515593" y="303338"/>
                    </a:cubicBezTo>
                    <a:cubicBezTo>
                      <a:pt x="515593" y="186530"/>
                      <a:pt x="420615" y="91695"/>
                      <a:pt x="303796" y="91695"/>
                    </a:cubicBezTo>
                    <a:cubicBezTo>
                      <a:pt x="296350" y="91695"/>
                      <a:pt x="290559" y="85747"/>
                      <a:pt x="290559" y="78478"/>
                    </a:cubicBezTo>
                    <a:lnTo>
                      <a:pt x="290559" y="13217"/>
                    </a:lnTo>
                    <a:cubicBezTo>
                      <a:pt x="290559" y="5948"/>
                      <a:pt x="296350" y="0"/>
                      <a:pt x="3037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242775" y="3718447"/>
              <a:ext cx="1631223" cy="1408149"/>
              <a:chOff x="6160904" y="3910694"/>
              <a:chExt cx="2567134" cy="2216074"/>
            </a:xfrm>
          </p:grpSpPr>
          <p:sp>
            <p:nvSpPr>
              <p:cNvPr id="30" name="矩形 6"/>
              <p:cNvSpPr/>
              <p:nvPr/>
            </p:nvSpPr>
            <p:spPr>
              <a:xfrm flipV="1">
                <a:off x="6160904" y="3910694"/>
                <a:ext cx="2567134" cy="2216074"/>
              </a:xfrm>
              <a:custGeom>
                <a:avLst/>
                <a:gdLst>
                  <a:gd name="connsiteX0" fmla="*/ 0 w 2567134"/>
                  <a:gd name="connsiteY0" fmla="*/ 0 h 1828799"/>
                  <a:gd name="connsiteX1" fmla="*/ 2567134 w 2567134"/>
                  <a:gd name="connsiteY1" fmla="*/ 0 h 1828799"/>
                  <a:gd name="connsiteX2" fmla="*/ 2567134 w 2567134"/>
                  <a:gd name="connsiteY2" fmla="*/ 1828799 h 1828799"/>
                  <a:gd name="connsiteX3" fmla="*/ 0 w 2567134"/>
                  <a:gd name="connsiteY3" fmla="*/ 1828799 h 1828799"/>
                  <a:gd name="connsiteX4" fmla="*/ 0 w 2567134"/>
                  <a:gd name="connsiteY4" fmla="*/ 0 h 1828799"/>
                  <a:gd name="connsiteX0-1" fmla="*/ 0 w 2567134"/>
                  <a:gd name="connsiteY0-2" fmla="*/ 387275 h 2216074"/>
                  <a:gd name="connsiteX1-3" fmla="*/ 2567134 w 2567134"/>
                  <a:gd name="connsiteY1-4" fmla="*/ 0 h 2216074"/>
                  <a:gd name="connsiteX2-5" fmla="*/ 2567134 w 2567134"/>
                  <a:gd name="connsiteY2-6" fmla="*/ 2216074 h 2216074"/>
                  <a:gd name="connsiteX3-7" fmla="*/ 0 w 2567134"/>
                  <a:gd name="connsiteY3-8" fmla="*/ 2216074 h 2216074"/>
                  <a:gd name="connsiteX4-9" fmla="*/ 0 w 2567134"/>
                  <a:gd name="connsiteY4-10" fmla="*/ 387275 h 2216074"/>
                  <a:gd name="connsiteX0-11" fmla="*/ 0 w 2567134"/>
                  <a:gd name="connsiteY0-12" fmla="*/ 387275 h 2216074"/>
                  <a:gd name="connsiteX1-13" fmla="*/ 2567134 w 2567134"/>
                  <a:gd name="connsiteY1-14" fmla="*/ 0 h 2216074"/>
                  <a:gd name="connsiteX2-15" fmla="*/ 2567134 w 2567134"/>
                  <a:gd name="connsiteY2-16" fmla="*/ 2216074 h 2216074"/>
                  <a:gd name="connsiteX3-17" fmla="*/ 0 w 2567134"/>
                  <a:gd name="connsiteY3-18" fmla="*/ 2216074 h 2216074"/>
                  <a:gd name="connsiteX4-19" fmla="*/ 0 w 2567134"/>
                  <a:gd name="connsiteY4-20" fmla="*/ 387275 h 22160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67134" h="2216074">
                    <a:moveTo>
                      <a:pt x="0" y="387275"/>
                    </a:moveTo>
                    <a:lnTo>
                      <a:pt x="2567134" y="0"/>
                    </a:lnTo>
                    <a:lnTo>
                      <a:pt x="2567134" y="2216074"/>
                    </a:lnTo>
                    <a:lnTo>
                      <a:pt x="0" y="2216074"/>
                    </a:lnTo>
                    <a:lnTo>
                      <a:pt x="0" y="3872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43" name="形状"/>
              <p:cNvSpPr>
                <a:spLocks noChangeAspect="1"/>
              </p:cNvSpPr>
              <p:nvPr/>
            </p:nvSpPr>
            <p:spPr bwMode="auto">
              <a:xfrm>
                <a:off x="7072028" y="4340857"/>
                <a:ext cx="744887" cy="743762"/>
              </a:xfrm>
              <a:custGeom>
                <a:avLst/>
                <a:gdLst>
                  <a:gd name="connsiteX0" fmla="*/ 303749 w 607639"/>
                  <a:gd name="connsiteY0" fmla="*/ 579131 h 606723"/>
                  <a:gd name="connsiteX1" fmla="*/ 317545 w 607639"/>
                  <a:gd name="connsiteY1" fmla="*/ 592927 h 606723"/>
                  <a:gd name="connsiteX2" fmla="*/ 303749 w 607639"/>
                  <a:gd name="connsiteY2" fmla="*/ 606723 h 606723"/>
                  <a:gd name="connsiteX3" fmla="*/ 289953 w 607639"/>
                  <a:gd name="connsiteY3" fmla="*/ 592927 h 606723"/>
                  <a:gd name="connsiteX4" fmla="*/ 303749 w 607639"/>
                  <a:gd name="connsiteY4" fmla="*/ 579131 h 606723"/>
                  <a:gd name="connsiteX5" fmla="*/ 378831 w 607639"/>
                  <a:gd name="connsiteY5" fmla="*/ 569252 h 606723"/>
                  <a:gd name="connsiteX6" fmla="*/ 392627 w 607639"/>
                  <a:gd name="connsiteY6" fmla="*/ 583013 h 606723"/>
                  <a:gd name="connsiteX7" fmla="*/ 378831 w 607639"/>
                  <a:gd name="connsiteY7" fmla="*/ 596774 h 606723"/>
                  <a:gd name="connsiteX8" fmla="*/ 365035 w 607639"/>
                  <a:gd name="connsiteY8" fmla="*/ 583013 h 606723"/>
                  <a:gd name="connsiteX9" fmla="*/ 378831 w 607639"/>
                  <a:gd name="connsiteY9" fmla="*/ 569252 h 606723"/>
                  <a:gd name="connsiteX10" fmla="*/ 228668 w 607639"/>
                  <a:gd name="connsiteY10" fmla="*/ 569252 h 606723"/>
                  <a:gd name="connsiteX11" fmla="*/ 242464 w 607639"/>
                  <a:gd name="connsiteY11" fmla="*/ 583013 h 606723"/>
                  <a:gd name="connsiteX12" fmla="*/ 228668 w 607639"/>
                  <a:gd name="connsiteY12" fmla="*/ 596774 h 606723"/>
                  <a:gd name="connsiteX13" fmla="*/ 214872 w 607639"/>
                  <a:gd name="connsiteY13" fmla="*/ 583013 h 606723"/>
                  <a:gd name="connsiteX14" fmla="*/ 228668 w 607639"/>
                  <a:gd name="connsiteY14" fmla="*/ 569252 h 606723"/>
                  <a:gd name="connsiteX15" fmla="*/ 448796 w 607639"/>
                  <a:gd name="connsiteY15" fmla="*/ 540320 h 606723"/>
                  <a:gd name="connsiteX16" fmla="*/ 462627 w 607639"/>
                  <a:gd name="connsiteY16" fmla="*/ 554116 h 606723"/>
                  <a:gd name="connsiteX17" fmla="*/ 448796 w 607639"/>
                  <a:gd name="connsiteY17" fmla="*/ 567912 h 606723"/>
                  <a:gd name="connsiteX18" fmla="*/ 434965 w 607639"/>
                  <a:gd name="connsiteY18" fmla="*/ 554116 h 606723"/>
                  <a:gd name="connsiteX19" fmla="*/ 448796 w 607639"/>
                  <a:gd name="connsiteY19" fmla="*/ 540320 h 606723"/>
                  <a:gd name="connsiteX20" fmla="*/ 158879 w 607639"/>
                  <a:gd name="connsiteY20" fmla="*/ 540320 h 606723"/>
                  <a:gd name="connsiteX21" fmla="*/ 172675 w 607639"/>
                  <a:gd name="connsiteY21" fmla="*/ 554116 h 606723"/>
                  <a:gd name="connsiteX22" fmla="*/ 158879 w 607639"/>
                  <a:gd name="connsiteY22" fmla="*/ 567912 h 606723"/>
                  <a:gd name="connsiteX23" fmla="*/ 145083 w 607639"/>
                  <a:gd name="connsiteY23" fmla="*/ 554116 h 606723"/>
                  <a:gd name="connsiteX24" fmla="*/ 158879 w 607639"/>
                  <a:gd name="connsiteY24" fmla="*/ 540320 h 606723"/>
                  <a:gd name="connsiteX25" fmla="*/ 508813 w 607639"/>
                  <a:gd name="connsiteY25" fmla="*/ 494311 h 606723"/>
                  <a:gd name="connsiteX26" fmla="*/ 522609 w 607639"/>
                  <a:gd name="connsiteY26" fmla="*/ 508072 h 606723"/>
                  <a:gd name="connsiteX27" fmla="*/ 508813 w 607639"/>
                  <a:gd name="connsiteY27" fmla="*/ 521833 h 606723"/>
                  <a:gd name="connsiteX28" fmla="*/ 495017 w 607639"/>
                  <a:gd name="connsiteY28" fmla="*/ 508072 h 606723"/>
                  <a:gd name="connsiteX29" fmla="*/ 508813 w 607639"/>
                  <a:gd name="connsiteY29" fmla="*/ 494311 h 606723"/>
                  <a:gd name="connsiteX30" fmla="*/ 98756 w 607639"/>
                  <a:gd name="connsiteY30" fmla="*/ 494311 h 606723"/>
                  <a:gd name="connsiteX31" fmla="*/ 112622 w 607639"/>
                  <a:gd name="connsiteY31" fmla="*/ 508072 h 606723"/>
                  <a:gd name="connsiteX32" fmla="*/ 98756 w 607639"/>
                  <a:gd name="connsiteY32" fmla="*/ 521833 h 606723"/>
                  <a:gd name="connsiteX33" fmla="*/ 84890 w 607639"/>
                  <a:gd name="connsiteY33" fmla="*/ 508072 h 606723"/>
                  <a:gd name="connsiteX34" fmla="*/ 98756 w 607639"/>
                  <a:gd name="connsiteY34" fmla="*/ 494311 h 606723"/>
                  <a:gd name="connsiteX35" fmla="*/ 554997 w 607639"/>
                  <a:gd name="connsiteY35" fmla="*/ 434331 h 606723"/>
                  <a:gd name="connsiteX36" fmla="*/ 568828 w 607639"/>
                  <a:gd name="connsiteY36" fmla="*/ 448092 h 606723"/>
                  <a:gd name="connsiteX37" fmla="*/ 554997 w 607639"/>
                  <a:gd name="connsiteY37" fmla="*/ 461853 h 606723"/>
                  <a:gd name="connsiteX38" fmla="*/ 541166 w 607639"/>
                  <a:gd name="connsiteY38" fmla="*/ 448092 h 606723"/>
                  <a:gd name="connsiteX39" fmla="*/ 554997 w 607639"/>
                  <a:gd name="connsiteY39" fmla="*/ 434331 h 606723"/>
                  <a:gd name="connsiteX40" fmla="*/ 52642 w 607639"/>
                  <a:gd name="connsiteY40" fmla="*/ 434331 h 606723"/>
                  <a:gd name="connsiteX41" fmla="*/ 66473 w 607639"/>
                  <a:gd name="connsiteY41" fmla="*/ 448092 h 606723"/>
                  <a:gd name="connsiteX42" fmla="*/ 52642 w 607639"/>
                  <a:gd name="connsiteY42" fmla="*/ 461853 h 606723"/>
                  <a:gd name="connsiteX43" fmla="*/ 38811 w 607639"/>
                  <a:gd name="connsiteY43" fmla="*/ 448092 h 606723"/>
                  <a:gd name="connsiteX44" fmla="*/ 52642 w 607639"/>
                  <a:gd name="connsiteY44" fmla="*/ 434331 h 606723"/>
                  <a:gd name="connsiteX45" fmla="*/ 230784 w 607639"/>
                  <a:gd name="connsiteY45" fmla="*/ 413730 h 606723"/>
                  <a:gd name="connsiteX46" fmla="*/ 289978 w 607639"/>
                  <a:gd name="connsiteY46" fmla="*/ 493803 h 606723"/>
                  <a:gd name="connsiteX47" fmla="*/ 289978 w 607639"/>
                  <a:gd name="connsiteY47" fmla="*/ 413730 h 606723"/>
                  <a:gd name="connsiteX48" fmla="*/ 145331 w 607639"/>
                  <a:gd name="connsiteY48" fmla="*/ 413730 h 606723"/>
                  <a:gd name="connsiteX49" fmla="*/ 235413 w 607639"/>
                  <a:gd name="connsiteY49" fmla="*/ 483761 h 606723"/>
                  <a:gd name="connsiteX50" fmla="*/ 201766 w 607639"/>
                  <a:gd name="connsiteY50" fmla="*/ 413730 h 606723"/>
                  <a:gd name="connsiteX51" fmla="*/ 583894 w 607639"/>
                  <a:gd name="connsiteY51" fmla="*/ 364612 h 606723"/>
                  <a:gd name="connsiteX52" fmla="*/ 597690 w 607639"/>
                  <a:gd name="connsiteY52" fmla="*/ 378408 h 606723"/>
                  <a:gd name="connsiteX53" fmla="*/ 583894 w 607639"/>
                  <a:gd name="connsiteY53" fmla="*/ 392204 h 606723"/>
                  <a:gd name="connsiteX54" fmla="*/ 570098 w 607639"/>
                  <a:gd name="connsiteY54" fmla="*/ 378408 h 606723"/>
                  <a:gd name="connsiteX55" fmla="*/ 583894 w 607639"/>
                  <a:gd name="connsiteY55" fmla="*/ 364612 h 606723"/>
                  <a:gd name="connsiteX56" fmla="*/ 23710 w 607639"/>
                  <a:gd name="connsiteY56" fmla="*/ 364471 h 606723"/>
                  <a:gd name="connsiteX57" fmla="*/ 37541 w 607639"/>
                  <a:gd name="connsiteY57" fmla="*/ 378302 h 606723"/>
                  <a:gd name="connsiteX58" fmla="*/ 23710 w 607639"/>
                  <a:gd name="connsiteY58" fmla="*/ 392133 h 606723"/>
                  <a:gd name="connsiteX59" fmla="*/ 9879 w 607639"/>
                  <a:gd name="connsiteY59" fmla="*/ 378302 h 606723"/>
                  <a:gd name="connsiteX60" fmla="*/ 23710 w 607639"/>
                  <a:gd name="connsiteY60" fmla="*/ 364471 h 606723"/>
                  <a:gd name="connsiteX61" fmla="*/ 593808 w 607639"/>
                  <a:gd name="connsiteY61" fmla="*/ 289530 h 606723"/>
                  <a:gd name="connsiteX62" fmla="*/ 607639 w 607639"/>
                  <a:gd name="connsiteY62" fmla="*/ 303326 h 606723"/>
                  <a:gd name="connsiteX63" fmla="*/ 593808 w 607639"/>
                  <a:gd name="connsiteY63" fmla="*/ 317122 h 606723"/>
                  <a:gd name="connsiteX64" fmla="*/ 579977 w 607639"/>
                  <a:gd name="connsiteY64" fmla="*/ 303326 h 606723"/>
                  <a:gd name="connsiteX65" fmla="*/ 593808 w 607639"/>
                  <a:gd name="connsiteY65" fmla="*/ 289530 h 606723"/>
                  <a:gd name="connsiteX66" fmla="*/ 13796 w 607639"/>
                  <a:gd name="connsiteY66" fmla="*/ 289530 h 606723"/>
                  <a:gd name="connsiteX67" fmla="*/ 27592 w 607639"/>
                  <a:gd name="connsiteY67" fmla="*/ 303326 h 606723"/>
                  <a:gd name="connsiteX68" fmla="*/ 13796 w 607639"/>
                  <a:gd name="connsiteY68" fmla="*/ 317122 h 606723"/>
                  <a:gd name="connsiteX69" fmla="*/ 0 w 607639"/>
                  <a:gd name="connsiteY69" fmla="*/ 303326 h 606723"/>
                  <a:gd name="connsiteX70" fmla="*/ 13796 w 607639"/>
                  <a:gd name="connsiteY70" fmla="*/ 289530 h 606723"/>
                  <a:gd name="connsiteX71" fmla="*/ 317572 w 607639"/>
                  <a:gd name="connsiteY71" fmla="*/ 220613 h 606723"/>
                  <a:gd name="connsiteX72" fmla="*/ 317572 w 607639"/>
                  <a:gd name="connsiteY72" fmla="*/ 386091 h 606723"/>
                  <a:gd name="connsiteX73" fmla="*/ 384332 w 607639"/>
                  <a:gd name="connsiteY73" fmla="*/ 386091 h 606723"/>
                  <a:gd name="connsiteX74" fmla="*/ 393056 w 607639"/>
                  <a:gd name="connsiteY74" fmla="*/ 317127 h 606723"/>
                  <a:gd name="connsiteX75" fmla="*/ 359052 w 607639"/>
                  <a:gd name="connsiteY75" fmla="*/ 317127 h 606723"/>
                  <a:gd name="connsiteX76" fmla="*/ 345255 w 607639"/>
                  <a:gd name="connsiteY76" fmla="*/ 303352 h 606723"/>
                  <a:gd name="connsiteX77" fmla="*/ 359052 w 607639"/>
                  <a:gd name="connsiteY77" fmla="*/ 289577 h 606723"/>
                  <a:gd name="connsiteX78" fmla="*/ 393234 w 607639"/>
                  <a:gd name="connsiteY78" fmla="*/ 289577 h 606723"/>
                  <a:gd name="connsiteX79" fmla="*/ 384510 w 607639"/>
                  <a:gd name="connsiteY79" fmla="*/ 220613 h 606723"/>
                  <a:gd name="connsiteX80" fmla="*/ 223129 w 607639"/>
                  <a:gd name="connsiteY80" fmla="*/ 220613 h 606723"/>
                  <a:gd name="connsiteX81" fmla="*/ 214405 w 607639"/>
                  <a:gd name="connsiteY81" fmla="*/ 289577 h 606723"/>
                  <a:gd name="connsiteX82" fmla="*/ 289978 w 607639"/>
                  <a:gd name="connsiteY82" fmla="*/ 289577 h 606723"/>
                  <a:gd name="connsiteX83" fmla="*/ 289978 w 607639"/>
                  <a:gd name="connsiteY83" fmla="*/ 220613 h 606723"/>
                  <a:gd name="connsiteX84" fmla="*/ 129398 w 607639"/>
                  <a:gd name="connsiteY84" fmla="*/ 220613 h 606723"/>
                  <a:gd name="connsiteX85" fmla="*/ 110438 w 607639"/>
                  <a:gd name="connsiteY85" fmla="*/ 303352 h 606723"/>
                  <a:gd name="connsiteX86" fmla="*/ 129398 w 607639"/>
                  <a:gd name="connsiteY86" fmla="*/ 386091 h 606723"/>
                  <a:gd name="connsiteX87" fmla="*/ 289978 w 607639"/>
                  <a:gd name="connsiteY87" fmla="*/ 386091 h 606723"/>
                  <a:gd name="connsiteX88" fmla="*/ 289978 w 607639"/>
                  <a:gd name="connsiteY88" fmla="*/ 317216 h 606723"/>
                  <a:gd name="connsiteX89" fmla="*/ 214405 w 607639"/>
                  <a:gd name="connsiteY89" fmla="*/ 317216 h 606723"/>
                  <a:gd name="connsiteX90" fmla="*/ 216008 w 607639"/>
                  <a:gd name="connsiteY90" fmla="*/ 343344 h 606723"/>
                  <a:gd name="connsiteX91" fmla="*/ 203724 w 607639"/>
                  <a:gd name="connsiteY91" fmla="*/ 358452 h 606723"/>
                  <a:gd name="connsiteX92" fmla="*/ 188592 w 607639"/>
                  <a:gd name="connsiteY92" fmla="*/ 346188 h 606723"/>
                  <a:gd name="connsiteX93" fmla="*/ 186722 w 607639"/>
                  <a:gd name="connsiteY93" fmla="*/ 317127 h 606723"/>
                  <a:gd name="connsiteX94" fmla="*/ 151918 w 607639"/>
                  <a:gd name="connsiteY94" fmla="*/ 317127 h 606723"/>
                  <a:gd name="connsiteX95" fmla="*/ 138121 w 607639"/>
                  <a:gd name="connsiteY95" fmla="*/ 303352 h 606723"/>
                  <a:gd name="connsiteX96" fmla="*/ 151918 w 607639"/>
                  <a:gd name="connsiteY96" fmla="*/ 289577 h 606723"/>
                  <a:gd name="connsiteX97" fmla="*/ 186811 w 607639"/>
                  <a:gd name="connsiteY97" fmla="*/ 289577 h 606723"/>
                  <a:gd name="connsiteX98" fmla="*/ 194733 w 607639"/>
                  <a:gd name="connsiteY98" fmla="*/ 220613 h 606723"/>
                  <a:gd name="connsiteX99" fmla="*/ 583894 w 607639"/>
                  <a:gd name="connsiteY99" fmla="*/ 214660 h 606723"/>
                  <a:gd name="connsiteX100" fmla="*/ 597690 w 607639"/>
                  <a:gd name="connsiteY100" fmla="*/ 228456 h 606723"/>
                  <a:gd name="connsiteX101" fmla="*/ 583894 w 607639"/>
                  <a:gd name="connsiteY101" fmla="*/ 242252 h 606723"/>
                  <a:gd name="connsiteX102" fmla="*/ 570098 w 607639"/>
                  <a:gd name="connsiteY102" fmla="*/ 228456 h 606723"/>
                  <a:gd name="connsiteX103" fmla="*/ 583894 w 607639"/>
                  <a:gd name="connsiteY103" fmla="*/ 214660 h 606723"/>
                  <a:gd name="connsiteX104" fmla="*/ 23675 w 607639"/>
                  <a:gd name="connsiteY104" fmla="*/ 214660 h 606723"/>
                  <a:gd name="connsiteX105" fmla="*/ 37471 w 607639"/>
                  <a:gd name="connsiteY105" fmla="*/ 228421 h 606723"/>
                  <a:gd name="connsiteX106" fmla="*/ 23675 w 607639"/>
                  <a:gd name="connsiteY106" fmla="*/ 242182 h 606723"/>
                  <a:gd name="connsiteX107" fmla="*/ 9879 w 607639"/>
                  <a:gd name="connsiteY107" fmla="*/ 228421 h 606723"/>
                  <a:gd name="connsiteX108" fmla="*/ 23675 w 607639"/>
                  <a:gd name="connsiteY108" fmla="*/ 214660 h 606723"/>
                  <a:gd name="connsiteX109" fmla="*/ 554962 w 607639"/>
                  <a:gd name="connsiteY109" fmla="*/ 144800 h 606723"/>
                  <a:gd name="connsiteX110" fmla="*/ 568758 w 607639"/>
                  <a:gd name="connsiteY110" fmla="*/ 158561 h 606723"/>
                  <a:gd name="connsiteX111" fmla="*/ 554962 w 607639"/>
                  <a:gd name="connsiteY111" fmla="*/ 172322 h 606723"/>
                  <a:gd name="connsiteX112" fmla="*/ 541166 w 607639"/>
                  <a:gd name="connsiteY112" fmla="*/ 158561 h 606723"/>
                  <a:gd name="connsiteX113" fmla="*/ 554962 w 607639"/>
                  <a:gd name="connsiteY113" fmla="*/ 144800 h 606723"/>
                  <a:gd name="connsiteX114" fmla="*/ 52678 w 607639"/>
                  <a:gd name="connsiteY114" fmla="*/ 144800 h 606723"/>
                  <a:gd name="connsiteX115" fmla="*/ 66474 w 607639"/>
                  <a:gd name="connsiteY115" fmla="*/ 158561 h 606723"/>
                  <a:gd name="connsiteX116" fmla="*/ 52678 w 607639"/>
                  <a:gd name="connsiteY116" fmla="*/ 172322 h 606723"/>
                  <a:gd name="connsiteX117" fmla="*/ 38882 w 607639"/>
                  <a:gd name="connsiteY117" fmla="*/ 158561 h 606723"/>
                  <a:gd name="connsiteX118" fmla="*/ 52678 w 607639"/>
                  <a:gd name="connsiteY118" fmla="*/ 144800 h 606723"/>
                  <a:gd name="connsiteX119" fmla="*/ 235502 w 607639"/>
                  <a:gd name="connsiteY119" fmla="*/ 123032 h 606723"/>
                  <a:gd name="connsiteX120" fmla="*/ 145331 w 607639"/>
                  <a:gd name="connsiteY120" fmla="*/ 193063 h 606723"/>
                  <a:gd name="connsiteX121" fmla="*/ 201766 w 607639"/>
                  <a:gd name="connsiteY121" fmla="*/ 193063 h 606723"/>
                  <a:gd name="connsiteX122" fmla="*/ 235502 w 607639"/>
                  <a:gd name="connsiteY122" fmla="*/ 123032 h 606723"/>
                  <a:gd name="connsiteX123" fmla="*/ 371959 w 607639"/>
                  <a:gd name="connsiteY123" fmla="*/ 122854 h 606723"/>
                  <a:gd name="connsiteX124" fmla="*/ 405873 w 607639"/>
                  <a:gd name="connsiteY124" fmla="*/ 193063 h 606723"/>
                  <a:gd name="connsiteX125" fmla="*/ 428127 w 607639"/>
                  <a:gd name="connsiteY125" fmla="*/ 193063 h 606723"/>
                  <a:gd name="connsiteX126" fmla="*/ 441924 w 607639"/>
                  <a:gd name="connsiteY126" fmla="*/ 206838 h 606723"/>
                  <a:gd name="connsiteX127" fmla="*/ 428127 w 607639"/>
                  <a:gd name="connsiteY127" fmla="*/ 220613 h 606723"/>
                  <a:gd name="connsiteX128" fmla="*/ 412906 w 607639"/>
                  <a:gd name="connsiteY128" fmla="*/ 220613 h 606723"/>
                  <a:gd name="connsiteX129" fmla="*/ 420828 w 607639"/>
                  <a:gd name="connsiteY129" fmla="*/ 289577 h 606723"/>
                  <a:gd name="connsiteX130" fmla="*/ 496667 w 607639"/>
                  <a:gd name="connsiteY130" fmla="*/ 289577 h 606723"/>
                  <a:gd name="connsiteX131" fmla="*/ 440500 w 607639"/>
                  <a:gd name="connsiteY131" fmla="*/ 166845 h 606723"/>
                  <a:gd name="connsiteX132" fmla="*/ 371959 w 607639"/>
                  <a:gd name="connsiteY132" fmla="*/ 122854 h 606723"/>
                  <a:gd name="connsiteX133" fmla="*/ 303775 w 607639"/>
                  <a:gd name="connsiteY133" fmla="*/ 110323 h 606723"/>
                  <a:gd name="connsiteX134" fmla="*/ 230784 w 607639"/>
                  <a:gd name="connsiteY134" fmla="*/ 193063 h 606723"/>
                  <a:gd name="connsiteX135" fmla="*/ 289978 w 607639"/>
                  <a:gd name="connsiteY135" fmla="*/ 193063 h 606723"/>
                  <a:gd name="connsiteX136" fmla="*/ 289978 w 607639"/>
                  <a:gd name="connsiteY136" fmla="*/ 151737 h 606723"/>
                  <a:gd name="connsiteX137" fmla="*/ 303775 w 607639"/>
                  <a:gd name="connsiteY137" fmla="*/ 137962 h 606723"/>
                  <a:gd name="connsiteX138" fmla="*/ 317572 w 607639"/>
                  <a:gd name="connsiteY138" fmla="*/ 151737 h 606723"/>
                  <a:gd name="connsiteX139" fmla="*/ 317572 w 607639"/>
                  <a:gd name="connsiteY139" fmla="*/ 193063 h 606723"/>
                  <a:gd name="connsiteX140" fmla="*/ 376855 w 607639"/>
                  <a:gd name="connsiteY140" fmla="*/ 193063 h 606723"/>
                  <a:gd name="connsiteX141" fmla="*/ 303775 w 607639"/>
                  <a:gd name="connsiteY141" fmla="*/ 110323 h 606723"/>
                  <a:gd name="connsiteX142" fmla="*/ 508813 w 607639"/>
                  <a:gd name="connsiteY142" fmla="*/ 84820 h 606723"/>
                  <a:gd name="connsiteX143" fmla="*/ 522609 w 607639"/>
                  <a:gd name="connsiteY143" fmla="*/ 98616 h 606723"/>
                  <a:gd name="connsiteX144" fmla="*/ 508813 w 607639"/>
                  <a:gd name="connsiteY144" fmla="*/ 112412 h 606723"/>
                  <a:gd name="connsiteX145" fmla="*/ 495017 w 607639"/>
                  <a:gd name="connsiteY145" fmla="*/ 98616 h 606723"/>
                  <a:gd name="connsiteX146" fmla="*/ 508813 w 607639"/>
                  <a:gd name="connsiteY146" fmla="*/ 84820 h 606723"/>
                  <a:gd name="connsiteX147" fmla="*/ 98756 w 607639"/>
                  <a:gd name="connsiteY147" fmla="*/ 84820 h 606723"/>
                  <a:gd name="connsiteX148" fmla="*/ 112622 w 607639"/>
                  <a:gd name="connsiteY148" fmla="*/ 98616 h 606723"/>
                  <a:gd name="connsiteX149" fmla="*/ 98756 w 607639"/>
                  <a:gd name="connsiteY149" fmla="*/ 112412 h 606723"/>
                  <a:gd name="connsiteX150" fmla="*/ 84890 w 607639"/>
                  <a:gd name="connsiteY150" fmla="*/ 98616 h 606723"/>
                  <a:gd name="connsiteX151" fmla="*/ 98756 w 607639"/>
                  <a:gd name="connsiteY151" fmla="*/ 84820 h 606723"/>
                  <a:gd name="connsiteX152" fmla="*/ 303775 w 607639"/>
                  <a:gd name="connsiteY152" fmla="*/ 82773 h 606723"/>
                  <a:gd name="connsiteX153" fmla="*/ 524795 w 607639"/>
                  <a:gd name="connsiteY153" fmla="*/ 303352 h 606723"/>
                  <a:gd name="connsiteX154" fmla="*/ 510998 w 607639"/>
                  <a:gd name="connsiteY154" fmla="*/ 317127 h 606723"/>
                  <a:gd name="connsiteX155" fmla="*/ 510998 w 607639"/>
                  <a:gd name="connsiteY155" fmla="*/ 317216 h 606723"/>
                  <a:gd name="connsiteX156" fmla="*/ 420650 w 607639"/>
                  <a:gd name="connsiteY156" fmla="*/ 317216 h 606723"/>
                  <a:gd name="connsiteX157" fmla="*/ 412549 w 607639"/>
                  <a:gd name="connsiteY157" fmla="*/ 386091 h 606723"/>
                  <a:gd name="connsiteX158" fmla="*/ 428127 w 607639"/>
                  <a:gd name="connsiteY158" fmla="*/ 386091 h 606723"/>
                  <a:gd name="connsiteX159" fmla="*/ 441924 w 607639"/>
                  <a:gd name="connsiteY159" fmla="*/ 399866 h 606723"/>
                  <a:gd name="connsiteX160" fmla="*/ 428127 w 607639"/>
                  <a:gd name="connsiteY160" fmla="*/ 413730 h 606723"/>
                  <a:gd name="connsiteX161" fmla="*/ 405517 w 607639"/>
                  <a:gd name="connsiteY161" fmla="*/ 413730 h 606723"/>
                  <a:gd name="connsiteX162" fmla="*/ 399554 w 607639"/>
                  <a:gd name="connsiteY162" fmla="*/ 432304 h 606723"/>
                  <a:gd name="connsiteX163" fmla="*/ 386647 w 607639"/>
                  <a:gd name="connsiteY163" fmla="*/ 441280 h 606723"/>
                  <a:gd name="connsiteX164" fmla="*/ 381840 w 607639"/>
                  <a:gd name="connsiteY164" fmla="*/ 440391 h 606723"/>
                  <a:gd name="connsiteX165" fmla="*/ 373740 w 607639"/>
                  <a:gd name="connsiteY165" fmla="*/ 422617 h 606723"/>
                  <a:gd name="connsiteX166" fmla="*/ 376588 w 607639"/>
                  <a:gd name="connsiteY166" fmla="*/ 413730 h 606723"/>
                  <a:gd name="connsiteX167" fmla="*/ 317572 w 607639"/>
                  <a:gd name="connsiteY167" fmla="*/ 413730 h 606723"/>
                  <a:gd name="connsiteX168" fmla="*/ 317572 w 607639"/>
                  <a:gd name="connsiteY168" fmla="*/ 495847 h 606723"/>
                  <a:gd name="connsiteX169" fmla="*/ 490169 w 607639"/>
                  <a:gd name="connsiteY169" fmla="*/ 354897 h 606723"/>
                  <a:gd name="connsiteX170" fmla="*/ 507171 w 607639"/>
                  <a:gd name="connsiteY170" fmla="*/ 345299 h 606723"/>
                  <a:gd name="connsiteX171" fmla="*/ 516784 w 607639"/>
                  <a:gd name="connsiteY171" fmla="*/ 362185 h 606723"/>
                  <a:gd name="connsiteX172" fmla="*/ 303775 w 607639"/>
                  <a:gd name="connsiteY172" fmla="*/ 524019 h 606723"/>
                  <a:gd name="connsiteX173" fmla="*/ 82844 w 607639"/>
                  <a:gd name="connsiteY173" fmla="*/ 303352 h 606723"/>
                  <a:gd name="connsiteX174" fmla="*/ 303775 w 607639"/>
                  <a:gd name="connsiteY174" fmla="*/ 82773 h 606723"/>
                  <a:gd name="connsiteX175" fmla="*/ 448761 w 607639"/>
                  <a:gd name="connsiteY175" fmla="*/ 38740 h 606723"/>
                  <a:gd name="connsiteX176" fmla="*/ 462557 w 607639"/>
                  <a:gd name="connsiteY176" fmla="*/ 52571 h 606723"/>
                  <a:gd name="connsiteX177" fmla="*/ 448761 w 607639"/>
                  <a:gd name="connsiteY177" fmla="*/ 66402 h 606723"/>
                  <a:gd name="connsiteX178" fmla="*/ 434965 w 607639"/>
                  <a:gd name="connsiteY178" fmla="*/ 52571 h 606723"/>
                  <a:gd name="connsiteX179" fmla="*/ 448761 w 607639"/>
                  <a:gd name="connsiteY179" fmla="*/ 38740 h 606723"/>
                  <a:gd name="connsiteX180" fmla="*/ 158808 w 607639"/>
                  <a:gd name="connsiteY180" fmla="*/ 38740 h 606723"/>
                  <a:gd name="connsiteX181" fmla="*/ 172604 w 607639"/>
                  <a:gd name="connsiteY181" fmla="*/ 52571 h 606723"/>
                  <a:gd name="connsiteX182" fmla="*/ 158808 w 607639"/>
                  <a:gd name="connsiteY182" fmla="*/ 66402 h 606723"/>
                  <a:gd name="connsiteX183" fmla="*/ 145012 w 607639"/>
                  <a:gd name="connsiteY183" fmla="*/ 52571 h 606723"/>
                  <a:gd name="connsiteX184" fmla="*/ 158808 w 607639"/>
                  <a:gd name="connsiteY184" fmla="*/ 38740 h 606723"/>
                  <a:gd name="connsiteX185" fmla="*/ 378866 w 607639"/>
                  <a:gd name="connsiteY185" fmla="*/ 9879 h 606723"/>
                  <a:gd name="connsiteX186" fmla="*/ 392697 w 607639"/>
                  <a:gd name="connsiteY186" fmla="*/ 23640 h 606723"/>
                  <a:gd name="connsiteX187" fmla="*/ 378866 w 607639"/>
                  <a:gd name="connsiteY187" fmla="*/ 37401 h 606723"/>
                  <a:gd name="connsiteX188" fmla="*/ 365035 w 607639"/>
                  <a:gd name="connsiteY188" fmla="*/ 23640 h 606723"/>
                  <a:gd name="connsiteX189" fmla="*/ 378866 w 607639"/>
                  <a:gd name="connsiteY189" fmla="*/ 9879 h 606723"/>
                  <a:gd name="connsiteX190" fmla="*/ 228738 w 607639"/>
                  <a:gd name="connsiteY190" fmla="*/ 9879 h 606723"/>
                  <a:gd name="connsiteX191" fmla="*/ 242534 w 607639"/>
                  <a:gd name="connsiteY191" fmla="*/ 23640 h 606723"/>
                  <a:gd name="connsiteX192" fmla="*/ 228738 w 607639"/>
                  <a:gd name="connsiteY192" fmla="*/ 37401 h 606723"/>
                  <a:gd name="connsiteX193" fmla="*/ 214942 w 607639"/>
                  <a:gd name="connsiteY193" fmla="*/ 23640 h 606723"/>
                  <a:gd name="connsiteX194" fmla="*/ 228738 w 607639"/>
                  <a:gd name="connsiteY194" fmla="*/ 9879 h 606723"/>
                  <a:gd name="connsiteX195" fmla="*/ 303749 w 607639"/>
                  <a:gd name="connsiteY195" fmla="*/ 0 h 606723"/>
                  <a:gd name="connsiteX196" fmla="*/ 317545 w 607639"/>
                  <a:gd name="connsiteY196" fmla="*/ 13761 h 606723"/>
                  <a:gd name="connsiteX197" fmla="*/ 303749 w 607639"/>
                  <a:gd name="connsiteY197" fmla="*/ 27522 h 606723"/>
                  <a:gd name="connsiteX198" fmla="*/ 289953 w 607639"/>
                  <a:gd name="connsiteY198" fmla="*/ 13761 h 606723"/>
                  <a:gd name="connsiteX199" fmla="*/ 303749 w 607639"/>
                  <a:gd name="connsiteY199" fmla="*/ 0 h 60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607639" h="606723">
                    <a:moveTo>
                      <a:pt x="303749" y="579131"/>
                    </a:moveTo>
                    <a:cubicBezTo>
                      <a:pt x="311368" y="579131"/>
                      <a:pt x="317545" y="585308"/>
                      <a:pt x="317545" y="592927"/>
                    </a:cubicBezTo>
                    <a:cubicBezTo>
                      <a:pt x="317545" y="600546"/>
                      <a:pt x="311368" y="606723"/>
                      <a:pt x="303749" y="606723"/>
                    </a:cubicBezTo>
                    <a:cubicBezTo>
                      <a:pt x="296130" y="606723"/>
                      <a:pt x="289953" y="600546"/>
                      <a:pt x="289953" y="592927"/>
                    </a:cubicBezTo>
                    <a:cubicBezTo>
                      <a:pt x="289953" y="585308"/>
                      <a:pt x="296130" y="579131"/>
                      <a:pt x="303749" y="579131"/>
                    </a:cubicBezTo>
                    <a:close/>
                    <a:moveTo>
                      <a:pt x="378831" y="569252"/>
                    </a:moveTo>
                    <a:cubicBezTo>
                      <a:pt x="386450" y="569252"/>
                      <a:pt x="392627" y="575413"/>
                      <a:pt x="392627" y="583013"/>
                    </a:cubicBezTo>
                    <a:cubicBezTo>
                      <a:pt x="392627" y="590613"/>
                      <a:pt x="386450" y="596774"/>
                      <a:pt x="378831" y="596774"/>
                    </a:cubicBezTo>
                    <a:cubicBezTo>
                      <a:pt x="371212" y="596774"/>
                      <a:pt x="365035" y="590613"/>
                      <a:pt x="365035" y="583013"/>
                    </a:cubicBezTo>
                    <a:cubicBezTo>
                      <a:pt x="365035" y="575413"/>
                      <a:pt x="371212" y="569252"/>
                      <a:pt x="378831" y="569252"/>
                    </a:cubicBezTo>
                    <a:close/>
                    <a:moveTo>
                      <a:pt x="228668" y="569252"/>
                    </a:moveTo>
                    <a:cubicBezTo>
                      <a:pt x="236287" y="569252"/>
                      <a:pt x="242464" y="575413"/>
                      <a:pt x="242464" y="583013"/>
                    </a:cubicBezTo>
                    <a:cubicBezTo>
                      <a:pt x="242464" y="590613"/>
                      <a:pt x="236287" y="596774"/>
                      <a:pt x="228668" y="596774"/>
                    </a:cubicBezTo>
                    <a:cubicBezTo>
                      <a:pt x="221049" y="596774"/>
                      <a:pt x="214872" y="590613"/>
                      <a:pt x="214872" y="583013"/>
                    </a:cubicBezTo>
                    <a:cubicBezTo>
                      <a:pt x="214872" y="575413"/>
                      <a:pt x="221049" y="569252"/>
                      <a:pt x="228668" y="569252"/>
                    </a:cubicBezTo>
                    <a:close/>
                    <a:moveTo>
                      <a:pt x="448796" y="540320"/>
                    </a:moveTo>
                    <a:cubicBezTo>
                      <a:pt x="456435" y="540320"/>
                      <a:pt x="462627" y="546497"/>
                      <a:pt x="462627" y="554116"/>
                    </a:cubicBezTo>
                    <a:cubicBezTo>
                      <a:pt x="462627" y="561735"/>
                      <a:pt x="456435" y="567912"/>
                      <a:pt x="448796" y="567912"/>
                    </a:cubicBezTo>
                    <a:cubicBezTo>
                      <a:pt x="441157" y="567912"/>
                      <a:pt x="434965" y="561735"/>
                      <a:pt x="434965" y="554116"/>
                    </a:cubicBezTo>
                    <a:cubicBezTo>
                      <a:pt x="434965" y="546497"/>
                      <a:pt x="441157" y="540320"/>
                      <a:pt x="448796" y="540320"/>
                    </a:cubicBezTo>
                    <a:close/>
                    <a:moveTo>
                      <a:pt x="158879" y="540320"/>
                    </a:moveTo>
                    <a:cubicBezTo>
                      <a:pt x="166498" y="540320"/>
                      <a:pt x="172675" y="546497"/>
                      <a:pt x="172675" y="554116"/>
                    </a:cubicBezTo>
                    <a:cubicBezTo>
                      <a:pt x="172675" y="561735"/>
                      <a:pt x="166498" y="567912"/>
                      <a:pt x="158879" y="567912"/>
                    </a:cubicBezTo>
                    <a:cubicBezTo>
                      <a:pt x="151260" y="567912"/>
                      <a:pt x="145083" y="561735"/>
                      <a:pt x="145083" y="554116"/>
                    </a:cubicBezTo>
                    <a:cubicBezTo>
                      <a:pt x="145083" y="546497"/>
                      <a:pt x="151260" y="540320"/>
                      <a:pt x="158879" y="540320"/>
                    </a:cubicBezTo>
                    <a:close/>
                    <a:moveTo>
                      <a:pt x="508813" y="494311"/>
                    </a:moveTo>
                    <a:cubicBezTo>
                      <a:pt x="516432" y="494311"/>
                      <a:pt x="522609" y="500472"/>
                      <a:pt x="522609" y="508072"/>
                    </a:cubicBezTo>
                    <a:cubicBezTo>
                      <a:pt x="522609" y="515672"/>
                      <a:pt x="516432" y="521833"/>
                      <a:pt x="508813" y="521833"/>
                    </a:cubicBezTo>
                    <a:cubicBezTo>
                      <a:pt x="501194" y="521833"/>
                      <a:pt x="495017" y="515672"/>
                      <a:pt x="495017" y="508072"/>
                    </a:cubicBezTo>
                    <a:cubicBezTo>
                      <a:pt x="495017" y="500472"/>
                      <a:pt x="501194" y="494311"/>
                      <a:pt x="508813" y="494311"/>
                    </a:cubicBezTo>
                    <a:close/>
                    <a:moveTo>
                      <a:pt x="98756" y="494311"/>
                    </a:moveTo>
                    <a:cubicBezTo>
                      <a:pt x="106414" y="494311"/>
                      <a:pt x="112622" y="500472"/>
                      <a:pt x="112622" y="508072"/>
                    </a:cubicBezTo>
                    <a:cubicBezTo>
                      <a:pt x="112622" y="515672"/>
                      <a:pt x="106414" y="521833"/>
                      <a:pt x="98756" y="521833"/>
                    </a:cubicBezTo>
                    <a:cubicBezTo>
                      <a:pt x="91098" y="521833"/>
                      <a:pt x="84890" y="515672"/>
                      <a:pt x="84890" y="508072"/>
                    </a:cubicBezTo>
                    <a:cubicBezTo>
                      <a:pt x="84890" y="500472"/>
                      <a:pt x="91098" y="494311"/>
                      <a:pt x="98756" y="494311"/>
                    </a:cubicBezTo>
                    <a:close/>
                    <a:moveTo>
                      <a:pt x="554997" y="434331"/>
                    </a:moveTo>
                    <a:cubicBezTo>
                      <a:pt x="562636" y="434331"/>
                      <a:pt x="568828" y="440492"/>
                      <a:pt x="568828" y="448092"/>
                    </a:cubicBezTo>
                    <a:cubicBezTo>
                      <a:pt x="568828" y="455692"/>
                      <a:pt x="562636" y="461853"/>
                      <a:pt x="554997" y="461853"/>
                    </a:cubicBezTo>
                    <a:cubicBezTo>
                      <a:pt x="547358" y="461853"/>
                      <a:pt x="541166" y="455692"/>
                      <a:pt x="541166" y="448092"/>
                    </a:cubicBezTo>
                    <a:cubicBezTo>
                      <a:pt x="541166" y="440492"/>
                      <a:pt x="547358" y="434331"/>
                      <a:pt x="554997" y="434331"/>
                    </a:cubicBezTo>
                    <a:close/>
                    <a:moveTo>
                      <a:pt x="52642" y="434331"/>
                    </a:moveTo>
                    <a:cubicBezTo>
                      <a:pt x="60281" y="434331"/>
                      <a:pt x="66473" y="440492"/>
                      <a:pt x="66473" y="448092"/>
                    </a:cubicBezTo>
                    <a:cubicBezTo>
                      <a:pt x="66473" y="455692"/>
                      <a:pt x="60281" y="461853"/>
                      <a:pt x="52642" y="461853"/>
                    </a:cubicBezTo>
                    <a:cubicBezTo>
                      <a:pt x="45003" y="461853"/>
                      <a:pt x="38811" y="455692"/>
                      <a:pt x="38811" y="448092"/>
                    </a:cubicBezTo>
                    <a:cubicBezTo>
                      <a:pt x="38811" y="440492"/>
                      <a:pt x="45003" y="434331"/>
                      <a:pt x="52642" y="434331"/>
                    </a:cubicBezTo>
                    <a:close/>
                    <a:moveTo>
                      <a:pt x="230784" y="413730"/>
                    </a:moveTo>
                    <a:cubicBezTo>
                      <a:pt x="244937" y="456122"/>
                      <a:pt x="266656" y="485360"/>
                      <a:pt x="289978" y="493803"/>
                    </a:cubicBezTo>
                    <a:lnTo>
                      <a:pt x="289978" y="413730"/>
                    </a:lnTo>
                    <a:close/>
                    <a:moveTo>
                      <a:pt x="145331" y="413730"/>
                    </a:moveTo>
                    <a:cubicBezTo>
                      <a:pt x="167495" y="445279"/>
                      <a:pt x="198828" y="469808"/>
                      <a:pt x="235413" y="483761"/>
                    </a:cubicBezTo>
                    <a:cubicBezTo>
                      <a:pt x="221794" y="465631"/>
                      <a:pt x="210222" y="441902"/>
                      <a:pt x="201766" y="413730"/>
                    </a:cubicBezTo>
                    <a:close/>
                    <a:moveTo>
                      <a:pt x="583894" y="364612"/>
                    </a:moveTo>
                    <a:cubicBezTo>
                      <a:pt x="591513" y="364612"/>
                      <a:pt x="597690" y="370789"/>
                      <a:pt x="597690" y="378408"/>
                    </a:cubicBezTo>
                    <a:cubicBezTo>
                      <a:pt x="597690" y="386027"/>
                      <a:pt x="591513" y="392204"/>
                      <a:pt x="583894" y="392204"/>
                    </a:cubicBezTo>
                    <a:cubicBezTo>
                      <a:pt x="576275" y="392204"/>
                      <a:pt x="570098" y="386027"/>
                      <a:pt x="570098" y="378408"/>
                    </a:cubicBezTo>
                    <a:cubicBezTo>
                      <a:pt x="570098" y="370789"/>
                      <a:pt x="576275" y="364612"/>
                      <a:pt x="583894" y="364612"/>
                    </a:cubicBezTo>
                    <a:close/>
                    <a:moveTo>
                      <a:pt x="23710" y="364471"/>
                    </a:moveTo>
                    <a:cubicBezTo>
                      <a:pt x="31349" y="364471"/>
                      <a:pt x="37541" y="370663"/>
                      <a:pt x="37541" y="378302"/>
                    </a:cubicBezTo>
                    <a:cubicBezTo>
                      <a:pt x="37541" y="385941"/>
                      <a:pt x="31349" y="392133"/>
                      <a:pt x="23710" y="392133"/>
                    </a:cubicBezTo>
                    <a:cubicBezTo>
                      <a:pt x="16071" y="392133"/>
                      <a:pt x="9879" y="385941"/>
                      <a:pt x="9879" y="378302"/>
                    </a:cubicBezTo>
                    <a:cubicBezTo>
                      <a:pt x="9879" y="370663"/>
                      <a:pt x="16071" y="364471"/>
                      <a:pt x="23710" y="364471"/>
                    </a:cubicBezTo>
                    <a:close/>
                    <a:moveTo>
                      <a:pt x="593808" y="289530"/>
                    </a:moveTo>
                    <a:cubicBezTo>
                      <a:pt x="601447" y="289530"/>
                      <a:pt x="607639" y="295707"/>
                      <a:pt x="607639" y="303326"/>
                    </a:cubicBezTo>
                    <a:cubicBezTo>
                      <a:pt x="607639" y="310945"/>
                      <a:pt x="601447" y="317122"/>
                      <a:pt x="593808" y="317122"/>
                    </a:cubicBezTo>
                    <a:cubicBezTo>
                      <a:pt x="586169" y="317122"/>
                      <a:pt x="579977" y="310945"/>
                      <a:pt x="579977" y="303326"/>
                    </a:cubicBezTo>
                    <a:cubicBezTo>
                      <a:pt x="579977" y="295707"/>
                      <a:pt x="586169" y="289530"/>
                      <a:pt x="593808" y="289530"/>
                    </a:cubicBezTo>
                    <a:close/>
                    <a:moveTo>
                      <a:pt x="13796" y="289530"/>
                    </a:moveTo>
                    <a:cubicBezTo>
                      <a:pt x="21415" y="289530"/>
                      <a:pt x="27592" y="295707"/>
                      <a:pt x="27592" y="303326"/>
                    </a:cubicBezTo>
                    <a:cubicBezTo>
                      <a:pt x="27592" y="310945"/>
                      <a:pt x="21415" y="317122"/>
                      <a:pt x="13796" y="317122"/>
                    </a:cubicBezTo>
                    <a:cubicBezTo>
                      <a:pt x="6177" y="317122"/>
                      <a:pt x="0" y="310945"/>
                      <a:pt x="0" y="303326"/>
                    </a:cubicBezTo>
                    <a:cubicBezTo>
                      <a:pt x="0" y="295707"/>
                      <a:pt x="6177" y="289530"/>
                      <a:pt x="13796" y="289530"/>
                    </a:cubicBezTo>
                    <a:close/>
                    <a:moveTo>
                      <a:pt x="317572" y="220613"/>
                    </a:moveTo>
                    <a:lnTo>
                      <a:pt x="317572" y="386091"/>
                    </a:lnTo>
                    <a:lnTo>
                      <a:pt x="384332" y="386091"/>
                    </a:lnTo>
                    <a:cubicBezTo>
                      <a:pt x="389317" y="364495"/>
                      <a:pt x="392165" y="341300"/>
                      <a:pt x="393056" y="317127"/>
                    </a:cubicBezTo>
                    <a:lnTo>
                      <a:pt x="359052" y="317127"/>
                    </a:lnTo>
                    <a:cubicBezTo>
                      <a:pt x="351397" y="317127"/>
                      <a:pt x="345255" y="310995"/>
                      <a:pt x="345255" y="303352"/>
                    </a:cubicBezTo>
                    <a:cubicBezTo>
                      <a:pt x="345255" y="295798"/>
                      <a:pt x="351397" y="289577"/>
                      <a:pt x="359052" y="289577"/>
                    </a:cubicBezTo>
                    <a:lnTo>
                      <a:pt x="393234" y="289577"/>
                    </a:lnTo>
                    <a:cubicBezTo>
                      <a:pt x="392343" y="265137"/>
                      <a:pt x="389317" y="241942"/>
                      <a:pt x="384510" y="220613"/>
                    </a:cubicBezTo>
                    <a:close/>
                    <a:moveTo>
                      <a:pt x="223129" y="220613"/>
                    </a:moveTo>
                    <a:cubicBezTo>
                      <a:pt x="218322" y="241942"/>
                      <a:pt x="215207" y="265137"/>
                      <a:pt x="214405" y="289577"/>
                    </a:cubicBezTo>
                    <a:lnTo>
                      <a:pt x="289978" y="289577"/>
                    </a:lnTo>
                    <a:lnTo>
                      <a:pt x="289978" y="220613"/>
                    </a:lnTo>
                    <a:close/>
                    <a:moveTo>
                      <a:pt x="129398" y="220613"/>
                    </a:moveTo>
                    <a:cubicBezTo>
                      <a:pt x="117381" y="245763"/>
                      <a:pt x="110438" y="273758"/>
                      <a:pt x="110438" y="303352"/>
                    </a:cubicBezTo>
                    <a:cubicBezTo>
                      <a:pt x="110438" y="333035"/>
                      <a:pt x="117381" y="361029"/>
                      <a:pt x="129398" y="386091"/>
                    </a:cubicBezTo>
                    <a:lnTo>
                      <a:pt x="289978" y="386091"/>
                    </a:lnTo>
                    <a:lnTo>
                      <a:pt x="289978" y="317216"/>
                    </a:lnTo>
                    <a:lnTo>
                      <a:pt x="214405" y="317216"/>
                    </a:lnTo>
                    <a:cubicBezTo>
                      <a:pt x="214672" y="326014"/>
                      <a:pt x="215207" y="334812"/>
                      <a:pt x="216008" y="343344"/>
                    </a:cubicBezTo>
                    <a:cubicBezTo>
                      <a:pt x="216809" y="350898"/>
                      <a:pt x="211290" y="357741"/>
                      <a:pt x="203724" y="358452"/>
                    </a:cubicBezTo>
                    <a:cubicBezTo>
                      <a:pt x="196069" y="359074"/>
                      <a:pt x="189304" y="353742"/>
                      <a:pt x="188592" y="346188"/>
                    </a:cubicBezTo>
                    <a:cubicBezTo>
                      <a:pt x="187612" y="336679"/>
                      <a:pt x="187078" y="326903"/>
                      <a:pt x="186722" y="317127"/>
                    </a:cubicBezTo>
                    <a:lnTo>
                      <a:pt x="151918" y="317127"/>
                    </a:lnTo>
                    <a:cubicBezTo>
                      <a:pt x="144263" y="317127"/>
                      <a:pt x="138121" y="310995"/>
                      <a:pt x="138121" y="303352"/>
                    </a:cubicBezTo>
                    <a:cubicBezTo>
                      <a:pt x="138121" y="295798"/>
                      <a:pt x="144263" y="289577"/>
                      <a:pt x="151918" y="289577"/>
                    </a:cubicBezTo>
                    <a:lnTo>
                      <a:pt x="186811" y="289577"/>
                    </a:lnTo>
                    <a:cubicBezTo>
                      <a:pt x="187523" y="265226"/>
                      <a:pt x="190283" y="242119"/>
                      <a:pt x="194733" y="220613"/>
                    </a:cubicBezTo>
                    <a:close/>
                    <a:moveTo>
                      <a:pt x="583894" y="214660"/>
                    </a:moveTo>
                    <a:cubicBezTo>
                      <a:pt x="591513" y="214660"/>
                      <a:pt x="597690" y="220837"/>
                      <a:pt x="597690" y="228456"/>
                    </a:cubicBezTo>
                    <a:cubicBezTo>
                      <a:pt x="597690" y="236075"/>
                      <a:pt x="591513" y="242252"/>
                      <a:pt x="583894" y="242252"/>
                    </a:cubicBezTo>
                    <a:cubicBezTo>
                      <a:pt x="576275" y="242252"/>
                      <a:pt x="570098" y="236075"/>
                      <a:pt x="570098" y="228456"/>
                    </a:cubicBezTo>
                    <a:cubicBezTo>
                      <a:pt x="570098" y="220837"/>
                      <a:pt x="576275" y="214660"/>
                      <a:pt x="583894" y="214660"/>
                    </a:cubicBezTo>
                    <a:close/>
                    <a:moveTo>
                      <a:pt x="23675" y="214660"/>
                    </a:moveTo>
                    <a:cubicBezTo>
                      <a:pt x="31294" y="214660"/>
                      <a:pt x="37471" y="220821"/>
                      <a:pt x="37471" y="228421"/>
                    </a:cubicBezTo>
                    <a:cubicBezTo>
                      <a:pt x="37471" y="236021"/>
                      <a:pt x="31294" y="242182"/>
                      <a:pt x="23675" y="242182"/>
                    </a:cubicBezTo>
                    <a:cubicBezTo>
                      <a:pt x="16056" y="242182"/>
                      <a:pt x="9879" y="236021"/>
                      <a:pt x="9879" y="228421"/>
                    </a:cubicBezTo>
                    <a:cubicBezTo>
                      <a:pt x="9879" y="220821"/>
                      <a:pt x="16056" y="214660"/>
                      <a:pt x="23675" y="214660"/>
                    </a:cubicBezTo>
                    <a:close/>
                    <a:moveTo>
                      <a:pt x="554962" y="144800"/>
                    </a:moveTo>
                    <a:cubicBezTo>
                      <a:pt x="562581" y="144800"/>
                      <a:pt x="568758" y="150961"/>
                      <a:pt x="568758" y="158561"/>
                    </a:cubicBezTo>
                    <a:cubicBezTo>
                      <a:pt x="568758" y="166161"/>
                      <a:pt x="562581" y="172322"/>
                      <a:pt x="554962" y="172322"/>
                    </a:cubicBezTo>
                    <a:cubicBezTo>
                      <a:pt x="547343" y="172322"/>
                      <a:pt x="541166" y="166161"/>
                      <a:pt x="541166" y="158561"/>
                    </a:cubicBezTo>
                    <a:cubicBezTo>
                      <a:pt x="541166" y="150961"/>
                      <a:pt x="547343" y="144800"/>
                      <a:pt x="554962" y="144800"/>
                    </a:cubicBezTo>
                    <a:close/>
                    <a:moveTo>
                      <a:pt x="52678" y="144800"/>
                    </a:moveTo>
                    <a:cubicBezTo>
                      <a:pt x="60297" y="144800"/>
                      <a:pt x="66474" y="150961"/>
                      <a:pt x="66474" y="158561"/>
                    </a:cubicBezTo>
                    <a:cubicBezTo>
                      <a:pt x="66474" y="166161"/>
                      <a:pt x="60297" y="172322"/>
                      <a:pt x="52678" y="172322"/>
                    </a:cubicBezTo>
                    <a:cubicBezTo>
                      <a:pt x="45059" y="172322"/>
                      <a:pt x="38882" y="166161"/>
                      <a:pt x="38882" y="158561"/>
                    </a:cubicBezTo>
                    <a:cubicBezTo>
                      <a:pt x="38882" y="150961"/>
                      <a:pt x="45059" y="144800"/>
                      <a:pt x="52678" y="144800"/>
                    </a:cubicBezTo>
                    <a:close/>
                    <a:moveTo>
                      <a:pt x="235502" y="123032"/>
                    </a:moveTo>
                    <a:cubicBezTo>
                      <a:pt x="198828" y="136896"/>
                      <a:pt x="167495" y="161513"/>
                      <a:pt x="145331" y="193063"/>
                    </a:cubicBezTo>
                    <a:lnTo>
                      <a:pt x="201766" y="193063"/>
                    </a:lnTo>
                    <a:cubicBezTo>
                      <a:pt x="210133" y="165246"/>
                      <a:pt x="221704" y="141339"/>
                      <a:pt x="235502" y="123032"/>
                    </a:cubicBezTo>
                    <a:close/>
                    <a:moveTo>
                      <a:pt x="371959" y="122854"/>
                    </a:moveTo>
                    <a:cubicBezTo>
                      <a:pt x="385845" y="141162"/>
                      <a:pt x="397417" y="165157"/>
                      <a:pt x="405873" y="193063"/>
                    </a:cubicBezTo>
                    <a:lnTo>
                      <a:pt x="428127" y="193063"/>
                    </a:lnTo>
                    <a:cubicBezTo>
                      <a:pt x="435693" y="193063"/>
                      <a:pt x="441924" y="199195"/>
                      <a:pt x="441924" y="206838"/>
                    </a:cubicBezTo>
                    <a:cubicBezTo>
                      <a:pt x="441924" y="214481"/>
                      <a:pt x="435693" y="220613"/>
                      <a:pt x="428127" y="220613"/>
                    </a:cubicBezTo>
                    <a:lnTo>
                      <a:pt x="412906" y="220613"/>
                    </a:lnTo>
                    <a:cubicBezTo>
                      <a:pt x="417356" y="242119"/>
                      <a:pt x="420027" y="265226"/>
                      <a:pt x="420828" y="289577"/>
                    </a:cubicBezTo>
                    <a:lnTo>
                      <a:pt x="496667" y="289577"/>
                    </a:lnTo>
                    <a:cubicBezTo>
                      <a:pt x="493374" y="243186"/>
                      <a:pt x="473791" y="200083"/>
                      <a:pt x="440500" y="166845"/>
                    </a:cubicBezTo>
                    <a:cubicBezTo>
                      <a:pt x="420739" y="147116"/>
                      <a:pt x="397328" y="132363"/>
                      <a:pt x="371959" y="122854"/>
                    </a:cubicBezTo>
                    <a:close/>
                    <a:moveTo>
                      <a:pt x="303775" y="110323"/>
                    </a:moveTo>
                    <a:cubicBezTo>
                      <a:pt x="274044" y="110323"/>
                      <a:pt x="247162" y="143472"/>
                      <a:pt x="230784" y="193063"/>
                    </a:cubicBezTo>
                    <a:lnTo>
                      <a:pt x="289978" y="193063"/>
                    </a:lnTo>
                    <a:lnTo>
                      <a:pt x="289978" y="151737"/>
                    </a:lnTo>
                    <a:cubicBezTo>
                      <a:pt x="289978" y="144094"/>
                      <a:pt x="296209" y="137962"/>
                      <a:pt x="303775" y="137962"/>
                    </a:cubicBezTo>
                    <a:cubicBezTo>
                      <a:pt x="311430" y="137962"/>
                      <a:pt x="317572" y="144094"/>
                      <a:pt x="317572" y="151737"/>
                    </a:cubicBezTo>
                    <a:lnTo>
                      <a:pt x="317572" y="193063"/>
                    </a:lnTo>
                    <a:lnTo>
                      <a:pt x="376855" y="193063"/>
                    </a:lnTo>
                    <a:cubicBezTo>
                      <a:pt x="360387" y="143472"/>
                      <a:pt x="333594" y="110323"/>
                      <a:pt x="303775" y="110323"/>
                    </a:cubicBezTo>
                    <a:close/>
                    <a:moveTo>
                      <a:pt x="508813" y="84820"/>
                    </a:moveTo>
                    <a:cubicBezTo>
                      <a:pt x="516432" y="84820"/>
                      <a:pt x="522609" y="90997"/>
                      <a:pt x="522609" y="98616"/>
                    </a:cubicBezTo>
                    <a:cubicBezTo>
                      <a:pt x="522609" y="106235"/>
                      <a:pt x="516432" y="112412"/>
                      <a:pt x="508813" y="112412"/>
                    </a:cubicBezTo>
                    <a:cubicBezTo>
                      <a:pt x="501194" y="112412"/>
                      <a:pt x="495017" y="106235"/>
                      <a:pt x="495017" y="98616"/>
                    </a:cubicBezTo>
                    <a:cubicBezTo>
                      <a:pt x="495017" y="90997"/>
                      <a:pt x="501194" y="84820"/>
                      <a:pt x="508813" y="84820"/>
                    </a:cubicBezTo>
                    <a:close/>
                    <a:moveTo>
                      <a:pt x="98756" y="84820"/>
                    </a:moveTo>
                    <a:cubicBezTo>
                      <a:pt x="106414" y="84820"/>
                      <a:pt x="112622" y="90997"/>
                      <a:pt x="112622" y="98616"/>
                    </a:cubicBezTo>
                    <a:cubicBezTo>
                      <a:pt x="112622" y="106235"/>
                      <a:pt x="106414" y="112412"/>
                      <a:pt x="98756" y="112412"/>
                    </a:cubicBezTo>
                    <a:cubicBezTo>
                      <a:pt x="91098" y="112412"/>
                      <a:pt x="84890" y="106235"/>
                      <a:pt x="84890" y="98616"/>
                    </a:cubicBezTo>
                    <a:cubicBezTo>
                      <a:pt x="84890" y="90997"/>
                      <a:pt x="91098" y="84820"/>
                      <a:pt x="98756" y="84820"/>
                    </a:cubicBezTo>
                    <a:close/>
                    <a:moveTo>
                      <a:pt x="303775" y="82773"/>
                    </a:moveTo>
                    <a:cubicBezTo>
                      <a:pt x="425634" y="82773"/>
                      <a:pt x="524795" y="181776"/>
                      <a:pt x="524795" y="303352"/>
                    </a:cubicBezTo>
                    <a:cubicBezTo>
                      <a:pt x="524795" y="310995"/>
                      <a:pt x="518564" y="317127"/>
                      <a:pt x="510998" y="317127"/>
                    </a:cubicBezTo>
                    <a:lnTo>
                      <a:pt x="510998" y="317216"/>
                    </a:lnTo>
                    <a:lnTo>
                      <a:pt x="420650" y="317216"/>
                    </a:lnTo>
                    <a:cubicBezTo>
                      <a:pt x="419849" y="341122"/>
                      <a:pt x="417178" y="364229"/>
                      <a:pt x="412549" y="386091"/>
                    </a:cubicBezTo>
                    <a:lnTo>
                      <a:pt x="428127" y="386091"/>
                    </a:lnTo>
                    <a:cubicBezTo>
                      <a:pt x="435693" y="386091"/>
                      <a:pt x="441924" y="392312"/>
                      <a:pt x="441924" y="399866"/>
                    </a:cubicBezTo>
                    <a:cubicBezTo>
                      <a:pt x="441924" y="407509"/>
                      <a:pt x="435693" y="413730"/>
                      <a:pt x="428127" y="413730"/>
                    </a:cubicBezTo>
                    <a:lnTo>
                      <a:pt x="405517" y="413730"/>
                    </a:lnTo>
                    <a:cubicBezTo>
                      <a:pt x="403648" y="419951"/>
                      <a:pt x="401868" y="426350"/>
                      <a:pt x="399554" y="432304"/>
                    </a:cubicBezTo>
                    <a:cubicBezTo>
                      <a:pt x="397506" y="437903"/>
                      <a:pt x="392254" y="441280"/>
                      <a:pt x="386647" y="441280"/>
                    </a:cubicBezTo>
                    <a:cubicBezTo>
                      <a:pt x="385044" y="441280"/>
                      <a:pt x="383442" y="441013"/>
                      <a:pt x="381840" y="440391"/>
                    </a:cubicBezTo>
                    <a:cubicBezTo>
                      <a:pt x="374630" y="437725"/>
                      <a:pt x="371069" y="429727"/>
                      <a:pt x="373740" y="422617"/>
                    </a:cubicBezTo>
                    <a:cubicBezTo>
                      <a:pt x="374808" y="419773"/>
                      <a:pt x="375609" y="416663"/>
                      <a:pt x="376588" y="413730"/>
                    </a:cubicBezTo>
                    <a:lnTo>
                      <a:pt x="317572" y="413730"/>
                    </a:lnTo>
                    <a:lnTo>
                      <a:pt x="317572" y="495847"/>
                    </a:lnTo>
                    <a:cubicBezTo>
                      <a:pt x="398574" y="490070"/>
                      <a:pt x="468361" y="433726"/>
                      <a:pt x="490169" y="354897"/>
                    </a:cubicBezTo>
                    <a:cubicBezTo>
                      <a:pt x="492216" y="347521"/>
                      <a:pt x="499782" y="343255"/>
                      <a:pt x="507171" y="345299"/>
                    </a:cubicBezTo>
                    <a:cubicBezTo>
                      <a:pt x="514470" y="347254"/>
                      <a:pt x="518831" y="354897"/>
                      <a:pt x="516784" y="362185"/>
                    </a:cubicBezTo>
                    <a:cubicBezTo>
                      <a:pt x="490525" y="457455"/>
                      <a:pt x="402847" y="524019"/>
                      <a:pt x="303775" y="524019"/>
                    </a:cubicBezTo>
                    <a:cubicBezTo>
                      <a:pt x="181916" y="524019"/>
                      <a:pt x="82844" y="425017"/>
                      <a:pt x="82844" y="303352"/>
                    </a:cubicBezTo>
                    <a:cubicBezTo>
                      <a:pt x="82844" y="181776"/>
                      <a:pt x="181916" y="82773"/>
                      <a:pt x="303775" y="82773"/>
                    </a:cubicBezTo>
                    <a:close/>
                    <a:moveTo>
                      <a:pt x="448761" y="38740"/>
                    </a:moveTo>
                    <a:cubicBezTo>
                      <a:pt x="456380" y="38740"/>
                      <a:pt x="462557" y="44932"/>
                      <a:pt x="462557" y="52571"/>
                    </a:cubicBezTo>
                    <a:cubicBezTo>
                      <a:pt x="462557" y="60210"/>
                      <a:pt x="456380" y="66402"/>
                      <a:pt x="448761" y="66402"/>
                    </a:cubicBezTo>
                    <a:cubicBezTo>
                      <a:pt x="441142" y="66402"/>
                      <a:pt x="434965" y="60210"/>
                      <a:pt x="434965" y="52571"/>
                    </a:cubicBezTo>
                    <a:cubicBezTo>
                      <a:pt x="434965" y="44932"/>
                      <a:pt x="441142" y="38740"/>
                      <a:pt x="448761" y="38740"/>
                    </a:cubicBezTo>
                    <a:close/>
                    <a:moveTo>
                      <a:pt x="158808" y="38740"/>
                    </a:moveTo>
                    <a:cubicBezTo>
                      <a:pt x="166427" y="38740"/>
                      <a:pt x="172604" y="44932"/>
                      <a:pt x="172604" y="52571"/>
                    </a:cubicBezTo>
                    <a:cubicBezTo>
                      <a:pt x="172604" y="60210"/>
                      <a:pt x="166427" y="66402"/>
                      <a:pt x="158808" y="66402"/>
                    </a:cubicBezTo>
                    <a:cubicBezTo>
                      <a:pt x="151189" y="66402"/>
                      <a:pt x="145012" y="60210"/>
                      <a:pt x="145012" y="52571"/>
                    </a:cubicBezTo>
                    <a:cubicBezTo>
                      <a:pt x="145012" y="44932"/>
                      <a:pt x="151189" y="38740"/>
                      <a:pt x="158808" y="38740"/>
                    </a:cubicBezTo>
                    <a:close/>
                    <a:moveTo>
                      <a:pt x="378866" y="9879"/>
                    </a:moveTo>
                    <a:cubicBezTo>
                      <a:pt x="386505" y="9879"/>
                      <a:pt x="392697" y="16040"/>
                      <a:pt x="392697" y="23640"/>
                    </a:cubicBezTo>
                    <a:cubicBezTo>
                      <a:pt x="392697" y="31240"/>
                      <a:pt x="386505" y="37401"/>
                      <a:pt x="378866" y="37401"/>
                    </a:cubicBezTo>
                    <a:cubicBezTo>
                      <a:pt x="371227" y="37401"/>
                      <a:pt x="365035" y="31240"/>
                      <a:pt x="365035" y="23640"/>
                    </a:cubicBezTo>
                    <a:cubicBezTo>
                      <a:pt x="365035" y="16040"/>
                      <a:pt x="371227" y="9879"/>
                      <a:pt x="378866" y="9879"/>
                    </a:cubicBezTo>
                    <a:close/>
                    <a:moveTo>
                      <a:pt x="228738" y="9879"/>
                    </a:moveTo>
                    <a:cubicBezTo>
                      <a:pt x="236357" y="9879"/>
                      <a:pt x="242534" y="16040"/>
                      <a:pt x="242534" y="23640"/>
                    </a:cubicBezTo>
                    <a:cubicBezTo>
                      <a:pt x="242534" y="31240"/>
                      <a:pt x="236357" y="37401"/>
                      <a:pt x="228738" y="37401"/>
                    </a:cubicBezTo>
                    <a:cubicBezTo>
                      <a:pt x="221119" y="37401"/>
                      <a:pt x="214942" y="31240"/>
                      <a:pt x="214942" y="23640"/>
                    </a:cubicBezTo>
                    <a:cubicBezTo>
                      <a:pt x="214942" y="16040"/>
                      <a:pt x="221119" y="9879"/>
                      <a:pt x="228738" y="9879"/>
                    </a:cubicBezTo>
                    <a:close/>
                    <a:moveTo>
                      <a:pt x="303749" y="0"/>
                    </a:moveTo>
                    <a:cubicBezTo>
                      <a:pt x="311368" y="0"/>
                      <a:pt x="317545" y="6161"/>
                      <a:pt x="317545" y="13761"/>
                    </a:cubicBezTo>
                    <a:cubicBezTo>
                      <a:pt x="317545" y="21361"/>
                      <a:pt x="311368" y="27522"/>
                      <a:pt x="303749" y="27522"/>
                    </a:cubicBezTo>
                    <a:cubicBezTo>
                      <a:pt x="296130" y="27522"/>
                      <a:pt x="289953" y="21361"/>
                      <a:pt x="289953" y="13761"/>
                    </a:cubicBezTo>
                    <a:cubicBezTo>
                      <a:pt x="289953" y="6161"/>
                      <a:pt x="296130" y="0"/>
                      <a:pt x="3037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基本内容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管理实施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182787" y="4045309"/>
            <a:ext cx="2978886" cy="1170858"/>
            <a:chOff x="1086535" y="3670478"/>
            <a:chExt cx="2978886" cy="1170858"/>
          </a:xfrm>
        </p:grpSpPr>
        <p:sp>
          <p:nvSpPr>
            <p:cNvPr id="85" name="PA-矩形 39"/>
            <p:cNvSpPr/>
            <p:nvPr>
              <p:custDataLst>
                <p:tags r:id="rId1"/>
              </p:custDataLst>
            </p:nvPr>
          </p:nvSpPr>
          <p:spPr>
            <a:xfrm>
              <a:off x="1179301" y="4098953"/>
              <a:ext cx="2793354" cy="7423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这些年的培训行业发展就是基于这样的市场背景，然而对于企业家来说有提出了一个更现实的问题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6" name="PA-矩形 40"/>
            <p:cNvSpPr/>
            <p:nvPr>
              <p:custDataLst>
                <p:tags r:id="rId2"/>
              </p:custDataLst>
            </p:nvPr>
          </p:nvSpPr>
          <p:spPr>
            <a:xfrm>
              <a:off x="1086535" y="3670478"/>
              <a:ext cx="2978886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市场背景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170947" y="4045309"/>
            <a:ext cx="2883248" cy="1614056"/>
            <a:chOff x="8340750" y="3670478"/>
            <a:chExt cx="2883248" cy="1614056"/>
          </a:xfrm>
        </p:grpSpPr>
        <p:sp>
          <p:nvSpPr>
            <p:cNvPr id="88" name="PA-矩形 39"/>
            <p:cNvSpPr/>
            <p:nvPr>
              <p:custDataLst>
                <p:tags r:id="rId3"/>
              </p:custDataLst>
            </p:nvPr>
          </p:nvSpPr>
          <p:spPr>
            <a:xfrm>
              <a:off x="8340750" y="4098953"/>
              <a:ext cx="2883248" cy="118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但是却未必真正了解企业实际经营的现状和问题；二来这样的模式成本对于企业来说实在是太高了，因为培训部门不是直接产生业绩的，而是花掉利润中拨出的经费的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9" name="PA-矩形 40"/>
            <p:cNvSpPr/>
            <p:nvPr>
              <p:custDataLst>
                <p:tags r:id="rId4"/>
              </p:custDataLst>
            </p:nvPr>
          </p:nvSpPr>
          <p:spPr>
            <a:xfrm>
              <a:off x="8970908" y="3670478"/>
              <a:ext cx="1627099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了解企业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769633" y="4045309"/>
            <a:ext cx="2793355" cy="1392457"/>
            <a:chOff x="4806408" y="3670478"/>
            <a:chExt cx="2793355" cy="1392457"/>
          </a:xfrm>
        </p:grpSpPr>
        <p:sp>
          <p:nvSpPr>
            <p:cNvPr id="92" name="PA-矩形 39"/>
            <p:cNvSpPr/>
            <p:nvPr>
              <p:custDataLst>
                <p:tags r:id="rId5"/>
              </p:custDataLst>
            </p:nvPr>
          </p:nvSpPr>
          <p:spPr>
            <a:xfrm>
              <a:off x="4806408" y="4098953"/>
              <a:ext cx="2793355" cy="9639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我承认培训很重要，但是如何用较低的成本实现培训目标呢？如果都是通过外部机构职业讲师的方式培训，一来讲师是有水平的，课程也是不错的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3" name="PA-矩形 40"/>
            <p:cNvSpPr/>
            <p:nvPr>
              <p:custDataLst>
                <p:tags r:id="rId6"/>
              </p:custDataLst>
            </p:nvPr>
          </p:nvSpPr>
          <p:spPr>
            <a:xfrm>
              <a:off x="5389536" y="3670478"/>
              <a:ext cx="1627099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实现目标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94" name="PA-Arrow: Chevron 31"/>
          <p:cNvSpPr/>
          <p:nvPr>
            <p:custDataLst>
              <p:tags r:id="rId7"/>
            </p:custDataLst>
          </p:nvPr>
        </p:nvSpPr>
        <p:spPr>
          <a:xfrm>
            <a:off x="3984318" y="3048929"/>
            <a:ext cx="323866" cy="382463"/>
          </a:xfrm>
          <a:prstGeom prst="chevron">
            <a:avLst>
              <a:gd name="adj" fmla="val 601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5" name="PA-Arrow: Chevron 32"/>
          <p:cNvSpPr/>
          <p:nvPr>
            <p:custDataLst>
              <p:tags r:id="rId8"/>
            </p:custDataLst>
          </p:nvPr>
        </p:nvSpPr>
        <p:spPr>
          <a:xfrm>
            <a:off x="4179466" y="3048929"/>
            <a:ext cx="323866" cy="382463"/>
          </a:xfrm>
          <a:prstGeom prst="chevron">
            <a:avLst>
              <a:gd name="adj" fmla="val 6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6" name="PA-Arrow: Chevron 33"/>
          <p:cNvSpPr/>
          <p:nvPr>
            <p:custDataLst>
              <p:tags r:id="rId9"/>
            </p:custDataLst>
          </p:nvPr>
        </p:nvSpPr>
        <p:spPr>
          <a:xfrm>
            <a:off x="4374616" y="3048929"/>
            <a:ext cx="323866" cy="382463"/>
          </a:xfrm>
          <a:prstGeom prst="chevron">
            <a:avLst>
              <a:gd name="adj" fmla="val 6014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7" name="PA-Arrow: Chevron 35"/>
          <p:cNvSpPr/>
          <p:nvPr>
            <p:custDataLst>
              <p:tags r:id="rId10"/>
            </p:custDataLst>
          </p:nvPr>
        </p:nvSpPr>
        <p:spPr>
          <a:xfrm>
            <a:off x="7456783" y="3048929"/>
            <a:ext cx="323866" cy="382463"/>
          </a:xfrm>
          <a:prstGeom prst="chevron">
            <a:avLst>
              <a:gd name="adj" fmla="val 601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8" name="PA-Arrow: Chevron 36"/>
          <p:cNvSpPr/>
          <p:nvPr>
            <p:custDataLst>
              <p:tags r:id="rId11"/>
            </p:custDataLst>
          </p:nvPr>
        </p:nvSpPr>
        <p:spPr>
          <a:xfrm>
            <a:off x="7651931" y="3048929"/>
            <a:ext cx="323866" cy="382463"/>
          </a:xfrm>
          <a:prstGeom prst="chevron">
            <a:avLst>
              <a:gd name="adj" fmla="val 6014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9" name="PA-Arrow: Chevron 37"/>
          <p:cNvSpPr/>
          <p:nvPr>
            <p:custDataLst>
              <p:tags r:id="rId12"/>
            </p:custDataLst>
          </p:nvPr>
        </p:nvSpPr>
        <p:spPr>
          <a:xfrm>
            <a:off x="7847081" y="3048929"/>
            <a:ext cx="323866" cy="382463"/>
          </a:xfrm>
          <a:prstGeom prst="chevron">
            <a:avLst>
              <a:gd name="adj" fmla="val 6014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0" name="PA-1"/>
          <p:cNvSpPr/>
          <p:nvPr>
            <p:custDataLst>
              <p:tags r:id="rId13"/>
            </p:custDataLst>
          </p:nvPr>
        </p:nvSpPr>
        <p:spPr>
          <a:xfrm>
            <a:off x="2039288" y="2295014"/>
            <a:ext cx="1305400" cy="11259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019" y="95496"/>
                </a:moveTo>
                <a:lnTo>
                  <a:pt x="92019" y="95496"/>
                </a:lnTo>
                <a:cubicBezTo>
                  <a:pt x="87881" y="95496"/>
                  <a:pt x="86502" y="92290"/>
                  <a:pt x="86502" y="89083"/>
                </a:cubicBezTo>
                <a:cubicBezTo>
                  <a:pt x="86502" y="85877"/>
                  <a:pt x="87881" y="82442"/>
                  <a:pt x="92019" y="82442"/>
                </a:cubicBezTo>
                <a:cubicBezTo>
                  <a:pt x="100295" y="82442"/>
                  <a:pt x="108768" y="74427"/>
                  <a:pt x="108768" y="63206"/>
                </a:cubicBezTo>
                <a:cubicBezTo>
                  <a:pt x="108768" y="56564"/>
                  <a:pt x="105812" y="51755"/>
                  <a:pt x="103054" y="48549"/>
                </a:cubicBezTo>
                <a:cubicBezTo>
                  <a:pt x="101674" y="48549"/>
                  <a:pt x="101674" y="48549"/>
                  <a:pt x="101674" y="46946"/>
                </a:cubicBezTo>
                <a:lnTo>
                  <a:pt x="100295" y="46946"/>
                </a:lnTo>
                <a:lnTo>
                  <a:pt x="98916" y="45343"/>
                </a:lnTo>
                <a:lnTo>
                  <a:pt x="97536" y="45343"/>
                </a:lnTo>
                <a:cubicBezTo>
                  <a:pt x="97536" y="45343"/>
                  <a:pt x="96157" y="45343"/>
                  <a:pt x="96157" y="43740"/>
                </a:cubicBezTo>
                <a:cubicBezTo>
                  <a:pt x="94778" y="43740"/>
                  <a:pt x="94778" y="43740"/>
                  <a:pt x="94778" y="43740"/>
                </a:cubicBezTo>
                <a:cubicBezTo>
                  <a:pt x="94778" y="43740"/>
                  <a:pt x="94778" y="43740"/>
                  <a:pt x="93399" y="43740"/>
                </a:cubicBezTo>
                <a:cubicBezTo>
                  <a:pt x="92019" y="43740"/>
                  <a:pt x="92019" y="43740"/>
                  <a:pt x="92019" y="43740"/>
                </a:cubicBezTo>
                <a:lnTo>
                  <a:pt x="90640" y="43740"/>
                </a:lnTo>
                <a:cubicBezTo>
                  <a:pt x="90640" y="42137"/>
                  <a:pt x="90640" y="42137"/>
                  <a:pt x="90640" y="40534"/>
                </a:cubicBezTo>
                <a:cubicBezTo>
                  <a:pt x="90640" y="38702"/>
                  <a:pt x="89261" y="38702"/>
                  <a:pt x="89261" y="37099"/>
                </a:cubicBezTo>
                <a:cubicBezTo>
                  <a:pt x="89261" y="35496"/>
                  <a:pt x="89261" y="35496"/>
                  <a:pt x="87881" y="33893"/>
                </a:cubicBezTo>
                <a:cubicBezTo>
                  <a:pt x="87881" y="32290"/>
                  <a:pt x="87881" y="32290"/>
                  <a:pt x="86502" y="30687"/>
                </a:cubicBezTo>
                <a:cubicBezTo>
                  <a:pt x="80788" y="21068"/>
                  <a:pt x="71133" y="12824"/>
                  <a:pt x="59901" y="12824"/>
                </a:cubicBezTo>
                <a:cubicBezTo>
                  <a:pt x="48866" y="12824"/>
                  <a:pt x="39014" y="21068"/>
                  <a:pt x="33497" y="30687"/>
                </a:cubicBezTo>
                <a:cubicBezTo>
                  <a:pt x="32118" y="32290"/>
                  <a:pt x="32118" y="32290"/>
                  <a:pt x="32118" y="33893"/>
                </a:cubicBezTo>
                <a:cubicBezTo>
                  <a:pt x="30738" y="35496"/>
                  <a:pt x="30738" y="35496"/>
                  <a:pt x="30738" y="37099"/>
                </a:cubicBezTo>
                <a:cubicBezTo>
                  <a:pt x="30738" y="38702"/>
                  <a:pt x="29359" y="38702"/>
                  <a:pt x="29359" y="40534"/>
                </a:cubicBezTo>
                <a:cubicBezTo>
                  <a:pt x="29359" y="42137"/>
                  <a:pt x="29359" y="42137"/>
                  <a:pt x="29359" y="43740"/>
                </a:cubicBezTo>
                <a:lnTo>
                  <a:pt x="27980" y="43740"/>
                </a:lnTo>
                <a:cubicBezTo>
                  <a:pt x="27980" y="43740"/>
                  <a:pt x="27980" y="43740"/>
                  <a:pt x="26600" y="43740"/>
                </a:cubicBezTo>
                <a:cubicBezTo>
                  <a:pt x="25221" y="43740"/>
                  <a:pt x="25221" y="43740"/>
                  <a:pt x="25221" y="43740"/>
                </a:cubicBezTo>
                <a:cubicBezTo>
                  <a:pt x="25221" y="43740"/>
                  <a:pt x="25221" y="43740"/>
                  <a:pt x="23842" y="43740"/>
                </a:cubicBezTo>
                <a:cubicBezTo>
                  <a:pt x="23842" y="45343"/>
                  <a:pt x="22266" y="45343"/>
                  <a:pt x="22266" y="45343"/>
                </a:cubicBezTo>
                <a:lnTo>
                  <a:pt x="20886" y="45343"/>
                </a:lnTo>
                <a:lnTo>
                  <a:pt x="19507" y="46946"/>
                </a:lnTo>
                <a:lnTo>
                  <a:pt x="18128" y="46946"/>
                </a:lnTo>
                <a:cubicBezTo>
                  <a:pt x="18128" y="48549"/>
                  <a:pt x="18128" y="48549"/>
                  <a:pt x="16748" y="48549"/>
                </a:cubicBezTo>
                <a:cubicBezTo>
                  <a:pt x="13990" y="51755"/>
                  <a:pt x="11231" y="56564"/>
                  <a:pt x="11231" y="63206"/>
                </a:cubicBezTo>
                <a:cubicBezTo>
                  <a:pt x="11231" y="74427"/>
                  <a:pt x="19507" y="82442"/>
                  <a:pt x="27980" y="82442"/>
                </a:cubicBezTo>
                <a:cubicBezTo>
                  <a:pt x="32118" y="82442"/>
                  <a:pt x="33497" y="85877"/>
                  <a:pt x="33497" y="89083"/>
                </a:cubicBezTo>
                <a:cubicBezTo>
                  <a:pt x="33497" y="92290"/>
                  <a:pt x="32118" y="95496"/>
                  <a:pt x="27980" y="95496"/>
                </a:cubicBezTo>
                <a:cubicBezTo>
                  <a:pt x="12610" y="95496"/>
                  <a:pt x="0" y="80839"/>
                  <a:pt x="0" y="63206"/>
                </a:cubicBezTo>
                <a:cubicBezTo>
                  <a:pt x="0" y="48549"/>
                  <a:pt x="8472" y="35496"/>
                  <a:pt x="19507" y="32290"/>
                </a:cubicBezTo>
                <a:cubicBezTo>
                  <a:pt x="26600" y="12824"/>
                  <a:pt x="41773" y="0"/>
                  <a:pt x="59901" y="0"/>
                </a:cubicBezTo>
                <a:cubicBezTo>
                  <a:pt x="78029" y="0"/>
                  <a:pt x="93399" y="12824"/>
                  <a:pt x="100295" y="32290"/>
                </a:cubicBezTo>
                <a:cubicBezTo>
                  <a:pt x="111527" y="35496"/>
                  <a:pt x="119802" y="48549"/>
                  <a:pt x="119802" y="63206"/>
                </a:cubicBezTo>
                <a:cubicBezTo>
                  <a:pt x="119802" y="80839"/>
                  <a:pt x="107389" y="95496"/>
                  <a:pt x="92019" y="95496"/>
                </a:cubicBezTo>
                <a:close/>
                <a:moveTo>
                  <a:pt x="39014" y="80839"/>
                </a:moveTo>
                <a:lnTo>
                  <a:pt x="39014" y="80839"/>
                </a:lnTo>
                <a:cubicBezTo>
                  <a:pt x="55763" y="58167"/>
                  <a:pt x="55763" y="58167"/>
                  <a:pt x="55763" y="58167"/>
                </a:cubicBezTo>
                <a:cubicBezTo>
                  <a:pt x="57142" y="58167"/>
                  <a:pt x="58522" y="56564"/>
                  <a:pt x="59901" y="56564"/>
                </a:cubicBezTo>
                <a:cubicBezTo>
                  <a:pt x="61280" y="56564"/>
                  <a:pt x="62660" y="58167"/>
                  <a:pt x="64236" y="58167"/>
                </a:cubicBezTo>
                <a:cubicBezTo>
                  <a:pt x="80788" y="80839"/>
                  <a:pt x="80788" y="80839"/>
                  <a:pt x="80788" y="80839"/>
                </a:cubicBezTo>
                <a:cubicBezTo>
                  <a:pt x="82167" y="80839"/>
                  <a:pt x="82167" y="82442"/>
                  <a:pt x="82167" y="84045"/>
                </a:cubicBezTo>
                <a:cubicBezTo>
                  <a:pt x="82167" y="89083"/>
                  <a:pt x="79408" y="90687"/>
                  <a:pt x="76650" y="90687"/>
                </a:cubicBezTo>
                <a:cubicBezTo>
                  <a:pt x="75270" y="90687"/>
                  <a:pt x="73891" y="90687"/>
                  <a:pt x="72512" y="89083"/>
                </a:cubicBezTo>
                <a:cubicBezTo>
                  <a:pt x="65615" y="79236"/>
                  <a:pt x="65615" y="79236"/>
                  <a:pt x="65615" y="79236"/>
                </a:cubicBezTo>
                <a:cubicBezTo>
                  <a:pt x="65615" y="113358"/>
                  <a:pt x="65615" y="113358"/>
                  <a:pt x="65615" y="113358"/>
                </a:cubicBezTo>
                <a:cubicBezTo>
                  <a:pt x="65615" y="116564"/>
                  <a:pt x="62660" y="119770"/>
                  <a:pt x="59901" y="119770"/>
                </a:cubicBezTo>
                <a:cubicBezTo>
                  <a:pt x="57142" y="119770"/>
                  <a:pt x="54384" y="116564"/>
                  <a:pt x="54384" y="113358"/>
                </a:cubicBezTo>
                <a:cubicBezTo>
                  <a:pt x="54384" y="79236"/>
                  <a:pt x="54384" y="79236"/>
                  <a:pt x="54384" y="79236"/>
                </a:cubicBezTo>
                <a:cubicBezTo>
                  <a:pt x="47487" y="89083"/>
                  <a:pt x="47487" y="89083"/>
                  <a:pt x="47487" y="89083"/>
                </a:cubicBezTo>
                <a:cubicBezTo>
                  <a:pt x="46108" y="90687"/>
                  <a:pt x="44532" y="90687"/>
                  <a:pt x="43152" y="90687"/>
                </a:cubicBezTo>
                <a:cubicBezTo>
                  <a:pt x="40394" y="90687"/>
                  <a:pt x="37635" y="89083"/>
                  <a:pt x="37635" y="84045"/>
                </a:cubicBezTo>
                <a:cubicBezTo>
                  <a:pt x="37635" y="82442"/>
                  <a:pt x="37635" y="80839"/>
                  <a:pt x="39014" y="808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1" name="PA-1"/>
          <p:cNvSpPr/>
          <p:nvPr>
            <p:custDataLst>
              <p:tags r:id="rId14"/>
            </p:custDataLst>
          </p:nvPr>
        </p:nvSpPr>
        <p:spPr>
          <a:xfrm>
            <a:off x="9055733" y="2345841"/>
            <a:ext cx="1063628" cy="1024314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2" name="PA-1"/>
          <p:cNvSpPr/>
          <p:nvPr>
            <p:custDataLst>
              <p:tags r:id="rId15"/>
            </p:custDataLst>
          </p:nvPr>
        </p:nvSpPr>
        <p:spPr>
          <a:xfrm>
            <a:off x="5730604" y="2408813"/>
            <a:ext cx="974316" cy="9745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568" y="87947"/>
                </a:moveTo>
                <a:lnTo>
                  <a:pt x="93568" y="87947"/>
                </a:lnTo>
                <a:cubicBezTo>
                  <a:pt x="78502" y="103046"/>
                  <a:pt x="54185" y="104900"/>
                  <a:pt x="37533" y="91655"/>
                </a:cubicBezTo>
                <a:cubicBezTo>
                  <a:pt x="13215" y="116026"/>
                  <a:pt x="13215" y="116026"/>
                  <a:pt x="13215" y="116026"/>
                </a:cubicBezTo>
                <a:cubicBezTo>
                  <a:pt x="9515" y="119735"/>
                  <a:pt x="5814" y="119735"/>
                  <a:pt x="1850" y="116026"/>
                </a:cubicBezTo>
                <a:cubicBezTo>
                  <a:pt x="0" y="114172"/>
                  <a:pt x="0" y="108609"/>
                  <a:pt x="1850" y="104900"/>
                </a:cubicBezTo>
                <a:cubicBezTo>
                  <a:pt x="28017" y="80529"/>
                  <a:pt x="28017" y="80529"/>
                  <a:pt x="28017" y="80529"/>
                </a:cubicBezTo>
                <a:cubicBezTo>
                  <a:pt x="15066" y="63576"/>
                  <a:pt x="15066" y="39205"/>
                  <a:pt x="31718" y="24370"/>
                </a:cubicBezTo>
                <a:cubicBezTo>
                  <a:pt x="46784" y="9271"/>
                  <a:pt x="46784" y="9271"/>
                  <a:pt x="46784" y="9271"/>
                </a:cubicBezTo>
                <a:cubicBezTo>
                  <a:pt x="56035" y="20662"/>
                  <a:pt x="56035" y="20662"/>
                  <a:pt x="56035" y="20662"/>
                </a:cubicBezTo>
                <a:cubicBezTo>
                  <a:pt x="74801" y="1854"/>
                  <a:pt x="74801" y="1854"/>
                  <a:pt x="74801" y="1854"/>
                </a:cubicBezTo>
                <a:cubicBezTo>
                  <a:pt x="76651" y="0"/>
                  <a:pt x="82202" y="0"/>
                  <a:pt x="84052" y="1854"/>
                </a:cubicBezTo>
                <a:cubicBezTo>
                  <a:pt x="88017" y="5562"/>
                  <a:pt x="88017" y="9271"/>
                  <a:pt x="84052" y="13245"/>
                </a:cubicBezTo>
                <a:cubicBezTo>
                  <a:pt x="67400" y="29933"/>
                  <a:pt x="67400" y="29933"/>
                  <a:pt x="67400" y="29933"/>
                </a:cubicBezTo>
                <a:cubicBezTo>
                  <a:pt x="88017" y="50596"/>
                  <a:pt x="88017" y="50596"/>
                  <a:pt x="88017" y="50596"/>
                </a:cubicBezTo>
                <a:cubicBezTo>
                  <a:pt x="104669" y="33642"/>
                  <a:pt x="104669" y="33642"/>
                  <a:pt x="104669" y="33642"/>
                </a:cubicBezTo>
                <a:cubicBezTo>
                  <a:pt x="108370" y="31788"/>
                  <a:pt x="113920" y="31788"/>
                  <a:pt x="115770" y="33642"/>
                </a:cubicBezTo>
                <a:cubicBezTo>
                  <a:pt x="119735" y="37350"/>
                  <a:pt x="119735" y="41059"/>
                  <a:pt x="115770" y="45033"/>
                </a:cubicBezTo>
                <a:cubicBezTo>
                  <a:pt x="99118" y="61721"/>
                  <a:pt x="99118" y="61721"/>
                  <a:pt x="99118" y="61721"/>
                </a:cubicBezTo>
                <a:cubicBezTo>
                  <a:pt x="108370" y="73112"/>
                  <a:pt x="108370" y="73112"/>
                  <a:pt x="108370" y="73112"/>
                </a:cubicBezTo>
                <a:lnTo>
                  <a:pt x="93568" y="87947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项目实施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47" name="PA-组合 20"/>
          <p:cNvGrpSpPr/>
          <p:nvPr>
            <p:custDataLst>
              <p:tags r:id="rId1"/>
            </p:custDataLst>
          </p:nvPr>
        </p:nvGrpSpPr>
        <p:grpSpPr>
          <a:xfrm>
            <a:off x="5872563" y="4420152"/>
            <a:ext cx="525206" cy="493332"/>
            <a:chOff x="2824761" y="1419473"/>
            <a:chExt cx="496888" cy="466725"/>
          </a:xfrm>
          <a:solidFill>
            <a:schemeClr val="accent2"/>
          </a:solidFill>
        </p:grpSpPr>
        <p:sp>
          <p:nvSpPr>
            <p:cNvPr id="48" name="PA-椭圆 21"/>
            <p:cNvSpPr/>
            <p:nvPr>
              <p:custDataLst>
                <p:tags r:id="rId2"/>
              </p:custDataLst>
            </p:nvPr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9" name="PA-Freeform: Shape 22"/>
            <p:cNvSpPr/>
            <p:nvPr>
              <p:custDataLst>
                <p:tags r:id="rId3"/>
              </p:custDataLst>
            </p:nvPr>
          </p:nvSpPr>
          <p:spPr bwMode="auto">
            <a:xfrm>
              <a:off x="2824761" y="1419473"/>
              <a:ext cx="496888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50" name="PA-组合 23"/>
          <p:cNvGrpSpPr/>
          <p:nvPr>
            <p:custDataLst>
              <p:tags r:id="rId4"/>
            </p:custDataLst>
          </p:nvPr>
        </p:nvGrpSpPr>
        <p:grpSpPr>
          <a:xfrm>
            <a:off x="5880951" y="3472685"/>
            <a:ext cx="508431" cy="510108"/>
            <a:chOff x="1567461" y="2198935"/>
            <a:chExt cx="481013" cy="482600"/>
          </a:xfrm>
          <a:solidFill>
            <a:schemeClr val="accent1"/>
          </a:solidFill>
        </p:grpSpPr>
        <p:sp>
          <p:nvSpPr>
            <p:cNvPr id="51" name="PA-Freeform: Shape 24"/>
            <p:cNvSpPr/>
            <p:nvPr>
              <p:custDataLst>
                <p:tags r:id="rId5"/>
              </p:custDataLst>
            </p:nvPr>
          </p:nvSpPr>
          <p:spPr bwMode="auto">
            <a:xfrm>
              <a:off x="1567461" y="2198935"/>
              <a:ext cx="481013" cy="482600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2 h 128"/>
                <a:gd name="T18" fmla="*/ 15 w 128"/>
                <a:gd name="T19" fmla="*/ 22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2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8 w 128"/>
                <a:gd name="T37" fmla="*/ 128 h 128"/>
                <a:gd name="T38" fmla="*/ 77 w 128"/>
                <a:gd name="T39" fmla="*/ 121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1 w 128"/>
                <a:gd name="T49" fmla="*/ 77 h 128"/>
                <a:gd name="T50" fmla="*/ 128 w 128"/>
                <a:gd name="T51" fmla="*/ 58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0 h 128"/>
                <a:gd name="T60" fmla="*/ 81 w 128"/>
                <a:gd name="T61" fmla="*/ 100 h 128"/>
                <a:gd name="T62" fmla="*/ 72 w 128"/>
                <a:gd name="T63" fmla="*/ 108 h 128"/>
                <a:gd name="T64" fmla="*/ 58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6 h 128"/>
                <a:gd name="T82" fmla="*/ 20 w 128"/>
                <a:gd name="T83" fmla="*/ 28 h 128"/>
                <a:gd name="T84" fmla="*/ 39 w 128"/>
                <a:gd name="T85" fmla="*/ 27 h 128"/>
                <a:gd name="T86" fmla="*/ 46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0 h 128"/>
                <a:gd name="T98" fmla="*/ 100 w 128"/>
                <a:gd name="T99" fmla="*/ 39 h 128"/>
                <a:gd name="T100" fmla="*/ 102 w 128"/>
                <a:gd name="T101" fmla="*/ 51 h 128"/>
                <a:gd name="T102" fmla="*/ 120 w 128"/>
                <a:gd name="T103" fmla="*/ 58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1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29"/>
                    <a:pt x="116" y="25"/>
                    <a:pt x="113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2"/>
                    <a:pt x="100" y="12"/>
                  </a:cubicBezTo>
                  <a:cubicBezTo>
                    <a:pt x="98" y="12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1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6" y="12"/>
                    <a:pt x="24" y="13"/>
                    <a:pt x="22" y="1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5"/>
                    <a:pt x="12" y="29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5"/>
                    <a:pt x="55" y="128"/>
                    <a:pt x="5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6" y="125"/>
                    <a:pt x="77" y="121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1"/>
                    <a:pt x="109" y="80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5" y="76"/>
                    <a:pt x="128" y="73"/>
                    <a:pt x="128" y="6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5"/>
                    <a:pt x="125" y="51"/>
                    <a:pt x="121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8"/>
                    <a:pt x="101" y="80"/>
                    <a:pt x="100" y="81"/>
                  </a:cubicBezTo>
                  <a:cubicBezTo>
                    <a:pt x="99" y="84"/>
                    <a:pt x="99" y="87"/>
                    <a:pt x="100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6" y="99"/>
                    <a:pt x="85" y="99"/>
                  </a:cubicBezTo>
                  <a:cubicBezTo>
                    <a:pt x="84" y="99"/>
                    <a:pt x="82" y="99"/>
                    <a:pt x="81" y="100"/>
                  </a:cubicBezTo>
                  <a:cubicBezTo>
                    <a:pt x="80" y="101"/>
                    <a:pt x="78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5" y="105"/>
                    <a:pt x="53" y="103"/>
                    <a:pt x="51" y="102"/>
                  </a:cubicBezTo>
                  <a:cubicBezTo>
                    <a:pt x="49" y="101"/>
                    <a:pt x="48" y="101"/>
                    <a:pt x="46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1" y="99"/>
                    <a:pt x="40" y="99"/>
                    <a:pt x="39" y="100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8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5"/>
                    <a:pt x="25" y="53"/>
                    <a:pt x="26" y="51"/>
                  </a:cubicBezTo>
                  <a:cubicBezTo>
                    <a:pt x="27" y="49"/>
                    <a:pt x="27" y="48"/>
                    <a:pt x="28" y="46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1" y="29"/>
                    <a:pt x="43" y="29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3" y="25"/>
                    <a:pt x="55" y="23"/>
                    <a:pt x="56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8" y="27"/>
                    <a:pt x="80" y="27"/>
                    <a:pt x="81" y="28"/>
                  </a:cubicBezTo>
                  <a:cubicBezTo>
                    <a:pt x="82" y="28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1"/>
                    <a:pt x="99" y="44"/>
                    <a:pt x="100" y="46"/>
                  </a:cubicBezTo>
                  <a:cubicBezTo>
                    <a:pt x="100" y="48"/>
                    <a:pt x="101" y="49"/>
                    <a:pt x="102" y="51"/>
                  </a:cubicBezTo>
                  <a:cubicBezTo>
                    <a:pt x="103" y="53"/>
                    <a:pt x="105" y="55"/>
                    <a:pt x="108" y="56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2" name="PA-Freeform: Shape 25"/>
            <p:cNvSpPr/>
            <p:nvPr>
              <p:custDataLst>
                <p:tags r:id="rId6"/>
              </p:custDataLst>
            </p:nvPr>
          </p:nvSpPr>
          <p:spPr bwMode="auto">
            <a:xfrm>
              <a:off x="1702398" y="2335460"/>
              <a:ext cx="209550" cy="211137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3 w 56"/>
                <a:gd name="T13" fmla="*/ 28 h 56"/>
                <a:gd name="T14" fmla="*/ 28 w 56"/>
                <a:gd name="T15" fmla="*/ 3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4" y="52"/>
                    <a:pt x="3" y="41"/>
                    <a:pt x="3" y="28"/>
                  </a:cubicBezTo>
                  <a:cubicBezTo>
                    <a:pt x="3" y="14"/>
                    <a:pt x="14" y="3"/>
                    <a:pt x="28" y="3"/>
                  </a:cubicBezTo>
                  <a:cubicBezTo>
                    <a:pt x="41" y="3"/>
                    <a:pt x="52" y="14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3" name="PA-Freeform: Shape 26"/>
            <p:cNvSpPr/>
            <p:nvPr>
              <p:custDataLst>
                <p:tags r:id="rId7"/>
              </p:custDataLst>
            </p:nvPr>
          </p:nvSpPr>
          <p:spPr bwMode="auto">
            <a:xfrm>
              <a:off x="1746848" y="2379910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3"/>
                    <a:pt x="22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77" name="PA-Freeform: Shape 27"/>
          <p:cNvSpPr/>
          <p:nvPr>
            <p:custDataLst>
              <p:tags r:id="rId8"/>
            </p:custDataLst>
          </p:nvPr>
        </p:nvSpPr>
        <p:spPr bwMode="auto">
          <a:xfrm>
            <a:off x="5872561" y="2525218"/>
            <a:ext cx="525210" cy="51010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78" name="PA-组合 28"/>
          <p:cNvGrpSpPr/>
          <p:nvPr>
            <p:custDataLst>
              <p:tags r:id="rId9"/>
            </p:custDataLst>
          </p:nvPr>
        </p:nvGrpSpPr>
        <p:grpSpPr>
          <a:xfrm>
            <a:off x="5960656" y="1579428"/>
            <a:ext cx="349021" cy="508431"/>
            <a:chOff x="4174136" y="3762623"/>
            <a:chExt cx="330200" cy="481012"/>
          </a:xfrm>
          <a:solidFill>
            <a:schemeClr val="accent1"/>
          </a:solidFill>
        </p:grpSpPr>
        <p:sp>
          <p:nvSpPr>
            <p:cNvPr id="79" name="PA-Freeform: Shape 29"/>
            <p:cNvSpPr/>
            <p:nvPr>
              <p:custDataLst>
                <p:tags r:id="rId10"/>
              </p:custDataLst>
            </p:nvPr>
          </p:nvSpPr>
          <p:spPr bwMode="auto">
            <a:xfrm>
              <a:off x="4174136" y="3762623"/>
              <a:ext cx="330200" cy="481012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5 w 88"/>
                <a:gd name="T15" fmla="*/ 109 h 128"/>
                <a:gd name="T16" fmla="*/ 35 w 88"/>
                <a:gd name="T17" fmla="*/ 111 h 128"/>
                <a:gd name="T18" fmla="*/ 32 w 88"/>
                <a:gd name="T19" fmla="*/ 103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5 w 88"/>
                <a:gd name="T27" fmla="*/ 109 h 128"/>
                <a:gd name="T28" fmla="*/ 31 w 88"/>
                <a:gd name="T29" fmla="*/ 99 h 128"/>
                <a:gd name="T30" fmla="*/ 29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99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6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70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0" name="PA-Freeform: Shape 30"/>
            <p:cNvSpPr/>
            <p:nvPr>
              <p:custDataLst>
                <p:tags r:id="rId11"/>
              </p:custDataLst>
            </p:nvPr>
          </p:nvSpPr>
          <p:spPr bwMode="auto">
            <a:xfrm>
              <a:off x="4248748" y="3837235"/>
              <a:ext cx="96838" cy="98425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81" name="PA-组合 40"/>
          <p:cNvGrpSpPr/>
          <p:nvPr>
            <p:custDataLst>
              <p:tags r:id="rId12"/>
            </p:custDataLst>
          </p:nvPr>
        </p:nvGrpSpPr>
        <p:grpSpPr>
          <a:xfrm>
            <a:off x="6728084" y="1425777"/>
            <a:ext cx="4054216" cy="686241"/>
            <a:chOff x="6302885" y="1678126"/>
            <a:chExt cx="4054216" cy="686241"/>
          </a:xfrm>
        </p:grpSpPr>
        <p:sp>
          <p:nvSpPr>
            <p:cNvPr id="82" name="PA-矩形 41"/>
            <p:cNvSpPr/>
            <p:nvPr>
              <p:custDataLst>
                <p:tags r:id="rId13"/>
              </p:custDataLst>
            </p:nvPr>
          </p:nvSpPr>
          <p:spPr>
            <a:xfrm>
              <a:off x="6302885" y="2030750"/>
              <a:ext cx="4054216" cy="3336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企业家开始接受“企业培训还是要靠自己人”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3" name="PA-矩形 42"/>
            <p:cNvSpPr/>
            <p:nvPr>
              <p:custDataLst>
                <p:tags r:id="rId14"/>
              </p:custDataLst>
            </p:nvPr>
          </p:nvSpPr>
          <p:spPr>
            <a:xfrm>
              <a:off x="6302885" y="1678126"/>
              <a:ext cx="2241974" cy="3668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节约成本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84" name="PA-组合 43"/>
          <p:cNvGrpSpPr/>
          <p:nvPr>
            <p:custDataLst>
              <p:tags r:id="rId15"/>
            </p:custDataLst>
          </p:nvPr>
        </p:nvGrpSpPr>
        <p:grpSpPr>
          <a:xfrm>
            <a:off x="6728084" y="2136281"/>
            <a:ext cx="4054216" cy="944774"/>
            <a:chOff x="6302885" y="1678126"/>
            <a:chExt cx="4054216" cy="944774"/>
          </a:xfrm>
        </p:grpSpPr>
        <p:sp>
          <p:nvSpPr>
            <p:cNvPr id="85" name="PA-矩形 44"/>
            <p:cNvSpPr/>
            <p:nvPr>
              <p:custDataLst>
                <p:tags r:id="rId16"/>
              </p:custDataLst>
            </p:nvPr>
          </p:nvSpPr>
          <p:spPr>
            <a:xfrm>
              <a:off x="6302885" y="2030750"/>
              <a:ext cx="4054216" cy="5921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让中高层干部，骨干员工，标杆基层员工成为内部培训师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6" name="PA-矩形 45"/>
            <p:cNvSpPr/>
            <p:nvPr>
              <p:custDataLst>
                <p:tags r:id="rId17"/>
              </p:custDataLst>
            </p:nvPr>
          </p:nvSpPr>
          <p:spPr>
            <a:xfrm>
              <a:off x="6302885" y="1678126"/>
              <a:ext cx="2241974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内部培训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87" name="PA-组合 46"/>
          <p:cNvGrpSpPr/>
          <p:nvPr>
            <p:custDataLst>
              <p:tags r:id="rId18"/>
            </p:custDataLst>
          </p:nvPr>
        </p:nvGrpSpPr>
        <p:grpSpPr>
          <a:xfrm>
            <a:off x="6728084" y="3105318"/>
            <a:ext cx="4054216" cy="944774"/>
            <a:chOff x="6302885" y="1678126"/>
            <a:chExt cx="4054216" cy="944774"/>
          </a:xfrm>
        </p:grpSpPr>
        <p:sp>
          <p:nvSpPr>
            <p:cNvPr id="88" name="PA-矩形 47"/>
            <p:cNvSpPr/>
            <p:nvPr>
              <p:custDataLst>
                <p:tags r:id="rId19"/>
              </p:custDataLst>
            </p:nvPr>
          </p:nvSpPr>
          <p:spPr>
            <a:xfrm>
              <a:off x="6302885" y="2030750"/>
              <a:ext cx="4054216" cy="5921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将他们的知识、技能、价值观复制到其他员工身上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9" name="PA-矩形 48"/>
            <p:cNvSpPr/>
            <p:nvPr>
              <p:custDataLst>
                <p:tags r:id="rId20"/>
              </p:custDataLst>
            </p:nvPr>
          </p:nvSpPr>
          <p:spPr>
            <a:xfrm>
              <a:off x="6302885" y="1678126"/>
              <a:ext cx="2241974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分享技能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90" name="PA-组合 49"/>
          <p:cNvGrpSpPr/>
          <p:nvPr>
            <p:custDataLst>
              <p:tags r:id="rId21"/>
            </p:custDataLst>
          </p:nvPr>
        </p:nvGrpSpPr>
        <p:grpSpPr>
          <a:xfrm>
            <a:off x="6728084" y="4074355"/>
            <a:ext cx="4054216" cy="944774"/>
            <a:chOff x="6302885" y="1678126"/>
            <a:chExt cx="4054216" cy="944774"/>
          </a:xfrm>
        </p:grpSpPr>
        <p:sp>
          <p:nvSpPr>
            <p:cNvPr id="91" name="PA-矩形 50"/>
            <p:cNvSpPr/>
            <p:nvPr>
              <p:custDataLst>
                <p:tags r:id="rId22"/>
              </p:custDataLst>
            </p:nvPr>
          </p:nvSpPr>
          <p:spPr>
            <a:xfrm>
              <a:off x="6302885" y="2030750"/>
              <a:ext cx="4054216" cy="5921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在实践过程中，阻隔这条路径的巨石就是内部的培训师不具备培训领域的专业技能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2" name="PA-矩形 51"/>
            <p:cNvSpPr/>
            <p:nvPr>
              <p:custDataLst>
                <p:tags r:id="rId23"/>
              </p:custDataLst>
            </p:nvPr>
          </p:nvSpPr>
          <p:spPr>
            <a:xfrm>
              <a:off x="6302885" y="1678126"/>
              <a:ext cx="2241974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阻碍道路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93" name="PA-Freeform: Shape 27"/>
          <p:cNvSpPr/>
          <p:nvPr>
            <p:custDataLst>
              <p:tags r:id="rId24"/>
            </p:custDataLst>
          </p:nvPr>
        </p:nvSpPr>
        <p:spPr bwMode="auto">
          <a:xfrm>
            <a:off x="5872561" y="5350842"/>
            <a:ext cx="525210" cy="51010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94" name="PA-组合 43"/>
          <p:cNvGrpSpPr/>
          <p:nvPr>
            <p:custDataLst>
              <p:tags r:id="rId25"/>
            </p:custDataLst>
          </p:nvPr>
        </p:nvGrpSpPr>
        <p:grpSpPr>
          <a:xfrm>
            <a:off x="6728084" y="5043393"/>
            <a:ext cx="4054216" cy="686241"/>
            <a:chOff x="6302885" y="1678126"/>
            <a:chExt cx="4054216" cy="686241"/>
          </a:xfrm>
        </p:grpSpPr>
        <p:sp>
          <p:nvSpPr>
            <p:cNvPr id="95" name="PA-矩形 44"/>
            <p:cNvSpPr/>
            <p:nvPr>
              <p:custDataLst>
                <p:tags r:id="rId26"/>
              </p:custDataLst>
            </p:nvPr>
          </p:nvSpPr>
          <p:spPr>
            <a:xfrm>
              <a:off x="6302885" y="2030750"/>
              <a:ext cx="4054216" cy="3336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培训就是基于解决这个问题而开发的课程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6" name="PA-矩形 45"/>
            <p:cNvSpPr/>
            <p:nvPr>
              <p:custDataLst>
                <p:tags r:id="rId27"/>
              </p:custDataLst>
            </p:nvPr>
          </p:nvSpPr>
          <p:spPr>
            <a:xfrm>
              <a:off x="6302885" y="1678126"/>
              <a:ext cx="2241974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专为而生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97" name="Group 1"/>
          <p:cNvGrpSpPr/>
          <p:nvPr/>
        </p:nvGrpSpPr>
        <p:grpSpPr>
          <a:xfrm>
            <a:off x="1143001" y="2477855"/>
            <a:ext cx="3854456" cy="2785076"/>
            <a:chOff x="4051300" y="2192338"/>
            <a:chExt cx="1041401" cy="752475"/>
          </a:xfrm>
          <a:solidFill>
            <a:schemeClr val="accent5"/>
          </a:solidFill>
        </p:grpSpPr>
        <p:sp>
          <p:nvSpPr>
            <p:cNvPr id="98" name="Freeform 2"/>
            <p:cNvSpPr>
              <a:spLocks noEditPoints="1"/>
            </p:cNvSpPr>
            <p:nvPr/>
          </p:nvSpPr>
          <p:spPr bwMode="auto">
            <a:xfrm>
              <a:off x="4051300" y="2233613"/>
              <a:ext cx="306388" cy="485775"/>
            </a:xfrm>
            <a:custGeom>
              <a:avLst/>
              <a:gdLst>
                <a:gd name="T0" fmla="*/ 3 w 81"/>
                <a:gd name="T1" fmla="*/ 103 h 128"/>
                <a:gd name="T2" fmla="*/ 41 w 81"/>
                <a:gd name="T3" fmla="*/ 128 h 128"/>
                <a:gd name="T4" fmla="*/ 78 w 81"/>
                <a:gd name="T5" fmla="*/ 104 h 128"/>
                <a:gd name="T6" fmla="*/ 79 w 81"/>
                <a:gd name="T7" fmla="*/ 89 h 128"/>
                <a:gd name="T8" fmla="*/ 46 w 81"/>
                <a:gd name="T9" fmla="*/ 4 h 128"/>
                <a:gd name="T10" fmla="*/ 43 w 81"/>
                <a:gd name="T11" fmla="*/ 0 h 128"/>
                <a:gd name="T12" fmla="*/ 37 w 81"/>
                <a:gd name="T13" fmla="*/ 3 h 128"/>
                <a:gd name="T14" fmla="*/ 37 w 81"/>
                <a:gd name="T15" fmla="*/ 3 h 128"/>
                <a:gd name="T16" fmla="*/ 2 w 81"/>
                <a:gd name="T17" fmla="*/ 89 h 128"/>
                <a:gd name="T18" fmla="*/ 3 w 81"/>
                <a:gd name="T19" fmla="*/ 103 h 128"/>
                <a:gd name="T20" fmla="*/ 10 w 81"/>
                <a:gd name="T21" fmla="*/ 96 h 128"/>
                <a:gd name="T22" fmla="*/ 41 w 81"/>
                <a:gd name="T23" fmla="*/ 20 h 128"/>
                <a:gd name="T24" fmla="*/ 71 w 81"/>
                <a:gd name="T25" fmla="*/ 96 h 128"/>
                <a:gd name="T26" fmla="*/ 10 w 81"/>
                <a:gd name="T2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28">
                  <a:moveTo>
                    <a:pt x="3" y="103"/>
                  </a:moveTo>
                  <a:cubicBezTo>
                    <a:pt x="10" y="118"/>
                    <a:pt x="24" y="128"/>
                    <a:pt x="41" y="128"/>
                  </a:cubicBezTo>
                  <a:cubicBezTo>
                    <a:pt x="57" y="128"/>
                    <a:pt x="70" y="118"/>
                    <a:pt x="78" y="104"/>
                  </a:cubicBezTo>
                  <a:cubicBezTo>
                    <a:pt x="81" y="98"/>
                    <a:pt x="81" y="95"/>
                    <a:pt x="79" y="8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5" y="1"/>
                    <a:pt x="43" y="0"/>
                  </a:cubicBezTo>
                  <a:cubicBezTo>
                    <a:pt x="41" y="0"/>
                    <a:pt x="38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5" y="37"/>
                    <a:pt x="14" y="56"/>
                    <a:pt x="2" y="89"/>
                  </a:cubicBezTo>
                  <a:cubicBezTo>
                    <a:pt x="0" y="95"/>
                    <a:pt x="0" y="98"/>
                    <a:pt x="3" y="103"/>
                  </a:cubicBezTo>
                  <a:close/>
                  <a:moveTo>
                    <a:pt x="10" y="96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9" name="Freeform 6"/>
            <p:cNvSpPr>
              <a:spLocks noEditPoints="1"/>
            </p:cNvSpPr>
            <p:nvPr/>
          </p:nvSpPr>
          <p:spPr bwMode="auto">
            <a:xfrm>
              <a:off x="4786313" y="2233613"/>
              <a:ext cx="306388" cy="485775"/>
            </a:xfrm>
            <a:custGeom>
              <a:avLst/>
              <a:gdLst>
                <a:gd name="T0" fmla="*/ 3 w 81"/>
                <a:gd name="T1" fmla="*/ 103 h 128"/>
                <a:gd name="T2" fmla="*/ 41 w 81"/>
                <a:gd name="T3" fmla="*/ 128 h 128"/>
                <a:gd name="T4" fmla="*/ 78 w 81"/>
                <a:gd name="T5" fmla="*/ 104 h 128"/>
                <a:gd name="T6" fmla="*/ 79 w 81"/>
                <a:gd name="T7" fmla="*/ 89 h 128"/>
                <a:gd name="T8" fmla="*/ 47 w 81"/>
                <a:gd name="T9" fmla="*/ 4 h 128"/>
                <a:gd name="T10" fmla="*/ 43 w 81"/>
                <a:gd name="T11" fmla="*/ 0 h 128"/>
                <a:gd name="T12" fmla="*/ 37 w 81"/>
                <a:gd name="T13" fmla="*/ 3 h 128"/>
                <a:gd name="T14" fmla="*/ 37 w 81"/>
                <a:gd name="T15" fmla="*/ 3 h 128"/>
                <a:gd name="T16" fmla="*/ 2 w 81"/>
                <a:gd name="T17" fmla="*/ 89 h 128"/>
                <a:gd name="T18" fmla="*/ 3 w 81"/>
                <a:gd name="T19" fmla="*/ 103 h 128"/>
                <a:gd name="T20" fmla="*/ 10 w 81"/>
                <a:gd name="T21" fmla="*/ 96 h 128"/>
                <a:gd name="T22" fmla="*/ 42 w 81"/>
                <a:gd name="T23" fmla="*/ 20 h 128"/>
                <a:gd name="T24" fmla="*/ 71 w 81"/>
                <a:gd name="T25" fmla="*/ 96 h 128"/>
                <a:gd name="T26" fmla="*/ 10 w 81"/>
                <a:gd name="T2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28">
                  <a:moveTo>
                    <a:pt x="3" y="103"/>
                  </a:moveTo>
                  <a:cubicBezTo>
                    <a:pt x="11" y="118"/>
                    <a:pt x="24" y="128"/>
                    <a:pt x="41" y="128"/>
                  </a:cubicBezTo>
                  <a:cubicBezTo>
                    <a:pt x="57" y="128"/>
                    <a:pt x="71" y="118"/>
                    <a:pt x="78" y="104"/>
                  </a:cubicBezTo>
                  <a:cubicBezTo>
                    <a:pt x="81" y="98"/>
                    <a:pt x="81" y="95"/>
                    <a:pt x="79" y="8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5" y="1"/>
                    <a:pt x="43" y="0"/>
                  </a:cubicBezTo>
                  <a:cubicBezTo>
                    <a:pt x="41" y="0"/>
                    <a:pt x="38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6" y="37"/>
                    <a:pt x="14" y="56"/>
                    <a:pt x="2" y="89"/>
                  </a:cubicBezTo>
                  <a:cubicBezTo>
                    <a:pt x="0" y="95"/>
                    <a:pt x="0" y="98"/>
                    <a:pt x="3" y="103"/>
                  </a:cubicBezTo>
                  <a:close/>
                  <a:moveTo>
                    <a:pt x="10" y="9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0" name="Freeform 7"/>
            <p:cNvSpPr/>
            <p:nvPr/>
          </p:nvSpPr>
          <p:spPr bwMode="auto">
            <a:xfrm>
              <a:off x="4373563" y="2192338"/>
              <a:ext cx="396875" cy="752475"/>
            </a:xfrm>
            <a:custGeom>
              <a:avLst/>
              <a:gdLst>
                <a:gd name="T0" fmla="*/ 62 w 105"/>
                <a:gd name="T1" fmla="*/ 176 h 198"/>
                <a:gd name="T2" fmla="*/ 105 w 105"/>
                <a:gd name="T3" fmla="*/ 198 h 198"/>
                <a:gd name="T4" fmla="*/ 0 w 105"/>
                <a:gd name="T5" fmla="*/ 198 h 198"/>
                <a:gd name="T6" fmla="*/ 43 w 105"/>
                <a:gd name="T7" fmla="*/ 176 h 198"/>
                <a:gd name="T8" fmla="*/ 43 w 105"/>
                <a:gd name="T9" fmla="*/ 26 h 198"/>
                <a:gd name="T10" fmla="*/ 38 w 105"/>
                <a:gd name="T11" fmla="*/ 15 h 198"/>
                <a:gd name="T12" fmla="*/ 52 w 105"/>
                <a:gd name="T13" fmla="*/ 0 h 198"/>
                <a:gd name="T14" fmla="*/ 67 w 105"/>
                <a:gd name="T15" fmla="*/ 15 h 198"/>
                <a:gd name="T16" fmla="*/ 62 w 105"/>
                <a:gd name="T17" fmla="*/ 26 h 198"/>
                <a:gd name="T18" fmla="*/ 62 w 105"/>
                <a:gd name="T19" fmla="*/ 1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98">
                  <a:moveTo>
                    <a:pt x="62" y="176"/>
                  </a:moveTo>
                  <a:cubicBezTo>
                    <a:pt x="79" y="178"/>
                    <a:pt x="94" y="186"/>
                    <a:pt x="10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1" y="186"/>
                    <a:pt x="26" y="178"/>
                    <a:pt x="43" y="17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0" y="23"/>
                    <a:pt x="38" y="19"/>
                    <a:pt x="38" y="15"/>
                  </a:cubicBezTo>
                  <a:cubicBezTo>
                    <a:pt x="38" y="7"/>
                    <a:pt x="44" y="0"/>
                    <a:pt x="52" y="0"/>
                  </a:cubicBezTo>
                  <a:cubicBezTo>
                    <a:pt x="60" y="0"/>
                    <a:pt x="67" y="7"/>
                    <a:pt x="67" y="15"/>
                  </a:cubicBezTo>
                  <a:cubicBezTo>
                    <a:pt x="67" y="19"/>
                    <a:pt x="65" y="23"/>
                    <a:pt x="62" y="26"/>
                  </a:cubicBezTo>
                  <a:lnTo>
                    <a:pt x="62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1" name="Freeform 8"/>
            <p:cNvSpPr/>
            <p:nvPr/>
          </p:nvSpPr>
          <p:spPr bwMode="auto">
            <a:xfrm>
              <a:off x="4191000" y="2222501"/>
              <a:ext cx="762000" cy="26988"/>
            </a:xfrm>
            <a:custGeom>
              <a:avLst/>
              <a:gdLst>
                <a:gd name="T0" fmla="*/ 3 w 201"/>
                <a:gd name="T1" fmla="*/ 0 h 7"/>
                <a:gd name="T2" fmla="*/ 198 w 201"/>
                <a:gd name="T3" fmla="*/ 0 h 7"/>
                <a:gd name="T4" fmla="*/ 201 w 201"/>
                <a:gd name="T5" fmla="*/ 4 h 7"/>
                <a:gd name="T6" fmla="*/ 201 w 201"/>
                <a:gd name="T7" fmla="*/ 4 h 7"/>
                <a:gd name="T8" fmla="*/ 198 w 201"/>
                <a:gd name="T9" fmla="*/ 7 h 7"/>
                <a:gd name="T10" fmla="*/ 3 w 201"/>
                <a:gd name="T11" fmla="*/ 7 h 7"/>
                <a:gd name="T12" fmla="*/ 0 w 201"/>
                <a:gd name="T13" fmla="*/ 4 h 7"/>
                <a:gd name="T14" fmla="*/ 0 w 201"/>
                <a:gd name="T15" fmla="*/ 4 h 7"/>
                <a:gd name="T16" fmla="*/ 3 w 20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7">
                  <a:moveTo>
                    <a:pt x="3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00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200" y="7"/>
                    <a:pt x="19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9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9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11398" y="2593852"/>
            <a:ext cx="5846070" cy="1830302"/>
            <a:chOff x="2012954" y="2218354"/>
            <a:chExt cx="5846070" cy="1830302"/>
          </a:xfrm>
        </p:grpSpPr>
        <p:sp>
          <p:nvSpPr>
            <p:cNvPr id="33" name="文本框 190"/>
            <p:cNvSpPr>
              <a:spLocks noChangeArrowheads="1"/>
            </p:cNvSpPr>
            <p:nvPr/>
          </p:nvSpPr>
          <p:spPr bwMode="auto">
            <a:xfrm>
              <a:off x="2012954" y="2218354"/>
              <a:ext cx="58203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培养</a:t>
              </a: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计划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038724" y="3648546"/>
              <a:ext cx="5820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TRAINING PLAN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7195050" y="2698000"/>
            <a:ext cx="5178304" cy="360719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5158647" y="4620161"/>
            <a:ext cx="2498821" cy="132343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1" y="693470"/>
            <a:ext cx="2060648" cy="206064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2085362" y="5105122"/>
            <a:ext cx="1042954" cy="365472"/>
            <a:chOff x="6182520" y="855906"/>
            <a:chExt cx="1042954" cy="365472"/>
          </a:xfrm>
        </p:grpSpPr>
        <p:sp>
          <p:nvSpPr>
            <p:cNvPr id="21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3650728" y="5105122"/>
            <a:ext cx="1042954" cy="365472"/>
            <a:chOff x="6182520" y="855906"/>
            <a:chExt cx="1042954" cy="365472"/>
          </a:xfrm>
        </p:grpSpPr>
        <p:sp>
          <p:nvSpPr>
            <p:cNvPr id="19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5AC5BE"/>
              </a:clrFrom>
              <a:clrTo>
                <a:srgbClr val="5AC5B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r="25356" b="71384"/>
          <a:stretch>
            <a:fillRect/>
          </a:stretch>
        </p:blipFill>
        <p:spPr>
          <a:xfrm>
            <a:off x="6121065" y="1296245"/>
            <a:ext cx="4203030" cy="1165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951">
            <a:off x="4227495" y="1197508"/>
            <a:ext cx="1159688" cy="1205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PA-组合 38"/>
          <p:cNvGrpSpPr/>
          <p:nvPr>
            <p:custDataLst>
              <p:tags r:id="rId1"/>
            </p:custDataLst>
          </p:nvPr>
        </p:nvGrpSpPr>
        <p:grpSpPr>
          <a:xfrm>
            <a:off x="6882444" y="1735650"/>
            <a:ext cx="4271834" cy="1211159"/>
            <a:chOff x="6302882" y="1678126"/>
            <a:chExt cx="3465029" cy="1367321"/>
          </a:xfrm>
        </p:grpSpPr>
        <p:sp>
          <p:nvSpPr>
            <p:cNvPr id="44" name="PA-矩形 39"/>
            <p:cNvSpPr/>
            <p:nvPr>
              <p:custDataLst>
                <p:tags r:id="rId2"/>
              </p:custDataLst>
            </p:nvPr>
          </p:nvSpPr>
          <p:spPr>
            <a:xfrm>
              <a:off x="6302882" y="2085081"/>
              <a:ext cx="3465029" cy="9603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Trainer Development Program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，意为师资培养计划，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课程针对的是有一定工作经验的素质较高的从业者，欲成为职业培训师的人群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5" name="PA-矩形 40"/>
            <p:cNvSpPr/>
            <p:nvPr>
              <p:custDataLst>
                <p:tags r:id="rId3"/>
              </p:custDataLst>
            </p:nvPr>
          </p:nvSpPr>
          <p:spPr>
            <a:xfrm>
              <a:off x="6302885" y="1678126"/>
              <a:ext cx="2684287" cy="4933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含义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53" name="PA-组合 38"/>
          <p:cNvGrpSpPr/>
          <p:nvPr>
            <p:custDataLst>
              <p:tags r:id="rId4"/>
            </p:custDataLst>
          </p:nvPr>
        </p:nvGrpSpPr>
        <p:grpSpPr>
          <a:xfrm>
            <a:off x="6882444" y="3253706"/>
            <a:ext cx="4271834" cy="1211158"/>
            <a:chOff x="6302882" y="1678126"/>
            <a:chExt cx="3465029" cy="1367322"/>
          </a:xfrm>
        </p:grpSpPr>
        <p:sp>
          <p:nvSpPr>
            <p:cNvPr id="54" name="PA-矩形 39"/>
            <p:cNvSpPr/>
            <p:nvPr>
              <p:custDataLst>
                <p:tags r:id="rId5"/>
              </p:custDataLst>
            </p:nvPr>
          </p:nvSpPr>
          <p:spPr>
            <a:xfrm>
              <a:off x="6302882" y="2085081"/>
              <a:ext cx="3465029" cy="9603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的课程是学习系统的知识体系与实践技能，以达到从事职业培训师这一职业的任职要求。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的课程学习时间为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4-8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个月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5" name="PA-矩形 40"/>
            <p:cNvSpPr/>
            <p:nvPr>
              <p:custDataLst>
                <p:tags r:id="rId6"/>
              </p:custDataLst>
            </p:nvPr>
          </p:nvSpPr>
          <p:spPr>
            <a:xfrm>
              <a:off x="6302885" y="1678126"/>
              <a:ext cx="2241974" cy="491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课程体系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56" name="PA-组合 38"/>
          <p:cNvGrpSpPr/>
          <p:nvPr>
            <p:custDataLst>
              <p:tags r:id="rId7"/>
            </p:custDataLst>
          </p:nvPr>
        </p:nvGrpSpPr>
        <p:grpSpPr>
          <a:xfrm>
            <a:off x="6882444" y="4513229"/>
            <a:ext cx="4271834" cy="1469690"/>
            <a:chOff x="6302882" y="1678126"/>
            <a:chExt cx="3465029" cy="1659189"/>
          </a:xfrm>
        </p:grpSpPr>
        <p:sp>
          <p:nvSpPr>
            <p:cNvPr id="57" name="PA-矩形 39"/>
            <p:cNvSpPr/>
            <p:nvPr>
              <p:custDataLst>
                <p:tags r:id="rId8"/>
              </p:custDataLst>
            </p:nvPr>
          </p:nvSpPr>
          <p:spPr>
            <a:xfrm>
              <a:off x="6302882" y="2085081"/>
              <a:ext cx="3465029" cy="12522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学习的是科学系统的知识与实践体系。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课程结束后，学员通过考试，可以获得由人力资源与社会保障部颁发的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CETTIC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职业师资培训证书，在就业与升职时具有比较大的作用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8" name="PA-矩形 40"/>
            <p:cNvSpPr/>
            <p:nvPr>
              <p:custDataLst>
                <p:tags r:id="rId9"/>
              </p:custDataLst>
            </p:nvPr>
          </p:nvSpPr>
          <p:spPr>
            <a:xfrm>
              <a:off x="6302885" y="1678126"/>
              <a:ext cx="2241974" cy="4933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证书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3200" spc="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培养计划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0" name="원호 10"/>
          <p:cNvSpPr/>
          <p:nvPr/>
        </p:nvSpPr>
        <p:spPr>
          <a:xfrm flipH="1">
            <a:off x="1116746" y="2096125"/>
            <a:ext cx="3680581" cy="3681077"/>
          </a:xfrm>
          <a:prstGeom prst="arc">
            <a:avLst>
              <a:gd name="adj1" fmla="val 16200000"/>
              <a:gd name="adj2" fmla="val 16115733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/>
          <a:p>
            <a:pPr algn="ctr" defTabSz="1218565"/>
            <a:endParaRPr lang="ko-KR" altLang="en-US" sz="2400">
              <a:solidFill>
                <a:srgbClr val="222D47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2" name="원호 11"/>
          <p:cNvSpPr/>
          <p:nvPr/>
        </p:nvSpPr>
        <p:spPr>
          <a:xfrm flipH="1">
            <a:off x="1532373" y="2521448"/>
            <a:ext cx="2830057" cy="2830436"/>
          </a:xfrm>
          <a:prstGeom prst="arc">
            <a:avLst>
              <a:gd name="adj1" fmla="val 16200000"/>
              <a:gd name="adj2" fmla="val 16141882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/>
          <a:p>
            <a:pPr algn="ctr" defTabSz="1218565"/>
            <a:endParaRPr lang="ko-KR" altLang="en-US" sz="2400">
              <a:solidFill>
                <a:srgbClr val="222D47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3" name="원호 12"/>
          <p:cNvSpPr/>
          <p:nvPr/>
        </p:nvSpPr>
        <p:spPr>
          <a:xfrm flipH="1">
            <a:off x="1107111" y="2096125"/>
            <a:ext cx="3680581" cy="3681077"/>
          </a:xfrm>
          <a:prstGeom prst="arc">
            <a:avLst>
              <a:gd name="adj1" fmla="val 16200000"/>
              <a:gd name="adj2" fmla="val 9400271"/>
            </a:avLst>
          </a:prstGeom>
          <a:ln w="276225" cap="rnd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/>
          <a:p>
            <a:pPr algn="ctr" defTabSz="1218565"/>
            <a:endParaRPr lang="ko-KR" altLang="en-US" sz="2400">
              <a:solidFill>
                <a:srgbClr val="222D47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4" name="원호 13"/>
          <p:cNvSpPr/>
          <p:nvPr/>
        </p:nvSpPr>
        <p:spPr>
          <a:xfrm flipH="1">
            <a:off x="1532373" y="2521448"/>
            <a:ext cx="2830057" cy="2830436"/>
          </a:xfrm>
          <a:prstGeom prst="arc">
            <a:avLst>
              <a:gd name="adj1" fmla="val 16200000"/>
              <a:gd name="adj2" fmla="val 5418629"/>
            </a:avLst>
          </a:prstGeom>
          <a:ln w="276225" cap="rnd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/>
          <a:p>
            <a:pPr algn="ctr" defTabSz="1218565"/>
            <a:endParaRPr lang="ko-KR" altLang="en-US" sz="2400">
              <a:solidFill>
                <a:srgbClr val="222D47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5" name="원호 14"/>
          <p:cNvSpPr/>
          <p:nvPr/>
        </p:nvSpPr>
        <p:spPr>
          <a:xfrm flipH="1">
            <a:off x="1961095" y="2950228"/>
            <a:ext cx="1972612" cy="1972875"/>
          </a:xfrm>
          <a:prstGeom prst="arc">
            <a:avLst>
              <a:gd name="adj1" fmla="val 16200000"/>
              <a:gd name="adj2" fmla="val 16147260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/>
          <a:p>
            <a:pPr algn="ctr" defTabSz="1218565"/>
            <a:endParaRPr lang="ko-KR" altLang="en-US" sz="2400">
              <a:solidFill>
                <a:srgbClr val="222D47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6" name="원호 15"/>
          <p:cNvSpPr/>
          <p:nvPr/>
        </p:nvSpPr>
        <p:spPr>
          <a:xfrm flipH="1">
            <a:off x="1961095" y="2950228"/>
            <a:ext cx="1972612" cy="1972875"/>
          </a:xfrm>
          <a:prstGeom prst="arc">
            <a:avLst>
              <a:gd name="adj1" fmla="val 16200000"/>
              <a:gd name="adj2" fmla="val 20963023"/>
            </a:avLst>
          </a:prstGeom>
          <a:ln w="276225" cap="rnd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/>
          <a:p>
            <a:pPr algn="ctr" defTabSz="1218565"/>
            <a:endParaRPr lang="ko-KR" altLang="en-US" sz="2400">
              <a:solidFill>
                <a:srgbClr val="222D47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67" name="직선 화살표 연결선 16"/>
          <p:cNvCxnSpPr/>
          <p:nvPr/>
        </p:nvCxnSpPr>
        <p:spPr>
          <a:xfrm>
            <a:off x="3126259" y="2096125"/>
            <a:ext cx="3537853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24"/>
          <p:cNvCxnSpPr/>
          <p:nvPr/>
        </p:nvCxnSpPr>
        <p:spPr>
          <a:xfrm>
            <a:off x="3126259" y="2525844"/>
            <a:ext cx="320233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25"/>
          <p:cNvCxnSpPr/>
          <p:nvPr/>
        </p:nvCxnSpPr>
        <p:spPr>
          <a:xfrm>
            <a:off x="6328593" y="2525846"/>
            <a:ext cx="0" cy="10651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26"/>
          <p:cNvCxnSpPr/>
          <p:nvPr/>
        </p:nvCxnSpPr>
        <p:spPr>
          <a:xfrm flipH="1">
            <a:off x="6328597" y="3591040"/>
            <a:ext cx="335512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28"/>
          <p:cNvCxnSpPr/>
          <p:nvPr/>
        </p:nvCxnSpPr>
        <p:spPr>
          <a:xfrm>
            <a:off x="3126256" y="2949913"/>
            <a:ext cx="258532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29"/>
          <p:cNvCxnSpPr/>
          <p:nvPr/>
        </p:nvCxnSpPr>
        <p:spPr>
          <a:xfrm>
            <a:off x="5711581" y="2949915"/>
            <a:ext cx="0" cy="216052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30"/>
          <p:cNvCxnSpPr/>
          <p:nvPr/>
        </p:nvCxnSpPr>
        <p:spPr>
          <a:xfrm flipH="1">
            <a:off x="5711586" y="5110442"/>
            <a:ext cx="92602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17"/>
          <p:cNvSpPr>
            <a:spLocks noEditPoints="1"/>
          </p:cNvSpPr>
          <p:nvPr/>
        </p:nvSpPr>
        <p:spPr bwMode="auto">
          <a:xfrm flipH="1">
            <a:off x="2624447" y="3450611"/>
            <a:ext cx="809029" cy="865621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pPr defTabSz="1218565"/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bldLvl="0" animBg="1"/>
          <p:bldP spid="62" grpId="0" bldLvl="0" animBg="1"/>
          <p:bldP spid="63" grpId="0" bldLvl="0" animBg="1"/>
          <p:bldP spid="64" grpId="0" bldLvl="0" animBg="1"/>
          <p:bldP spid="65" grpId="0" bldLvl="0" animBg="1"/>
          <p:bldP spid="66" grpId="0" bldLvl="0" animBg="1"/>
          <p:bldP spid="7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bldLvl="0" animBg="1"/>
          <p:bldP spid="62" grpId="0" bldLvl="0" animBg="1"/>
          <p:bldP spid="63" grpId="0" bldLvl="0" animBg="1"/>
          <p:bldP spid="64" grpId="0" bldLvl="0" animBg="1"/>
          <p:bldP spid="65" grpId="0" bldLvl="0" animBg="1"/>
          <p:bldP spid="66" grpId="0" bldLvl="0" animBg="1"/>
          <p:bldP spid="74" grpId="0" bldLvl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908074" y="1671227"/>
            <a:ext cx="6375852" cy="3515546"/>
            <a:chOff x="2900703" y="1310282"/>
            <a:chExt cx="6375852" cy="3515546"/>
          </a:xfrm>
        </p:grpSpPr>
        <p:grpSp>
          <p:nvGrpSpPr>
            <p:cNvPr id="30" name="组合 29"/>
            <p:cNvGrpSpPr/>
            <p:nvPr/>
          </p:nvGrpSpPr>
          <p:grpSpPr>
            <a:xfrm>
              <a:off x="3870005" y="4425718"/>
              <a:ext cx="4567809" cy="400110"/>
              <a:chOff x="3816874" y="4278814"/>
              <a:chExt cx="4567809" cy="400110"/>
            </a:xfrm>
            <a:solidFill>
              <a:schemeClr val="accent2"/>
            </a:solidFill>
          </p:grpSpPr>
          <p:sp>
            <p:nvSpPr>
              <p:cNvPr id="38" name="矩形 37"/>
              <p:cNvSpPr>
                <a:spLocks noChangeArrowheads="1"/>
              </p:cNvSpPr>
              <p:nvPr/>
            </p:nvSpPr>
            <p:spPr bwMode="auto">
              <a:xfrm>
                <a:off x="3816874" y="4278814"/>
                <a:ext cx="1975390" cy="3987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汇报人：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PPT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营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6385418" y="4278814"/>
                <a:ext cx="1999265" cy="4001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时间：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XX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年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XX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Regular" panose="020B0500000000000000" pitchFamily="34" charset="-122"/>
                    <a:cs typeface="+mn-ea"/>
                    <a:sym typeface="Calibri" panose="020F0502020204030204" pitchFamily="34" charset="0"/>
                  </a:rPr>
                  <a:t>月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3" name="文本框 190"/>
            <p:cNvSpPr>
              <a:spLocks noChangeArrowheads="1"/>
            </p:cNvSpPr>
            <p:nvPr/>
          </p:nvSpPr>
          <p:spPr bwMode="auto">
            <a:xfrm>
              <a:off x="2900703" y="2248032"/>
              <a:ext cx="637585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80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感谢</a:t>
              </a:r>
              <a:r>
                <a:rPr kumimoji="0" lang="zh-CN" altLang="en-US" sz="80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观看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文本框 190"/>
            <p:cNvSpPr>
              <a:spLocks noChangeArrowheads="1"/>
            </p:cNvSpPr>
            <p:nvPr/>
          </p:nvSpPr>
          <p:spPr bwMode="auto">
            <a:xfrm>
              <a:off x="3381288" y="1310282"/>
              <a:ext cx="54595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4800" spc="-300" dirty="0">
                  <a:solidFill>
                    <a:schemeClr val="accent4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企业培训</a:t>
              </a:r>
              <a:r>
                <a:rPr lang="en-US" altLang="zh-CN" sz="4800" spc="-300" dirty="0">
                  <a:solidFill>
                    <a:schemeClr val="accent4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/</a:t>
              </a:r>
              <a:r>
                <a:rPr lang="zh-CN" altLang="en-US" sz="4800" spc="-300" dirty="0">
                  <a:solidFill>
                    <a:schemeClr val="accent4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教育培训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933360" y="3678224"/>
              <a:ext cx="63105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 MANAGEMENT TRAINING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8348327" y="3954119"/>
            <a:ext cx="4091453" cy="285009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74" y="1057633"/>
            <a:ext cx="1814684" cy="132343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7" y="4239224"/>
            <a:ext cx="3342842" cy="260267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4" t="66408" b="9302"/>
          <a:stretch>
            <a:fillRect/>
          </a:stretch>
        </p:blipFill>
        <p:spPr>
          <a:xfrm rot="16140000">
            <a:off x="5110397" y="272475"/>
            <a:ext cx="2016028" cy="238770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4946731" y="5281880"/>
            <a:ext cx="2498821" cy="132343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78" y="689028"/>
            <a:ext cx="2060648" cy="20606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18131" y="2725409"/>
            <a:ext cx="8755737" cy="2372662"/>
            <a:chOff x="1727428" y="2868424"/>
            <a:chExt cx="8755737" cy="2372662"/>
          </a:xfrm>
        </p:grpSpPr>
        <p:grpSp>
          <p:nvGrpSpPr>
            <p:cNvPr id="31" name="组合 30"/>
            <p:cNvGrpSpPr/>
            <p:nvPr/>
          </p:nvGrpSpPr>
          <p:grpSpPr>
            <a:xfrm>
              <a:off x="2789246" y="4320046"/>
              <a:ext cx="2982369" cy="921040"/>
              <a:chOff x="1707483" y="766760"/>
              <a:chExt cx="2982369" cy="921040"/>
            </a:xfrm>
          </p:grpSpPr>
          <p:sp>
            <p:nvSpPr>
              <p:cNvPr id="69" name="1"/>
              <p:cNvSpPr txBox="1"/>
              <p:nvPr/>
            </p:nvSpPr>
            <p:spPr>
              <a:xfrm>
                <a:off x="1824319" y="766760"/>
                <a:ext cx="2807187" cy="5665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dist"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培训目标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1"/>
              <p:cNvSpPr txBox="1"/>
              <p:nvPr/>
            </p:nvSpPr>
            <p:spPr>
              <a:xfrm>
                <a:off x="1707483" y="1404910"/>
                <a:ext cx="2982369" cy="2828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dist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TRAINING OBJECTIVES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28" y="4242978"/>
              <a:ext cx="861188" cy="861188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7617632" y="2984082"/>
              <a:ext cx="2807187" cy="889836"/>
              <a:chOff x="8704454" y="3666532"/>
              <a:chExt cx="2807187" cy="889836"/>
            </a:xfrm>
          </p:grpSpPr>
          <p:sp>
            <p:nvSpPr>
              <p:cNvPr id="67" name="1"/>
              <p:cNvSpPr txBox="1"/>
              <p:nvPr/>
            </p:nvSpPr>
            <p:spPr>
              <a:xfrm>
                <a:off x="8704454" y="3666532"/>
                <a:ext cx="2807187" cy="5665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dist">
                  <a:spcBef>
                    <a:spcPct val="0"/>
                  </a:spcBef>
                </a:pPr>
                <a:r>
                  <a:rPr lang="en-US" altLang="zh-CN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TTT</a:t>
                </a: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含义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1"/>
              <p:cNvSpPr txBox="1"/>
              <p:nvPr/>
            </p:nvSpPr>
            <p:spPr>
              <a:xfrm>
                <a:off x="8704454" y="4304682"/>
                <a:ext cx="2807187" cy="2516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pPr algn="dist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TTT MEANING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</p:grp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428" y="2868424"/>
              <a:ext cx="861188" cy="861188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2789246" y="2984082"/>
              <a:ext cx="2982369" cy="921040"/>
              <a:chOff x="-3004067" y="766760"/>
              <a:chExt cx="2982369" cy="921040"/>
            </a:xfrm>
          </p:grpSpPr>
          <p:sp>
            <p:nvSpPr>
              <p:cNvPr id="65" name="1"/>
              <p:cNvSpPr txBox="1"/>
              <p:nvPr/>
            </p:nvSpPr>
            <p:spPr>
              <a:xfrm>
                <a:off x="-2887231" y="766760"/>
                <a:ext cx="2807187" cy="5665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dist"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培训内容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6" name="1"/>
              <p:cNvSpPr txBox="1"/>
              <p:nvPr/>
            </p:nvSpPr>
            <p:spPr>
              <a:xfrm>
                <a:off x="-3004067" y="1404910"/>
                <a:ext cx="2982369" cy="2828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dist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TRAINING CONTENT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9" y="2868424"/>
              <a:ext cx="861188" cy="861188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7500796" y="4320046"/>
              <a:ext cx="2982369" cy="921040"/>
              <a:chOff x="1707483" y="766760"/>
              <a:chExt cx="2982369" cy="921040"/>
            </a:xfrm>
          </p:grpSpPr>
          <p:sp>
            <p:nvSpPr>
              <p:cNvPr id="45" name="1"/>
              <p:cNvSpPr txBox="1"/>
              <p:nvPr/>
            </p:nvSpPr>
            <p:spPr>
              <a:xfrm>
                <a:off x="1824319" y="766760"/>
                <a:ext cx="2807187" cy="5665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dist">
                  <a:spcBef>
                    <a:spcPct val="0"/>
                  </a:spcBef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培养计划</a:t>
                </a:r>
                <a:endPara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4" name="1"/>
              <p:cNvSpPr txBox="1"/>
              <p:nvPr/>
            </p:nvSpPr>
            <p:spPr>
              <a:xfrm>
                <a:off x="1707483" y="1404910"/>
                <a:ext cx="2982369" cy="2828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dist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Calibri" panose="020F0502020204030204" pitchFamily="34" charset="0"/>
                  </a:rPr>
                  <a:t>TRAINING PLAN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endParaRPr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9" y="4242978"/>
              <a:ext cx="861188" cy="861188"/>
            </a:xfrm>
            <a:prstGeom prst="rect">
              <a:avLst/>
            </a:prstGeom>
          </p:spPr>
        </p:pic>
      </p:grpSp>
      <p:sp>
        <p:nvSpPr>
          <p:cNvPr id="71" name="文本框 70"/>
          <p:cNvSpPr txBox="1"/>
          <p:nvPr/>
        </p:nvSpPr>
        <p:spPr>
          <a:xfrm>
            <a:off x="4755030" y="1256227"/>
            <a:ext cx="2681940" cy="11079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rPr>
              <a:t>目录</a:t>
            </a:r>
            <a:endParaRPr kumimoji="0" lang="zh-CN" altLang="en-US" sz="6600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Calibri" panose="020F050202020403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2" y="685742"/>
            <a:ext cx="2060648" cy="206064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38" y="1256227"/>
            <a:ext cx="1666977" cy="121571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87109" y="4595865"/>
            <a:ext cx="3378737" cy="23536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4755030" y="5266559"/>
            <a:ext cx="2498821" cy="132343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951">
            <a:off x="9362415" y="5074366"/>
            <a:ext cx="1676333" cy="1743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11398" y="2593852"/>
            <a:ext cx="5846070" cy="1830302"/>
            <a:chOff x="2012954" y="2218354"/>
            <a:chExt cx="5846070" cy="1830302"/>
          </a:xfrm>
        </p:grpSpPr>
        <p:sp>
          <p:nvSpPr>
            <p:cNvPr id="33" name="文本框 190"/>
            <p:cNvSpPr>
              <a:spLocks noChangeArrowheads="1"/>
            </p:cNvSpPr>
            <p:nvPr/>
          </p:nvSpPr>
          <p:spPr bwMode="auto">
            <a:xfrm>
              <a:off x="2012954" y="2218354"/>
              <a:ext cx="58203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培训</a:t>
              </a: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内容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038724" y="3648546"/>
              <a:ext cx="5820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TRAINING CONTENT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7195050" y="2698000"/>
            <a:ext cx="5178304" cy="360719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5158647" y="4620161"/>
            <a:ext cx="2498821" cy="132343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1" y="693470"/>
            <a:ext cx="2060648" cy="206064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2085362" y="5105122"/>
            <a:ext cx="1042954" cy="365472"/>
            <a:chOff x="6182520" y="855906"/>
            <a:chExt cx="1042954" cy="365472"/>
          </a:xfrm>
        </p:grpSpPr>
        <p:sp>
          <p:nvSpPr>
            <p:cNvPr id="21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3650728" y="5105122"/>
            <a:ext cx="1042954" cy="365472"/>
            <a:chOff x="6182520" y="855906"/>
            <a:chExt cx="1042954" cy="365472"/>
          </a:xfrm>
        </p:grpSpPr>
        <p:sp>
          <p:nvSpPr>
            <p:cNvPr id="19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5AC5BE"/>
              </a:clrFrom>
              <a:clrTo>
                <a:srgbClr val="5AC5B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r="25356" b="71384"/>
          <a:stretch>
            <a:fillRect/>
          </a:stretch>
        </p:blipFill>
        <p:spPr>
          <a:xfrm>
            <a:off x="6121065" y="1296245"/>
            <a:ext cx="4203030" cy="1165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951">
            <a:off x="4227495" y="1197508"/>
            <a:ext cx="1159688" cy="1205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38872" y="2671957"/>
            <a:ext cx="2978886" cy="2154204"/>
            <a:chOff x="1086535" y="3670478"/>
            <a:chExt cx="2978886" cy="2154204"/>
          </a:xfrm>
        </p:grpSpPr>
        <p:sp>
          <p:nvSpPr>
            <p:cNvPr id="132" name="PA-矩形 39"/>
            <p:cNvSpPr/>
            <p:nvPr>
              <p:custDataLst>
                <p:tags r:id="rId1"/>
              </p:custDataLst>
            </p:nvPr>
          </p:nvSpPr>
          <p:spPr>
            <a:xfrm>
              <a:off x="1086535" y="4098953"/>
              <a:ext cx="2978886" cy="1725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帮助学员建立身为顶尖讲师正确的心态，不断提升成功讲师的各种修为；掌握完美教学表达的十余种方法；高效能的运课技巧，使课程生动、气氛热烈、学员参与性高，同时能够灵活应对突发状况；职业讲师对器材的应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3" name="PA-矩形 40"/>
            <p:cNvSpPr/>
            <p:nvPr>
              <p:custDataLst>
                <p:tags r:id="rId2"/>
              </p:custDataLst>
            </p:nvPr>
          </p:nvSpPr>
          <p:spPr>
            <a:xfrm>
              <a:off x="1086535" y="3670478"/>
              <a:ext cx="2978886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表达班培训：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83182" y="2999157"/>
            <a:ext cx="3311100" cy="2431203"/>
            <a:chOff x="4806408" y="3670478"/>
            <a:chExt cx="3311100" cy="2431203"/>
          </a:xfrm>
        </p:grpSpPr>
        <p:sp>
          <p:nvSpPr>
            <p:cNvPr id="138" name="PA-矩形 39"/>
            <p:cNvSpPr/>
            <p:nvPr>
              <p:custDataLst>
                <p:tags r:id="rId3"/>
              </p:custDataLst>
            </p:nvPr>
          </p:nvSpPr>
          <p:spPr>
            <a:xfrm>
              <a:off x="4806408" y="4098953"/>
              <a:ext cx="3311100" cy="20027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很多企业在进行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培训的时候只注重学员表达能力的训练，却忽略了课件企划方面的培养。其实，专业的教学创意是从企划开始的，如果缺乏企划能力，课程结构的设计就会缺乏合理性，知识结构混乱、模糊，这时即便有再好的表达能力，因为缺乏系统性，最后学员接受的有用知识也少得可怜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9" name="PA-矩形 40"/>
            <p:cNvSpPr/>
            <p:nvPr>
              <p:custDataLst>
                <p:tags r:id="rId4"/>
              </p:custDataLst>
            </p:nvPr>
          </p:nvSpPr>
          <p:spPr>
            <a:xfrm>
              <a:off x="4806408" y="3670478"/>
              <a:ext cx="2117462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企划班培训：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基本内容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3" name="PA-同心圆 28"/>
          <p:cNvSpPr/>
          <p:nvPr>
            <p:custDataLst>
              <p:tags r:id="rId5"/>
            </p:custDataLst>
          </p:nvPr>
        </p:nvSpPr>
        <p:spPr>
          <a:xfrm>
            <a:off x="4434806" y="2138991"/>
            <a:ext cx="3311100" cy="3313515"/>
          </a:xfrm>
          <a:prstGeom prst="donut">
            <a:avLst>
              <a:gd name="adj" fmla="val 632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F16D63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PA-任意多边形 18"/>
          <p:cNvSpPr/>
          <p:nvPr>
            <p:custDataLst>
              <p:tags r:id="rId6"/>
            </p:custDataLst>
          </p:nvPr>
        </p:nvSpPr>
        <p:spPr bwMode="auto">
          <a:xfrm>
            <a:off x="1075441" y="4986730"/>
            <a:ext cx="4985957" cy="656428"/>
          </a:xfrm>
          <a:custGeom>
            <a:avLst/>
            <a:gdLst>
              <a:gd name="T0" fmla="*/ 216100 w 3279285"/>
              <a:gd name="T1" fmla="*/ 0 h 431880"/>
              <a:gd name="T2" fmla="*/ 2354790 w 3279285"/>
              <a:gd name="T3" fmla="*/ 0 h 431880"/>
              <a:gd name="T4" fmla="*/ 2424017 w 3279285"/>
              <a:gd name="T5" fmla="*/ 76044 h 431880"/>
              <a:gd name="T6" fmla="*/ 3159270 w 3279285"/>
              <a:gd name="T7" fmla="*/ 425214 h 431880"/>
              <a:gd name="T8" fmla="*/ 3281735 w 3279285"/>
              <a:gd name="T9" fmla="*/ 431389 h 431880"/>
              <a:gd name="T10" fmla="*/ 3280825 w 3279285"/>
              <a:gd name="T11" fmla="*/ 431480 h 431880"/>
              <a:gd name="T12" fmla="*/ 216100 w 3279285"/>
              <a:gd name="T13" fmla="*/ 431480 h 431880"/>
              <a:gd name="T14" fmla="*/ 0 w 3279285"/>
              <a:gd name="T15" fmla="*/ 215740 h 431880"/>
              <a:gd name="T16" fmla="*/ 216100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0000" rIns="2400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3" name="PA-任意多边形 17"/>
          <p:cNvSpPr/>
          <p:nvPr>
            <p:custDataLst>
              <p:tags r:id="rId7"/>
            </p:custDataLst>
          </p:nvPr>
        </p:nvSpPr>
        <p:spPr bwMode="auto">
          <a:xfrm>
            <a:off x="6145864" y="1950749"/>
            <a:ext cx="4978719" cy="656428"/>
          </a:xfrm>
          <a:custGeom>
            <a:avLst/>
            <a:gdLst>
              <a:gd name="T0" fmla="*/ 27359 w 3275513"/>
              <a:gd name="T1" fmla="*/ 0 h 431880"/>
              <a:gd name="T2" fmla="*/ 3057238 w 3275513"/>
              <a:gd name="T3" fmla="*/ 0 h 431880"/>
              <a:gd name="T4" fmla="*/ 3273013 w 3275513"/>
              <a:gd name="T5" fmla="*/ 215740 h 431880"/>
              <a:gd name="T6" fmla="*/ 3057238 w 3275513"/>
              <a:gd name="T7" fmla="*/ 431480 h 431880"/>
              <a:gd name="T8" fmla="*/ 872766 w 3275513"/>
              <a:gd name="T9" fmla="*/ 431480 h 431880"/>
              <a:gd name="T10" fmla="*/ 803640 w 3275513"/>
              <a:gd name="T11" fmla="*/ 355438 h 431880"/>
              <a:gd name="T12" fmla="*/ 69496 w 3275513"/>
              <a:gd name="T13" fmla="*/ 6267 h 431880"/>
              <a:gd name="T14" fmla="*/ 0 w 3275513"/>
              <a:gd name="T15" fmla="*/ 2755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40000" rIns="240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68503" y="2468831"/>
            <a:ext cx="1761874" cy="2653834"/>
            <a:chOff x="1677106" y="1808265"/>
            <a:chExt cx="2931880" cy="4416162"/>
          </a:xfrm>
        </p:grpSpPr>
        <p:grpSp>
          <p:nvGrpSpPr>
            <p:cNvPr id="31" name="组合 30"/>
            <p:cNvGrpSpPr/>
            <p:nvPr/>
          </p:nvGrpSpPr>
          <p:grpSpPr>
            <a:xfrm>
              <a:off x="1677106" y="1808265"/>
              <a:ext cx="2931880" cy="4416162"/>
              <a:chOff x="1525934" y="1081098"/>
              <a:chExt cx="3883097" cy="5848936"/>
            </a:xfrm>
            <a:solidFill>
              <a:srgbClr val="00667F"/>
            </a:solidFill>
          </p:grpSpPr>
          <p:sp>
            <p:nvSpPr>
              <p:cNvPr id="79" name="Freeform 6"/>
              <p:cNvSpPr/>
              <p:nvPr/>
            </p:nvSpPr>
            <p:spPr bwMode="auto">
              <a:xfrm>
                <a:off x="2788486" y="5736875"/>
                <a:ext cx="1203653" cy="1193159"/>
              </a:xfrm>
              <a:custGeom>
                <a:avLst/>
                <a:gdLst>
                  <a:gd name="T0" fmla="*/ 0 w 1113"/>
                  <a:gd name="T1" fmla="*/ 0 h 757"/>
                  <a:gd name="T2" fmla="*/ 1113 w 1113"/>
                  <a:gd name="T3" fmla="*/ 0 h 757"/>
                  <a:gd name="T4" fmla="*/ 1113 w 1113"/>
                  <a:gd name="T5" fmla="*/ 685 h 757"/>
                  <a:gd name="T6" fmla="*/ 249 w 1113"/>
                  <a:gd name="T7" fmla="*/ 685 h 757"/>
                  <a:gd name="T8" fmla="*/ 177 w 1113"/>
                  <a:gd name="T9" fmla="*/ 757 h 757"/>
                  <a:gd name="T10" fmla="*/ 105 w 1113"/>
                  <a:gd name="T11" fmla="*/ 685 h 757"/>
                  <a:gd name="T12" fmla="*/ 0 w 1113"/>
                  <a:gd name="T13" fmla="*/ 685 h 757"/>
                  <a:gd name="T14" fmla="*/ 0 w 1113"/>
                  <a:gd name="T15" fmla="*/ 0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3" h="757">
                    <a:moveTo>
                      <a:pt x="0" y="0"/>
                    </a:moveTo>
                    <a:lnTo>
                      <a:pt x="1113" y="0"/>
                    </a:lnTo>
                    <a:lnTo>
                      <a:pt x="1113" y="685"/>
                    </a:lnTo>
                    <a:lnTo>
                      <a:pt x="249" y="685"/>
                    </a:lnTo>
                    <a:lnTo>
                      <a:pt x="177" y="757"/>
                    </a:lnTo>
                    <a:lnTo>
                      <a:pt x="105" y="685"/>
                    </a:lnTo>
                    <a:lnTo>
                      <a:pt x="0" y="6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991" tIns="45495" rIns="90991" bIns="4549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3485"/>
                <a:endParaRPr lang="zh-CN" altLang="en-US" sz="200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8"/>
              <p:cNvSpPr/>
              <p:nvPr/>
            </p:nvSpPr>
            <p:spPr bwMode="auto">
              <a:xfrm>
                <a:off x="1544978" y="1081098"/>
                <a:ext cx="3864053" cy="4518396"/>
              </a:xfrm>
              <a:custGeom>
                <a:avLst/>
                <a:gdLst>
                  <a:gd name="T0" fmla="*/ 133 w 3381"/>
                  <a:gd name="T1" fmla="*/ 2348 h 3999"/>
                  <a:gd name="T2" fmla="*/ 0 w 3381"/>
                  <a:gd name="T3" fmla="*/ 1703 h 3999"/>
                  <a:gd name="T4" fmla="*/ 282 w 3381"/>
                  <a:gd name="T5" fmla="*/ 767 h 3999"/>
                  <a:gd name="T6" fmla="*/ 1039 w 3381"/>
                  <a:gd name="T7" fmla="*/ 133 h 3999"/>
                  <a:gd name="T8" fmla="*/ 1689 w 3381"/>
                  <a:gd name="T9" fmla="*/ 0 h 3999"/>
                  <a:gd name="T10" fmla="*/ 2885 w 3381"/>
                  <a:gd name="T11" fmla="*/ 495 h 3999"/>
                  <a:gd name="T12" fmla="*/ 3381 w 3381"/>
                  <a:gd name="T13" fmla="*/ 1691 h 3999"/>
                  <a:gd name="T14" fmla="*/ 3097 w 3381"/>
                  <a:gd name="T15" fmla="*/ 2624 h 3999"/>
                  <a:gd name="T16" fmla="*/ 2346 w 3381"/>
                  <a:gd name="T17" fmla="*/ 3248 h 3999"/>
                  <a:gd name="T18" fmla="*/ 2281 w 3381"/>
                  <a:gd name="T19" fmla="*/ 3304 h 3999"/>
                  <a:gd name="T20" fmla="*/ 2256 w 3381"/>
                  <a:gd name="T21" fmla="*/ 3388 h 3999"/>
                  <a:gd name="T22" fmla="*/ 2256 w 3381"/>
                  <a:gd name="T23" fmla="*/ 3718 h 3999"/>
                  <a:gd name="T24" fmla="*/ 1699 w 3381"/>
                  <a:gd name="T25" fmla="*/ 3999 h 3999"/>
                  <a:gd name="T26" fmla="*/ 1142 w 3381"/>
                  <a:gd name="T27" fmla="*/ 3718 h 3999"/>
                  <a:gd name="T28" fmla="*/ 1142 w 3381"/>
                  <a:gd name="T29" fmla="*/ 3388 h 3999"/>
                  <a:gd name="T30" fmla="*/ 1354 w 3381"/>
                  <a:gd name="T31" fmla="*/ 2691 h 3999"/>
                  <a:gd name="T32" fmla="*/ 1916 w 3381"/>
                  <a:gd name="T33" fmla="*/ 2226 h 3999"/>
                  <a:gd name="T34" fmla="*/ 2171 w 3381"/>
                  <a:gd name="T35" fmla="*/ 2011 h 3999"/>
                  <a:gd name="T36" fmla="*/ 2267 w 3381"/>
                  <a:gd name="T37" fmla="*/ 1691 h 3999"/>
                  <a:gd name="T38" fmla="*/ 2098 w 3381"/>
                  <a:gd name="T39" fmla="*/ 1283 h 3999"/>
                  <a:gd name="T40" fmla="*/ 1689 w 3381"/>
                  <a:gd name="T41" fmla="*/ 1113 h 3999"/>
                  <a:gd name="T42" fmla="*/ 1469 w 3381"/>
                  <a:gd name="T43" fmla="*/ 1155 h 3999"/>
                  <a:gd name="T44" fmla="*/ 1212 w 3381"/>
                  <a:gd name="T45" fmla="*/ 1375 h 3999"/>
                  <a:gd name="T46" fmla="*/ 1113 w 3381"/>
                  <a:gd name="T47" fmla="*/ 1703 h 3999"/>
                  <a:gd name="T48" fmla="*/ 1155 w 3381"/>
                  <a:gd name="T49" fmla="*/ 1918 h 3999"/>
                  <a:gd name="T50" fmla="*/ 133 w 3381"/>
                  <a:gd name="T51" fmla="*/ 2348 h 3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81" h="3999">
                    <a:moveTo>
                      <a:pt x="133" y="2348"/>
                    </a:moveTo>
                    <a:cubicBezTo>
                      <a:pt x="42" y="2134"/>
                      <a:pt x="0" y="1915"/>
                      <a:pt x="0" y="1703"/>
                    </a:cubicBezTo>
                    <a:cubicBezTo>
                      <a:pt x="0" y="1368"/>
                      <a:pt x="102" y="1042"/>
                      <a:pt x="282" y="767"/>
                    </a:cubicBezTo>
                    <a:cubicBezTo>
                      <a:pt x="461" y="492"/>
                      <a:pt x="721" y="267"/>
                      <a:pt x="1039" y="133"/>
                    </a:cubicBezTo>
                    <a:cubicBezTo>
                      <a:pt x="1240" y="48"/>
                      <a:pt x="1459" y="0"/>
                      <a:pt x="1689" y="0"/>
                    </a:cubicBezTo>
                    <a:cubicBezTo>
                      <a:pt x="2156" y="0"/>
                      <a:pt x="2579" y="189"/>
                      <a:pt x="2885" y="495"/>
                    </a:cubicBezTo>
                    <a:cubicBezTo>
                      <a:pt x="3191" y="802"/>
                      <a:pt x="3381" y="1224"/>
                      <a:pt x="3381" y="1691"/>
                    </a:cubicBezTo>
                    <a:cubicBezTo>
                      <a:pt x="3381" y="2028"/>
                      <a:pt x="3278" y="2352"/>
                      <a:pt x="3097" y="2624"/>
                    </a:cubicBezTo>
                    <a:cubicBezTo>
                      <a:pt x="2918" y="2895"/>
                      <a:pt x="2659" y="3115"/>
                      <a:pt x="2346" y="3248"/>
                    </a:cubicBezTo>
                    <a:cubicBezTo>
                      <a:pt x="2320" y="3259"/>
                      <a:pt x="2298" y="3279"/>
                      <a:pt x="2281" y="3304"/>
                    </a:cubicBezTo>
                    <a:cubicBezTo>
                      <a:pt x="2265" y="3328"/>
                      <a:pt x="2256" y="3357"/>
                      <a:pt x="2256" y="3388"/>
                    </a:cubicBezTo>
                    <a:lnTo>
                      <a:pt x="2256" y="3718"/>
                    </a:lnTo>
                    <a:lnTo>
                      <a:pt x="1699" y="3999"/>
                    </a:lnTo>
                    <a:lnTo>
                      <a:pt x="1142" y="3718"/>
                    </a:lnTo>
                    <a:lnTo>
                      <a:pt x="1142" y="3388"/>
                    </a:lnTo>
                    <a:cubicBezTo>
                      <a:pt x="1142" y="3137"/>
                      <a:pt x="1219" y="2895"/>
                      <a:pt x="1354" y="2691"/>
                    </a:cubicBezTo>
                    <a:cubicBezTo>
                      <a:pt x="1488" y="2489"/>
                      <a:pt x="1681" y="2325"/>
                      <a:pt x="1916" y="2226"/>
                    </a:cubicBezTo>
                    <a:cubicBezTo>
                      <a:pt x="2020" y="2181"/>
                      <a:pt x="2108" y="2106"/>
                      <a:pt x="2171" y="2011"/>
                    </a:cubicBezTo>
                    <a:cubicBezTo>
                      <a:pt x="2232" y="1918"/>
                      <a:pt x="2267" y="1808"/>
                      <a:pt x="2267" y="1691"/>
                    </a:cubicBezTo>
                    <a:cubicBezTo>
                      <a:pt x="2267" y="1532"/>
                      <a:pt x="2203" y="1387"/>
                      <a:pt x="2098" y="1283"/>
                    </a:cubicBezTo>
                    <a:cubicBezTo>
                      <a:pt x="1993" y="1178"/>
                      <a:pt x="1849" y="1113"/>
                      <a:pt x="1689" y="1113"/>
                    </a:cubicBezTo>
                    <a:cubicBezTo>
                      <a:pt x="1606" y="1113"/>
                      <a:pt x="1532" y="1128"/>
                      <a:pt x="1469" y="1155"/>
                    </a:cubicBezTo>
                    <a:cubicBezTo>
                      <a:pt x="1365" y="1199"/>
                      <a:pt x="1276" y="1278"/>
                      <a:pt x="1212" y="1375"/>
                    </a:cubicBezTo>
                    <a:cubicBezTo>
                      <a:pt x="1149" y="1472"/>
                      <a:pt x="1113" y="1586"/>
                      <a:pt x="1113" y="1703"/>
                    </a:cubicBezTo>
                    <a:cubicBezTo>
                      <a:pt x="1113" y="1777"/>
                      <a:pt x="1127" y="1850"/>
                      <a:pt x="1155" y="1918"/>
                    </a:cubicBezTo>
                    <a:lnTo>
                      <a:pt x="133" y="2348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991" tIns="45495" rIns="90991" bIns="4549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3485"/>
                <a:endParaRPr lang="zh-CN" altLang="en-US" sz="200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9"/>
              <p:cNvSpPr/>
              <p:nvPr/>
            </p:nvSpPr>
            <p:spPr bwMode="auto">
              <a:xfrm>
                <a:off x="2527259" y="1081099"/>
                <a:ext cx="2643743" cy="1632077"/>
              </a:xfrm>
              <a:custGeom>
                <a:avLst/>
                <a:gdLst>
                  <a:gd name="T0" fmla="*/ 0 w 2313"/>
                  <a:gd name="T1" fmla="*/ 221 h 1445"/>
                  <a:gd name="T2" fmla="*/ 179 w 2313"/>
                  <a:gd name="T3" fmla="*/ 133 h 1445"/>
                  <a:gd name="T4" fmla="*/ 829 w 2313"/>
                  <a:gd name="T5" fmla="*/ 0 h 1445"/>
                  <a:gd name="T6" fmla="*/ 2025 w 2313"/>
                  <a:gd name="T7" fmla="*/ 495 h 1445"/>
                  <a:gd name="T8" fmla="*/ 2313 w 2313"/>
                  <a:gd name="T9" fmla="*/ 879 h 1445"/>
                  <a:gd name="T10" fmla="*/ 1353 w 2313"/>
                  <a:gd name="T11" fmla="*/ 1445 h 1445"/>
                  <a:gd name="T12" fmla="*/ 1238 w 2313"/>
                  <a:gd name="T13" fmla="*/ 1283 h 1445"/>
                  <a:gd name="T14" fmla="*/ 829 w 2313"/>
                  <a:gd name="T15" fmla="*/ 1113 h 1445"/>
                  <a:gd name="T16" fmla="*/ 609 w 2313"/>
                  <a:gd name="T17" fmla="*/ 1155 h 1445"/>
                  <a:gd name="T18" fmla="*/ 552 w 2313"/>
                  <a:gd name="T19" fmla="*/ 1184 h 1445"/>
                  <a:gd name="T20" fmla="*/ 0 w 2313"/>
                  <a:gd name="T21" fmla="*/ 221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13" h="1445">
                    <a:moveTo>
                      <a:pt x="0" y="221"/>
                    </a:moveTo>
                    <a:cubicBezTo>
                      <a:pt x="57" y="189"/>
                      <a:pt x="117" y="159"/>
                      <a:pt x="179" y="133"/>
                    </a:cubicBezTo>
                    <a:cubicBezTo>
                      <a:pt x="380" y="48"/>
                      <a:pt x="599" y="0"/>
                      <a:pt x="829" y="0"/>
                    </a:cubicBezTo>
                    <a:cubicBezTo>
                      <a:pt x="1296" y="0"/>
                      <a:pt x="1719" y="189"/>
                      <a:pt x="2025" y="495"/>
                    </a:cubicBezTo>
                    <a:cubicBezTo>
                      <a:pt x="2138" y="609"/>
                      <a:pt x="2236" y="738"/>
                      <a:pt x="2313" y="879"/>
                    </a:cubicBezTo>
                    <a:lnTo>
                      <a:pt x="1353" y="1445"/>
                    </a:lnTo>
                    <a:cubicBezTo>
                      <a:pt x="1324" y="1385"/>
                      <a:pt x="1285" y="1330"/>
                      <a:pt x="1238" y="1283"/>
                    </a:cubicBezTo>
                    <a:cubicBezTo>
                      <a:pt x="1133" y="1178"/>
                      <a:pt x="989" y="1113"/>
                      <a:pt x="829" y="1113"/>
                    </a:cubicBezTo>
                    <a:cubicBezTo>
                      <a:pt x="746" y="1113"/>
                      <a:pt x="672" y="1128"/>
                      <a:pt x="609" y="1155"/>
                    </a:cubicBezTo>
                    <a:cubicBezTo>
                      <a:pt x="590" y="1163"/>
                      <a:pt x="570" y="1173"/>
                      <a:pt x="552" y="1184"/>
                    </a:cubicBezTo>
                    <a:lnTo>
                      <a:pt x="0" y="221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991" tIns="45495" rIns="90991" bIns="4549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3485"/>
                <a:endParaRPr lang="zh-CN" altLang="en-US" sz="200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11"/>
              <p:cNvSpPr/>
              <p:nvPr/>
            </p:nvSpPr>
            <p:spPr bwMode="auto">
              <a:xfrm>
                <a:off x="1525934" y="1328809"/>
                <a:ext cx="1632900" cy="2405004"/>
              </a:xfrm>
              <a:custGeom>
                <a:avLst/>
                <a:gdLst>
                  <a:gd name="T0" fmla="*/ 149 w 1428"/>
                  <a:gd name="T1" fmla="*/ 2129 h 2129"/>
                  <a:gd name="T2" fmla="*/ 25 w 1428"/>
                  <a:gd name="T3" fmla="*/ 1325 h 2129"/>
                  <a:gd name="T4" fmla="*/ 296 w 1428"/>
                  <a:gd name="T5" fmla="*/ 552 h 2129"/>
                  <a:gd name="T6" fmla="*/ 554 w 1428"/>
                  <a:gd name="T7" fmla="*/ 242 h 2129"/>
                  <a:gd name="T8" fmla="*/ 880 w 1428"/>
                  <a:gd name="T9" fmla="*/ 0 h 2129"/>
                  <a:gd name="T10" fmla="*/ 1428 w 1428"/>
                  <a:gd name="T11" fmla="*/ 965 h 2129"/>
                  <a:gd name="T12" fmla="*/ 1319 w 1428"/>
                  <a:gd name="T13" fmla="*/ 1046 h 2129"/>
                  <a:gd name="T14" fmla="*/ 1227 w 1428"/>
                  <a:gd name="T15" fmla="*/ 1157 h 2129"/>
                  <a:gd name="T16" fmla="*/ 1130 w 1428"/>
                  <a:gd name="T17" fmla="*/ 1429 h 2129"/>
                  <a:gd name="T18" fmla="*/ 1171 w 1428"/>
                  <a:gd name="T19" fmla="*/ 1699 h 2129"/>
                  <a:gd name="T20" fmla="*/ 149 w 1428"/>
                  <a:gd name="T21" fmla="*/ 2129 h 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8" h="2129">
                    <a:moveTo>
                      <a:pt x="149" y="2129"/>
                    </a:moveTo>
                    <a:cubicBezTo>
                      <a:pt x="37" y="1865"/>
                      <a:pt x="0" y="1590"/>
                      <a:pt x="25" y="1325"/>
                    </a:cubicBezTo>
                    <a:cubicBezTo>
                      <a:pt x="52" y="1048"/>
                      <a:pt x="147" y="782"/>
                      <a:pt x="296" y="552"/>
                    </a:cubicBezTo>
                    <a:cubicBezTo>
                      <a:pt x="370" y="438"/>
                      <a:pt x="457" y="334"/>
                      <a:pt x="554" y="242"/>
                    </a:cubicBezTo>
                    <a:cubicBezTo>
                      <a:pt x="651" y="149"/>
                      <a:pt x="761" y="68"/>
                      <a:pt x="880" y="0"/>
                    </a:cubicBezTo>
                    <a:lnTo>
                      <a:pt x="1428" y="965"/>
                    </a:lnTo>
                    <a:cubicBezTo>
                      <a:pt x="1389" y="987"/>
                      <a:pt x="1353" y="1015"/>
                      <a:pt x="1319" y="1046"/>
                    </a:cubicBezTo>
                    <a:cubicBezTo>
                      <a:pt x="1283" y="1080"/>
                      <a:pt x="1252" y="1117"/>
                      <a:pt x="1227" y="1157"/>
                    </a:cubicBezTo>
                    <a:cubicBezTo>
                      <a:pt x="1173" y="1239"/>
                      <a:pt x="1139" y="1333"/>
                      <a:pt x="1130" y="1429"/>
                    </a:cubicBezTo>
                    <a:cubicBezTo>
                      <a:pt x="1122" y="1519"/>
                      <a:pt x="1134" y="1611"/>
                      <a:pt x="1171" y="1699"/>
                    </a:cubicBezTo>
                    <a:lnTo>
                      <a:pt x="149" y="2129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991" tIns="45495" rIns="90991" bIns="4549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3485"/>
                <a:endParaRPr lang="zh-CN" altLang="en-US" sz="200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1"/>
            <p:cNvSpPr>
              <a:spLocks noEditPoints="1"/>
            </p:cNvSpPr>
            <p:nvPr/>
          </p:nvSpPr>
          <p:spPr bwMode="auto">
            <a:xfrm>
              <a:off x="2907162" y="5552616"/>
              <a:ext cx="335711" cy="383937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" name="Group 27"/>
            <p:cNvGrpSpPr/>
            <p:nvPr/>
          </p:nvGrpSpPr>
          <p:grpSpPr>
            <a:xfrm>
              <a:off x="3146144" y="2104338"/>
              <a:ext cx="370433" cy="403977"/>
              <a:chOff x="9217025" y="1244600"/>
              <a:chExt cx="403225" cy="439738"/>
            </a:xfrm>
            <a:solidFill>
              <a:schemeClr val="bg1"/>
            </a:solidFill>
          </p:grpSpPr>
          <p:sp>
            <p:nvSpPr>
              <p:cNvPr id="70" name="Rectangle 5"/>
              <p:cNvSpPr>
                <a:spLocks noChangeArrowheads="1"/>
              </p:cNvSpPr>
              <p:nvPr/>
            </p:nvSpPr>
            <p:spPr bwMode="auto">
              <a:xfrm>
                <a:off x="9278938" y="1422400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1" name="Rectangle 6"/>
              <p:cNvSpPr>
                <a:spLocks noChangeArrowheads="1"/>
              </p:cNvSpPr>
              <p:nvPr/>
            </p:nvSpPr>
            <p:spPr bwMode="auto">
              <a:xfrm>
                <a:off x="9278938" y="1498600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7"/>
              <p:cNvSpPr>
                <a:spLocks noChangeArrowheads="1"/>
              </p:cNvSpPr>
              <p:nvPr/>
            </p:nvSpPr>
            <p:spPr bwMode="auto">
              <a:xfrm>
                <a:off x="9278938" y="1576388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3" name="Rectangle 8"/>
              <p:cNvSpPr>
                <a:spLocks noChangeArrowheads="1"/>
              </p:cNvSpPr>
              <p:nvPr/>
            </p:nvSpPr>
            <p:spPr bwMode="auto">
              <a:xfrm>
                <a:off x="9356725" y="1452563"/>
                <a:ext cx="2016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4" name="Rectangle 9"/>
              <p:cNvSpPr>
                <a:spLocks noChangeArrowheads="1"/>
              </p:cNvSpPr>
              <p:nvPr/>
            </p:nvSpPr>
            <p:spPr bwMode="auto">
              <a:xfrm>
                <a:off x="9356725" y="1530350"/>
                <a:ext cx="201613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5" name="Rectangle 10"/>
              <p:cNvSpPr>
                <a:spLocks noChangeArrowheads="1"/>
              </p:cNvSpPr>
              <p:nvPr/>
            </p:nvSpPr>
            <p:spPr bwMode="auto">
              <a:xfrm>
                <a:off x="9356725" y="1606550"/>
                <a:ext cx="2016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6" name="Freeform 11"/>
              <p:cNvSpPr>
                <a:spLocks noEditPoints="1"/>
              </p:cNvSpPr>
              <p:nvPr/>
            </p:nvSpPr>
            <p:spPr bwMode="auto">
              <a:xfrm>
                <a:off x="9217025" y="1290638"/>
                <a:ext cx="403225" cy="393700"/>
              </a:xfrm>
              <a:custGeom>
                <a:avLst/>
                <a:gdLst>
                  <a:gd name="T0" fmla="*/ 92 w 104"/>
                  <a:gd name="T1" fmla="*/ 0 h 102"/>
                  <a:gd name="T2" fmla="*/ 84 w 104"/>
                  <a:gd name="T3" fmla="*/ 0 h 102"/>
                  <a:gd name="T4" fmla="*/ 84 w 104"/>
                  <a:gd name="T5" fmla="*/ 16 h 102"/>
                  <a:gd name="T6" fmla="*/ 80 w 104"/>
                  <a:gd name="T7" fmla="*/ 20 h 102"/>
                  <a:gd name="T8" fmla="*/ 72 w 104"/>
                  <a:gd name="T9" fmla="*/ 20 h 102"/>
                  <a:gd name="T10" fmla="*/ 68 w 104"/>
                  <a:gd name="T11" fmla="*/ 16 h 102"/>
                  <a:gd name="T12" fmla="*/ 68 w 104"/>
                  <a:gd name="T13" fmla="*/ 0 h 102"/>
                  <a:gd name="T14" fmla="*/ 36 w 104"/>
                  <a:gd name="T15" fmla="*/ 0 h 102"/>
                  <a:gd name="T16" fmla="*/ 36 w 104"/>
                  <a:gd name="T17" fmla="*/ 16 h 102"/>
                  <a:gd name="T18" fmla="*/ 32 w 104"/>
                  <a:gd name="T19" fmla="*/ 20 h 102"/>
                  <a:gd name="T20" fmla="*/ 24 w 104"/>
                  <a:gd name="T21" fmla="*/ 20 h 102"/>
                  <a:gd name="T22" fmla="*/ 20 w 104"/>
                  <a:gd name="T23" fmla="*/ 16 h 102"/>
                  <a:gd name="T24" fmla="*/ 20 w 104"/>
                  <a:gd name="T25" fmla="*/ 0 h 102"/>
                  <a:gd name="T26" fmla="*/ 12 w 104"/>
                  <a:gd name="T27" fmla="*/ 0 h 102"/>
                  <a:gd name="T28" fmla="*/ 0 w 104"/>
                  <a:gd name="T29" fmla="*/ 12 h 102"/>
                  <a:gd name="T30" fmla="*/ 0 w 104"/>
                  <a:gd name="T31" fmla="*/ 20 h 102"/>
                  <a:gd name="T32" fmla="*/ 0 w 104"/>
                  <a:gd name="T33" fmla="*/ 24 h 102"/>
                  <a:gd name="T34" fmla="*/ 0 w 104"/>
                  <a:gd name="T35" fmla="*/ 28 h 102"/>
                  <a:gd name="T36" fmla="*/ 0 w 104"/>
                  <a:gd name="T37" fmla="*/ 91 h 102"/>
                  <a:gd name="T38" fmla="*/ 12 w 104"/>
                  <a:gd name="T39" fmla="*/ 102 h 102"/>
                  <a:gd name="T40" fmla="*/ 92 w 104"/>
                  <a:gd name="T41" fmla="*/ 102 h 102"/>
                  <a:gd name="T42" fmla="*/ 104 w 104"/>
                  <a:gd name="T43" fmla="*/ 91 h 102"/>
                  <a:gd name="T44" fmla="*/ 104 w 104"/>
                  <a:gd name="T45" fmla="*/ 28 h 102"/>
                  <a:gd name="T46" fmla="*/ 104 w 104"/>
                  <a:gd name="T47" fmla="*/ 24 h 102"/>
                  <a:gd name="T48" fmla="*/ 104 w 104"/>
                  <a:gd name="T49" fmla="*/ 20 h 102"/>
                  <a:gd name="T50" fmla="*/ 104 w 104"/>
                  <a:gd name="T51" fmla="*/ 12 h 102"/>
                  <a:gd name="T52" fmla="*/ 92 w 104"/>
                  <a:gd name="T53" fmla="*/ 0 h 102"/>
                  <a:gd name="T54" fmla="*/ 96 w 104"/>
                  <a:gd name="T55" fmla="*/ 91 h 102"/>
                  <a:gd name="T56" fmla="*/ 92 w 104"/>
                  <a:gd name="T57" fmla="*/ 94 h 102"/>
                  <a:gd name="T58" fmla="*/ 12 w 104"/>
                  <a:gd name="T59" fmla="*/ 94 h 102"/>
                  <a:gd name="T60" fmla="*/ 8 w 104"/>
                  <a:gd name="T61" fmla="*/ 91 h 102"/>
                  <a:gd name="T62" fmla="*/ 8 w 104"/>
                  <a:gd name="T63" fmla="*/ 28 h 102"/>
                  <a:gd name="T64" fmla="*/ 96 w 104"/>
                  <a:gd name="T65" fmla="*/ 28 h 102"/>
                  <a:gd name="T66" fmla="*/ 96 w 104"/>
                  <a:gd name="T67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2">
                    <a:moveTo>
                      <a:pt x="92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8"/>
                      <a:pt x="82" y="20"/>
                      <a:pt x="8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8" y="18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8"/>
                      <a:pt x="34" y="20"/>
                      <a:pt x="3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2" y="20"/>
                      <a:pt x="20" y="18"/>
                      <a:pt x="20" y="1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7"/>
                      <a:pt x="5" y="102"/>
                      <a:pt x="12" y="102"/>
                    </a:cubicBezTo>
                    <a:cubicBezTo>
                      <a:pt x="92" y="102"/>
                      <a:pt x="92" y="102"/>
                      <a:pt x="92" y="102"/>
                    </a:cubicBezTo>
                    <a:cubicBezTo>
                      <a:pt x="99" y="102"/>
                      <a:pt x="104" y="97"/>
                      <a:pt x="104" y="91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96" y="91"/>
                    </a:moveTo>
                    <a:cubicBezTo>
                      <a:pt x="96" y="92"/>
                      <a:pt x="94" y="94"/>
                      <a:pt x="9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0" y="94"/>
                      <a:pt x="8" y="92"/>
                      <a:pt x="8" y="9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6" y="28"/>
                      <a:pt x="96" y="28"/>
                      <a:pt x="96" y="28"/>
                    </a:cubicBezTo>
                    <a:lnTo>
                      <a:pt x="96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9310688" y="1244600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8" name="Freeform 13"/>
              <p:cNvSpPr/>
              <p:nvPr/>
            </p:nvSpPr>
            <p:spPr bwMode="auto">
              <a:xfrm>
                <a:off x="9496425" y="1244600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8"/>
            <p:cNvGrpSpPr/>
            <p:nvPr/>
          </p:nvGrpSpPr>
          <p:grpSpPr>
            <a:xfrm>
              <a:off x="3331360" y="4003134"/>
              <a:ext cx="415642" cy="339806"/>
              <a:chOff x="8497888" y="1333500"/>
              <a:chExt cx="452438" cy="369888"/>
            </a:xfrm>
            <a:solidFill>
              <a:schemeClr val="bg1"/>
            </a:solidFill>
          </p:grpSpPr>
          <p:sp>
            <p:nvSpPr>
              <p:cNvPr id="68" name="Freeform 17"/>
              <p:cNvSpPr>
                <a:spLocks noEditPoints="1"/>
              </p:cNvSpPr>
              <p:nvPr/>
            </p:nvSpPr>
            <p:spPr bwMode="auto">
              <a:xfrm>
                <a:off x="8497888" y="1333500"/>
                <a:ext cx="452438" cy="369888"/>
              </a:xfrm>
              <a:custGeom>
                <a:avLst/>
                <a:gdLst>
                  <a:gd name="T0" fmla="*/ 112 w 120"/>
                  <a:gd name="T1" fmla="*/ 16 h 96"/>
                  <a:gd name="T2" fmla="*/ 59 w 120"/>
                  <a:gd name="T3" fmla="*/ 16 h 96"/>
                  <a:gd name="T4" fmla="*/ 56 w 120"/>
                  <a:gd name="T5" fmla="*/ 7 h 96"/>
                  <a:gd name="T6" fmla="*/ 48 w 120"/>
                  <a:gd name="T7" fmla="*/ 0 h 96"/>
                  <a:gd name="T8" fmla="*/ 16 w 120"/>
                  <a:gd name="T9" fmla="*/ 0 h 96"/>
                  <a:gd name="T10" fmla="*/ 8 w 120"/>
                  <a:gd name="T11" fmla="*/ 7 h 96"/>
                  <a:gd name="T12" fmla="*/ 5 w 120"/>
                  <a:gd name="T13" fmla="*/ 17 h 96"/>
                  <a:gd name="T14" fmla="*/ 0 w 120"/>
                  <a:gd name="T15" fmla="*/ 24 h 96"/>
                  <a:gd name="T16" fmla="*/ 4 w 120"/>
                  <a:gd name="T17" fmla="*/ 88 h 96"/>
                  <a:gd name="T18" fmla="*/ 12 w 120"/>
                  <a:gd name="T19" fmla="*/ 96 h 96"/>
                  <a:gd name="T20" fmla="*/ 108 w 120"/>
                  <a:gd name="T21" fmla="*/ 96 h 96"/>
                  <a:gd name="T22" fmla="*/ 116 w 120"/>
                  <a:gd name="T23" fmla="*/ 88 h 96"/>
                  <a:gd name="T24" fmla="*/ 120 w 120"/>
                  <a:gd name="T25" fmla="*/ 24 h 96"/>
                  <a:gd name="T26" fmla="*/ 112 w 120"/>
                  <a:gd name="T27" fmla="*/ 16 h 96"/>
                  <a:gd name="T28" fmla="*/ 16 w 120"/>
                  <a:gd name="T29" fmla="*/ 9 h 96"/>
                  <a:gd name="T30" fmla="*/ 16 w 120"/>
                  <a:gd name="T31" fmla="*/ 8 h 96"/>
                  <a:gd name="T32" fmla="*/ 48 w 120"/>
                  <a:gd name="T33" fmla="*/ 8 h 96"/>
                  <a:gd name="T34" fmla="*/ 48 w 120"/>
                  <a:gd name="T35" fmla="*/ 9 h 96"/>
                  <a:gd name="T36" fmla="*/ 52 w 120"/>
                  <a:gd name="T37" fmla="*/ 20 h 96"/>
                  <a:gd name="T38" fmla="*/ 12 w 120"/>
                  <a:gd name="T39" fmla="*/ 20 h 96"/>
                  <a:gd name="T40" fmla="*/ 16 w 120"/>
                  <a:gd name="T41" fmla="*/ 9 h 96"/>
                  <a:gd name="T42" fmla="*/ 108 w 120"/>
                  <a:gd name="T43" fmla="*/ 88 h 96"/>
                  <a:gd name="T44" fmla="*/ 12 w 120"/>
                  <a:gd name="T45" fmla="*/ 88 h 96"/>
                  <a:gd name="T46" fmla="*/ 8 w 120"/>
                  <a:gd name="T47" fmla="*/ 24 h 96"/>
                  <a:gd name="T48" fmla="*/ 8 w 120"/>
                  <a:gd name="T49" fmla="*/ 24 h 96"/>
                  <a:gd name="T50" fmla="*/ 56 w 120"/>
                  <a:gd name="T51" fmla="*/ 24 h 96"/>
                  <a:gd name="T52" fmla="*/ 112 w 120"/>
                  <a:gd name="T53" fmla="*/ 24 h 96"/>
                  <a:gd name="T54" fmla="*/ 108 w 120"/>
                  <a:gd name="T55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96">
                    <a:moveTo>
                      <a:pt x="112" y="16"/>
                    </a:moveTo>
                    <a:cubicBezTo>
                      <a:pt x="59" y="16"/>
                      <a:pt x="59" y="16"/>
                      <a:pt x="59" y="16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2" y="0"/>
                      <a:pt x="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0"/>
                      <a:pt x="8" y="3"/>
                      <a:pt x="8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2" y="18"/>
                      <a:pt x="0" y="21"/>
                      <a:pt x="0" y="2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4" y="92"/>
                      <a:pt x="8" y="96"/>
                      <a:pt x="12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12" y="96"/>
                      <a:pt x="116" y="92"/>
                      <a:pt x="116" y="88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0"/>
                      <a:pt x="116" y="16"/>
                      <a:pt x="112" y="16"/>
                    </a:cubicBezTo>
                    <a:close/>
                    <a:moveTo>
                      <a:pt x="16" y="9"/>
                    </a:moveTo>
                    <a:cubicBezTo>
                      <a:pt x="16" y="9"/>
                      <a:pt x="16" y="8"/>
                      <a:pt x="16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8" y="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6" y="9"/>
                    </a:lnTo>
                    <a:close/>
                    <a:moveTo>
                      <a:pt x="108" y="88"/>
                    </a:moveTo>
                    <a:cubicBezTo>
                      <a:pt x="12" y="88"/>
                      <a:pt x="12" y="88"/>
                      <a:pt x="12" y="8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112" y="24"/>
                      <a:pt x="112" y="24"/>
                      <a:pt x="112" y="24"/>
                    </a:cubicBezTo>
                    <a:lnTo>
                      <a:pt x="10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9" name="Freeform 18"/>
              <p:cNvSpPr/>
              <p:nvPr/>
            </p:nvSpPr>
            <p:spPr bwMode="auto">
              <a:xfrm>
                <a:off x="8664576" y="1487488"/>
                <a:ext cx="120650" cy="123825"/>
              </a:xfrm>
              <a:custGeom>
                <a:avLst/>
                <a:gdLst>
                  <a:gd name="T0" fmla="*/ 4 w 32"/>
                  <a:gd name="T1" fmla="*/ 12 h 32"/>
                  <a:gd name="T2" fmla="*/ 0 w 32"/>
                  <a:gd name="T3" fmla="*/ 16 h 32"/>
                  <a:gd name="T4" fmla="*/ 4 w 32"/>
                  <a:gd name="T5" fmla="*/ 20 h 32"/>
                  <a:gd name="T6" fmla="*/ 12 w 32"/>
                  <a:gd name="T7" fmla="*/ 20 h 32"/>
                  <a:gd name="T8" fmla="*/ 12 w 32"/>
                  <a:gd name="T9" fmla="*/ 28 h 32"/>
                  <a:gd name="T10" fmla="*/ 16 w 32"/>
                  <a:gd name="T11" fmla="*/ 32 h 32"/>
                  <a:gd name="T12" fmla="*/ 20 w 32"/>
                  <a:gd name="T13" fmla="*/ 28 h 32"/>
                  <a:gd name="T14" fmla="*/ 20 w 32"/>
                  <a:gd name="T15" fmla="*/ 20 h 32"/>
                  <a:gd name="T16" fmla="*/ 28 w 32"/>
                  <a:gd name="T17" fmla="*/ 20 h 32"/>
                  <a:gd name="T18" fmla="*/ 32 w 32"/>
                  <a:gd name="T19" fmla="*/ 16 h 32"/>
                  <a:gd name="T20" fmla="*/ 28 w 32"/>
                  <a:gd name="T21" fmla="*/ 12 h 32"/>
                  <a:gd name="T22" fmla="*/ 20 w 32"/>
                  <a:gd name="T23" fmla="*/ 12 h 32"/>
                  <a:gd name="T24" fmla="*/ 20 w 32"/>
                  <a:gd name="T25" fmla="*/ 4 h 32"/>
                  <a:gd name="T26" fmla="*/ 16 w 32"/>
                  <a:gd name="T27" fmla="*/ 0 h 32"/>
                  <a:gd name="T28" fmla="*/ 12 w 32"/>
                  <a:gd name="T29" fmla="*/ 4 h 32"/>
                  <a:gd name="T30" fmla="*/ 12 w 32"/>
                  <a:gd name="T31" fmla="*/ 12 h 32"/>
                  <a:gd name="T32" fmla="*/ 4 w 32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4" y="12"/>
                    </a:moveTo>
                    <a:cubicBezTo>
                      <a:pt x="2" y="12"/>
                      <a:pt x="0" y="14"/>
                      <a:pt x="0" y="16"/>
                    </a:cubicBezTo>
                    <a:cubicBezTo>
                      <a:pt x="0" y="18"/>
                      <a:pt x="2" y="20"/>
                      <a:pt x="4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30"/>
                      <a:pt x="14" y="32"/>
                      <a:pt x="16" y="32"/>
                    </a:cubicBezTo>
                    <a:cubicBezTo>
                      <a:pt x="18" y="32"/>
                      <a:pt x="20" y="30"/>
                      <a:pt x="20" y="2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0" y="20"/>
                      <a:pt x="32" y="18"/>
                      <a:pt x="32" y="16"/>
                    </a:cubicBezTo>
                    <a:cubicBezTo>
                      <a:pt x="32" y="14"/>
                      <a:pt x="30" y="12"/>
                      <a:pt x="2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14" y="0"/>
                      <a:pt x="12" y="2"/>
                      <a:pt x="12" y="4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41"/>
            <p:cNvGrpSpPr/>
            <p:nvPr/>
          </p:nvGrpSpPr>
          <p:grpSpPr>
            <a:xfrm>
              <a:off x="2008980" y="2790914"/>
              <a:ext cx="392231" cy="351312"/>
              <a:chOff x="5326063" y="2705101"/>
              <a:chExt cx="1506538" cy="1349374"/>
            </a:xfrm>
            <a:solidFill>
              <a:schemeClr val="bg1"/>
            </a:solidFill>
          </p:grpSpPr>
          <p:sp>
            <p:nvSpPr>
              <p:cNvPr id="39" name="Freeform 5"/>
              <p:cNvSpPr>
                <a:spLocks noEditPoints="1"/>
              </p:cNvSpPr>
              <p:nvPr/>
            </p:nvSpPr>
            <p:spPr bwMode="auto">
              <a:xfrm>
                <a:off x="5326063" y="2705101"/>
                <a:ext cx="1506538" cy="1349374"/>
              </a:xfrm>
              <a:custGeom>
                <a:avLst/>
                <a:gdLst>
                  <a:gd name="T0" fmla="*/ 109 w 112"/>
                  <a:gd name="T1" fmla="*/ 4 h 100"/>
                  <a:gd name="T2" fmla="*/ 83 w 112"/>
                  <a:gd name="T3" fmla="*/ 0 h 100"/>
                  <a:gd name="T4" fmla="*/ 67 w 112"/>
                  <a:gd name="T5" fmla="*/ 3 h 100"/>
                  <a:gd name="T6" fmla="*/ 56 w 112"/>
                  <a:gd name="T7" fmla="*/ 10 h 100"/>
                  <a:gd name="T8" fmla="*/ 45 w 112"/>
                  <a:gd name="T9" fmla="*/ 3 h 100"/>
                  <a:gd name="T10" fmla="*/ 29 w 112"/>
                  <a:gd name="T11" fmla="*/ 0 h 100"/>
                  <a:gd name="T12" fmla="*/ 3 w 112"/>
                  <a:gd name="T13" fmla="*/ 4 h 100"/>
                  <a:gd name="T14" fmla="*/ 0 w 112"/>
                  <a:gd name="T15" fmla="*/ 5 h 100"/>
                  <a:gd name="T16" fmla="*/ 0 w 112"/>
                  <a:gd name="T17" fmla="*/ 92 h 100"/>
                  <a:gd name="T18" fmla="*/ 5 w 112"/>
                  <a:gd name="T19" fmla="*/ 91 h 100"/>
                  <a:gd name="T20" fmla="*/ 41 w 112"/>
                  <a:gd name="T21" fmla="*/ 91 h 100"/>
                  <a:gd name="T22" fmla="*/ 56 w 112"/>
                  <a:gd name="T23" fmla="*/ 100 h 100"/>
                  <a:gd name="T24" fmla="*/ 71 w 112"/>
                  <a:gd name="T25" fmla="*/ 91 h 100"/>
                  <a:gd name="T26" fmla="*/ 107 w 112"/>
                  <a:gd name="T27" fmla="*/ 91 h 100"/>
                  <a:gd name="T28" fmla="*/ 112 w 112"/>
                  <a:gd name="T29" fmla="*/ 92 h 100"/>
                  <a:gd name="T30" fmla="*/ 112 w 112"/>
                  <a:gd name="T31" fmla="*/ 5 h 100"/>
                  <a:gd name="T32" fmla="*/ 109 w 112"/>
                  <a:gd name="T33" fmla="*/ 4 h 100"/>
                  <a:gd name="T34" fmla="*/ 52 w 112"/>
                  <a:gd name="T35" fmla="*/ 87 h 100"/>
                  <a:gd name="T36" fmla="*/ 44 w 112"/>
                  <a:gd name="T37" fmla="*/ 83 h 100"/>
                  <a:gd name="T38" fmla="*/ 27 w 112"/>
                  <a:gd name="T39" fmla="*/ 81 h 100"/>
                  <a:gd name="T40" fmla="*/ 8 w 112"/>
                  <a:gd name="T41" fmla="*/ 82 h 100"/>
                  <a:gd name="T42" fmla="*/ 8 w 112"/>
                  <a:gd name="T43" fmla="*/ 11 h 100"/>
                  <a:gd name="T44" fmla="*/ 29 w 112"/>
                  <a:gd name="T45" fmla="*/ 8 h 100"/>
                  <a:gd name="T46" fmla="*/ 42 w 112"/>
                  <a:gd name="T47" fmla="*/ 11 h 100"/>
                  <a:gd name="T48" fmla="*/ 52 w 112"/>
                  <a:gd name="T49" fmla="*/ 20 h 100"/>
                  <a:gd name="T50" fmla="*/ 52 w 112"/>
                  <a:gd name="T51" fmla="*/ 21 h 100"/>
                  <a:gd name="T52" fmla="*/ 52 w 112"/>
                  <a:gd name="T53" fmla="*/ 84 h 100"/>
                  <a:gd name="T54" fmla="*/ 52 w 112"/>
                  <a:gd name="T55" fmla="*/ 84 h 100"/>
                  <a:gd name="T56" fmla="*/ 52 w 112"/>
                  <a:gd name="T57" fmla="*/ 87 h 100"/>
                  <a:gd name="T58" fmla="*/ 104 w 112"/>
                  <a:gd name="T59" fmla="*/ 82 h 100"/>
                  <a:gd name="T60" fmla="*/ 85 w 112"/>
                  <a:gd name="T61" fmla="*/ 81 h 100"/>
                  <a:gd name="T62" fmla="*/ 68 w 112"/>
                  <a:gd name="T63" fmla="*/ 83 h 100"/>
                  <a:gd name="T64" fmla="*/ 60 w 112"/>
                  <a:gd name="T65" fmla="*/ 87 h 100"/>
                  <a:gd name="T66" fmla="*/ 60 w 112"/>
                  <a:gd name="T67" fmla="*/ 84 h 100"/>
                  <a:gd name="T68" fmla="*/ 60 w 112"/>
                  <a:gd name="T69" fmla="*/ 84 h 100"/>
                  <a:gd name="T70" fmla="*/ 60 w 112"/>
                  <a:gd name="T71" fmla="*/ 21 h 100"/>
                  <a:gd name="T72" fmla="*/ 60 w 112"/>
                  <a:gd name="T73" fmla="*/ 20 h 100"/>
                  <a:gd name="T74" fmla="*/ 70 w 112"/>
                  <a:gd name="T75" fmla="*/ 11 h 100"/>
                  <a:gd name="T76" fmla="*/ 83 w 112"/>
                  <a:gd name="T77" fmla="*/ 8 h 100"/>
                  <a:gd name="T78" fmla="*/ 104 w 112"/>
                  <a:gd name="T79" fmla="*/ 11 h 100"/>
                  <a:gd name="T80" fmla="*/ 104 w 112"/>
                  <a:gd name="T81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00">
                    <a:moveTo>
                      <a:pt x="109" y="4"/>
                    </a:moveTo>
                    <a:cubicBezTo>
                      <a:pt x="109" y="4"/>
                      <a:pt x="96" y="0"/>
                      <a:pt x="83" y="0"/>
                    </a:cubicBezTo>
                    <a:cubicBezTo>
                      <a:pt x="77" y="0"/>
                      <a:pt x="71" y="1"/>
                      <a:pt x="67" y="3"/>
                    </a:cubicBezTo>
                    <a:cubicBezTo>
                      <a:pt x="62" y="5"/>
                      <a:pt x="58" y="7"/>
                      <a:pt x="56" y="10"/>
                    </a:cubicBezTo>
                    <a:cubicBezTo>
                      <a:pt x="54" y="7"/>
                      <a:pt x="50" y="5"/>
                      <a:pt x="45" y="3"/>
                    </a:cubicBezTo>
                    <a:cubicBezTo>
                      <a:pt x="41" y="1"/>
                      <a:pt x="35" y="0"/>
                      <a:pt x="29" y="0"/>
                    </a:cubicBezTo>
                    <a:cubicBezTo>
                      <a:pt x="16" y="0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9" y="88"/>
                      <a:pt x="28" y="88"/>
                      <a:pt x="41" y="91"/>
                    </a:cubicBezTo>
                    <a:cubicBezTo>
                      <a:pt x="41" y="91"/>
                      <a:pt x="52" y="92"/>
                      <a:pt x="56" y="100"/>
                    </a:cubicBezTo>
                    <a:cubicBezTo>
                      <a:pt x="60" y="92"/>
                      <a:pt x="71" y="91"/>
                      <a:pt x="71" y="91"/>
                    </a:cubicBezTo>
                    <a:cubicBezTo>
                      <a:pt x="84" y="88"/>
                      <a:pt x="93" y="88"/>
                      <a:pt x="107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5"/>
                      <a:pt x="112" y="5"/>
                      <a:pt x="112" y="5"/>
                    </a:cubicBezTo>
                    <a:lnTo>
                      <a:pt x="109" y="4"/>
                    </a:lnTo>
                    <a:close/>
                    <a:moveTo>
                      <a:pt x="52" y="87"/>
                    </a:moveTo>
                    <a:cubicBezTo>
                      <a:pt x="49" y="85"/>
                      <a:pt x="47" y="84"/>
                      <a:pt x="44" y="83"/>
                    </a:cubicBezTo>
                    <a:cubicBezTo>
                      <a:pt x="39" y="81"/>
                      <a:pt x="32" y="81"/>
                      <a:pt x="27" y="81"/>
                    </a:cubicBezTo>
                    <a:cubicBezTo>
                      <a:pt x="21" y="81"/>
                      <a:pt x="15" y="81"/>
                      <a:pt x="8" y="8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2" y="10"/>
                      <a:pt x="20" y="8"/>
                      <a:pt x="29" y="8"/>
                    </a:cubicBezTo>
                    <a:cubicBezTo>
                      <a:pt x="34" y="8"/>
                      <a:pt x="39" y="9"/>
                      <a:pt x="42" y="11"/>
                    </a:cubicBezTo>
                    <a:cubicBezTo>
                      <a:pt x="50" y="13"/>
                      <a:pt x="52" y="17"/>
                      <a:pt x="52" y="20"/>
                    </a:cubicBezTo>
                    <a:cubicBezTo>
                      <a:pt x="52" y="20"/>
                      <a:pt x="52" y="21"/>
                      <a:pt x="52" y="2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87"/>
                    </a:lnTo>
                    <a:close/>
                    <a:moveTo>
                      <a:pt x="104" y="82"/>
                    </a:moveTo>
                    <a:cubicBezTo>
                      <a:pt x="97" y="81"/>
                      <a:pt x="91" y="81"/>
                      <a:pt x="85" y="81"/>
                    </a:cubicBezTo>
                    <a:cubicBezTo>
                      <a:pt x="80" y="81"/>
                      <a:pt x="73" y="81"/>
                      <a:pt x="68" y="83"/>
                    </a:cubicBezTo>
                    <a:cubicBezTo>
                      <a:pt x="65" y="84"/>
                      <a:pt x="63" y="85"/>
                      <a:pt x="60" y="87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7"/>
                      <a:pt x="62" y="13"/>
                      <a:pt x="70" y="11"/>
                    </a:cubicBezTo>
                    <a:cubicBezTo>
                      <a:pt x="73" y="9"/>
                      <a:pt x="78" y="8"/>
                      <a:pt x="83" y="8"/>
                    </a:cubicBezTo>
                    <a:cubicBezTo>
                      <a:pt x="91" y="8"/>
                      <a:pt x="100" y="10"/>
                      <a:pt x="104" y="11"/>
                    </a:cubicBezTo>
                    <a:lnTo>
                      <a:pt x="10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5514975" y="2921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4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5514975" y="308292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5514975" y="3232150"/>
                <a:ext cx="430213" cy="161925"/>
              </a:xfrm>
              <a:custGeom>
                <a:avLst/>
                <a:gdLst>
                  <a:gd name="T0" fmla="*/ 1 w 32"/>
                  <a:gd name="T1" fmla="*/ 5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5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5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2" name="Freeform 9"/>
              <p:cNvSpPr/>
              <p:nvPr/>
            </p:nvSpPr>
            <p:spPr bwMode="auto">
              <a:xfrm>
                <a:off x="5514975" y="339407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9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3" name="Freeform 10"/>
              <p:cNvSpPr/>
              <p:nvPr/>
            </p:nvSpPr>
            <p:spPr bwMode="auto">
              <a:xfrm>
                <a:off x="5514975" y="3556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6 h 12"/>
                  <a:gd name="T4" fmla="*/ 3 w 32"/>
                  <a:gd name="T5" fmla="*/ 7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8"/>
                      <a:pt x="3" y="7"/>
                    </a:cubicBezTo>
                    <a:cubicBezTo>
                      <a:pt x="10" y="4"/>
                      <a:pt x="21" y="4"/>
                      <a:pt x="29" y="11"/>
                    </a:cubicBezTo>
                    <a:cubicBezTo>
                      <a:pt x="29" y="11"/>
                      <a:pt x="29" y="12"/>
                      <a:pt x="30" y="12"/>
                    </a:cubicBezTo>
                    <a:cubicBezTo>
                      <a:pt x="30" y="12"/>
                      <a:pt x="31" y="11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 11"/>
              <p:cNvSpPr/>
              <p:nvPr/>
            </p:nvSpPr>
            <p:spPr bwMode="auto">
              <a:xfrm>
                <a:off x="6213475" y="2921000"/>
                <a:ext cx="430213" cy="161925"/>
              </a:xfrm>
              <a:custGeom>
                <a:avLst/>
                <a:gdLst>
                  <a:gd name="T0" fmla="*/ 1 w 32"/>
                  <a:gd name="T1" fmla="*/ 12 h 12"/>
                  <a:gd name="T2" fmla="*/ 2 w 32"/>
                  <a:gd name="T3" fmla="*/ 12 h 12"/>
                  <a:gd name="T4" fmla="*/ 3 w 32"/>
                  <a:gd name="T5" fmla="*/ 12 h 12"/>
                  <a:gd name="T6" fmla="*/ 29 w 32"/>
                  <a:gd name="T7" fmla="*/ 8 h 12"/>
                  <a:gd name="T8" fmla="*/ 32 w 32"/>
                  <a:gd name="T9" fmla="*/ 7 h 12"/>
                  <a:gd name="T10" fmla="*/ 31 w 32"/>
                  <a:gd name="T11" fmla="*/ 4 h 12"/>
                  <a:gd name="T12" fmla="*/ 1 w 32"/>
                  <a:gd name="T13" fmla="*/ 9 h 12"/>
                  <a:gd name="T14" fmla="*/ 1 w 3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12"/>
                    </a:move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5" name="Freeform 12"/>
              <p:cNvSpPr/>
              <p:nvPr/>
            </p:nvSpPr>
            <p:spPr bwMode="auto">
              <a:xfrm>
                <a:off x="6213475" y="308292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8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0"/>
                      <a:pt x="9" y="0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6" name="Freeform 13"/>
              <p:cNvSpPr/>
              <p:nvPr/>
            </p:nvSpPr>
            <p:spPr bwMode="auto">
              <a:xfrm>
                <a:off x="6213475" y="3232150"/>
                <a:ext cx="430213" cy="161925"/>
              </a:xfrm>
              <a:custGeom>
                <a:avLst/>
                <a:gdLst>
                  <a:gd name="T0" fmla="*/ 31 w 32"/>
                  <a:gd name="T1" fmla="*/ 5 h 12"/>
                  <a:gd name="T2" fmla="*/ 1 w 32"/>
                  <a:gd name="T3" fmla="*/ 9 h 12"/>
                  <a:gd name="T4" fmla="*/ 1 w 32"/>
                  <a:gd name="T5" fmla="*/ 12 h 12"/>
                  <a:gd name="T6" fmla="*/ 2 w 32"/>
                  <a:gd name="T7" fmla="*/ 12 h 12"/>
                  <a:gd name="T8" fmla="*/ 3 w 32"/>
                  <a:gd name="T9" fmla="*/ 12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5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5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7" name="Freeform 14"/>
              <p:cNvSpPr/>
              <p:nvPr/>
            </p:nvSpPr>
            <p:spPr bwMode="auto">
              <a:xfrm>
                <a:off x="6213475" y="339407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9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基本内容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03358" y="1977162"/>
            <a:ext cx="10032883" cy="3003956"/>
            <a:chOff x="692267" y="1915830"/>
            <a:chExt cx="10826633" cy="3241614"/>
          </a:xfrm>
        </p:grpSpPr>
        <p:sp>
          <p:nvSpPr>
            <p:cNvPr id="70" name="矩形 69"/>
            <p:cNvSpPr/>
            <p:nvPr/>
          </p:nvSpPr>
          <p:spPr>
            <a:xfrm rot="2546328">
              <a:off x="3831431" y="2652386"/>
              <a:ext cx="1029809" cy="1646361"/>
            </a:xfrm>
            <a:prstGeom prst="rect">
              <a:avLst/>
            </a:prstGeom>
            <a:gradFill flip="none" rotWithShape="1">
              <a:gsLst>
                <a:gs pos="24000">
                  <a:srgbClr val="000000">
                    <a:alpha val="20000"/>
                  </a:srgbClr>
                </a:gs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2546328">
              <a:off x="3401750" y="2701733"/>
              <a:ext cx="1200604" cy="2193383"/>
            </a:xfrm>
            <a:prstGeom prst="rect">
              <a:avLst/>
            </a:prstGeom>
            <a:gradFill>
              <a:gsLst>
                <a:gs pos="31000">
                  <a:srgbClr val="000000">
                    <a:alpha val="10000"/>
                  </a:srgbClr>
                </a:gs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094365" y="2718655"/>
              <a:ext cx="984845" cy="984845"/>
            </a:xfrm>
            <a:prstGeom prst="rect">
              <a:avLst/>
            </a:prstGeom>
            <a:gradFill>
              <a:gsLst>
                <a:gs pos="0">
                  <a:srgbClr val="000000">
                    <a:lumMod val="95000"/>
                    <a:lumOff val="5000"/>
                  </a:srgbClr>
                </a:gs>
                <a:gs pos="99000">
                  <a:srgbClr val="000000">
                    <a:lumMod val="75000"/>
                    <a:lumOff val="2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438063" y="2120231"/>
              <a:ext cx="984845" cy="984845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4" name="矩形 20"/>
            <p:cNvSpPr/>
            <p:nvPr/>
          </p:nvSpPr>
          <p:spPr>
            <a:xfrm>
              <a:off x="3742011" y="2120200"/>
              <a:ext cx="984845" cy="984845"/>
            </a:xfrm>
            <a:custGeom>
              <a:avLst/>
              <a:gdLst>
                <a:gd name="connsiteX0" fmla="*/ 0 w 3045789"/>
                <a:gd name="connsiteY0" fmla="*/ 0 h 3045789"/>
                <a:gd name="connsiteX1" fmla="*/ 3045789 w 3045789"/>
                <a:gd name="connsiteY1" fmla="*/ 0 h 3045789"/>
                <a:gd name="connsiteX2" fmla="*/ 3045789 w 3045789"/>
                <a:gd name="connsiteY2" fmla="*/ 3045789 h 3045789"/>
                <a:gd name="connsiteX3" fmla="*/ 0 w 3045789"/>
                <a:gd name="connsiteY3" fmla="*/ 3045789 h 3045789"/>
                <a:gd name="connsiteX4" fmla="*/ 0 w 3045789"/>
                <a:gd name="connsiteY4" fmla="*/ 0 h 30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89" h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lumMod val="95000"/>
                    <a:lumOff val="5000"/>
                  </a:srgbClr>
                </a:gs>
                <a:gs pos="99000">
                  <a:srgbClr val="000000">
                    <a:lumMod val="75000"/>
                    <a:lumOff val="2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39091" y="2517483"/>
              <a:ext cx="984845" cy="9848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090551" y="1915830"/>
              <a:ext cx="984845" cy="98484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7" name="图文框 76"/>
            <p:cNvSpPr>
              <a:spLocks noChangeAspect="1"/>
            </p:cNvSpPr>
            <p:nvPr/>
          </p:nvSpPr>
          <p:spPr>
            <a:xfrm>
              <a:off x="3742041" y="2517514"/>
              <a:ext cx="984783" cy="984783"/>
            </a:xfrm>
            <a:prstGeom prst="frame">
              <a:avLst>
                <a:gd name="adj1" fmla="val 50000"/>
              </a:avLst>
            </a:prstGeom>
            <a:solidFill>
              <a:schemeClr val="accent1"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rot="2546328">
              <a:off x="6905051" y="2659855"/>
              <a:ext cx="1029809" cy="1646361"/>
            </a:xfrm>
            <a:prstGeom prst="rect">
              <a:avLst/>
            </a:prstGeom>
            <a:gradFill flip="none" rotWithShape="1">
              <a:gsLst>
                <a:gs pos="24000">
                  <a:srgbClr val="000000">
                    <a:alpha val="20000"/>
                  </a:srgbClr>
                </a:gs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 rot="2546328">
              <a:off x="6475370" y="2709202"/>
              <a:ext cx="1200604" cy="2193383"/>
            </a:xfrm>
            <a:prstGeom prst="rect">
              <a:avLst/>
            </a:prstGeom>
            <a:gradFill>
              <a:gsLst>
                <a:gs pos="31000">
                  <a:srgbClr val="000000">
                    <a:alpha val="10000"/>
                  </a:srgbClr>
                </a:gs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167985" y="2726124"/>
              <a:ext cx="984845" cy="984845"/>
            </a:xfrm>
            <a:prstGeom prst="rect">
              <a:avLst/>
            </a:prstGeom>
            <a:gradFill>
              <a:gsLst>
                <a:gs pos="0">
                  <a:srgbClr val="000000">
                    <a:lumMod val="95000"/>
                    <a:lumOff val="5000"/>
                  </a:srgbClr>
                </a:gs>
                <a:gs pos="99000">
                  <a:srgbClr val="000000">
                    <a:lumMod val="75000"/>
                    <a:lumOff val="2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511683" y="2127700"/>
              <a:ext cx="984845" cy="984845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2" name="矩形 20"/>
            <p:cNvSpPr/>
            <p:nvPr/>
          </p:nvSpPr>
          <p:spPr>
            <a:xfrm>
              <a:off x="6815631" y="2127669"/>
              <a:ext cx="984845" cy="984845"/>
            </a:xfrm>
            <a:custGeom>
              <a:avLst/>
              <a:gdLst>
                <a:gd name="connsiteX0" fmla="*/ 0 w 3045789"/>
                <a:gd name="connsiteY0" fmla="*/ 0 h 3045789"/>
                <a:gd name="connsiteX1" fmla="*/ 3045789 w 3045789"/>
                <a:gd name="connsiteY1" fmla="*/ 0 h 3045789"/>
                <a:gd name="connsiteX2" fmla="*/ 3045789 w 3045789"/>
                <a:gd name="connsiteY2" fmla="*/ 3045789 h 3045789"/>
                <a:gd name="connsiteX3" fmla="*/ 0 w 3045789"/>
                <a:gd name="connsiteY3" fmla="*/ 3045789 h 3045789"/>
                <a:gd name="connsiteX4" fmla="*/ 0 w 3045789"/>
                <a:gd name="connsiteY4" fmla="*/ 0 h 30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89" h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lumMod val="95000"/>
                    <a:lumOff val="5000"/>
                  </a:srgbClr>
                </a:gs>
                <a:gs pos="99000">
                  <a:srgbClr val="000000">
                    <a:lumMod val="75000"/>
                    <a:lumOff val="2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7512711" y="2524952"/>
              <a:ext cx="984845" cy="9848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7164171" y="1923299"/>
              <a:ext cx="984845" cy="98484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85" name="图文框 84"/>
            <p:cNvSpPr>
              <a:spLocks noChangeAspect="1"/>
            </p:cNvSpPr>
            <p:nvPr/>
          </p:nvSpPr>
          <p:spPr>
            <a:xfrm>
              <a:off x="6815661" y="2524983"/>
              <a:ext cx="984783" cy="984783"/>
            </a:xfrm>
            <a:prstGeom prst="frame">
              <a:avLst>
                <a:gd name="adj1" fmla="val 50000"/>
              </a:avLst>
            </a:prstGeom>
            <a:solidFill>
              <a:schemeClr val="accent1">
                <a:alpha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3712486" y="3305175"/>
              <a:ext cx="773906" cy="432719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7" name="直接连接符 86"/>
            <p:cNvCxnSpPr/>
            <p:nvPr/>
          </p:nvCxnSpPr>
          <p:spPr>
            <a:xfrm flipH="1" flipV="1">
              <a:off x="3714639" y="2900675"/>
              <a:ext cx="0" cy="416209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8" name="直接连接符 87"/>
            <p:cNvCxnSpPr/>
            <p:nvPr/>
          </p:nvCxnSpPr>
          <p:spPr>
            <a:xfrm flipH="1">
              <a:off x="692267" y="2900675"/>
              <a:ext cx="3022372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9" name="直接连接符 88"/>
            <p:cNvCxnSpPr/>
            <p:nvPr/>
          </p:nvCxnSpPr>
          <p:spPr>
            <a:xfrm flipH="1">
              <a:off x="7724775" y="3305175"/>
              <a:ext cx="773906" cy="432719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89"/>
            <p:cNvCxnSpPr/>
            <p:nvPr/>
          </p:nvCxnSpPr>
          <p:spPr>
            <a:xfrm flipV="1">
              <a:off x="8496528" y="2900675"/>
              <a:ext cx="0" cy="416209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1" name="直接连接符 90"/>
            <p:cNvCxnSpPr/>
            <p:nvPr/>
          </p:nvCxnSpPr>
          <p:spPr>
            <a:xfrm>
              <a:off x="8496528" y="2900675"/>
              <a:ext cx="3022372" cy="0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92" name="矩形 91"/>
            <p:cNvSpPr/>
            <p:nvPr/>
          </p:nvSpPr>
          <p:spPr>
            <a:xfrm rot="2546328">
              <a:off x="5365243" y="2914714"/>
              <a:ext cx="1029809" cy="1646361"/>
            </a:xfrm>
            <a:prstGeom prst="rect">
              <a:avLst/>
            </a:prstGeom>
            <a:gradFill flip="none" rotWithShape="1">
              <a:gsLst>
                <a:gs pos="24000">
                  <a:srgbClr val="000000">
                    <a:alpha val="20000"/>
                  </a:srgbClr>
                </a:gs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628177" y="2980983"/>
              <a:ext cx="984845" cy="984845"/>
            </a:xfrm>
            <a:prstGeom prst="rect">
              <a:avLst/>
            </a:prstGeom>
            <a:gradFill>
              <a:gsLst>
                <a:gs pos="0">
                  <a:srgbClr val="FA3C01"/>
                </a:gs>
                <a:gs pos="99000">
                  <a:srgbClr val="FA7A0E"/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971875" y="2382559"/>
              <a:ext cx="984845" cy="984845"/>
            </a:xfrm>
            <a:prstGeom prst="rect">
              <a:avLst/>
            </a:prstGeom>
            <a:solidFill>
              <a:srgbClr val="FA7A0E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5" name="矩形 20"/>
            <p:cNvSpPr/>
            <p:nvPr/>
          </p:nvSpPr>
          <p:spPr>
            <a:xfrm>
              <a:off x="5275823" y="2382528"/>
              <a:ext cx="984845" cy="984845"/>
            </a:xfrm>
            <a:custGeom>
              <a:avLst/>
              <a:gdLst>
                <a:gd name="connsiteX0" fmla="*/ 0 w 3045789"/>
                <a:gd name="connsiteY0" fmla="*/ 0 h 3045789"/>
                <a:gd name="connsiteX1" fmla="*/ 3045789 w 3045789"/>
                <a:gd name="connsiteY1" fmla="*/ 0 h 3045789"/>
                <a:gd name="connsiteX2" fmla="*/ 3045789 w 3045789"/>
                <a:gd name="connsiteY2" fmla="*/ 3045789 h 3045789"/>
                <a:gd name="connsiteX3" fmla="*/ 0 w 3045789"/>
                <a:gd name="connsiteY3" fmla="*/ 3045789 h 3045789"/>
                <a:gd name="connsiteX4" fmla="*/ 0 w 3045789"/>
                <a:gd name="connsiteY4" fmla="*/ 0 h 30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89" h="3045789">
                  <a:moveTo>
                    <a:pt x="0" y="0"/>
                  </a:moveTo>
                  <a:lnTo>
                    <a:pt x="3045789" y="0"/>
                  </a:lnTo>
                  <a:lnTo>
                    <a:pt x="3045789" y="3045789"/>
                  </a:lnTo>
                  <a:lnTo>
                    <a:pt x="0" y="30457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A3C01"/>
                </a:gs>
                <a:gs pos="99000">
                  <a:srgbClr val="FA7A0E"/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5972903" y="2779811"/>
              <a:ext cx="984845" cy="9848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Right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624363" y="2178158"/>
              <a:ext cx="984845" cy="9848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TopUp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8" name="图文框 97"/>
            <p:cNvSpPr>
              <a:spLocks noChangeAspect="1"/>
            </p:cNvSpPr>
            <p:nvPr/>
          </p:nvSpPr>
          <p:spPr>
            <a:xfrm>
              <a:off x="5275853" y="2779842"/>
              <a:ext cx="984783" cy="984783"/>
            </a:xfrm>
            <a:prstGeom prst="frame">
              <a:avLst>
                <a:gd name="adj1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99" name="平行四边形 98"/>
            <p:cNvSpPr/>
            <p:nvPr/>
          </p:nvSpPr>
          <p:spPr>
            <a:xfrm rot="5400000">
              <a:off x="5982185" y="4133136"/>
              <a:ext cx="126425" cy="139303"/>
            </a:xfrm>
            <a:prstGeom prst="parallelogram">
              <a:avLst>
                <a:gd name="adj" fmla="val 54514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0" name="平行四边形 99"/>
            <p:cNvSpPr/>
            <p:nvPr/>
          </p:nvSpPr>
          <p:spPr>
            <a:xfrm rot="16200000" flipH="1">
              <a:off x="6121489" y="4132873"/>
              <a:ext cx="126425" cy="139303"/>
            </a:xfrm>
            <a:prstGeom prst="parallelogram">
              <a:avLst>
                <a:gd name="adj" fmla="val 54514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rot="2546328">
              <a:off x="4935562" y="2964061"/>
              <a:ext cx="1200604" cy="2193383"/>
            </a:xfrm>
            <a:prstGeom prst="rect">
              <a:avLst/>
            </a:prstGeom>
            <a:gradFill>
              <a:gsLst>
                <a:gs pos="31000">
                  <a:srgbClr val="000000">
                    <a:alpha val="10000"/>
                  </a:srgbClr>
                </a:gs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A5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19823" y="2455034"/>
            <a:ext cx="2313079" cy="1904912"/>
            <a:chOff x="1296820" y="3316959"/>
            <a:chExt cx="2313079" cy="1904912"/>
          </a:xfrm>
        </p:grpSpPr>
        <p:sp>
          <p:nvSpPr>
            <p:cNvPr id="67" name="PA-矩形 39"/>
            <p:cNvSpPr/>
            <p:nvPr>
              <p:custDataLst>
                <p:tags r:id="rId1"/>
              </p:custDataLst>
            </p:nvPr>
          </p:nvSpPr>
          <p:spPr>
            <a:xfrm>
              <a:off x="1296821" y="3814691"/>
              <a:ext cx="2313078" cy="14071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建立学员对教学企划的正确认知；提升学员自我需求诊断能力，确保培训高效益；提升教材、教案、授课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研发专业技巧，提升课件系统专业度和完善性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68" name="PA-矩形 40"/>
            <p:cNvSpPr/>
            <p:nvPr>
              <p:custDataLst>
                <p:tags r:id="rId2"/>
              </p:custDataLst>
            </p:nvPr>
          </p:nvSpPr>
          <p:spPr>
            <a:xfrm>
              <a:off x="1296820" y="3316959"/>
              <a:ext cx="2090044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三层含义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31631" y="4208304"/>
            <a:ext cx="3976337" cy="1366464"/>
            <a:chOff x="4621593" y="3316959"/>
            <a:chExt cx="3976337" cy="1366464"/>
          </a:xfrm>
        </p:grpSpPr>
        <p:sp>
          <p:nvSpPr>
            <p:cNvPr id="64" name="PA-矩形 39"/>
            <p:cNvSpPr/>
            <p:nvPr>
              <p:custDataLst>
                <p:tags r:id="rId3"/>
              </p:custDataLst>
            </p:nvPr>
          </p:nvSpPr>
          <p:spPr>
            <a:xfrm>
              <a:off x="4621593" y="3719441"/>
              <a:ext cx="3976337" cy="9639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它让企业完全站在了主导地位，使培训的效益最大化，完全符合当今企业培训以自主性为主的发展方向。使企业培训走上认同文化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——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提高技能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——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人才储备的良性发展循环。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65" name="PA-矩形 40"/>
            <p:cNvSpPr/>
            <p:nvPr>
              <p:custDataLst>
                <p:tags r:id="rId4"/>
              </p:custDataLst>
            </p:nvPr>
          </p:nvSpPr>
          <p:spPr>
            <a:xfrm>
              <a:off x="5448314" y="3316959"/>
              <a:ext cx="2322895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效益最大化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60138" y="2455034"/>
            <a:ext cx="2871684" cy="2187062"/>
            <a:chOff x="7377012" y="7577916"/>
            <a:chExt cx="2871684" cy="2187062"/>
          </a:xfrm>
        </p:grpSpPr>
        <p:sp>
          <p:nvSpPr>
            <p:cNvPr id="55" name="PA-矩形 39"/>
            <p:cNvSpPr/>
            <p:nvPr>
              <p:custDataLst>
                <p:tags r:id="rId5"/>
              </p:custDataLst>
            </p:nvPr>
          </p:nvSpPr>
          <p:spPr>
            <a:xfrm>
              <a:off x="7377012" y="8136199"/>
              <a:ext cx="2871684" cy="16287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能起到帮助企业建立培训系统，根据企业需求设计培训计划，根据培训课程进行资源配置和组织管理的作用。它为企业培训了内部的培训师。解决了外部培训不能紧贴企业需求的培训不足。通过对企业培训评估程序的建立，也避免了有些企业为了培训而培训的弊病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6" name="PA-矩形 40"/>
            <p:cNvSpPr/>
            <p:nvPr>
              <p:custDataLst>
                <p:tags r:id="rId6"/>
              </p:custDataLst>
            </p:nvPr>
          </p:nvSpPr>
          <p:spPr>
            <a:xfrm>
              <a:off x="8271315" y="7577916"/>
              <a:ext cx="1977381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培训作用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11398" y="2593852"/>
            <a:ext cx="5846070" cy="1830302"/>
            <a:chOff x="2012954" y="2218354"/>
            <a:chExt cx="5846070" cy="1830302"/>
          </a:xfrm>
        </p:grpSpPr>
        <p:sp>
          <p:nvSpPr>
            <p:cNvPr id="33" name="文本框 190"/>
            <p:cNvSpPr>
              <a:spLocks noChangeArrowheads="1"/>
            </p:cNvSpPr>
            <p:nvPr/>
          </p:nvSpPr>
          <p:spPr bwMode="auto">
            <a:xfrm>
              <a:off x="2012954" y="2218354"/>
              <a:ext cx="58203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TTT</a:t>
              </a: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含义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038724" y="3648546"/>
              <a:ext cx="5820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 MANAGEMENT TRAINING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7195050" y="2698000"/>
            <a:ext cx="5178304" cy="360719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5158647" y="4620161"/>
            <a:ext cx="2498821" cy="132343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1" y="693470"/>
            <a:ext cx="2060648" cy="206064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2085362" y="5105122"/>
            <a:ext cx="1042954" cy="365472"/>
            <a:chOff x="6182520" y="855906"/>
            <a:chExt cx="1042954" cy="365472"/>
          </a:xfrm>
        </p:grpSpPr>
        <p:sp>
          <p:nvSpPr>
            <p:cNvPr id="21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3650728" y="5105122"/>
            <a:ext cx="1042954" cy="365472"/>
            <a:chOff x="6182520" y="855906"/>
            <a:chExt cx="1042954" cy="365472"/>
          </a:xfrm>
        </p:grpSpPr>
        <p:sp>
          <p:nvSpPr>
            <p:cNvPr id="19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5AC5BE"/>
              </a:clrFrom>
              <a:clrTo>
                <a:srgbClr val="5AC5B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r="25356" b="71384"/>
          <a:stretch>
            <a:fillRect/>
          </a:stretch>
        </p:blipFill>
        <p:spPr>
          <a:xfrm>
            <a:off x="6121065" y="1296245"/>
            <a:ext cx="4203030" cy="1165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951">
            <a:off x="4227495" y="1197508"/>
            <a:ext cx="1159688" cy="12058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46699" y="1719493"/>
            <a:ext cx="3245151" cy="1720371"/>
            <a:chOff x="7920202" y="2105336"/>
            <a:chExt cx="3245151" cy="1720371"/>
          </a:xfrm>
        </p:grpSpPr>
        <p:sp>
          <p:nvSpPr>
            <p:cNvPr id="102" name="PA-矩形 39"/>
            <p:cNvSpPr/>
            <p:nvPr>
              <p:custDataLst>
                <p:tags r:id="rId1"/>
              </p:custDataLst>
            </p:nvPr>
          </p:nvSpPr>
          <p:spPr>
            <a:xfrm>
              <a:off x="7920203" y="2457960"/>
              <a:ext cx="3245150" cy="13677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包括“预训、正训、自训、复训”在内的四阶段全程训练模式，不仅可以为结业学员提供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IPTA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认证证书，还为认证学员提供终身免费复训机会，成为认证学员不断成长的学习平台。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3" name="PA-矩形 40"/>
            <p:cNvSpPr/>
            <p:nvPr>
              <p:custDataLst>
                <p:tags r:id="rId2"/>
              </p:custDataLst>
            </p:nvPr>
          </p:nvSpPr>
          <p:spPr>
            <a:xfrm>
              <a:off x="7920202" y="2105336"/>
              <a:ext cx="2192252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学习平台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46699" y="4053460"/>
            <a:ext cx="3245151" cy="1745649"/>
            <a:chOff x="7738055" y="4141018"/>
            <a:chExt cx="3245151" cy="1745649"/>
          </a:xfrm>
        </p:grpSpPr>
        <p:sp>
          <p:nvSpPr>
            <p:cNvPr id="104" name="PA-矩形 42"/>
            <p:cNvSpPr/>
            <p:nvPr>
              <p:custDataLst>
                <p:tags r:id="rId3"/>
              </p:custDataLst>
            </p:nvPr>
          </p:nvSpPr>
          <p:spPr>
            <a:xfrm>
              <a:off x="7738055" y="4518920"/>
              <a:ext cx="3245151" cy="13677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意为培训培训师。一般情况下，它是通用企业管理培训领域的职业培训师、企业内训师的职业技能和职业素质训练课程，有时特指在某个专业领域内的专业技能培训师的培训技能训练课程。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5" name="PA-矩形 43"/>
            <p:cNvSpPr/>
            <p:nvPr>
              <p:custDataLst>
                <p:tags r:id="rId4"/>
              </p:custDataLst>
            </p:nvPr>
          </p:nvSpPr>
          <p:spPr>
            <a:xfrm>
              <a:off x="7738055" y="4141018"/>
              <a:ext cx="2426001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专业领域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5889" y="2695357"/>
            <a:ext cx="2954371" cy="1978903"/>
            <a:chOff x="1142504" y="2889128"/>
            <a:chExt cx="2954371" cy="1978903"/>
          </a:xfrm>
        </p:grpSpPr>
        <p:sp>
          <p:nvSpPr>
            <p:cNvPr id="106" name="PA-矩形 48"/>
            <p:cNvSpPr/>
            <p:nvPr>
              <p:custDataLst>
                <p:tags r:id="rId5"/>
              </p:custDataLst>
            </p:nvPr>
          </p:nvSpPr>
          <p:spPr>
            <a:xfrm>
              <a:off x="1142504" y="3241752"/>
              <a:ext cx="2954371" cy="16262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在培训界风起云涌、各类培训遍地开花的时代，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课程也成了经常被人模仿的对象，经过永不停步地创新与完善，中文版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已发展到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5.0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版，创造性推出“全程训练、终身学习”的全新训练模型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7" name="PA-矩形 49"/>
            <p:cNvSpPr/>
            <p:nvPr>
              <p:custDataLst>
                <p:tags r:id="rId6"/>
              </p:custDataLst>
            </p:nvPr>
          </p:nvSpPr>
          <p:spPr>
            <a:xfrm>
              <a:off x="2047851" y="2889128"/>
              <a:ext cx="2049024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TTT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课程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25" name="等腰三角形 24"/>
          <p:cNvSpPr>
            <a:spLocks noChangeAspect="1" noChangeArrowheads="1"/>
          </p:cNvSpPr>
          <p:nvPr/>
        </p:nvSpPr>
        <p:spPr bwMode="auto">
          <a:xfrm rot="5400000" flipV="1">
            <a:off x="7324008" y="2392927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8" tIns="45714" rIns="91428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6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24008" y="4575995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8" tIns="45714" rIns="91428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53700" y="3446039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8" tIns="45714" rIns="91428" bIns="4571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en-US" altLang="zh-CN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TTT</a:t>
            </a: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含义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404340" y="1848764"/>
            <a:ext cx="3008278" cy="3182199"/>
            <a:chOff x="4050470" y="1442036"/>
            <a:chExt cx="3735560" cy="3951527"/>
          </a:xfrm>
        </p:grpSpPr>
        <p:grpSp>
          <p:nvGrpSpPr>
            <p:cNvPr id="32" name="组合 31"/>
            <p:cNvGrpSpPr/>
            <p:nvPr/>
          </p:nvGrpSpPr>
          <p:grpSpPr>
            <a:xfrm>
              <a:off x="4646679" y="2453564"/>
              <a:ext cx="3139351" cy="2939999"/>
              <a:chOff x="7133415" y="1668270"/>
              <a:chExt cx="4322441" cy="4047961"/>
            </a:xfrm>
            <a:effectLst/>
          </p:grpSpPr>
          <p:grpSp>
            <p:nvGrpSpPr>
              <p:cNvPr id="64" name="组合 63"/>
              <p:cNvGrpSpPr/>
              <p:nvPr/>
            </p:nvGrpSpPr>
            <p:grpSpPr>
              <a:xfrm>
                <a:off x="7133415" y="2987835"/>
                <a:ext cx="4322441" cy="2728396"/>
                <a:chOff x="1685115" y="3521460"/>
                <a:chExt cx="4322441" cy="2728396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7" name="任意多边形: 形状 76"/>
                <p:cNvSpPr/>
                <p:nvPr/>
              </p:nvSpPr>
              <p:spPr bwMode="auto">
                <a:xfrm>
                  <a:off x="3925886" y="4199156"/>
                  <a:ext cx="2081670" cy="2050700"/>
                </a:xfrm>
                <a:custGeom>
                  <a:avLst/>
                  <a:gdLst>
                    <a:gd name="T0" fmla="*/ 3577 w 3638"/>
                    <a:gd name="T1" fmla="*/ 3090 h 3585"/>
                    <a:gd name="T2" fmla="*/ 3555 w 3638"/>
                    <a:gd name="T3" fmla="*/ 3072 h 3585"/>
                    <a:gd name="T4" fmla="*/ 3556 w 3638"/>
                    <a:gd name="T5" fmla="*/ 3071 h 3585"/>
                    <a:gd name="T6" fmla="*/ 468 w 3638"/>
                    <a:gd name="T7" fmla="*/ 0 h 3585"/>
                    <a:gd name="T8" fmla="*/ 0 w 3638"/>
                    <a:gd name="T9" fmla="*/ 470 h 3585"/>
                    <a:gd name="T10" fmla="*/ 3062 w 3638"/>
                    <a:gd name="T11" fmla="*/ 3516 h 3585"/>
                    <a:gd name="T12" fmla="*/ 3067 w 3638"/>
                    <a:gd name="T13" fmla="*/ 3522 h 3585"/>
                    <a:gd name="T14" fmla="*/ 3084 w 3638"/>
                    <a:gd name="T15" fmla="*/ 3537 h 3585"/>
                    <a:gd name="T16" fmla="*/ 3088 w 3638"/>
                    <a:gd name="T17" fmla="*/ 3541 h 3585"/>
                    <a:gd name="T18" fmla="*/ 3088 w 3638"/>
                    <a:gd name="T19" fmla="*/ 3540 h 3585"/>
                    <a:gd name="T20" fmla="*/ 3432 w 3638"/>
                    <a:gd name="T21" fmla="*/ 3436 h 3585"/>
                    <a:gd name="T22" fmla="*/ 3577 w 3638"/>
                    <a:gd name="T23" fmla="*/ 309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38" h="3585">
                      <a:moveTo>
                        <a:pt x="3577" y="3090"/>
                      </a:moveTo>
                      <a:cubicBezTo>
                        <a:pt x="3570" y="3083"/>
                        <a:pt x="3563" y="3077"/>
                        <a:pt x="3555" y="3072"/>
                      </a:cubicBezTo>
                      <a:cubicBezTo>
                        <a:pt x="3556" y="3071"/>
                        <a:pt x="3556" y="3071"/>
                        <a:pt x="3556" y="3071"/>
                      </a:cubicBezTo>
                      <a:cubicBezTo>
                        <a:pt x="468" y="0"/>
                        <a:pt x="468" y="0"/>
                        <a:pt x="468" y="0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3062" y="3516"/>
                        <a:pt x="3062" y="3516"/>
                        <a:pt x="3062" y="3516"/>
                      </a:cubicBezTo>
                      <a:cubicBezTo>
                        <a:pt x="3064" y="3518"/>
                        <a:pt x="3065" y="3520"/>
                        <a:pt x="3067" y="3522"/>
                      </a:cubicBezTo>
                      <a:cubicBezTo>
                        <a:pt x="3072" y="3528"/>
                        <a:pt x="3078" y="3533"/>
                        <a:pt x="3084" y="3537"/>
                      </a:cubicBezTo>
                      <a:cubicBezTo>
                        <a:pt x="3088" y="3541"/>
                        <a:pt x="3088" y="3541"/>
                        <a:pt x="3088" y="3541"/>
                      </a:cubicBezTo>
                      <a:cubicBezTo>
                        <a:pt x="3088" y="3540"/>
                        <a:pt x="3088" y="3540"/>
                        <a:pt x="3088" y="3540"/>
                      </a:cubicBezTo>
                      <a:cubicBezTo>
                        <a:pt x="3160" y="3585"/>
                        <a:pt x="3305" y="3544"/>
                        <a:pt x="3432" y="3436"/>
                      </a:cubicBezTo>
                      <a:cubicBezTo>
                        <a:pt x="3573" y="3317"/>
                        <a:pt x="3638" y="3162"/>
                        <a:pt x="3577" y="309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 bwMode="auto">
                <a:xfrm>
                  <a:off x="1685115" y="4199156"/>
                  <a:ext cx="2081063" cy="2050700"/>
                </a:xfrm>
                <a:custGeom>
                  <a:avLst/>
                  <a:gdLst>
                    <a:gd name="T0" fmla="*/ 3637 w 3637"/>
                    <a:gd name="T1" fmla="*/ 470 h 3585"/>
                    <a:gd name="T2" fmla="*/ 3169 w 3637"/>
                    <a:gd name="T3" fmla="*/ 0 h 3585"/>
                    <a:gd name="T4" fmla="*/ 82 w 3637"/>
                    <a:gd name="T5" fmla="*/ 3071 h 3585"/>
                    <a:gd name="T6" fmla="*/ 83 w 3637"/>
                    <a:gd name="T7" fmla="*/ 3072 h 3585"/>
                    <a:gd name="T8" fmla="*/ 61 w 3637"/>
                    <a:gd name="T9" fmla="*/ 3090 h 3585"/>
                    <a:gd name="T10" fmla="*/ 205 w 3637"/>
                    <a:gd name="T11" fmla="*/ 3436 h 3585"/>
                    <a:gd name="T12" fmla="*/ 549 w 3637"/>
                    <a:gd name="T13" fmla="*/ 3540 h 3585"/>
                    <a:gd name="T14" fmla="*/ 550 w 3637"/>
                    <a:gd name="T15" fmla="*/ 3541 h 3585"/>
                    <a:gd name="T16" fmla="*/ 553 w 3637"/>
                    <a:gd name="T17" fmla="*/ 3537 h 3585"/>
                    <a:gd name="T18" fmla="*/ 570 w 3637"/>
                    <a:gd name="T19" fmla="*/ 3522 h 3585"/>
                    <a:gd name="T20" fmla="*/ 575 w 3637"/>
                    <a:gd name="T21" fmla="*/ 3516 h 3585"/>
                    <a:gd name="T22" fmla="*/ 3637 w 3637"/>
                    <a:gd name="T23" fmla="*/ 47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37" h="3585">
                      <a:moveTo>
                        <a:pt x="3637" y="470"/>
                      </a:moveTo>
                      <a:cubicBezTo>
                        <a:pt x="3169" y="0"/>
                        <a:pt x="3169" y="0"/>
                        <a:pt x="3169" y="0"/>
                      </a:cubicBezTo>
                      <a:cubicBezTo>
                        <a:pt x="82" y="3071"/>
                        <a:pt x="82" y="3071"/>
                        <a:pt x="82" y="3071"/>
                      </a:cubicBezTo>
                      <a:cubicBezTo>
                        <a:pt x="83" y="3072"/>
                        <a:pt x="83" y="3072"/>
                        <a:pt x="83" y="3072"/>
                      </a:cubicBezTo>
                      <a:cubicBezTo>
                        <a:pt x="74" y="3077"/>
                        <a:pt x="67" y="3083"/>
                        <a:pt x="61" y="3090"/>
                      </a:cubicBezTo>
                      <a:cubicBezTo>
                        <a:pt x="0" y="3162"/>
                        <a:pt x="65" y="3317"/>
                        <a:pt x="205" y="3436"/>
                      </a:cubicBezTo>
                      <a:cubicBezTo>
                        <a:pt x="332" y="3544"/>
                        <a:pt x="477" y="3585"/>
                        <a:pt x="549" y="3540"/>
                      </a:cubicBezTo>
                      <a:cubicBezTo>
                        <a:pt x="550" y="3541"/>
                        <a:pt x="550" y="3541"/>
                        <a:pt x="550" y="3541"/>
                      </a:cubicBezTo>
                      <a:cubicBezTo>
                        <a:pt x="553" y="3537"/>
                        <a:pt x="553" y="3537"/>
                        <a:pt x="553" y="3537"/>
                      </a:cubicBezTo>
                      <a:cubicBezTo>
                        <a:pt x="560" y="3533"/>
                        <a:pt x="565" y="3528"/>
                        <a:pt x="570" y="3522"/>
                      </a:cubicBezTo>
                      <a:cubicBezTo>
                        <a:pt x="572" y="3520"/>
                        <a:pt x="574" y="3518"/>
                        <a:pt x="575" y="3516"/>
                      </a:cubicBezTo>
                      <a:lnTo>
                        <a:pt x="3637" y="47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3668410" y="3521460"/>
                  <a:ext cx="411112" cy="2598444"/>
                </a:xfrm>
                <a:custGeom>
                  <a:avLst/>
                  <a:gdLst>
                    <a:gd name="T0" fmla="*/ 667 w 719"/>
                    <a:gd name="T1" fmla="*/ 4334 h 4542"/>
                    <a:gd name="T2" fmla="*/ 666 w 719"/>
                    <a:gd name="T3" fmla="*/ 4326 h 4542"/>
                    <a:gd name="T4" fmla="*/ 719 w 719"/>
                    <a:gd name="T5" fmla="*/ 8 h 4542"/>
                    <a:gd name="T6" fmla="*/ 56 w 719"/>
                    <a:gd name="T7" fmla="*/ 0 h 4542"/>
                    <a:gd name="T8" fmla="*/ 2 w 719"/>
                    <a:gd name="T9" fmla="*/ 4354 h 4542"/>
                    <a:gd name="T10" fmla="*/ 4 w 719"/>
                    <a:gd name="T11" fmla="*/ 4354 h 4542"/>
                    <a:gd name="T12" fmla="*/ 1 w 719"/>
                    <a:gd name="T13" fmla="*/ 4383 h 4542"/>
                    <a:gd name="T14" fmla="*/ 347 w 719"/>
                    <a:gd name="T15" fmla="*/ 4529 h 4542"/>
                    <a:gd name="T16" fmla="*/ 665 w 719"/>
                    <a:gd name="T17" fmla="*/ 4362 h 4542"/>
                    <a:gd name="T18" fmla="*/ 666 w 719"/>
                    <a:gd name="T19" fmla="*/ 4362 h 4542"/>
                    <a:gd name="T20" fmla="*/ 666 w 719"/>
                    <a:gd name="T21" fmla="*/ 4357 h 4542"/>
                    <a:gd name="T22" fmla="*/ 667 w 719"/>
                    <a:gd name="T23" fmla="*/ 4334 h 4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9" h="4542">
                      <a:moveTo>
                        <a:pt x="667" y="4334"/>
                      </a:moveTo>
                      <a:cubicBezTo>
                        <a:pt x="667" y="4332"/>
                        <a:pt x="667" y="4329"/>
                        <a:pt x="666" y="4326"/>
                      </a:cubicBezTo>
                      <a:cubicBezTo>
                        <a:pt x="719" y="8"/>
                        <a:pt x="719" y="8"/>
                        <a:pt x="719" y="8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4354"/>
                        <a:pt x="2" y="4354"/>
                        <a:pt x="2" y="4354"/>
                      </a:cubicBezTo>
                      <a:cubicBezTo>
                        <a:pt x="4" y="4354"/>
                        <a:pt x="4" y="4354"/>
                        <a:pt x="4" y="4354"/>
                      </a:cubicBezTo>
                      <a:cubicBezTo>
                        <a:pt x="1" y="4364"/>
                        <a:pt x="0" y="4373"/>
                        <a:pt x="1" y="4383"/>
                      </a:cubicBezTo>
                      <a:cubicBezTo>
                        <a:pt x="8" y="4477"/>
                        <a:pt x="163" y="4542"/>
                        <a:pt x="347" y="4529"/>
                      </a:cubicBezTo>
                      <a:cubicBezTo>
                        <a:pt x="512" y="4517"/>
                        <a:pt x="645" y="4445"/>
                        <a:pt x="665" y="4362"/>
                      </a:cubicBezTo>
                      <a:cubicBezTo>
                        <a:pt x="666" y="4362"/>
                        <a:pt x="666" y="4362"/>
                        <a:pt x="666" y="4362"/>
                      </a:cubicBezTo>
                      <a:cubicBezTo>
                        <a:pt x="666" y="4357"/>
                        <a:pt x="666" y="4357"/>
                        <a:pt x="666" y="4357"/>
                      </a:cubicBezTo>
                      <a:cubicBezTo>
                        <a:pt x="667" y="4350"/>
                        <a:pt x="668" y="4342"/>
                        <a:pt x="667" y="43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7876695" y="2814767"/>
                <a:ext cx="2864422" cy="2524359"/>
                <a:chOff x="2428395" y="3348392"/>
                <a:chExt cx="2864422" cy="2524359"/>
              </a:xfrm>
              <a:solidFill>
                <a:schemeClr val="tx1">
                  <a:alpha val="50000"/>
                </a:schemeClr>
              </a:solidFill>
            </p:grpSpPr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2428395" y="4143896"/>
                  <a:ext cx="1392436" cy="1374218"/>
                </a:xfrm>
                <a:custGeom>
                  <a:avLst/>
                  <a:gdLst>
                    <a:gd name="T0" fmla="*/ 0 w 2434"/>
                    <a:gd name="T1" fmla="*/ 1956 h 2402"/>
                    <a:gd name="T2" fmla="*/ 492 w 2434"/>
                    <a:gd name="T3" fmla="*/ 2402 h 2402"/>
                    <a:gd name="T4" fmla="*/ 2434 w 2434"/>
                    <a:gd name="T5" fmla="*/ 470 h 2402"/>
                    <a:gd name="T6" fmla="*/ 1966 w 2434"/>
                    <a:gd name="T7" fmla="*/ 0 h 2402"/>
                    <a:gd name="T8" fmla="*/ 0 w 2434"/>
                    <a:gd name="T9" fmla="*/ 1956 h 2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4" h="2402">
                      <a:moveTo>
                        <a:pt x="0" y="1956"/>
                      </a:moveTo>
                      <a:cubicBezTo>
                        <a:pt x="90" y="2246"/>
                        <a:pt x="246" y="2330"/>
                        <a:pt x="492" y="2402"/>
                      </a:cubicBezTo>
                      <a:cubicBezTo>
                        <a:pt x="2434" y="470"/>
                        <a:pt x="2434" y="470"/>
                        <a:pt x="2434" y="470"/>
                      </a:cubicBezTo>
                      <a:cubicBezTo>
                        <a:pt x="1966" y="0"/>
                        <a:pt x="1966" y="0"/>
                        <a:pt x="1966" y="0"/>
                      </a:cubicBezTo>
                      <a:lnTo>
                        <a:pt x="0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任意多边形: 形状 74"/>
                <p:cNvSpPr/>
                <p:nvPr/>
              </p:nvSpPr>
              <p:spPr bwMode="auto">
                <a:xfrm>
                  <a:off x="3877913" y="4151183"/>
                  <a:ext cx="1414904" cy="1392435"/>
                </a:xfrm>
                <a:custGeom>
                  <a:avLst/>
                  <a:gdLst>
                    <a:gd name="T0" fmla="*/ 468 w 2473"/>
                    <a:gd name="T1" fmla="*/ 0 h 2434"/>
                    <a:gd name="T2" fmla="*/ 0 w 2473"/>
                    <a:gd name="T3" fmla="*/ 470 h 2434"/>
                    <a:gd name="T4" fmla="*/ 1974 w 2473"/>
                    <a:gd name="T5" fmla="*/ 2434 h 2434"/>
                    <a:gd name="T6" fmla="*/ 2473 w 2473"/>
                    <a:gd name="T7" fmla="*/ 1994 h 2434"/>
                    <a:gd name="T8" fmla="*/ 468 w 2473"/>
                    <a:gd name="T9" fmla="*/ 0 h 2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3" h="2434">
                      <a:moveTo>
                        <a:pt x="468" y="0"/>
                      </a:move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1974" y="2434"/>
                        <a:pt x="1974" y="2434"/>
                        <a:pt x="1974" y="2434"/>
                      </a:cubicBezTo>
                      <a:cubicBezTo>
                        <a:pt x="2200" y="2366"/>
                        <a:pt x="2332" y="2258"/>
                        <a:pt x="2473" y="1994"/>
                      </a:cubicBezTo>
                      <a:lnTo>
                        <a:pt x="46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 bwMode="auto">
                <a:xfrm>
                  <a:off x="3670232" y="3348392"/>
                  <a:ext cx="409290" cy="2524359"/>
                </a:xfrm>
                <a:custGeom>
                  <a:avLst/>
                  <a:gdLst>
                    <a:gd name="T0" fmla="*/ 0 w 715"/>
                    <a:gd name="T1" fmla="*/ 4252 h 4412"/>
                    <a:gd name="T2" fmla="*/ 663 w 715"/>
                    <a:gd name="T3" fmla="*/ 4275 h 4412"/>
                    <a:gd name="T4" fmla="*/ 715 w 715"/>
                    <a:gd name="T5" fmla="*/ 9 h 4412"/>
                    <a:gd name="T6" fmla="*/ 52 w 715"/>
                    <a:gd name="T7" fmla="*/ 0 h 4412"/>
                    <a:gd name="T8" fmla="*/ 0 w 715"/>
                    <a:gd name="T9" fmla="*/ 4252 h 4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5" h="4412">
                      <a:moveTo>
                        <a:pt x="0" y="4252"/>
                      </a:moveTo>
                      <a:cubicBezTo>
                        <a:pt x="196" y="4412"/>
                        <a:pt x="476" y="4402"/>
                        <a:pt x="663" y="4275"/>
                      </a:cubicBezTo>
                      <a:cubicBezTo>
                        <a:pt x="715" y="9"/>
                        <a:pt x="715" y="9"/>
                        <a:pt x="715" y="9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0" y="42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7565173" y="1668270"/>
                <a:ext cx="3500825" cy="3500217"/>
                <a:chOff x="2116873" y="2201895"/>
                <a:chExt cx="3500825" cy="3500217"/>
              </a:xfrm>
            </p:grpSpPr>
            <p:sp>
              <p:nvSpPr>
                <p:cNvPr id="67" name="椭圆 66"/>
                <p:cNvSpPr/>
                <p:nvPr/>
              </p:nvSpPr>
              <p:spPr bwMode="auto">
                <a:xfrm>
                  <a:off x="2116873" y="2201895"/>
                  <a:ext cx="3500825" cy="350021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 bwMode="auto">
                <a:xfrm>
                  <a:off x="2377993" y="2463014"/>
                  <a:ext cx="2979193" cy="29785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 bwMode="auto">
                <a:xfrm>
                  <a:off x="2693765" y="2778180"/>
                  <a:ext cx="2347648" cy="234764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 bwMode="auto">
                <a:xfrm>
                  <a:off x="2996179" y="3079985"/>
                  <a:ext cx="1742822" cy="17440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 bwMode="auto">
                <a:xfrm>
                  <a:off x="3284018" y="3368432"/>
                  <a:ext cx="1166537" cy="116714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 bwMode="auto">
                <a:xfrm>
                  <a:off x="3530563" y="3615584"/>
                  <a:ext cx="672839" cy="67283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 bwMode="auto">
                <a:xfrm>
                  <a:off x="3709096" y="3794117"/>
                  <a:ext cx="315773" cy="3157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sz="24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4609628" y="2031170"/>
              <a:ext cx="1621150" cy="1656277"/>
              <a:chOff x="6076950" y="2555876"/>
              <a:chExt cx="3076576" cy="3143249"/>
            </a:xfrm>
            <a:effectLst/>
          </p:grpSpPr>
          <p:sp>
            <p:nvSpPr>
              <p:cNvPr id="56" name="任意多边形: 形状 55"/>
              <p:cNvSpPr/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050470" y="2661354"/>
              <a:ext cx="1919826" cy="1961434"/>
              <a:chOff x="5920323" y="2302554"/>
              <a:chExt cx="2180669" cy="2227927"/>
            </a:xfrm>
            <a:effectLst/>
          </p:grpSpPr>
          <p:sp>
            <p:nvSpPr>
              <p:cNvPr id="48" name="任意多边形: 形状 47"/>
              <p:cNvSpPr/>
              <p:nvPr/>
            </p:nvSpPr>
            <p:spPr bwMode="auto">
              <a:xfrm>
                <a:off x="7879324" y="4300937"/>
                <a:ext cx="221668" cy="229544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7375227" y="3756332"/>
                <a:ext cx="554732" cy="640248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7363975" y="3746206"/>
                <a:ext cx="155280" cy="24754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5920323" y="2783021"/>
                <a:ext cx="534478" cy="459088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6315274" y="2361065"/>
                <a:ext cx="198038" cy="517599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6072227" y="2841532"/>
                <a:ext cx="569359" cy="690883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6363658" y="2302554"/>
                <a:ext cx="541229" cy="755020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6451425" y="2878664"/>
                <a:ext cx="1019446" cy="1046451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929298" y="1442036"/>
              <a:ext cx="2078420" cy="2123464"/>
              <a:chOff x="6076950" y="2555876"/>
              <a:chExt cx="3076576" cy="3143249"/>
            </a:xfrm>
            <a:effectLst/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PA-组合 44"/>
          <p:cNvGrpSpPr/>
          <p:nvPr>
            <p:custDataLst>
              <p:tags r:id="rId1"/>
            </p:custDataLst>
          </p:nvPr>
        </p:nvGrpSpPr>
        <p:grpSpPr>
          <a:xfrm>
            <a:off x="1390667" y="2105090"/>
            <a:ext cx="2984451" cy="1538205"/>
            <a:chOff x="6551008" y="1678126"/>
            <a:chExt cx="2984451" cy="1538205"/>
          </a:xfrm>
        </p:grpSpPr>
        <p:sp>
          <p:nvSpPr>
            <p:cNvPr id="32" name="PA-矩形 45"/>
            <p:cNvSpPr/>
            <p:nvPr>
              <p:custDataLst>
                <p:tags r:id="rId2"/>
              </p:custDataLst>
            </p:nvPr>
          </p:nvSpPr>
          <p:spPr>
            <a:xfrm>
              <a:off x="6551008" y="2030750"/>
              <a:ext cx="2984450" cy="118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培训师是一个问题的解决者，通过前期企业系统化的需求调研，确定企业问题的关键原因和责任人，然后运用视觉化工具进行问题的分析和解决方案，在需求调研的前提下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3" name="PA-矩形 46"/>
            <p:cNvSpPr/>
            <p:nvPr>
              <p:custDataLst>
                <p:tags r:id="rId3"/>
              </p:custDataLst>
            </p:nvPr>
          </p:nvSpPr>
          <p:spPr>
            <a:xfrm>
              <a:off x="6695388" y="1678126"/>
              <a:ext cx="2840071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需求调研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4" name="PA-组合 44"/>
          <p:cNvGrpSpPr/>
          <p:nvPr>
            <p:custDataLst>
              <p:tags r:id="rId4"/>
            </p:custDataLst>
          </p:nvPr>
        </p:nvGrpSpPr>
        <p:grpSpPr>
          <a:xfrm>
            <a:off x="1390667" y="3988092"/>
            <a:ext cx="2984451" cy="1316606"/>
            <a:chOff x="6551008" y="1678126"/>
            <a:chExt cx="2984451" cy="1316606"/>
          </a:xfrm>
        </p:grpSpPr>
        <p:sp>
          <p:nvSpPr>
            <p:cNvPr id="35" name="PA-矩形 45"/>
            <p:cNvSpPr/>
            <p:nvPr>
              <p:custDataLst>
                <p:tags r:id="rId5"/>
              </p:custDataLst>
            </p:nvPr>
          </p:nvSpPr>
          <p:spPr>
            <a:xfrm>
              <a:off x="6551008" y="2030750"/>
              <a:ext cx="2984450" cy="9639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运用视觉化工具进行培训结构的设计和课程互动内容的设计，设计引导框架，最后讲师授课。整个课程在视觉化的基础下进行授课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6" name="PA-矩形 46"/>
            <p:cNvSpPr/>
            <p:nvPr>
              <p:custDataLst>
                <p:tags r:id="rId6"/>
              </p:custDataLst>
            </p:nvPr>
          </p:nvSpPr>
          <p:spPr>
            <a:xfrm>
              <a:off x="6695388" y="1678126"/>
              <a:ext cx="2840071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视觉化工具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7" name="PA-组合 38"/>
          <p:cNvGrpSpPr/>
          <p:nvPr>
            <p:custDataLst>
              <p:tags r:id="rId7"/>
            </p:custDataLst>
          </p:nvPr>
        </p:nvGrpSpPr>
        <p:grpSpPr>
          <a:xfrm>
            <a:off x="7716295" y="2105090"/>
            <a:ext cx="2940658" cy="1538205"/>
            <a:chOff x="6302883" y="1678126"/>
            <a:chExt cx="2940658" cy="1538205"/>
          </a:xfrm>
        </p:grpSpPr>
        <p:sp>
          <p:nvSpPr>
            <p:cNvPr id="38" name="PA-矩形 39"/>
            <p:cNvSpPr/>
            <p:nvPr>
              <p:custDataLst>
                <p:tags r:id="rId8"/>
              </p:custDataLst>
            </p:nvPr>
          </p:nvSpPr>
          <p:spPr>
            <a:xfrm>
              <a:off x="6302883" y="2030750"/>
              <a:ext cx="2940658" cy="118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通用企业管理培训领域的职业培训师；企业内部专职培训讲师；专业培训机构的管理人员和培训课程负责人；企业内部培训体系规划、内训师管理和内训课程开发人员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9" name="PA-矩形 40"/>
            <p:cNvSpPr/>
            <p:nvPr>
              <p:custDataLst>
                <p:tags r:id="rId9"/>
              </p:custDataLst>
            </p:nvPr>
          </p:nvSpPr>
          <p:spPr>
            <a:xfrm>
              <a:off x="6302885" y="1678126"/>
              <a:ext cx="2840070" cy="4024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适合人群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40" name="PA-组合 38"/>
          <p:cNvGrpSpPr/>
          <p:nvPr>
            <p:custDataLst>
              <p:tags r:id="rId10"/>
            </p:custDataLst>
          </p:nvPr>
        </p:nvGrpSpPr>
        <p:grpSpPr>
          <a:xfrm>
            <a:off x="7716295" y="3988092"/>
            <a:ext cx="2940657" cy="1981403"/>
            <a:chOff x="6302883" y="1678126"/>
            <a:chExt cx="2940657" cy="1981403"/>
          </a:xfrm>
        </p:grpSpPr>
        <p:sp>
          <p:nvSpPr>
            <p:cNvPr id="41" name="PA-矩形 39"/>
            <p:cNvSpPr/>
            <p:nvPr>
              <p:custDataLst>
                <p:tags r:id="rId11"/>
              </p:custDataLst>
            </p:nvPr>
          </p:nvSpPr>
          <p:spPr>
            <a:xfrm>
              <a:off x="6302883" y="2030750"/>
              <a:ext cx="2940657" cy="16287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企业内部的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HR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经理、培训业主管；以兼职培训师身份参与企业内部培训的企业中层干部、业务骨干；企业内部各级管理人员。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TDP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按照国际职业标准教程对经理人、培训师进行全面、系统、专业训练，帮助企业培训师更专业，帮助管理者提升领导力和影响力。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2" name="PA-矩形 40"/>
            <p:cNvSpPr/>
            <p:nvPr>
              <p:custDataLst>
                <p:tags r:id="rId12"/>
              </p:custDataLst>
            </p:nvPr>
          </p:nvSpPr>
          <p:spPr>
            <a:xfrm>
              <a:off x="6302885" y="1678126"/>
              <a:ext cx="2241974" cy="408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系统专业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627838" y="2352059"/>
            <a:ext cx="2840071" cy="2840071"/>
            <a:chOff x="4463142" y="1975660"/>
            <a:chExt cx="3769360" cy="3769360"/>
          </a:xfrm>
        </p:grpSpPr>
        <p:sp>
          <p:nvSpPr>
            <p:cNvPr id="135" name="Freeform: Shape 3"/>
            <p:cNvSpPr/>
            <p:nvPr/>
          </p:nvSpPr>
          <p:spPr>
            <a:xfrm>
              <a:off x="4463142" y="1975660"/>
              <a:ext cx="1842135" cy="1842135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515410 w 1759712"/>
                <a:gd name="connsiteY1" fmla="*/ 515408 h 1759712"/>
                <a:gd name="connsiteX2" fmla="*/ 1759716 w 1759712"/>
                <a:gd name="connsiteY2" fmla="*/ 2 h 1759712"/>
                <a:gd name="connsiteX3" fmla="*/ 1759712 w 1759712"/>
                <a:gd name="connsiteY3" fmla="*/ 1759712 h 1759712"/>
                <a:gd name="connsiteX4" fmla="*/ 0 w 1759712"/>
                <a:gd name="connsiteY4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1" y="1293007"/>
                    <a:pt x="185399" y="845418"/>
                    <a:pt x="515410" y="515408"/>
                  </a:cubicBezTo>
                  <a:cubicBezTo>
                    <a:pt x="845421" y="185398"/>
                    <a:pt x="1293011" y="1"/>
                    <a:pt x="1759716" y="2"/>
                  </a:cubicBezTo>
                  <a:cubicBezTo>
                    <a:pt x="1759715" y="586572"/>
                    <a:pt x="1759713" y="1173142"/>
                    <a:pt x="1759712" y="1759712"/>
                  </a:cubicBezTo>
                  <a:lnTo>
                    <a:pt x="0" y="17597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6" name="Freeform: Shape 4"/>
            <p:cNvSpPr/>
            <p:nvPr/>
          </p:nvSpPr>
          <p:spPr>
            <a:xfrm>
              <a:off x="6390367" y="1975660"/>
              <a:ext cx="1842135" cy="1842135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515410 w 1759712"/>
                <a:gd name="connsiteY1" fmla="*/ 515408 h 1759712"/>
                <a:gd name="connsiteX2" fmla="*/ 1759716 w 1759712"/>
                <a:gd name="connsiteY2" fmla="*/ 2 h 1759712"/>
                <a:gd name="connsiteX3" fmla="*/ 1759712 w 1759712"/>
                <a:gd name="connsiteY3" fmla="*/ 1759712 h 1759712"/>
                <a:gd name="connsiteX4" fmla="*/ 0 w 1759712"/>
                <a:gd name="connsiteY4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712" h="1759712">
                  <a:moveTo>
                    <a:pt x="0" y="0"/>
                  </a:moveTo>
                  <a:cubicBezTo>
                    <a:pt x="466705" y="1"/>
                    <a:pt x="914294" y="185399"/>
                    <a:pt x="1244304" y="515410"/>
                  </a:cubicBezTo>
                  <a:cubicBezTo>
                    <a:pt x="1574314" y="845421"/>
                    <a:pt x="1759711" y="1293011"/>
                    <a:pt x="1759710" y="1759716"/>
                  </a:cubicBezTo>
                  <a:cubicBezTo>
                    <a:pt x="1173140" y="1759715"/>
                    <a:pt x="586570" y="1759713"/>
                    <a:pt x="0" y="17597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7" name="Freeform: Shape 5"/>
            <p:cNvSpPr/>
            <p:nvPr/>
          </p:nvSpPr>
          <p:spPr>
            <a:xfrm>
              <a:off x="6390367" y="3902885"/>
              <a:ext cx="1842135" cy="1842135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515410 w 1759712"/>
                <a:gd name="connsiteY1" fmla="*/ 515408 h 1759712"/>
                <a:gd name="connsiteX2" fmla="*/ 1759716 w 1759712"/>
                <a:gd name="connsiteY2" fmla="*/ 2 h 1759712"/>
                <a:gd name="connsiteX3" fmla="*/ 1759712 w 1759712"/>
                <a:gd name="connsiteY3" fmla="*/ 1759712 h 1759712"/>
                <a:gd name="connsiteX4" fmla="*/ 0 w 1759712"/>
                <a:gd name="connsiteY4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712" h="1759712">
                  <a:moveTo>
                    <a:pt x="1759712" y="0"/>
                  </a:moveTo>
                  <a:cubicBezTo>
                    <a:pt x="1759711" y="466705"/>
                    <a:pt x="1574313" y="914294"/>
                    <a:pt x="1244302" y="1244304"/>
                  </a:cubicBezTo>
                  <a:cubicBezTo>
                    <a:pt x="914291" y="1574314"/>
                    <a:pt x="466701" y="1759711"/>
                    <a:pt x="-3" y="1759710"/>
                  </a:cubicBezTo>
                  <a:cubicBezTo>
                    <a:pt x="-2" y="1173140"/>
                    <a:pt x="0" y="586570"/>
                    <a:pt x="0" y="0"/>
                  </a:cubicBezTo>
                  <a:lnTo>
                    <a:pt x="17597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8" name="Freeform: Shape 6"/>
            <p:cNvSpPr/>
            <p:nvPr/>
          </p:nvSpPr>
          <p:spPr>
            <a:xfrm>
              <a:off x="4463142" y="3902885"/>
              <a:ext cx="1842135" cy="1842135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515410 w 1759712"/>
                <a:gd name="connsiteY1" fmla="*/ 515408 h 1759712"/>
                <a:gd name="connsiteX2" fmla="*/ 1759716 w 1759712"/>
                <a:gd name="connsiteY2" fmla="*/ 2 h 1759712"/>
                <a:gd name="connsiteX3" fmla="*/ 1759712 w 1759712"/>
                <a:gd name="connsiteY3" fmla="*/ 1759712 h 1759712"/>
                <a:gd name="connsiteX4" fmla="*/ 0 w 1759712"/>
                <a:gd name="connsiteY4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712" h="1759712">
                  <a:moveTo>
                    <a:pt x="1759712" y="1759712"/>
                  </a:moveTo>
                  <a:cubicBezTo>
                    <a:pt x="1293007" y="1759711"/>
                    <a:pt x="845418" y="1574313"/>
                    <a:pt x="515408" y="1244302"/>
                  </a:cubicBezTo>
                  <a:cubicBezTo>
                    <a:pt x="185398" y="914291"/>
                    <a:pt x="1" y="466701"/>
                    <a:pt x="2" y="-4"/>
                  </a:cubicBezTo>
                  <a:cubicBezTo>
                    <a:pt x="586572" y="-3"/>
                    <a:pt x="1173142" y="-1"/>
                    <a:pt x="1759712" y="0"/>
                  </a:cubicBezTo>
                  <a:lnTo>
                    <a:pt x="1759712" y="17597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cxnSp>
          <p:nvCxnSpPr>
            <p:cNvPr id="139" name="Straight Connector 23"/>
            <p:cNvCxnSpPr/>
            <p:nvPr/>
          </p:nvCxnSpPr>
          <p:spPr>
            <a:xfrm flipH="1" flipV="1">
              <a:off x="4588237" y="2195370"/>
              <a:ext cx="308610" cy="280035"/>
            </a:xfrm>
            <a:prstGeom prst="line">
              <a:avLst/>
            </a:prstGeom>
            <a:solidFill>
              <a:srgbClr val="3482C7"/>
            </a:solidFill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24"/>
            <p:cNvCxnSpPr/>
            <p:nvPr/>
          </p:nvCxnSpPr>
          <p:spPr>
            <a:xfrm flipV="1">
              <a:off x="7788637" y="2171875"/>
              <a:ext cx="309245" cy="28448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25"/>
            <p:cNvCxnSpPr/>
            <p:nvPr/>
          </p:nvCxnSpPr>
          <p:spPr>
            <a:xfrm flipH="1">
              <a:off x="4588237" y="5223685"/>
              <a:ext cx="308610" cy="28003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26"/>
            <p:cNvCxnSpPr/>
            <p:nvPr/>
          </p:nvCxnSpPr>
          <p:spPr>
            <a:xfrm>
              <a:off x="7788637" y="5223685"/>
              <a:ext cx="309245" cy="284480"/>
            </a:xfrm>
            <a:prstGeom prst="line">
              <a:avLst/>
            </a:prstGeom>
            <a:solidFill>
              <a:srgbClr val="3482C7"/>
            </a:solidFill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ardrop 7"/>
            <p:cNvSpPr/>
            <p:nvPr/>
          </p:nvSpPr>
          <p:spPr>
            <a:xfrm rot="5400000">
              <a:off x="5065757" y="2573830"/>
              <a:ext cx="1165225" cy="1165860"/>
            </a:xfrm>
            <a:prstGeom prst="teardrop">
              <a:avLst>
                <a:gd name="adj" fmla="val 112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4" name="Teardrop 9"/>
            <p:cNvSpPr/>
            <p:nvPr/>
          </p:nvSpPr>
          <p:spPr>
            <a:xfrm rot="16200000" flipV="1">
              <a:off x="5060677" y="3982895"/>
              <a:ext cx="1165225" cy="1165860"/>
            </a:xfrm>
            <a:prstGeom prst="teardrop">
              <a:avLst>
                <a:gd name="adj" fmla="val 112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5" name="Teardrop 8"/>
            <p:cNvSpPr/>
            <p:nvPr/>
          </p:nvSpPr>
          <p:spPr>
            <a:xfrm rot="16200000" flipH="1">
              <a:off x="6463392" y="2581450"/>
              <a:ext cx="1165860" cy="1165225"/>
            </a:xfrm>
            <a:prstGeom prst="teardrop">
              <a:avLst>
                <a:gd name="adj" fmla="val 112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6" name="Teardrop 10"/>
            <p:cNvSpPr/>
            <p:nvPr/>
          </p:nvSpPr>
          <p:spPr>
            <a:xfrm rot="5400000" flipH="1" flipV="1">
              <a:off x="6463392" y="3987975"/>
              <a:ext cx="1165225" cy="1165225"/>
            </a:xfrm>
            <a:prstGeom prst="teardrop">
              <a:avLst>
                <a:gd name="adj" fmla="val 112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 algn="ctr">
                <a:buNone/>
              </a:pPr>
              <a:endParaRPr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7" name="Shape 3980"/>
            <p:cNvSpPr/>
            <p:nvPr/>
          </p:nvSpPr>
          <p:spPr>
            <a:xfrm>
              <a:off x="6754857" y="3024045"/>
              <a:ext cx="438785" cy="43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indent="0">
                <a:buNone/>
              </a:pPr>
              <a:endParaRPr 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8" name="Shape 3981"/>
            <p:cNvSpPr/>
            <p:nvPr/>
          </p:nvSpPr>
          <p:spPr>
            <a:xfrm>
              <a:off x="5504542" y="4240705"/>
              <a:ext cx="415925" cy="43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367" extrusionOk="0">
                  <a:moveTo>
                    <a:pt x="5399" y="21367"/>
                  </a:moveTo>
                  <a:cubicBezTo>
                    <a:pt x="3945" y="21367"/>
                    <a:pt x="2583" y="20761"/>
                    <a:pt x="1600" y="19796"/>
                  </a:cubicBezTo>
                  <a:cubicBezTo>
                    <a:pt x="-305" y="17926"/>
                    <a:pt x="-835" y="14661"/>
                    <a:pt x="1835" y="12040"/>
                  </a:cubicBezTo>
                  <a:cubicBezTo>
                    <a:pt x="3400" y="10503"/>
                    <a:pt x="9667" y="4351"/>
                    <a:pt x="12796" y="1279"/>
                  </a:cubicBezTo>
                  <a:cubicBezTo>
                    <a:pt x="13906" y="188"/>
                    <a:pt x="15321" y="-233"/>
                    <a:pt x="16674" y="123"/>
                  </a:cubicBezTo>
                  <a:cubicBezTo>
                    <a:pt x="18004" y="473"/>
                    <a:pt x="19093" y="1542"/>
                    <a:pt x="19449" y="2847"/>
                  </a:cubicBezTo>
                  <a:cubicBezTo>
                    <a:pt x="19811" y="4176"/>
                    <a:pt x="19382" y="5564"/>
                    <a:pt x="18273" y="6654"/>
                  </a:cubicBezTo>
                  <a:lnTo>
                    <a:pt x="7790" y="16945"/>
                  </a:lnTo>
                  <a:cubicBezTo>
                    <a:pt x="7191" y="17533"/>
                    <a:pt x="6516" y="17880"/>
                    <a:pt x="5836" y="17951"/>
                  </a:cubicBezTo>
                  <a:cubicBezTo>
                    <a:pt x="5163" y="18020"/>
                    <a:pt x="4520" y="17808"/>
                    <a:pt x="4071" y="17366"/>
                  </a:cubicBezTo>
                  <a:cubicBezTo>
                    <a:pt x="3256" y="16566"/>
                    <a:pt x="3140" y="15060"/>
                    <a:pt x="4495" y="13730"/>
                  </a:cubicBezTo>
                  <a:lnTo>
                    <a:pt x="11857" y="6501"/>
                  </a:lnTo>
                  <a:cubicBezTo>
                    <a:pt x="12160" y="6204"/>
                    <a:pt x="12650" y="6204"/>
                    <a:pt x="12952" y="6501"/>
                  </a:cubicBezTo>
                  <a:cubicBezTo>
                    <a:pt x="13255" y="6798"/>
                    <a:pt x="13255" y="7279"/>
                    <a:pt x="12952" y="7576"/>
                  </a:cubicBezTo>
                  <a:lnTo>
                    <a:pt x="5590" y="14805"/>
                  </a:lnTo>
                  <a:cubicBezTo>
                    <a:pt x="4953" y="15429"/>
                    <a:pt x="4896" y="16025"/>
                    <a:pt x="5166" y="16291"/>
                  </a:cubicBezTo>
                  <a:cubicBezTo>
                    <a:pt x="5285" y="16409"/>
                    <a:pt x="5465" y="16461"/>
                    <a:pt x="5672" y="16439"/>
                  </a:cubicBezTo>
                  <a:cubicBezTo>
                    <a:pt x="5992" y="16406"/>
                    <a:pt x="6354" y="16204"/>
                    <a:pt x="6695" y="15870"/>
                  </a:cubicBezTo>
                  <a:lnTo>
                    <a:pt x="17178" y="5579"/>
                  </a:lnTo>
                  <a:cubicBezTo>
                    <a:pt x="17896" y="4873"/>
                    <a:pt x="18171" y="4043"/>
                    <a:pt x="17953" y="3240"/>
                  </a:cubicBezTo>
                  <a:cubicBezTo>
                    <a:pt x="17737" y="2451"/>
                    <a:pt x="17078" y="1804"/>
                    <a:pt x="16273" y="1592"/>
                  </a:cubicBezTo>
                  <a:cubicBezTo>
                    <a:pt x="15457" y="1377"/>
                    <a:pt x="14611" y="1648"/>
                    <a:pt x="13891" y="2354"/>
                  </a:cubicBezTo>
                  <a:cubicBezTo>
                    <a:pt x="10762" y="5426"/>
                    <a:pt x="4495" y="11579"/>
                    <a:pt x="2930" y="13115"/>
                  </a:cubicBezTo>
                  <a:cubicBezTo>
                    <a:pt x="887" y="15120"/>
                    <a:pt x="1378" y="17427"/>
                    <a:pt x="2695" y="18721"/>
                  </a:cubicBezTo>
                  <a:cubicBezTo>
                    <a:pt x="4014" y="20015"/>
                    <a:pt x="6364" y="20495"/>
                    <a:pt x="8406" y="18491"/>
                  </a:cubicBezTo>
                  <a:lnTo>
                    <a:pt x="19368" y="7729"/>
                  </a:lnTo>
                  <a:cubicBezTo>
                    <a:pt x="19670" y="7433"/>
                    <a:pt x="20160" y="7433"/>
                    <a:pt x="20463" y="7729"/>
                  </a:cubicBezTo>
                  <a:cubicBezTo>
                    <a:pt x="20765" y="8026"/>
                    <a:pt x="20765" y="8508"/>
                    <a:pt x="20463" y="8804"/>
                  </a:cubicBezTo>
                  <a:lnTo>
                    <a:pt x="9501" y="19566"/>
                  </a:lnTo>
                  <a:cubicBezTo>
                    <a:pt x="8209" y="20835"/>
                    <a:pt x="6763" y="21367"/>
                    <a:pt x="5399" y="2136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indent="0">
                <a:buNone/>
              </a:pPr>
              <a:endParaRPr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9" name="Shape 3983"/>
            <p:cNvSpPr/>
            <p:nvPr/>
          </p:nvSpPr>
          <p:spPr>
            <a:xfrm>
              <a:off x="6820897" y="4240705"/>
              <a:ext cx="306705" cy="43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indent="0">
                <a:buNone/>
              </a:pPr>
              <a:endParaRPr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50" name="Shape 3984"/>
            <p:cNvSpPr/>
            <p:nvPr/>
          </p:nvSpPr>
          <p:spPr>
            <a:xfrm>
              <a:off x="5376907" y="3024045"/>
              <a:ext cx="543560" cy="43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indent="0">
                <a:buNone/>
              </a:pPr>
              <a:endParaRPr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51" name="矩形 150"/>
          <p:cNvSpPr/>
          <p:nvPr/>
        </p:nvSpPr>
        <p:spPr>
          <a:xfrm>
            <a:off x="1390667" y="604525"/>
            <a:ext cx="2322896" cy="876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en-US" altLang="zh-CN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TTT</a:t>
            </a: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rPr>
              <a:t>含义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Regular" panose="020B0500000000000000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29509" y="693470"/>
            <a:ext cx="9918241" cy="55274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8494" y="914400"/>
            <a:ext cx="9332259" cy="50560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思源黑体 CN Regular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11398" y="2593852"/>
            <a:ext cx="5846070" cy="1830302"/>
            <a:chOff x="2012954" y="2218354"/>
            <a:chExt cx="5846070" cy="1830302"/>
          </a:xfrm>
        </p:grpSpPr>
        <p:sp>
          <p:nvSpPr>
            <p:cNvPr id="33" name="文本框 190"/>
            <p:cNvSpPr>
              <a:spLocks noChangeArrowheads="1"/>
            </p:cNvSpPr>
            <p:nvPr/>
          </p:nvSpPr>
          <p:spPr bwMode="auto">
            <a:xfrm>
              <a:off x="2012954" y="2218354"/>
              <a:ext cx="58203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培训</a:t>
              </a:r>
              <a:r>
                <a:rPr kumimoji="0" lang="zh-CN" altLang="en-US" sz="8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Calibri" panose="020F0502020204030204" pitchFamily="34" charset="0"/>
                </a:rPr>
                <a:t>目标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038724" y="3648546"/>
              <a:ext cx="5820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  <a:sym typeface="Calibri" panose="020F0502020204030204" pitchFamily="34" charset="0"/>
                </a:rPr>
                <a:t>TRAINING OBJECTIVES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8904" r="11116" b="27597"/>
          <a:stretch>
            <a:fillRect/>
          </a:stretch>
        </p:blipFill>
        <p:spPr>
          <a:xfrm flipH="1">
            <a:off x="7195050" y="2698000"/>
            <a:ext cx="5178304" cy="360719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3" r="47301"/>
          <a:stretch>
            <a:fillRect/>
          </a:stretch>
        </p:blipFill>
        <p:spPr>
          <a:xfrm>
            <a:off x="5158647" y="4620161"/>
            <a:ext cx="2498821" cy="132343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730C4"/>
              </a:clrFrom>
              <a:clrTo>
                <a:srgbClr val="373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1" y="693470"/>
            <a:ext cx="2060648" cy="206064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>
            <a:off x="2085362" y="5105122"/>
            <a:ext cx="1042954" cy="365472"/>
            <a:chOff x="6182520" y="855906"/>
            <a:chExt cx="1042954" cy="365472"/>
          </a:xfrm>
        </p:grpSpPr>
        <p:sp>
          <p:nvSpPr>
            <p:cNvPr id="21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3650728" y="5105122"/>
            <a:ext cx="1042954" cy="365472"/>
            <a:chOff x="6182520" y="855906"/>
            <a:chExt cx="1042954" cy="365472"/>
          </a:xfrm>
        </p:grpSpPr>
        <p:sp>
          <p:nvSpPr>
            <p:cNvPr id="19" name="圆角矩形 28"/>
            <p:cNvSpPr/>
            <p:nvPr/>
          </p:nvSpPr>
          <p:spPr>
            <a:xfrm rot="10800000" flipV="1">
              <a:off x="6182520" y="855906"/>
              <a:ext cx="395428" cy="36547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圆角矩形 39"/>
            <p:cNvSpPr/>
            <p:nvPr/>
          </p:nvSpPr>
          <p:spPr>
            <a:xfrm rot="10800000" flipV="1">
              <a:off x="6830046" y="855906"/>
              <a:ext cx="395428" cy="36547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D66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5AC5BE"/>
              </a:clrFrom>
              <a:clrTo>
                <a:srgbClr val="5AC5B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r="25356" b="71384"/>
          <a:stretch>
            <a:fillRect/>
          </a:stretch>
        </p:blipFill>
        <p:spPr>
          <a:xfrm>
            <a:off x="6121065" y="1296245"/>
            <a:ext cx="4203030" cy="1165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951">
            <a:off x="4227495" y="1197508"/>
            <a:ext cx="1159688" cy="120584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5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9"/>
</p:tagLst>
</file>

<file path=ppt/tags/tag34.xml><?xml version="1.0" encoding="utf-8"?>
<p:tagLst xmlns:p="http://schemas.openxmlformats.org/presentationml/2006/main">
  <p:tag name="PA" val="v5.2.9"/>
</p:tagLst>
</file>

<file path=ppt/tags/tag35.xml><?xml version="1.0" encoding="utf-8"?>
<p:tagLst xmlns:p="http://schemas.openxmlformats.org/presentationml/2006/main">
  <p:tag name="PA" val="v5.2.9"/>
</p:tagLst>
</file>

<file path=ppt/tags/tag36.xml><?xml version="1.0" encoding="utf-8"?>
<p:tagLst xmlns:p="http://schemas.openxmlformats.org/presentationml/2006/main">
  <p:tag name="PA" val="v5.2.9"/>
</p:tagLst>
</file>

<file path=ppt/tags/tag37.xml><?xml version="1.0" encoding="utf-8"?>
<p:tagLst xmlns:p="http://schemas.openxmlformats.org/presentationml/2006/main">
  <p:tag name="PA" val="v5.2.9"/>
</p:tagLst>
</file>

<file path=ppt/tags/tag38.xml><?xml version="1.0" encoding="utf-8"?>
<p:tagLst xmlns:p="http://schemas.openxmlformats.org/presentationml/2006/main">
  <p:tag name="PA" val="v5.2.9"/>
</p:tagLst>
</file>

<file path=ppt/tags/tag39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PA" val="v5.2.9"/>
</p:tagLst>
</file>

<file path=ppt/tags/tag41.xml><?xml version="1.0" encoding="utf-8"?>
<p:tagLst xmlns:p="http://schemas.openxmlformats.org/presentationml/2006/main">
  <p:tag name="PA" val="v5.2.9"/>
</p:tagLst>
</file>

<file path=ppt/tags/tag42.xml><?xml version="1.0" encoding="utf-8"?>
<p:tagLst xmlns:p="http://schemas.openxmlformats.org/presentationml/2006/main">
  <p:tag name="PA" val="v5.2.9"/>
</p:tagLst>
</file>

<file path=ppt/tags/tag43.xml><?xml version="1.0" encoding="utf-8"?>
<p:tagLst xmlns:p="http://schemas.openxmlformats.org/presentationml/2006/main">
  <p:tag name="PA" val="v5.2.9"/>
</p:tagLst>
</file>

<file path=ppt/tags/tag44.xml><?xml version="1.0" encoding="utf-8"?>
<p:tagLst xmlns:p="http://schemas.openxmlformats.org/presentationml/2006/main">
  <p:tag name="PA" val="v5.2.9"/>
</p:tagLst>
</file>

<file path=ppt/tags/tag45.xml><?xml version="1.0" encoding="utf-8"?>
<p:tagLst xmlns:p="http://schemas.openxmlformats.org/presentationml/2006/main">
  <p:tag name="PA" val="v5.2.9"/>
</p:tagLst>
</file>

<file path=ppt/tags/tag46.xml><?xml version="1.0" encoding="utf-8"?>
<p:tagLst xmlns:p="http://schemas.openxmlformats.org/presentationml/2006/main">
  <p:tag name="PA" val="v5.2.9"/>
</p:tagLst>
</file>

<file path=ppt/tags/tag47.xml><?xml version="1.0" encoding="utf-8"?>
<p:tagLst xmlns:p="http://schemas.openxmlformats.org/presentationml/2006/main">
  <p:tag name="PA" val="v5.2.9"/>
</p:tagLst>
</file>

<file path=ppt/tags/tag48.xml><?xml version="1.0" encoding="utf-8"?>
<p:tagLst xmlns:p="http://schemas.openxmlformats.org/presentationml/2006/main">
  <p:tag name="PA" val="v5.2.9"/>
</p:tagLst>
</file>

<file path=ppt/tags/tag49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PA" val="v5.2.9"/>
</p:tagLst>
</file>

<file path=ppt/tags/tag51.xml><?xml version="1.0" encoding="utf-8"?>
<p:tagLst xmlns:p="http://schemas.openxmlformats.org/presentationml/2006/main">
  <p:tag name="PA" val="v5.2.9"/>
</p:tagLst>
</file>

<file path=ppt/tags/tag52.xml><?xml version="1.0" encoding="utf-8"?>
<p:tagLst xmlns:p="http://schemas.openxmlformats.org/presentationml/2006/main">
  <p:tag name="PA" val="v5.2.9"/>
</p:tagLst>
</file>

<file path=ppt/tags/tag53.xml><?xml version="1.0" encoding="utf-8"?>
<p:tagLst xmlns:p="http://schemas.openxmlformats.org/presentationml/2006/main">
  <p:tag name="PA" val="v5.2.9"/>
</p:tagLst>
</file>

<file path=ppt/tags/tag54.xml><?xml version="1.0" encoding="utf-8"?>
<p:tagLst xmlns:p="http://schemas.openxmlformats.org/presentationml/2006/main">
  <p:tag name="PA" val="v5.2.9"/>
</p:tagLst>
</file>

<file path=ppt/tags/tag55.xml><?xml version="1.0" encoding="utf-8"?>
<p:tagLst xmlns:p="http://schemas.openxmlformats.org/presentationml/2006/main">
  <p:tag name="PA" val="v5.2.9"/>
</p:tagLst>
</file>

<file path=ppt/tags/tag56.xml><?xml version="1.0" encoding="utf-8"?>
<p:tagLst xmlns:p="http://schemas.openxmlformats.org/presentationml/2006/main">
  <p:tag name="PA" val="v5.2.9"/>
</p:tagLst>
</file>

<file path=ppt/tags/tag57.xml><?xml version="1.0" encoding="utf-8"?>
<p:tagLst xmlns:p="http://schemas.openxmlformats.org/presentationml/2006/main">
  <p:tag name="PA" val="v5.2.9"/>
</p:tagLst>
</file>

<file path=ppt/tags/tag58.xml><?xml version="1.0" encoding="utf-8"?>
<p:tagLst xmlns:p="http://schemas.openxmlformats.org/presentationml/2006/main">
  <p:tag name="PA" val="v5.2.9"/>
</p:tagLst>
</file>

<file path=ppt/tags/tag59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PA" val="v5.2.9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B4939"/>
      </a:accent1>
      <a:accent2>
        <a:srgbClr val="346253"/>
      </a:accent2>
      <a:accent3>
        <a:srgbClr val="5693A8"/>
      </a:accent3>
      <a:accent4>
        <a:srgbClr val="4CC19F"/>
      </a:accent4>
      <a:accent5>
        <a:srgbClr val="9EEEF7"/>
      </a:accent5>
      <a:accent6>
        <a:srgbClr val="BDE9E8"/>
      </a:accent6>
      <a:hlink>
        <a:srgbClr val="AF2C3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B4939"/>
      </a:accent1>
      <a:accent2>
        <a:srgbClr val="346253"/>
      </a:accent2>
      <a:accent3>
        <a:srgbClr val="5693A8"/>
      </a:accent3>
      <a:accent4>
        <a:srgbClr val="4CC19F"/>
      </a:accent4>
      <a:accent5>
        <a:srgbClr val="9EEEF7"/>
      </a:accent5>
      <a:accent6>
        <a:srgbClr val="BDE9E8"/>
      </a:accent6>
      <a:hlink>
        <a:srgbClr val="AF2C3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B4939"/>
    </a:accent1>
    <a:accent2>
      <a:srgbClr val="346253"/>
    </a:accent2>
    <a:accent3>
      <a:srgbClr val="5693A8"/>
    </a:accent3>
    <a:accent4>
      <a:srgbClr val="4CC19F"/>
    </a:accent4>
    <a:accent5>
      <a:srgbClr val="9EEEF7"/>
    </a:accent5>
    <a:accent6>
      <a:srgbClr val="BDE9E8"/>
    </a:accent6>
    <a:hlink>
      <a:srgbClr val="AF2C3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WPS 演示</Application>
  <PresentationFormat>宽屏</PresentationFormat>
  <Paragraphs>183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Calibri</vt:lpstr>
      <vt:lpstr>思源黑体 CN Regular</vt:lpstr>
      <vt:lpstr>思源黑体 CN Regular</vt:lpstr>
      <vt:lpstr>黑体</vt:lpstr>
      <vt:lpstr>阿里巴巴普惠体 B</vt:lpstr>
      <vt:lpstr>微软雅黑</vt:lpstr>
      <vt:lpstr>Arial Unicode MS</vt:lpstr>
      <vt:lpstr>等线 Light</vt:lpstr>
      <vt:lpstr>等线</vt:lpstr>
      <vt:lpstr>Malgun Gothic</vt:lpstr>
      <vt:lpstr>www.pptying.com</vt:lpstr>
      <vt:lpstr>1_www.pptying.com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mayn</dc:creator>
  <cp:lastModifiedBy>Years later</cp:lastModifiedBy>
  <cp:revision>116</cp:revision>
  <dcterms:created xsi:type="dcterms:W3CDTF">2021-05-26T01:38:00Z</dcterms:created>
  <dcterms:modified xsi:type="dcterms:W3CDTF">2024-09-13T18:46:56Z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4A905BAA66F940A0BC7131C730242592_13</vt:lpwstr>
  </property>
  <property fmtid="{D5CDD505-2E9C-101B-9397-08002B2CF9AE}" pid="3" name="KSOProductBuildVer">
    <vt:lpwstr>2052-12.1.0.17857</vt:lpwstr>
  </property>
</Properties>
</file>